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C604E-BADE-BB13-0418-16F3DC3C2723}" v="1" dt="2025-01-24T20:56:45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C8C4-7E99-DEC9-612B-2F5A6403A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9768B-AAC7-F844-A073-D2CE09107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910F-1FBE-4FE8-EA05-F5574D3B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10B-91C5-416F-9DC4-5A9F5741F94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8C76-30D2-3119-2A43-C4FB4A6D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A093-84C3-EEB2-FD28-26879A50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B20-A532-47A4-9118-7E7473B2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BCD8-24F2-E194-9305-AF26CC66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AEA6B-F286-C1E1-3AD7-2F3D0199E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C5F6-D6DB-20C8-85A3-37F47C3C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10B-91C5-416F-9DC4-5A9F5741F94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3C2A-BDDE-0436-D6A6-AF154299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FF04F-3267-62A8-D24B-8BD06F73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B20-A532-47A4-9118-7E7473B2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2773F-296A-D696-F888-A8BE5A02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BA288-F59D-5EFC-BAAB-B9E84CCC0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E1C9A-E348-B6C2-169C-A61E8760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10B-91C5-416F-9DC4-5A9F5741F94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1FCDC-9F56-BCEE-47E2-B4021A27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E879-2DA9-B230-3577-385D8AAE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B20-A532-47A4-9118-7E7473B2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8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C210-0542-73D4-7A8F-864B6001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3075-8730-0049-79DA-B04059B0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B6A2-8B47-9510-A842-6516A505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10B-91C5-416F-9DC4-5A9F5741F94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02E4-C94E-7504-9410-01A502EC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AD56-4DCA-E153-A744-A267BE5E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B20-A532-47A4-9118-7E7473B2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B653-CD11-1292-008D-7998386A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F1394-46F9-9132-D633-C5B03C1C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C62C-E894-4160-89FE-718F510E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10B-91C5-416F-9DC4-5A9F5741F94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D032-5F75-E951-C8D9-860403D6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B20F-05A1-ACCF-DFF5-E796762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B20-A532-47A4-9118-7E7473B2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CFED-4F8F-E926-0B34-4CF5AEA4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0C15-6627-CABC-A850-A67B3CC15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EB155-5368-C01B-E95D-FF6434C20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4B224-79F4-57BA-9100-B907FE85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10B-91C5-416F-9DC4-5A9F5741F94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9D000-F536-C351-089D-833475C3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B9A5B-BDBA-7901-2CB7-A67B7269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B20-A532-47A4-9118-7E7473B2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3EB7-4AC3-9F0F-CA0A-19D1A7CF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39F34-4DC8-05DF-0BB0-05A9AC97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3FB61-4916-08FE-5317-69453857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7B9F1-8766-C683-5D2F-A95B0B027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8AEE-866E-1BD1-0007-EA6FC1D7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FF9E9-5719-75D8-7524-95E8E870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10B-91C5-416F-9DC4-5A9F5741F94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C5F69-C9C6-70D7-4488-A0A79CD4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66120-1123-B204-7A29-09DE5D0F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B20-A532-47A4-9118-7E7473B2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8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805D-7BE9-89C1-D280-0DC6A401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F2B29-ED40-3037-F394-B975E3E3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10B-91C5-416F-9DC4-5A9F5741F94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16AFF-E189-39ED-3B4D-AC6F744B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ECDA3-7A89-3B25-B202-B96AB48E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B20-A532-47A4-9118-7E7473B2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E1DD6-0879-E16F-EB9A-EFDDB034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10B-91C5-416F-9DC4-5A9F5741F94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6D8C1-4732-BC5F-8C7B-A4861B4A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0E18B-F326-20EC-89B1-4D8CD1FD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B20-A532-47A4-9118-7E7473B2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5D99-0659-F72F-52A0-1340387A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41EB-079C-D533-C51F-A93D6B93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91F4B-5B23-50BA-BCCF-6E66E22A8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D4E38-B405-3FE5-962C-E698D94E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10B-91C5-416F-9DC4-5A9F5741F94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99C01-C311-25FC-1BF7-CD42AC09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987F6-1A41-6052-39FB-31703CE1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B20-A532-47A4-9118-7E7473B2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1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8F0F-D639-4716-2E4F-DAC64696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7164B-DB63-1FA2-D0C3-800F7501B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13F6E-0DBD-C863-6430-51D515204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79976-31F8-C832-5FB0-805166D1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10B-91C5-416F-9DC4-5A9F5741F94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9CAC3-A1CA-707B-7E20-00994599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C0C90-5D61-6B61-5CE5-07DC3747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B20-A532-47A4-9118-7E7473B2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A2CFB-E368-DB24-DCB9-8E1A523B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0399F-0705-9C63-9C0E-AD825D57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8A94-C783-1E20-7E21-77E021AE6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A10B-91C5-416F-9DC4-5A9F5741F94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A374-125C-4882-19DA-6E550E0E9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CACA-E7CB-34FB-EE99-6F305C917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9B20-A532-47A4-9118-7E7473B27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6722-3540-EB44-E304-C6E396EF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24F36-EA2A-4383-F417-46E42677E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A8A84-6C2C-BAF6-EE2A-30AB0016F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900"/>
            <a:ext cx="12192000" cy="69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5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28A0-A074-A0B7-C273-9DC60B94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9FC60-0E04-4045-2D1E-AD87CBC64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4820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5E18-2665-59AE-5B31-56FB5AB9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B796E-F24A-48DB-9618-A17250441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871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B98B-8EE1-877E-DD56-BF4BF6B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0C346-AB2E-7C7E-D119-C5AD0CB36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1364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02CB-47CB-C277-6011-88A46004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06D71-C56C-AF1E-6892-C79563711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92694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D7D3-2D67-B627-1612-28C7A67A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C8E32-61B1-7AE9-5199-4F76B6450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8115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60D1-B941-E50F-7AAC-8B02C45C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FB692F-B1B6-F09C-9EA2-33E65996B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9209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0661-245A-9B42-F61B-AB4292AC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653C3-8D45-34B5-F311-E52D664BD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376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42E8-D88A-DF1F-2F82-A0AB984F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A94C1-FAD5-13E8-76D3-B08340100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44230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AB4C-046F-FC8C-9423-4BCE37EE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D9E17-61A3-3E79-4377-F8D27E0AF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0"/>
            <a:ext cx="12192000" cy="6867330"/>
          </a:xfrm>
        </p:spPr>
      </p:pic>
    </p:spTree>
    <p:extLst>
      <p:ext uri="{BB962C8B-B14F-4D97-AF65-F5344CB8AC3E}">
        <p14:creationId xmlns:p14="http://schemas.microsoft.com/office/powerpoint/2010/main" val="90807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3D39-47CF-C5D2-7BE9-D3741899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FFF5F-9424-CD3F-A6BE-D6DEB134F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964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0167-50E2-AB85-38DD-29C869EB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B6332-3A55-6142-E0EB-578FB1303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" b="1"/>
          <a:stretch/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23597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8E3F-5376-12B2-B20E-998C3E7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96924-0A1E-E0C0-1680-0C9A88B0E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1909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0C92-06F9-ADFF-AE33-25D8BF46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24933-8635-9D3E-6C41-93B026B34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3314"/>
          </a:xfrm>
        </p:spPr>
      </p:pic>
    </p:spTree>
    <p:extLst>
      <p:ext uri="{BB962C8B-B14F-4D97-AF65-F5344CB8AC3E}">
        <p14:creationId xmlns:p14="http://schemas.microsoft.com/office/powerpoint/2010/main" val="385845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E58C-3957-8357-D524-17619106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5FCE2-A32D-C8AD-5184-0E73F899F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4294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DDA8-008F-413A-6545-E95E5D80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F39F9-FE47-82AB-2BF8-CEA0FD3D9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930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B232-1522-B355-BB28-F5C7FA2F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3E43F2-B87D-9AB2-BE58-19F7E6700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253403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B4E0-192D-7965-3B14-4BFC8557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51B32-77F9-6EF8-C3A0-DE1EF2A51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84542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5BDF-0738-CD58-A938-6CA5C56C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36E73-81B0-8148-49CB-6CF751DAF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0415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sayed</dc:creator>
  <cp:revision>3</cp:revision>
  <dcterms:created xsi:type="dcterms:W3CDTF">2025-01-24T20:33:10Z</dcterms:created>
  <dcterms:modified xsi:type="dcterms:W3CDTF">2025-01-25T11:12:50Z</dcterms:modified>
</cp:coreProperties>
</file>