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6961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827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1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876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98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86E0B9-6B34-4983-B8EB-B66EED19B736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046D21-FFB7-4A75-8C41-F54C8BB1D1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19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920-D272-4917-B252-40E9014D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57731"/>
            <a:ext cx="8361229" cy="2098226"/>
          </a:xfrm>
        </p:spPr>
        <p:txBody>
          <a:bodyPr/>
          <a:lstStyle/>
          <a:p>
            <a:r>
              <a:rPr lang="en-US" sz="3600" b="1" dirty="0"/>
              <a:t>SE: 801 : Software Project Lab III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3600" b="1" dirty="0"/>
              <a:t>Proposal</a:t>
            </a:r>
            <a:br>
              <a:rPr lang="en-US" sz="110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5BD5-EDC1-4E8C-8B0A-47785297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167294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b="1" dirty="0"/>
              <a:t>Blood Donor Finder - An Android 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94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 (continued...)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5. Health Status</a:t>
            </a:r>
            <a:endParaRPr lang="en-US" sz="2400" b="1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Recent records and reviews from receiver/hospital reflect on it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Useful for receiver/hospital to check donor’s health status when needed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26469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 (continued...)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6. Social Reward &amp; Ranking System</a:t>
            </a:r>
            <a:endParaRPr lang="en-US" sz="2400" b="1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Reflecting donor’s contribution and effectiveness of donation according to reviews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May appreciate effective donors  and encourage others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endParaRPr lang="en-US" sz="1800" i="0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28980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Platform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Android Platform 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Java/React-Native (Back-end)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SQLite (Database)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362461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49608" cy="3581400"/>
          </a:xfrm>
        </p:spPr>
        <p:txBody>
          <a:bodyPr>
            <a:normAutofit/>
          </a:bodyPr>
          <a:lstStyle/>
          <a:p>
            <a:pPr marL="530352" lvl="1" indent="0" algn="ctr">
              <a:lnSpc>
                <a:spcPct val="200000"/>
              </a:lnSpc>
              <a:buNone/>
            </a:pPr>
            <a:r>
              <a:rPr lang="en-US" sz="1800" i="0" dirty="0"/>
              <a:t>To fulfill course requirement and to develop an useful utility I made this choice. A few more features may be introduced according to necessity. And also some changes may be happened.</a:t>
            </a:r>
          </a:p>
        </p:txBody>
      </p:sp>
    </p:spTree>
    <p:extLst>
      <p:ext uri="{BB962C8B-B14F-4D97-AF65-F5344CB8AC3E}">
        <p14:creationId xmlns:p14="http://schemas.microsoft.com/office/powerpoint/2010/main" val="19572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058-DC75-4C87-A604-CA002EEF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37493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Presented By</a:t>
            </a:r>
            <a:b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6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BF0B-692E-439E-9561-82160C0D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762"/>
            <a:ext cx="9601200" cy="3994638"/>
          </a:xfrm>
        </p:spPr>
        <p:txBody>
          <a:bodyPr>
            <a:normAutofit/>
          </a:bodyPr>
          <a:lstStyle/>
          <a:p>
            <a:pPr marL="530352" lvl="1" indent="0">
              <a:lnSpc>
                <a:spcPct val="150000"/>
              </a:lnSpc>
              <a:buNone/>
            </a:pPr>
            <a:r>
              <a:rPr lang="en-US" b="1" i="0" dirty="0"/>
              <a:t>Asadullah Hill Galib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b="1" i="0" dirty="0"/>
              <a:t>BSSE 0712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b="1" i="0" dirty="0"/>
              <a:t>Session: 2014-15</a:t>
            </a:r>
          </a:p>
          <a:p>
            <a:pPr marL="530352" lvl="1" indent="0">
              <a:lnSpc>
                <a:spcPct val="150000"/>
              </a:lnSpc>
              <a:buNone/>
            </a:pPr>
            <a:br>
              <a:rPr lang="en-US" dirty="0"/>
            </a:b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7285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058-DC75-4C87-A604-CA002EEF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37493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Supervised By</a:t>
            </a:r>
            <a:b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6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BF0B-692E-439E-9561-82160C0D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762"/>
            <a:ext cx="9601200" cy="3994638"/>
          </a:xfrm>
        </p:spPr>
        <p:txBody>
          <a:bodyPr>
            <a:normAutofit/>
          </a:bodyPr>
          <a:lstStyle/>
          <a:p>
            <a:pPr marL="530352" lvl="1" indent="0">
              <a:lnSpc>
                <a:spcPct val="200000"/>
              </a:lnSpc>
              <a:buNone/>
            </a:pPr>
            <a:r>
              <a:rPr lang="en-US" b="1" i="0" dirty="0"/>
              <a:t>Dr. Mohammed </a:t>
            </a:r>
            <a:r>
              <a:rPr lang="en-US" b="1" i="0" dirty="0" err="1"/>
              <a:t>Shafiul</a:t>
            </a:r>
            <a:r>
              <a:rPr lang="en-US" b="1" i="0" dirty="0"/>
              <a:t> </a:t>
            </a:r>
            <a:r>
              <a:rPr lang="en-US" b="1" i="0" dirty="0" err="1"/>
              <a:t>Alam</a:t>
            </a:r>
            <a:r>
              <a:rPr lang="en-US" b="1" i="0" dirty="0"/>
              <a:t> Khan 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b="1" i="0" dirty="0"/>
              <a:t>Associate Professor 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b="1" i="0" dirty="0"/>
              <a:t>Institute of Information Technology</a:t>
            </a:r>
          </a:p>
          <a:p>
            <a:pPr marL="530352" lvl="1" indent="0">
              <a:lnSpc>
                <a:spcPct val="200000"/>
              </a:lnSpc>
              <a:buNone/>
            </a:pPr>
            <a:r>
              <a:rPr lang="en-US" b="1" i="0" dirty="0"/>
              <a:t>University of Dhaka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05124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Blood Donor Finder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0300"/>
            <a:ext cx="10128738" cy="34670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An android app which helps to track nearest blood donor in the shortest time using GPS location system and also manages blood donation system</a:t>
            </a:r>
          </a:p>
        </p:txBody>
      </p:sp>
    </p:spTree>
    <p:extLst>
      <p:ext uri="{BB962C8B-B14F-4D97-AF65-F5344CB8AC3E}">
        <p14:creationId xmlns:p14="http://schemas.microsoft.com/office/powerpoint/2010/main" val="27071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400" dirty="0"/>
              <a:t>S</a:t>
            </a:r>
            <a:r>
              <a:rPr lang="en-US" dirty="0"/>
              <a:t>atisfying emergency need of blood</a:t>
            </a:r>
            <a:r>
              <a:rPr lang="en-US" sz="2400" dirty="0"/>
              <a:t> </a:t>
            </a:r>
          </a:p>
          <a:p>
            <a:pPr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dirty="0"/>
              <a:t>Reducing lack of information and inconsistency of data in blood donation</a:t>
            </a:r>
          </a:p>
          <a:p>
            <a:pPr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dirty="0"/>
              <a:t>Real time tracking and searching of nearest blood donor </a:t>
            </a:r>
          </a:p>
          <a:p>
            <a:pPr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dirty="0"/>
              <a:t>Learning Android and Developing first mobile app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154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1. Registration and Authentication</a:t>
            </a:r>
            <a:endParaRPr lang="en-US" sz="2400" b="1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Simple registration system for all users</a:t>
            </a:r>
            <a:r>
              <a:rPr lang="en-US" sz="1800" dirty="0"/>
              <a:t>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User profile creation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Easy authentication as it works on emergency case</a:t>
            </a:r>
          </a:p>
        </p:txBody>
      </p:sp>
    </p:spTree>
    <p:extLst>
      <p:ext uri="{BB962C8B-B14F-4D97-AF65-F5344CB8AC3E}">
        <p14:creationId xmlns:p14="http://schemas.microsoft.com/office/powerpoint/2010/main" val="42547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 (continued...)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2. User Profile</a:t>
            </a:r>
            <a:endParaRPr lang="en-US" sz="2400" b="1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Containing user data, previous records, stats, ranking etc. </a:t>
            </a:r>
            <a:r>
              <a:rPr lang="en-US" sz="1800" dirty="0"/>
              <a:t>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Can be seen by any other user</a:t>
            </a:r>
          </a:p>
        </p:txBody>
      </p:sp>
    </p:spTree>
    <p:extLst>
      <p:ext uri="{BB962C8B-B14F-4D97-AF65-F5344CB8AC3E}">
        <p14:creationId xmlns:p14="http://schemas.microsoft.com/office/powerpoint/2010/main" val="285410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 (continued...)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9669"/>
            <a:ext cx="10480431" cy="46775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100" b="1" dirty="0"/>
              <a:t>3. Receiver/Hospital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300" i="0" dirty="0"/>
              <a:t>Raising request for blood  </a:t>
            </a:r>
            <a:r>
              <a:rPr lang="en-US" sz="2300" dirty="0"/>
              <a:t>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300" i="0" dirty="0"/>
              <a:t>Mentioning issues like patient’s state, specific requirement etc.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300" i="0" dirty="0"/>
              <a:t>An automated search through map will be held to notify nearer donor/s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300" i="0" dirty="0"/>
              <a:t>Getting notification of confirmation from nearer donor/s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2300" i="0" dirty="0"/>
              <a:t>After getting the search result of nearer available donor, receiver can select best suited donor from the list.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endParaRPr lang="en-US" sz="1800" i="0" dirty="0"/>
          </a:p>
        </p:txBody>
      </p:sp>
    </p:spTree>
    <p:extLst>
      <p:ext uri="{BB962C8B-B14F-4D97-AF65-F5344CB8AC3E}">
        <p14:creationId xmlns:p14="http://schemas.microsoft.com/office/powerpoint/2010/main" val="384780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6B4-5D83-431E-8534-DFA573B9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Project Description (continued...)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B05D-0A5C-494E-9541-B9510020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4. Donor</a:t>
            </a:r>
            <a:endParaRPr lang="en-US" sz="2400" b="1" dirty="0"/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Getting reminder of neared request </a:t>
            </a:r>
            <a:r>
              <a:rPr lang="en-US" sz="1800" dirty="0"/>
              <a:t> 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Having choice to accept or reject the request</a:t>
            </a:r>
          </a:p>
          <a:p>
            <a:pPr lvl="1">
              <a:lnSpc>
                <a:spcPct val="200000"/>
              </a:lnSpc>
              <a:buFont typeface="Franklin Gothic Book" panose="020B0503020102020204" pitchFamily="34" charset="0"/>
              <a:buChar char="►"/>
            </a:pPr>
            <a:r>
              <a:rPr lang="en-US" sz="1800" i="0" dirty="0"/>
              <a:t>Updating current health status of himself</a:t>
            </a:r>
          </a:p>
        </p:txBody>
      </p:sp>
    </p:spTree>
    <p:extLst>
      <p:ext uri="{BB962C8B-B14F-4D97-AF65-F5344CB8AC3E}">
        <p14:creationId xmlns:p14="http://schemas.microsoft.com/office/powerpoint/2010/main" val="31743772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95</TotalTime>
  <Words>359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Aldhabi</vt:lpstr>
      <vt:lpstr>Franklin Gothic Book</vt:lpstr>
      <vt:lpstr>Crop</vt:lpstr>
      <vt:lpstr>SE: 801 : Software Project Lab III    Proposal     </vt:lpstr>
      <vt:lpstr>Presented By  </vt:lpstr>
      <vt:lpstr>Supervised By  </vt:lpstr>
      <vt:lpstr>Blood Donor Finder </vt:lpstr>
      <vt:lpstr>Motivation</vt:lpstr>
      <vt:lpstr>Project Description</vt:lpstr>
      <vt:lpstr>Project Description (continued...)</vt:lpstr>
      <vt:lpstr>Project Description (continued...)</vt:lpstr>
      <vt:lpstr>Project Description (continued...)</vt:lpstr>
      <vt:lpstr>Project Description (continued...)</vt:lpstr>
      <vt:lpstr>Project Description (continued...)</vt:lpstr>
      <vt:lpstr>Platform &amp; Technology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SE: 801 : Software Project Lab III    Proposal</dc:title>
  <dc:creator>Galib</dc:creator>
  <cp:lastModifiedBy>Galib</cp:lastModifiedBy>
  <cp:revision>9</cp:revision>
  <dcterms:created xsi:type="dcterms:W3CDTF">2018-08-03T19:23:18Z</dcterms:created>
  <dcterms:modified xsi:type="dcterms:W3CDTF">2018-08-03T20:59:00Z</dcterms:modified>
</cp:coreProperties>
</file>