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 Slab" panose="020B0604020202020204" charset="0"/>
      <p:regular r:id="rId17"/>
      <p:bold r:id="rId18"/>
    </p:embeddedFont>
    <p:embeddedFont>
      <p:font typeface="Source Sans Pro" panose="020B0604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a777236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a777236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3a777236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3a777236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a7772368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3a7772368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3a777236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3a777236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a777236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a777236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a777236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a777236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a77723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a777236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a777236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a777236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3a777236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3a777236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3a77723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3a777236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a777236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a777236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4059734" y="47260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4476375"/>
            <a:ext cx="1228775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854841" y="4440899"/>
            <a:ext cx="1289158" cy="702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84800" y="1175850"/>
            <a:ext cx="5774400" cy="16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Android Malware Detection: A Hybrid Approach using Machine Learning Techniques 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71" name="Google Shape;71;p12"/>
          <p:cNvSpPr txBox="1"/>
          <p:nvPr/>
        </p:nvSpPr>
        <p:spPr>
          <a:xfrm>
            <a:off x="751025" y="2571850"/>
            <a:ext cx="3618600" cy="19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latin typeface="Source Sans Pro"/>
                <a:ea typeface="Source Sans Pro"/>
                <a:cs typeface="Source Sans Pro"/>
                <a:sym typeface="Source Sans Pro"/>
              </a:rPr>
              <a:t>Presented By</a:t>
            </a:r>
            <a:endParaRPr sz="1600"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Asadullah Hill Galib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MSSE 0718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Institute of Information Technology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University of Dhaka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2913150" y="1964850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4467900" y="2571850"/>
            <a:ext cx="3688200" cy="17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latin typeface="Source Sans Pro"/>
                <a:ea typeface="Source Sans Pro"/>
                <a:cs typeface="Source Sans Pro"/>
                <a:sym typeface="Source Sans Pro"/>
              </a:rPr>
              <a:t>Supervised By</a:t>
            </a:r>
            <a:endParaRPr sz="1600"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Dr. B. M. Mainul Hossain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Associate Professor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Institute of Information Technology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University of Dhaka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4" name="Google Shape;74;p12"/>
          <p:cNvCxnSpPr/>
          <p:nvPr/>
        </p:nvCxnSpPr>
        <p:spPr>
          <a:xfrm rot="10800000" flipH="1">
            <a:off x="1486575" y="2356100"/>
            <a:ext cx="6342000" cy="7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Rationale of the Research (National)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786150" y="1360325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 dirty="0"/>
              <a:t>To achieve the new millennium development goal: </a:t>
            </a:r>
            <a:r>
              <a:rPr lang="en" sz="2200" i="1" dirty="0"/>
              <a:t>Digital Bangladesh</a:t>
            </a:r>
            <a:r>
              <a:rPr lang="en" sz="2200" dirty="0"/>
              <a:t> by 2021,</a:t>
            </a:r>
            <a:endParaRPr sz="2200" dirty="0"/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/>
              <a:t>Government has taken many projects and performed many activities regarding android app.</a:t>
            </a:r>
            <a:endParaRPr sz="2200" dirty="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Rationale of the Research (National)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786150" y="1360325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This research aims to detect android malware in advance effectively.  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By so,  this research work can assist the Bangladesh government’s new millennium development goal - “Digital Bangladesh” by 2021.</a:t>
            </a:r>
            <a:endParaRPr sz="22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cxnSp>
        <p:nvCxnSpPr>
          <p:cNvPr id="158" name="Google Shape;158;p22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720700" y="1216175"/>
            <a:ext cx="81185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400" dirty="0"/>
              <a:t>Spreitzenbarth, M., Freiling, F., Echtler, F., Schreck, T.,  Hoffmann, J. (2013, March).Mobile-sandbox:  having a deeper look into android applications. In Proceedings of the28th Annual ACM Symposium on Applied Computing (pp. 1808-1815). ACM</a:t>
            </a:r>
            <a:endParaRPr sz="14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◎"/>
            </a:pPr>
            <a:r>
              <a:rPr lang="en" sz="1400" dirty="0"/>
              <a:t>Lindorfer, M., Neugschwandtner, M.,   Platzer, C. (2015, July). Marvin:  Efficient and comprehensive mobile app classification through static and dynamic analysis. In 2015 IEEE 39th annual computer software and applications conference (Vol. 2, pp. 422-433).IEEE.</a:t>
            </a:r>
            <a:endParaRPr sz="14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◎"/>
            </a:pPr>
            <a:r>
              <a:rPr lang="en" sz="1400" dirty="0"/>
              <a:t>Arshad, S., Shah, M. A., Wahid, A., Mehmood, A., Song, H.,  Yu, H. (2018). Samadroid:a  novel  3-level  hybrid  malware  detection  model  for  android  operating  system.  IEEEAccess, 6, 4321-4339.</a:t>
            </a:r>
            <a:endParaRPr sz="1400" dirty="0"/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5" name="Google Shape;165;p23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cxnSp>
        <p:nvCxnSpPr>
          <p:cNvPr id="166" name="Google Shape;166;p23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786150" y="1284450"/>
            <a:ext cx="79305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◎"/>
            </a:pPr>
            <a:r>
              <a:rPr lang="en" sz="1400" dirty="0"/>
              <a:t>Kapratwar, A., Di Troia, F.,  Stamp, M. (2017). Static and dynamic analysis of androidmalware. In ICISSP (pp. 653-662).</a:t>
            </a:r>
            <a:endParaRPr sz="14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◎"/>
            </a:pPr>
            <a:r>
              <a:rPr lang="en" sz="1400" dirty="0"/>
              <a:t>Xu, L., Zhang, D., Jayasena, N.,  Cavazos, J. (2016, September). Hadm: Hybrid analysisfor detection of malware. In Proceedings of SAI Intelligent Systems Conference (pp. 702-724). Springer, Cham.</a:t>
            </a:r>
            <a:endParaRPr sz="14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◎"/>
            </a:pPr>
            <a:r>
              <a:rPr lang="en" sz="1400" dirty="0"/>
              <a:t>OperatingSystemMarketShareBangladesh.(n.d.).Retrievedfromhttp://gs.statcounter.com/os-market-share/all/Bangladesh</a:t>
            </a:r>
            <a:endParaRPr sz="14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◎"/>
            </a:pPr>
            <a:r>
              <a:rPr lang="en" sz="1400" dirty="0"/>
              <a:t>ACTIVITIES. (n.d.). Retrieved from https://www.nationalappsbd.com/?pageid= 690</a:t>
            </a:r>
            <a:endParaRPr sz="1400" dirty="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400"/>
              <a:buChar char="○"/>
            </a:pPr>
            <a:endParaRPr sz="1400" dirty="0"/>
          </a:p>
        </p:txBody>
      </p:sp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cxnSp>
        <p:nvCxnSpPr>
          <p:cNvPr id="174" name="Google Shape;174;p24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 idx="4294967295"/>
          </p:nvPr>
        </p:nvSpPr>
        <p:spPr>
          <a:xfrm>
            <a:off x="685800" y="9262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 you!</a:t>
            </a:r>
            <a:endParaRPr sz="6000" b="1"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4294967295"/>
          </p:nvPr>
        </p:nvSpPr>
        <p:spPr>
          <a:xfrm>
            <a:off x="685800" y="2179350"/>
            <a:ext cx="7803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181" name="Google Shape;181;p25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 (Android Malware) </a:t>
            </a:r>
            <a:endParaRPr sz="2200">
              <a:solidFill>
                <a:srgbClr val="0091EA"/>
              </a:solidFill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Android Malware (malicious application) is any application with mischievous intention - </a:t>
            </a:r>
            <a:endParaRPr sz="2200"/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 dirty="0"/>
              <a:t>disrupt normal functioning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 dirty="0"/>
              <a:t>bypass access controls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 dirty="0"/>
              <a:t>gather sensitive information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 dirty="0"/>
              <a:t>display unwanted advertising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 dirty="0"/>
              <a:t>getting unauthorized control</a:t>
            </a: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025" y="1749463"/>
            <a:ext cx="2571750" cy="178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3"/>
          <p:cNvCxnSpPr/>
          <p:nvPr/>
        </p:nvCxnSpPr>
        <p:spPr>
          <a:xfrm rot="10800000" flipH="1">
            <a:off x="842075" y="10052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 (Android Malware) </a:t>
            </a:r>
            <a:endParaRPr sz="2200">
              <a:solidFill>
                <a:srgbClr val="0091EA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cxnSp>
        <p:nvCxnSpPr>
          <p:cNvPr id="90" name="Google Shape;90;p14"/>
          <p:cNvCxnSpPr/>
          <p:nvPr/>
        </p:nvCxnSpPr>
        <p:spPr>
          <a:xfrm rot="10800000" flipH="1">
            <a:off x="842075" y="10052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488" y="1066725"/>
            <a:ext cx="4539026" cy="372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 Malware Detection Techniques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Static Analysis 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Dynamic Analysis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Hybrid Analysis</a:t>
            </a:r>
            <a:endParaRPr sz="22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cxnSp>
        <p:nvCxnSpPr>
          <p:cNvPr id="99" name="Google Shape;99;p15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Drawbacks 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86162" y="10477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Static Analysis 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 dirty="0"/>
              <a:t>Data obfuscation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 dirty="0"/>
              <a:t>Control flow obfuscation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 dirty="0"/>
              <a:t>Dynamic XML loading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 dirty="0"/>
              <a:t>Native code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 dirty="0"/>
              <a:t>Encryption</a:t>
            </a:r>
            <a:endParaRPr sz="22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cxnSp>
        <p:nvCxnSpPr>
          <p:cNvPr id="107" name="Google Shape;107;p16"/>
          <p:cNvCxnSpPr/>
          <p:nvPr/>
        </p:nvCxnSpPr>
        <p:spPr>
          <a:xfrm rot="10800000" flipH="1">
            <a:off x="842075" y="10052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6"/>
          <p:cNvSpPr txBox="1">
            <a:spLocks noGrp="1"/>
          </p:cNvSpPr>
          <p:nvPr>
            <p:ph type="body" idx="2"/>
          </p:nvPr>
        </p:nvSpPr>
        <p:spPr>
          <a:xfrm>
            <a:off x="4572000" y="10477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Dynamic Analysis 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 dirty="0"/>
              <a:t>Limited code coverage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 dirty="0"/>
              <a:t>Tricked in emulated environment by smart malware</a:t>
            </a:r>
            <a:endParaRPr sz="22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16"/>
          <p:cNvCxnSpPr/>
          <p:nvPr/>
        </p:nvCxnSpPr>
        <p:spPr>
          <a:xfrm rot="10800000" flipH="1">
            <a:off x="902775" y="1710900"/>
            <a:ext cx="7298100" cy="3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6"/>
          <p:cNvCxnSpPr/>
          <p:nvPr/>
        </p:nvCxnSpPr>
        <p:spPr>
          <a:xfrm>
            <a:off x="4536925" y="1312425"/>
            <a:ext cx="7800" cy="331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Hybrid Analysis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A fusion of static and dynamic analysis would be a good candidate as it prevails over the individual drawbacks of static and dynamic analysis.</a:t>
            </a:r>
            <a:endParaRPr sz="220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cxnSp>
        <p:nvCxnSpPr>
          <p:cNvPr id="118" name="Google Shape;118;p17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Research Question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RQ: </a:t>
            </a:r>
            <a:r>
              <a:rPr lang="en" sz="2300"/>
              <a:t>How can we improve the performance of android malware detection using hybrid analysis with machine learning techniques?</a:t>
            </a:r>
            <a:endParaRPr sz="23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Research Question (sub-questions)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300"/>
              <a:buChar char="◎"/>
            </a:pPr>
            <a:r>
              <a:rPr lang="en" sz="2300"/>
              <a:t>SQ1. What are the important static and dynamic features for android malware detection using machine learning?</a:t>
            </a:r>
            <a:endParaRPr sz="230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◎"/>
            </a:pPr>
            <a:r>
              <a:rPr lang="en" sz="2300"/>
              <a:t>SQ2. How to select the important static and dynamic features for android malware detection?</a:t>
            </a:r>
            <a:endParaRPr sz="23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300"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cxnSp>
        <p:nvCxnSpPr>
          <p:cNvPr id="134" name="Google Shape;134;p19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86150" y="45504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Rationale of the Research (Academia)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786150" y="1360325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To alleviate the evasion techniques of malware authors by integrating Hybrid Analysis. 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To improve the performance of malware detection process. </a:t>
            </a:r>
            <a:endParaRPr sz="22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cxnSp>
        <p:nvCxnSpPr>
          <p:cNvPr id="142" name="Google Shape;142;p20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596</Words>
  <Application>Microsoft Office PowerPoint</Application>
  <PresentationFormat>On-screen Show (16:9)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 Slab</vt:lpstr>
      <vt:lpstr>Source Sans Pro</vt:lpstr>
      <vt:lpstr>Arial</vt:lpstr>
      <vt:lpstr>Cordelia template</vt:lpstr>
      <vt:lpstr>Android Malware Detection: A Hybrid Approach using Machine Learning Techniques   </vt:lpstr>
      <vt:lpstr>Introduction (Android Malware) </vt:lpstr>
      <vt:lpstr>Introduction (Android Malware) </vt:lpstr>
      <vt:lpstr>Android Malware Detection Techniques</vt:lpstr>
      <vt:lpstr>Drawbacks </vt:lpstr>
      <vt:lpstr>Hybrid Analysis</vt:lpstr>
      <vt:lpstr>Research Question</vt:lpstr>
      <vt:lpstr>Research Question (sub-questions)</vt:lpstr>
      <vt:lpstr>Rationale of the Research (Academia)</vt:lpstr>
      <vt:lpstr>Rationale of the Research (National)</vt:lpstr>
      <vt:lpstr>Rationale of the Research (National)</vt:lpstr>
      <vt:lpstr>References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Malware Detection: A Hybrid Approach using Machine Learning Techniques   </dc:title>
  <cp:lastModifiedBy>Exam User</cp:lastModifiedBy>
  <cp:revision>2</cp:revision>
  <dcterms:modified xsi:type="dcterms:W3CDTF">2019-09-24T13:48:42Z</dcterms:modified>
</cp:coreProperties>
</file>