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075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382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286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53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365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5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820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68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86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88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6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2FA1-386B-48CD-AE98-D349204DA19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E56-53A2-4237-BA0F-0AB89561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95400"/>
            <a:ext cx="6553199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828800"/>
            <a:ext cx="57150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Brokerage House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429000"/>
            <a:ext cx="6400800" cy="17526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Client information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(personal info, ledger, portfolio, buy/sale)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4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Client: 8 Deposit 30000 tk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153400" cy="5257800"/>
          </a:xfrm>
        </p:spPr>
      </p:pic>
    </p:spTree>
    <p:extLst>
      <p:ext uri="{BB962C8B-B14F-4D97-AF65-F5344CB8AC3E}">
        <p14:creationId xmlns:p14="http://schemas.microsoft.com/office/powerpoint/2010/main" val="4625075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 smtClean="0"/>
              <a:t>After input Client ID, Company Name combo box automatically load from database which item he /she have. 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2666999"/>
          </a:xfrm>
        </p:spPr>
      </p:pic>
      <p:sp>
        <p:nvSpPr>
          <p:cNvPr id="6" name="Rounded Rectangle 5"/>
          <p:cNvSpPr/>
          <p:nvPr/>
        </p:nvSpPr>
        <p:spPr>
          <a:xfrm>
            <a:off x="1905000" y="1562967"/>
            <a:ext cx="2286000" cy="9516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1143000"/>
            <a:ext cx="1524000" cy="4199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1013114"/>
            <a:ext cx="1981200" cy="7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Client ID: 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492"/>
            <a:ext cx="9144000" cy="338050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05000" y="4345133"/>
            <a:ext cx="2119745" cy="1284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19600" y="4074969"/>
            <a:ext cx="1981200" cy="73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Client ID: 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24745" y="4814455"/>
            <a:ext cx="1066800" cy="34549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68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97674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dirty="0" smtClean="0"/>
              <a:t>Commission and total cost calculate automatically after giving Rate and Quantity. Submit button successfully complete the transaction.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091"/>
            <a:ext cx="9144000" cy="2872909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486400" y="2590800"/>
            <a:ext cx="1025236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6400" y="2971800"/>
            <a:ext cx="1025236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3124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94363" y="6248400"/>
            <a:ext cx="121920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1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Available Quantity and Average Rate automatically load from database after changing status buy/sale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257800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5618017" y="3276600"/>
            <a:ext cx="762000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18017" y="4038600"/>
            <a:ext cx="762000" cy="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925782" y="3657600"/>
            <a:ext cx="2209800" cy="533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08" y="0"/>
            <a:ext cx="9171708" cy="9144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Submit</a:t>
            </a:r>
            <a:r>
              <a:rPr lang="en-US" sz="2400" b="1" dirty="0"/>
              <a:t> </a:t>
            </a:r>
            <a:r>
              <a:rPr lang="en-US" sz="2400" dirty="0"/>
              <a:t>button</a:t>
            </a:r>
            <a:r>
              <a:rPr lang="en-US" sz="2400" b="1" dirty="0"/>
              <a:t> </a:t>
            </a:r>
            <a:r>
              <a:rPr lang="en-US" sz="2400" dirty="0"/>
              <a:t>successfully</a:t>
            </a:r>
            <a:r>
              <a:rPr lang="en-US" sz="2400" b="1" dirty="0"/>
              <a:t> </a:t>
            </a:r>
            <a:r>
              <a:rPr lang="en-US" sz="2400" dirty="0" smtClean="0"/>
              <a:t>complete</a:t>
            </a:r>
            <a:r>
              <a:rPr lang="en-US" sz="2400" b="1" dirty="0" smtClean="0"/>
              <a:t>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dirty="0"/>
              <a:t>transaction</a:t>
            </a:r>
            <a:r>
              <a:rPr lang="en-US" sz="2400" b="1" dirty="0"/>
              <a:t>.</a:t>
            </a:r>
            <a:r>
              <a:rPr lang="en-US" sz="2400" dirty="0"/>
              <a:t> If </a:t>
            </a:r>
            <a:r>
              <a:rPr lang="en-US" sz="2400" dirty="0" smtClean="0"/>
              <a:t>client has not available </a:t>
            </a:r>
            <a:r>
              <a:rPr lang="en-US" sz="2400" dirty="0" smtClean="0"/>
              <a:t>quantity a warning massage displayed.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1"/>
            <a:ext cx="9144000" cy="30479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8" y="914401"/>
            <a:ext cx="9171708" cy="2895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324600" y="45720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5638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67200" y="4953000"/>
            <a:ext cx="1981200" cy="838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67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0" y="685799"/>
            <a:ext cx="1676400" cy="544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7273" y="1524000"/>
            <a:ext cx="22860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</a:t>
            </a:r>
            <a:r>
              <a:rPr lang="en-US" dirty="0" smtClean="0"/>
              <a:t>to All Transaction Form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7964" y="10668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78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85303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457200" y="4419600"/>
            <a:ext cx="1752600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62200" y="1295400"/>
            <a:ext cx="6629400" cy="2667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362200" y="4876800"/>
            <a:ext cx="114300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05200" y="4038600"/>
            <a:ext cx="0" cy="83820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91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86600"/>
          </a:xfrm>
        </p:spPr>
      </p:pic>
      <p:sp>
        <p:nvSpPr>
          <p:cNvPr id="5" name="Rounded Rectangle 4"/>
          <p:cNvSpPr/>
          <p:nvPr/>
        </p:nvSpPr>
        <p:spPr>
          <a:xfrm>
            <a:off x="304800" y="2209800"/>
            <a:ext cx="1692165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14600" y="1295400"/>
            <a:ext cx="6400800" cy="2667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50882" y="4876800"/>
            <a:ext cx="2354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05200" y="4038600"/>
            <a:ext cx="0" cy="838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78591" y="3429000"/>
            <a:ext cx="0" cy="144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29296" y="2514600"/>
            <a:ext cx="538595" cy="4572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24200" y="1600200"/>
            <a:ext cx="685800" cy="18288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26686" y="2164773"/>
            <a:ext cx="1602709" cy="419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181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5" name="Rounded Rectangle 4"/>
          <p:cNvSpPr/>
          <p:nvPr/>
        </p:nvSpPr>
        <p:spPr>
          <a:xfrm>
            <a:off x="0" y="890154"/>
            <a:ext cx="1524000" cy="544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2209800"/>
            <a:ext cx="22860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</a:t>
            </a:r>
            <a:r>
              <a:rPr lang="en-US" dirty="0" smtClean="0"/>
              <a:t>to Portfolio Form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1162254"/>
            <a:ext cx="1371600" cy="8951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09600" y="4800600"/>
            <a:ext cx="1524000" cy="6966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33600" y="3200400"/>
            <a:ext cx="7620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67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00" y="2138915"/>
            <a:ext cx="6077799" cy="3448532"/>
          </a:xfrm>
        </p:spPr>
      </p:pic>
    </p:spTree>
    <p:extLst>
      <p:ext uri="{BB962C8B-B14F-4D97-AF65-F5344CB8AC3E}">
        <p14:creationId xmlns:p14="http://schemas.microsoft.com/office/powerpoint/2010/main" val="24896779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Oval 4"/>
          <p:cNvSpPr/>
          <p:nvPr/>
        </p:nvSpPr>
        <p:spPr>
          <a:xfrm>
            <a:off x="1143000" y="1828800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67000" y="2362200"/>
            <a:ext cx="3200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4114800"/>
            <a:ext cx="457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52800" y="4800600"/>
            <a:ext cx="1447800" cy="6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5181600"/>
            <a:ext cx="144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91200" y="4807527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3276600" y="4343400"/>
            <a:ext cx="228600" cy="3048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144982" y="4800600"/>
            <a:ext cx="228600" cy="3048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07627" y="4343400"/>
            <a:ext cx="228600" cy="3048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9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</p:spPr>
      </p:pic>
      <p:sp>
        <p:nvSpPr>
          <p:cNvPr id="5" name="Rounded Rectangle 4"/>
          <p:cNvSpPr/>
          <p:nvPr/>
        </p:nvSpPr>
        <p:spPr>
          <a:xfrm>
            <a:off x="0" y="1059872"/>
            <a:ext cx="1524000" cy="544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1943100"/>
            <a:ext cx="22860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</a:t>
            </a:r>
            <a:r>
              <a:rPr lang="en-US" dirty="0" smtClean="0"/>
              <a:t>to Ledger Form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1331972"/>
            <a:ext cx="1295400" cy="725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4038600"/>
            <a:ext cx="1371600" cy="762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95054" y="2781300"/>
            <a:ext cx="824346" cy="12226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84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990600" y="1847850"/>
            <a:ext cx="1623848" cy="1104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1066799"/>
            <a:ext cx="6172200" cy="18859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02524" y="3905251"/>
            <a:ext cx="3531476" cy="2511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34000" y="2952749"/>
            <a:ext cx="0" cy="97761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02524" y="2952749"/>
            <a:ext cx="0" cy="97761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73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914400" y="3352801"/>
            <a:ext cx="1600200" cy="1104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19400" y="1066800"/>
            <a:ext cx="6172200" cy="15621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14600" y="3905250"/>
            <a:ext cx="2819400" cy="2511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34000" y="2654011"/>
            <a:ext cx="0" cy="1276350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066800" y="1820142"/>
            <a:ext cx="1600200" cy="11048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4500" y="2925041"/>
            <a:ext cx="0" cy="367145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83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0" y="1371600"/>
            <a:ext cx="1524000" cy="4245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7273" y="2090100"/>
            <a:ext cx="22860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Application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7964" y="1632900"/>
            <a:ext cx="1371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38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1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8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781800"/>
          </a:xfrm>
        </p:spPr>
      </p:pic>
      <p:sp>
        <p:nvSpPr>
          <p:cNvPr id="7" name="Rounded Rectangle 6"/>
          <p:cNvSpPr/>
          <p:nvPr/>
        </p:nvSpPr>
        <p:spPr>
          <a:xfrm>
            <a:off x="152400" y="576695"/>
            <a:ext cx="2438400" cy="533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628319"/>
            <a:ext cx="24384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Client Registration Form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90800" y="914400"/>
            <a:ext cx="85325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2209800" y="2047419"/>
            <a:ext cx="914400" cy="419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3623" y="2466519"/>
            <a:ext cx="1626177" cy="7338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03" y="0"/>
            <a:ext cx="7469671" cy="6858000"/>
          </a:xfrm>
        </p:spPr>
      </p:pic>
      <p:sp>
        <p:nvSpPr>
          <p:cNvPr id="5" name="Rounded Rectangle 4"/>
          <p:cNvSpPr/>
          <p:nvPr/>
        </p:nvSpPr>
        <p:spPr>
          <a:xfrm>
            <a:off x="5892635" y="1745835"/>
            <a:ext cx="9906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92635" y="2505941"/>
            <a:ext cx="9906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92635" y="3445493"/>
            <a:ext cx="9906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13417" y="4121727"/>
            <a:ext cx="9906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29746" y="5065486"/>
            <a:ext cx="9906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00" y="796471"/>
            <a:ext cx="16002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adding new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91400" y="1848757"/>
            <a:ext cx="16002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Update client information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2910279"/>
            <a:ext cx="1600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deleting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91400" y="3931227"/>
            <a:ext cx="1600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all field in this form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23068" y="5177971"/>
            <a:ext cx="1600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this form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01716" y="1420501"/>
            <a:ext cx="589684" cy="2630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20346" y="2267857"/>
            <a:ext cx="471054" cy="4191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83235" y="3331193"/>
            <a:ext cx="508165" cy="2286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6904017" y="4350327"/>
            <a:ext cx="602879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81825" y="5294085"/>
            <a:ext cx="441243" cy="1623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57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Rounded Rectangle 6"/>
          <p:cNvSpPr/>
          <p:nvPr/>
        </p:nvSpPr>
        <p:spPr>
          <a:xfrm>
            <a:off x="0" y="544201"/>
            <a:ext cx="24384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1628319"/>
            <a:ext cx="24384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smtClean="0"/>
              <a:t>Client List Form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1066800"/>
            <a:ext cx="1096900" cy="56151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704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722"/>
            <a:ext cx="9143998" cy="6252278"/>
          </a:xfrm>
        </p:spPr>
      </p:pic>
      <p:sp>
        <p:nvSpPr>
          <p:cNvPr id="3" name="Rounded Rectangle 2"/>
          <p:cNvSpPr/>
          <p:nvPr/>
        </p:nvSpPr>
        <p:spPr>
          <a:xfrm>
            <a:off x="141143" y="3200400"/>
            <a:ext cx="1295400" cy="8483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3726708"/>
            <a:ext cx="2286000" cy="99060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Client Registration Form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491" y="5334000"/>
            <a:ext cx="1600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from this form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436543" y="3726708"/>
            <a:ext cx="1230457" cy="4953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91491" y="4991100"/>
            <a:ext cx="658091" cy="3342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03514" y="4374408"/>
            <a:ext cx="787977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6079"/>
            <a:ext cx="9143999" cy="589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Client Personal information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7500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If client have not sufficient balance he/she can’t buy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597235"/>
          </a:xfrm>
        </p:spPr>
      </p:pic>
    </p:spTree>
    <p:extLst>
      <p:ext uri="{BB962C8B-B14F-4D97-AF65-F5344CB8AC3E}">
        <p14:creationId xmlns:p14="http://schemas.microsoft.com/office/powerpoint/2010/main" val="1120338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He/she has to Deposit 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</p:spPr>
      </p:pic>
      <p:cxnSp>
        <p:nvCxnSpPr>
          <p:cNvPr id="7" name="Straight Arrow Connector 6"/>
          <p:cNvCxnSpPr/>
          <p:nvPr/>
        </p:nvCxnSpPr>
        <p:spPr>
          <a:xfrm flipV="1">
            <a:off x="1905000" y="3200403"/>
            <a:ext cx="779318" cy="3809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11777" y="3657600"/>
            <a:ext cx="1328305" cy="762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9741" y="2435057"/>
            <a:ext cx="28956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Go to Receipt Form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83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180</Words>
  <Application>Microsoft Office PowerPoint</Application>
  <PresentationFormat>On-screen Show (4:3)</PresentationFormat>
  <Paragraphs>29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Brokerage House</vt:lpstr>
      <vt:lpstr>Login page</vt:lpstr>
      <vt:lpstr>Home Page</vt:lpstr>
      <vt:lpstr>PowerPoint Presentation</vt:lpstr>
      <vt:lpstr>PowerPoint Presentation</vt:lpstr>
      <vt:lpstr>PowerPoint Presentation</vt:lpstr>
      <vt:lpstr>PowerPoint Presentation</vt:lpstr>
      <vt:lpstr>If client have not sufficient balance he/she can’t buy  </vt:lpstr>
      <vt:lpstr>He/she has to Deposit first</vt:lpstr>
      <vt:lpstr>Client: 8 Deposit 30000 tk</vt:lpstr>
      <vt:lpstr>After input Client ID, Company Name combo box automatically load from database which item he /she have. </vt:lpstr>
      <vt:lpstr>Commission and total cost calculate automatically after giving Rate and Quantity. Submit button successfully complete the transaction.</vt:lpstr>
      <vt:lpstr>Available Quantity and Average Rate automatically load from database after changing status buy/sale. </vt:lpstr>
      <vt:lpstr>Submit button successfully complete the transaction. If client has not available quantity a warning massage displayed.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Brokerage House</dc:title>
  <dc:creator>SAIFUL</dc:creator>
  <cp:lastModifiedBy>SAIFUL</cp:lastModifiedBy>
  <cp:revision>31</cp:revision>
  <dcterms:created xsi:type="dcterms:W3CDTF">2018-05-01T15:18:56Z</dcterms:created>
  <dcterms:modified xsi:type="dcterms:W3CDTF">2018-05-06T10:46:52Z</dcterms:modified>
</cp:coreProperties>
</file>