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4" r:id="rId4"/>
    <p:sldId id="265" r:id="rId5"/>
    <p:sldId id="260" r:id="rId6"/>
    <p:sldId id="266" r:id="rId7"/>
    <p:sldId id="267" r:id="rId8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/>
        <a:cs typeface="WenQuanYi Micro Hei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/>
        <a:cs typeface="WenQuanYi Micro Hei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/>
        <a:cs typeface="WenQuanYi Micro Hei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/>
        <a:cs typeface="WenQuanYi Micro Hei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/>
        <a:cs typeface="WenQuanYi Micro Hei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/>
        <a:cs typeface="WenQuanYi Micro Hei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/>
        <a:cs typeface="WenQuanYi Micro Hei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/>
        <a:cs typeface="WenQuanYi Micro Hei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/>
        <a:cs typeface="WenQuanYi Micro He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87" d="100"/>
          <a:sy n="87" d="100"/>
        </p:scale>
        <p:origin x="1238" y="8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E3DD25D0-97FB-4A00-A34A-65452E834A1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3B5EEE2-7828-4220-830B-44FF93D83F3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A6114A73-0210-4BEB-A9CE-70E3F652FE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1CD941A-8884-4928-B3CE-E4654078B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03769B59-B375-4F7F-BC9F-D4D24145C5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00608BC-1BC4-4BB4-B06F-B13B73DE23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A14A8688-1E13-4E90-8E24-F30DEFC9F2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F61F061-40C1-4103-9608-174111FC1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D4C40560-B7EC-4687-806E-38E7188AA9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E5F23E6-D0DE-426A-9F9D-21CE66782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C0376721-1724-4A7A-AD16-2F0E1F26AC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CDAA5B3-8795-4EA9-B5D3-66DD8AA39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46BFA6F4-FEC1-4E19-9DE3-E835FDCEAE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8693B6C-4535-435A-BA1A-E484D7767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3D842999-537F-4B6D-804F-47EB2CA5A6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FD83C9E-1BA1-40DE-8BC4-AF5A6A0AC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B1777F9-224E-401E-A6E7-46CAA67B196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6DB1DE-0A29-4D81-A47F-D7E59D24D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91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FD2E220-5DB5-4E21-ABA8-E9E103461BE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B39D82-8193-4212-B1E9-A0C62BB612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72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72D3C27-E050-466C-B1EA-9904BBDB8FA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8F0BFE-7E5B-4617-9F93-A844AED780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162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8013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8013" cy="218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51812B-DDDA-4537-920B-3E7D792901D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686966-FECB-433E-8989-FF5EF1215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89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86E088A-EDF9-422E-B75B-4BC62BAAF57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1A644D-12D0-41EC-BB6F-AFEEEBD6FD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0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1DD2FC8-A88B-4B22-97E3-C26584CAE1D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E1CF0F-ADFC-4723-9089-702730902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67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A0260B-2918-4D31-8707-EC1CBA53635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214649-287D-400A-8086-5ED08348B0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80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A429181-648D-4BDD-95BE-71547CA1BB1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FE2EAC-882A-4C7F-8DDC-FC42BF5012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85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BF9F00E-5630-4F9C-A566-E466241AA68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B8131-69E4-46ED-AAB8-F3C91F3329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13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02D5F19-8A9C-49B3-B433-48CB93FEF7C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A90045-3A5E-4C87-A731-86DDE85AA4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60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2A618A-6D7C-4E15-B52C-6B82873FF04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56A5C8-3196-43B5-BE6A-A24220D783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35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F2BC64-EB42-4D04-A31C-34B21C8BA89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80891-5F4C-404C-8A30-6C827AD957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57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5270327B-9C1C-4DE5-98A8-989137455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2D79019-1798-4F23-B406-AC1ED81D0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600AD3B7-FBDF-4201-9727-B1F5C4D40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F294BA50-A77E-4B60-AEEB-BE90DAD70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1A35B0C7-B430-4DCC-846F-C43C789C97B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DejaVu Sans" panose="020B0603030804020204" pitchFamily="34" charset="0"/>
              </a:defRPr>
            </a:lvl1pPr>
          </a:lstStyle>
          <a:p>
            <a:fld id="{A58843E2-77C9-4AC5-A36E-4470882C19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>
            <a:extLst>
              <a:ext uri="{FF2B5EF4-FFF2-40B4-BE49-F238E27FC236}">
                <a16:creationId xmlns:a16="http://schemas.microsoft.com/office/drawing/2014/main" id="{53EDA392-6C31-441A-AFAD-2E77937DC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Latn-CS" altLang="en-US" sz="2800"/>
              <a:t>ETF Beograd</a:t>
            </a:r>
            <a:br>
              <a:rPr lang="sr-Latn-CS" altLang="en-US" sz="2800"/>
            </a:br>
            <a:br>
              <a:rPr lang="sr-Latn-CS" altLang="en-US" sz="2800"/>
            </a:br>
            <a:r>
              <a:rPr lang="en-US" altLang="en-US" sz="4000"/>
              <a:t>Ra</a:t>
            </a:r>
            <a:r>
              <a:rPr lang="sr-Latn-CS" altLang="en-US" sz="4000"/>
              <a:t>čunarska grafika</a:t>
            </a:r>
          </a:p>
        </p:txBody>
      </p:sp>
      <p:sp>
        <p:nvSpPr>
          <p:cNvPr id="2051" name="Text Box 2">
            <a:extLst>
              <a:ext uri="{FF2B5EF4-FFF2-40B4-BE49-F238E27FC236}">
                <a16:creationId xmlns:a16="http://schemas.microsoft.com/office/drawing/2014/main" id="{3D6030F0-98E0-43EE-B72C-6E46256C8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algn="ctr" eaLnBrk="1" hangingPunct="1">
              <a:spcBef>
                <a:spcPts val="600"/>
              </a:spcBef>
              <a:buClrTx/>
              <a:buFontTx/>
              <a:buNone/>
            </a:pPr>
            <a:r>
              <a:rPr lang="sr-Latn-CS" altLang="en-US" sz="2400"/>
              <a:t>Treća laboratorijska vežba – </a:t>
            </a:r>
            <a:r>
              <a:rPr lang="en-US" altLang="en-US" sz="2400"/>
              <a:t>1</a:t>
            </a:r>
            <a:r>
              <a:rPr lang="sr-Latn-CS" altLang="en-US" sz="2400"/>
              <a:t>. deo</a:t>
            </a:r>
          </a:p>
          <a:p>
            <a:pPr algn="ctr" eaLnBrk="1" hangingPunct="1">
              <a:spcBef>
                <a:spcPts val="600"/>
              </a:spcBef>
              <a:buClrTx/>
              <a:buFontTx/>
              <a:buNone/>
            </a:pPr>
            <a:r>
              <a:rPr lang="sr-Latn-CS" altLang="en-US"/>
              <a:t>Svetla i tekstura, </a:t>
            </a:r>
            <a:br>
              <a:rPr lang="sr-Latn-CS" altLang="en-US"/>
            </a:br>
            <a:r>
              <a:rPr lang="sr-Latn-CS" altLang="en-US"/>
              <a:t>Transformacije pogleda i objekata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A06C91FC-9225-4DAE-8C85-E053EB44F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RS" altLang="en-US"/>
              <a:t>Svetla i tekstura</a:t>
            </a:r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42CED62-5445-4136-81DB-5061E5CFBA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sr-Latn-CS" sz="2000" dirty="0"/>
              <a:t>Sastaviti program koji prikazuje jednu loptu i jednu </a:t>
            </a:r>
            <a:r>
              <a:rPr lang="sr-Latn-RS" sz="2000" dirty="0"/>
              <a:t>četvorostranu piramidu. Lopta je obojena u plavu boju, dok je boja odsjaja na lopti bela. Stranice piramide su teksturirane i crtaju se korišćenjem mreže trouglova. U sceni postoji i tačkasto svetlo koje kruži oko koordinatnog početka. Strelicama gore-dole menja se pozicija svetla tako što se svetlo pomera po zamišljenoj kružnici u horizontalnoj ravni. Priskom na taster L svetlo se dodaje i uklanja (kada se ukloni, scena je osvetljena podrazumevanim svetlom). Strelicama levo-desno piramida rotira oko ose koja prolazi kroz vrh piramide i normalna je na njenu osnovu. Koristi se perspektivna kamera. Kameru postaviti tako da se dobije prikaz sličan onom na slici.</a:t>
            </a:r>
            <a:r>
              <a:rPr lang="en-US" sz="2000" dirty="0"/>
              <a:t> </a:t>
            </a:r>
            <a:r>
              <a:rPr lang="en-US" altLang="en-US" sz="2400" dirty="0"/>
              <a:t>	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noProof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3AE98170-B68F-4758-A41C-44F5D0AFA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RS" altLang="en-US"/>
              <a:t>Svetla i tekstura</a:t>
            </a:r>
            <a:endParaRPr lang="en-US" altLang="en-US"/>
          </a:p>
        </p:txBody>
      </p:sp>
      <p:pic>
        <p:nvPicPr>
          <p:cNvPr id="4099" name="Picture 2" descr="2017-04-10 (2)">
            <a:extLst>
              <a:ext uri="{FF2B5EF4-FFF2-40B4-BE49-F238E27FC236}">
                <a16:creationId xmlns:a16="http://schemas.microsoft.com/office/drawing/2014/main" id="{659D6400-8A04-4C8A-AEA4-E9EA327BC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4227513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3" descr="2017-04-10 (4)">
            <a:extLst>
              <a:ext uri="{FF2B5EF4-FFF2-40B4-BE49-F238E27FC236}">
                <a16:creationId xmlns:a16="http://schemas.microsoft.com/office/drawing/2014/main" id="{65F05C5F-5B40-46E4-AA8C-06CDC1BD6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0"/>
            <a:ext cx="424338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DD9C1DD4-9ED3-4447-BDFA-792E73E75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RS" altLang="en-US"/>
              <a:t>Svetla i tekstura</a:t>
            </a:r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5E13B4C2-ABCF-4623-B653-46750EC46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sr-Latn-RS" altLang="en-US" sz="2000" dirty="0"/>
              <a:t>Sve stranice piramide teksturirane na isti način.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sr-Latn-RS" altLang="en-US" sz="2000" dirty="0"/>
              <a:t>Koordinate teksture koje se pridružuju temenima trougla: (0.5, 0) – gornje teme trougla, (0, 1) – donje levo teme trougla i (1, 1) – donje desno teme trougla.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sr-Latn-RS" altLang="en-US" sz="2000" dirty="0"/>
              <a:t>Svetlo se rotira oko lokalne Y ose za ugao čija se vrednost menja tasterima, nakon čega se translira.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sr-Latn-RS" altLang="en-US" sz="2000" dirty="0"/>
              <a:t>Prilikom uklanjanja svetla treba ga ukloniti iz grafa scene. Lopta i piramida mogu ostati u listi objekata na koje utiče svetlo.</a:t>
            </a:r>
            <a:endParaRPr lang="en-US" altLang="en-US" sz="2400" dirty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noProof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F544B133-62D6-45A1-B3E7-DA94901E3B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RS" altLang="en-US"/>
              <a:t>Transformacije pogleda i objekata</a:t>
            </a:r>
            <a:endParaRPr lang="en-US" altLang="en-US"/>
          </a:p>
        </p:txBody>
      </p:sp>
      <p:sp>
        <p:nvSpPr>
          <p:cNvPr id="6147" name="Content Placeholder 1">
            <a:extLst>
              <a:ext uri="{FF2B5EF4-FFF2-40B4-BE49-F238E27FC236}">
                <a16:creationId xmlns:a16="http://schemas.microsoft.com/office/drawing/2014/main" id="{6BDCCC9D-9495-49E3-82DB-AEEC8D6C35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sr-Latn-CS" altLang="en-US" sz="2000"/>
              <a:t>Sastaviti program koji prikazuje zelenu površinu kvadratnog oblika koja se nalazi u horizontalnoj ravni i tri kocke, obojene u crvenu, zelenu i plavu boju. Kocke se nalaze iznad i duž jedne stranice površine. Postoje paralelna i perspektivna kamera. Strelicama levo-desno se menja kamera kojom se prikazuje scena. Strelicama gore-dole menja se ugao rotacije kocki oko lokalne X ose. Tasterima 1-4 kamera se pozicionira u jedan od četiri ugla površi i uvek orijentiše prema centru.</a:t>
            </a: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B39F462F-C29C-45E8-A3DD-BC7973657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RS" altLang="en-US"/>
              <a:t>Transformacije pogleda i objekata</a:t>
            </a:r>
            <a:endParaRPr lang="en-US" altLang="en-US"/>
          </a:p>
        </p:txBody>
      </p:sp>
      <p:pic>
        <p:nvPicPr>
          <p:cNvPr id="7171" name="Picture 2" descr="2017-04-10">
            <a:extLst>
              <a:ext uri="{FF2B5EF4-FFF2-40B4-BE49-F238E27FC236}">
                <a16:creationId xmlns:a16="http://schemas.microsoft.com/office/drawing/2014/main" id="{4BC501F7-B85C-4B59-884D-069FAAF94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35113"/>
            <a:ext cx="4248150" cy="440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3" descr="2017-04-10 (1)">
            <a:extLst>
              <a:ext uri="{FF2B5EF4-FFF2-40B4-BE49-F238E27FC236}">
                <a16:creationId xmlns:a16="http://schemas.microsoft.com/office/drawing/2014/main" id="{5724264A-F9E8-4787-BF9D-2D49DB423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35113"/>
            <a:ext cx="4230688" cy="440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D3594F7-681C-4AC9-8DB4-B72407198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RS" altLang="en-US"/>
              <a:t>Transformacije pogleda i objekata</a:t>
            </a:r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63DB554-3503-42F5-806D-302AB4FFB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sr-Latn-RS" altLang="en-US" sz="2000" dirty="0"/>
              <a:t>Površina nije crtana korišćenjem 3D oblika.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sr-Latn-RS" altLang="en-US" sz="2000" dirty="0"/>
              <a:t>Kocke su različite veličine i svaka ima pridružen poseban objekat </a:t>
            </a:r>
            <a:r>
              <a:rPr lang="sr-Latn-R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Material</a:t>
            </a:r>
            <a:r>
              <a:rPr lang="sr-Latn-RS" altLang="en-US" sz="2000" dirty="0"/>
              <a:t>.</a:t>
            </a:r>
            <a:endParaRPr lang="en-US" altLang="en-US" sz="2000" dirty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RS" altLang="en-US" sz="2000" noProof="1"/>
              <a:t>Obe kamere pozicionirati istim transformacijama rotiranja i transliranja.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RS" altLang="en-US" sz="2000" noProof="1"/>
              <a:t>Paralelna kamera zahteva dodatno transliranje kako bi se koordinatni početak prikazivao </a:t>
            </a:r>
            <a:r>
              <a:rPr lang="en-US" altLang="en-US" sz="2000" noProof="1"/>
              <a:t>na sredini </a:t>
            </a:r>
            <a:r>
              <a:rPr lang="sr-Latn-RS" altLang="en-US" sz="2000" noProof="1"/>
              <a:t>prozora.</a:t>
            </a:r>
            <a:endParaRPr lang="en-US" altLang="en-US" sz="2000" noProof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383</Words>
  <Application>Microsoft Office PowerPoint</Application>
  <PresentationFormat>On-screen Show (4:3)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WenQuanYi Micro Hei</vt:lpstr>
      <vt:lpstr>Times New Roman</vt:lpstr>
      <vt:lpstr>DejaVu Sans</vt:lpstr>
      <vt:lpstr>Courier New</vt:lpstr>
      <vt:lpstr>Office Theme</vt:lpstr>
      <vt:lpstr>PowerPoint Presentation</vt:lpstr>
      <vt:lpstr>Svetla i tekstura</vt:lpstr>
      <vt:lpstr>Svetla i tekstura</vt:lpstr>
      <vt:lpstr>Svetla i tekstura</vt:lpstr>
      <vt:lpstr>Transformacije pogleda i objekata</vt:lpstr>
      <vt:lpstr>Transformacije pogleda i objekata</vt:lpstr>
      <vt:lpstr>Transformacije pogleda i objekata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Đorđe Đurđević</dc:creator>
  <cp:keywords/>
  <dc:description/>
  <cp:lastModifiedBy>Јован Ђукић</cp:lastModifiedBy>
  <cp:revision>65</cp:revision>
  <cp:lastPrinted>1601-01-01T00:00:00Z</cp:lastPrinted>
  <dcterms:created xsi:type="dcterms:W3CDTF">2012-03-08T21:00:36Z</dcterms:created>
  <dcterms:modified xsi:type="dcterms:W3CDTF">2020-04-19T11:41:42Z</dcterms:modified>
</cp:coreProperties>
</file>