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Micro Hei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Micro Hei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Micro Hei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Micro Hei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78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45D612C9-589F-49D0-917B-6AA79FE5422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1CB0956-0F13-4D49-B76C-68A01432291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02E6CB64-8696-4F03-BDEB-8F4F936D57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52678C0-CDAE-4517-9254-E221CC0E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CF325F-7A12-498D-96FB-98D067B7D72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9CA41-5101-4507-8999-E5EEA10FEB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25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294FDB-251D-4EFD-9317-BCE00DEB494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2BF3B0-CD54-4348-842B-46A2C0402C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60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27C464-9101-4EC6-8418-68563FCA91D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B2091-C95B-479D-9973-4B796BBEDF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561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8013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8013" cy="218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1F55EF-199C-4A2E-91EF-5AE40D11DC2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4BAB2-C4C8-4FF4-8E28-75D29C7BC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89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B11679-71A0-4BD4-9A85-D1114295D49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AE6FF-277F-4808-84D3-BFEE467272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95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0908D6-C85B-4887-AB64-1909342E2AE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E34292-2E5D-46C2-925A-CE3A65D396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06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ED6652-1AF5-4DC4-A0C3-D4634EB6D82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D7091-80FB-4821-8F3C-5EF891526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67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CB2C280-93E4-4DF3-8B64-24C910F3B22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B1EA9-0102-442F-BC93-6F480E412B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0237146-4118-497F-B3CC-8DC28DA4C90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679647-D71C-4DD5-A93D-ADDF072242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95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D10B4F7-CA0F-4533-A08E-BFEA1D85B91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07671-D858-4009-AA06-65665C4530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13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783B94-489C-4EA0-8B3B-DF192EF90E0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8EBD70-98DB-4A7E-B37A-C8039A3CEE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21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B2E7CC-5D60-4C02-B4F6-A8B1F329AE8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77F94-F098-4117-B357-29D479BB8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77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44D899F-4EEA-4619-941A-FCABE9A61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779189E-63D5-4B08-8C9C-4D016BB89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00FDFDBD-5B54-4326-85F9-5F7F5846A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AF077D18-A489-48F2-8B37-1655F9E85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0C09626-7A03-45C0-82CB-79ABCED40F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DejaVu Sans" panose="020B0603030804020204" pitchFamily="34" charset="0"/>
              </a:defRPr>
            </a:lvl1pPr>
          </a:lstStyle>
          <a:p>
            <a:fld id="{7E30DEA5-AAC4-4A10-B4D3-9EE6C2C887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>
            <a:extLst>
              <a:ext uri="{FF2B5EF4-FFF2-40B4-BE49-F238E27FC236}">
                <a16:creationId xmlns:a16="http://schemas.microsoft.com/office/drawing/2014/main" id="{B957D03F-9FF3-4508-9CED-56988D931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2800"/>
              <a:t>ETF Beograd</a:t>
            </a:r>
            <a:br>
              <a:rPr lang="sr-Latn-CS" altLang="en-US" sz="2800"/>
            </a:br>
            <a:br>
              <a:rPr lang="sr-Latn-CS" altLang="en-US" sz="2800"/>
            </a:br>
            <a:r>
              <a:rPr lang="en-US" altLang="en-US" sz="4000"/>
              <a:t>Ra</a:t>
            </a:r>
            <a:r>
              <a:rPr lang="sr-Latn-CS" altLang="en-US" sz="4000"/>
              <a:t>čunarska grafika</a:t>
            </a:r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7B7011EA-7DB8-42E8-B922-3134C4434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/>
              <a:t>Treća laboratorijska </a:t>
            </a:r>
            <a:r>
              <a:rPr lang="sr-Latn-CS" altLang="en-US" sz="2400" dirty="0" err="1"/>
              <a:t>vežba</a:t>
            </a:r>
            <a:r>
              <a:rPr lang="sr-Latn-CS" altLang="en-US" sz="2400" dirty="0"/>
              <a:t> – 2. </a:t>
            </a:r>
            <a:r>
              <a:rPr lang="sr-Latn-CS" altLang="en-US" sz="2400" dirty="0" err="1"/>
              <a:t>deo</a:t>
            </a:r>
            <a:endParaRPr lang="sr-Latn-CS" altLang="en-US" sz="2400" dirty="0"/>
          </a:p>
          <a:p>
            <a:pPr algn="ctr" eaLnBrk="1" hangingPunct="1">
              <a:buClrTx/>
              <a:buFontTx/>
              <a:buNone/>
            </a:pPr>
            <a:r>
              <a:rPr lang="en-US" altLang="en-US" dirty="0" err="1"/>
              <a:t>Odbrana</a:t>
            </a:r>
            <a:r>
              <a:rPr lang="en-US" altLang="en-US" dirty="0"/>
              <a:t> </a:t>
            </a:r>
            <a:r>
              <a:rPr lang="en-US" altLang="en-US" dirty="0" err="1"/>
              <a:t>ostrva</a:t>
            </a:r>
            <a:endParaRPr lang="sr-Latn-C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F75D93F-A95E-4491-BB8D-7EC1EA347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18" y="1143000"/>
            <a:ext cx="4967564" cy="5147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360FC-AAE8-4A22-8EA9-CEFEA8AAC57D}"/>
              </a:ext>
            </a:extLst>
          </p:cNvPr>
          <p:cNvSpPr txBox="1"/>
          <p:nvPr/>
        </p:nvSpPr>
        <p:spPr>
          <a:xfrm>
            <a:off x="1143000" y="3826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Demo – </a:t>
            </a:r>
            <a:r>
              <a:rPr lang="en-US" sz="3600" dirty="0" err="1">
                <a:solidFill>
                  <a:schemeClr val="tx1"/>
                </a:solidFill>
              </a:rPr>
              <a:t>Odbrana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ostrva</a:t>
            </a:r>
            <a:endParaRPr lang="en-GB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8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5BDBE-01CA-46D0-B30B-11C73416F84E}"/>
              </a:ext>
            </a:extLst>
          </p:cNvPr>
          <p:cNvSpPr txBox="1"/>
          <p:nvPr/>
        </p:nvSpPr>
        <p:spPr>
          <a:xfrm>
            <a:off x="1143000" y="3826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Struktura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igre</a:t>
            </a:r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44BC67A-11F2-4B6D-91D7-9F8A971E3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8" y="1371600"/>
            <a:ext cx="7741063" cy="51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3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Office PowerPoint</Application>
  <PresentationFormat>On-screen Show (4:3)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Đorđe Đurđević</dc:creator>
  <cp:keywords/>
  <dc:description/>
  <cp:lastModifiedBy>Јован Ђукић</cp:lastModifiedBy>
  <cp:revision>59</cp:revision>
  <cp:lastPrinted>1601-01-01T00:00:00Z</cp:lastPrinted>
  <dcterms:created xsi:type="dcterms:W3CDTF">2012-03-08T21:00:36Z</dcterms:created>
  <dcterms:modified xsi:type="dcterms:W3CDTF">2020-05-06T20:48:59Z</dcterms:modified>
</cp:coreProperties>
</file>