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3" r:id="rId8"/>
    <p:sldId id="266" r:id="rId9"/>
    <p:sldId id="265"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BDEB53-1616-4F24-9715-7CE3FDCB8E50}">
          <p14:sldIdLst>
            <p14:sldId id="256"/>
            <p14:sldId id="257"/>
            <p14:sldId id="258"/>
            <p14:sldId id="261"/>
            <p14:sldId id="260"/>
            <p14:sldId id="262"/>
            <p14:sldId id="263"/>
            <p14:sldId id="266"/>
            <p14:sldId id="265"/>
            <p14:sldId id="268"/>
            <p14:sldId id="269"/>
            <p14:sldId id="270"/>
            <p14:sldId id="271"/>
            <p14:sldId id="272"/>
            <p14:sldId id="27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sindhuja Galidevara" initials="AG" lastIdx="1" clrIdx="0">
    <p:extLst>
      <p:ext uri="{19B8F6BF-5375-455C-9EA6-DF929625EA0E}">
        <p15:presenceInfo xmlns:p15="http://schemas.microsoft.com/office/powerpoint/2012/main" userId="b90cabebe711c3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FA31D-2E53-4763-BA0C-DB2DCF80D4B7}" v="82" dt="2020-11-26T15:04:05.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indhuja Galidevara" userId="b90cabebe711c35f" providerId="LiveId" clId="{B55FA31D-2E53-4763-BA0C-DB2DCF80D4B7}"/>
    <pc:docChg chg="undo custSel mod addSld delSld modSld addSection delSection modSection">
      <pc:chgData name="Anusindhuja Galidevara" userId="b90cabebe711c35f" providerId="LiveId" clId="{B55FA31D-2E53-4763-BA0C-DB2DCF80D4B7}" dt="2020-11-26T15:04:26.628" v="1458" actId="26606"/>
      <pc:docMkLst>
        <pc:docMk/>
      </pc:docMkLst>
      <pc:sldChg chg="modSp">
        <pc:chgData name="Anusindhuja Galidevara" userId="b90cabebe711c35f" providerId="LiveId" clId="{B55FA31D-2E53-4763-BA0C-DB2DCF80D4B7}" dt="2020-11-26T12:35:29.896" v="102" actId="14100"/>
        <pc:sldMkLst>
          <pc:docMk/>
          <pc:sldMk cId="1567954502" sldId="256"/>
        </pc:sldMkLst>
        <pc:spChg chg="mod">
          <ac:chgData name="Anusindhuja Galidevara" userId="b90cabebe711c35f" providerId="LiveId" clId="{B55FA31D-2E53-4763-BA0C-DB2DCF80D4B7}" dt="2020-11-26T12:35:29.896" v="102" actId="14100"/>
          <ac:spMkLst>
            <pc:docMk/>
            <pc:sldMk cId="1567954502" sldId="256"/>
            <ac:spMk id="5" creationId="{414072DC-A36C-4347-BF9B-974347740878}"/>
          </ac:spMkLst>
        </pc:spChg>
      </pc:sldChg>
      <pc:sldChg chg="addSp delSp del">
        <pc:chgData name="Anusindhuja Galidevara" userId="b90cabebe711c35f" providerId="LiveId" clId="{B55FA31D-2E53-4763-BA0C-DB2DCF80D4B7}" dt="2020-11-26T12:28:17.324" v="4" actId="2696"/>
        <pc:sldMkLst>
          <pc:docMk/>
          <pc:sldMk cId="2521701270" sldId="257"/>
        </pc:sldMkLst>
        <pc:spChg chg="add del">
          <ac:chgData name="Anusindhuja Galidevara" userId="b90cabebe711c35f" providerId="LiveId" clId="{B55FA31D-2E53-4763-BA0C-DB2DCF80D4B7}" dt="2020-11-26T12:27:56.648" v="1"/>
          <ac:spMkLst>
            <pc:docMk/>
            <pc:sldMk cId="2521701270" sldId="257"/>
            <ac:spMk id="4" creationId="{1B9476AF-86EF-49AD-9EDA-D048C4394309}"/>
          </ac:spMkLst>
        </pc:spChg>
        <pc:spChg chg="add del">
          <ac:chgData name="Anusindhuja Galidevara" userId="b90cabebe711c35f" providerId="LiveId" clId="{B55FA31D-2E53-4763-BA0C-DB2DCF80D4B7}" dt="2020-11-26T12:27:56.648" v="1"/>
          <ac:spMkLst>
            <pc:docMk/>
            <pc:sldMk cId="2521701270" sldId="257"/>
            <ac:spMk id="5" creationId="{357A13B7-8104-4339-BBF2-02214D5BE484}"/>
          </ac:spMkLst>
        </pc:spChg>
        <pc:spChg chg="add del">
          <ac:chgData name="Anusindhuja Galidevara" userId="b90cabebe711c35f" providerId="LiveId" clId="{B55FA31D-2E53-4763-BA0C-DB2DCF80D4B7}" dt="2020-11-26T12:27:56.648" v="1"/>
          <ac:spMkLst>
            <pc:docMk/>
            <pc:sldMk cId="2521701270" sldId="257"/>
            <ac:spMk id="10" creationId="{45AC8B72-C33D-4237-84A9-B039AB9A3BDD}"/>
          </ac:spMkLst>
        </pc:spChg>
        <pc:spChg chg="add del">
          <ac:chgData name="Anusindhuja Galidevara" userId="b90cabebe711c35f" providerId="LiveId" clId="{B55FA31D-2E53-4763-BA0C-DB2DCF80D4B7}" dt="2020-11-26T12:27:56.648" v="1"/>
          <ac:spMkLst>
            <pc:docMk/>
            <pc:sldMk cId="2521701270" sldId="257"/>
            <ac:spMk id="15" creationId="{66417438-ACBF-4B8F-BC21-81C12EECF66E}"/>
          </ac:spMkLst>
        </pc:spChg>
        <pc:spChg chg="add del">
          <ac:chgData name="Anusindhuja Galidevara" userId="b90cabebe711c35f" providerId="LiveId" clId="{B55FA31D-2E53-4763-BA0C-DB2DCF80D4B7}" dt="2020-11-26T12:27:56.648" v="1"/>
          <ac:spMkLst>
            <pc:docMk/>
            <pc:sldMk cId="2521701270" sldId="257"/>
            <ac:spMk id="20" creationId="{2C0EF93B-6C86-4C1A-9442-F53B4F478AFF}"/>
          </ac:spMkLst>
        </pc:spChg>
        <pc:spChg chg="add del">
          <ac:chgData name="Anusindhuja Galidevara" userId="b90cabebe711c35f" providerId="LiveId" clId="{B55FA31D-2E53-4763-BA0C-DB2DCF80D4B7}" dt="2020-11-26T12:27:56.648" v="1"/>
          <ac:spMkLst>
            <pc:docMk/>
            <pc:sldMk cId="2521701270" sldId="257"/>
            <ac:spMk id="24" creationId="{90CCB0C8-EBBC-4B12-BF1D-98D529E516F7}"/>
          </ac:spMkLst>
        </pc:spChg>
        <pc:spChg chg="add del">
          <ac:chgData name="Anusindhuja Galidevara" userId="b90cabebe711c35f" providerId="LiveId" clId="{B55FA31D-2E53-4763-BA0C-DB2DCF80D4B7}" dt="2020-11-26T12:27:56.648" v="1"/>
          <ac:spMkLst>
            <pc:docMk/>
            <pc:sldMk cId="2521701270" sldId="257"/>
            <ac:spMk id="29" creationId="{AD19836B-59A4-44A4-B355-8249C832BAB5}"/>
          </ac:spMkLst>
        </pc:spChg>
        <pc:spChg chg="add del">
          <ac:chgData name="Anusindhuja Galidevara" userId="b90cabebe711c35f" providerId="LiveId" clId="{B55FA31D-2E53-4763-BA0C-DB2DCF80D4B7}" dt="2020-11-26T12:27:56.648" v="1"/>
          <ac:spMkLst>
            <pc:docMk/>
            <pc:sldMk cId="2521701270" sldId="257"/>
            <ac:spMk id="33" creationId="{75DBA497-63C8-4A81-B68B-1E78E6DB40D7}"/>
          </ac:spMkLst>
        </pc:spChg>
        <pc:grpChg chg="add del">
          <ac:chgData name="Anusindhuja Galidevara" userId="b90cabebe711c35f" providerId="LiveId" clId="{B55FA31D-2E53-4763-BA0C-DB2DCF80D4B7}" dt="2020-11-26T12:27:56.648" v="1"/>
          <ac:grpSpMkLst>
            <pc:docMk/>
            <pc:sldMk cId="2521701270" sldId="257"/>
            <ac:grpSpMk id="6" creationId="{38E60066-2EA9-4C6C-A1D8-F3A8B56A0AE9}"/>
          </ac:grpSpMkLst>
        </pc:grpChg>
        <pc:grpChg chg="add del">
          <ac:chgData name="Anusindhuja Galidevara" userId="b90cabebe711c35f" providerId="LiveId" clId="{B55FA31D-2E53-4763-BA0C-DB2DCF80D4B7}" dt="2020-11-26T12:27:56.648" v="1"/>
          <ac:grpSpMkLst>
            <pc:docMk/>
            <pc:sldMk cId="2521701270" sldId="257"/>
            <ac:grpSpMk id="11" creationId="{DE560284-9CA9-4126-90E7-E2EA56FC10B5}"/>
          </ac:grpSpMkLst>
        </pc:grpChg>
        <pc:grpChg chg="add del">
          <ac:chgData name="Anusindhuja Galidevara" userId="b90cabebe711c35f" providerId="LiveId" clId="{B55FA31D-2E53-4763-BA0C-DB2DCF80D4B7}" dt="2020-11-26T12:27:56.648" v="1"/>
          <ac:grpSpMkLst>
            <pc:docMk/>
            <pc:sldMk cId="2521701270" sldId="257"/>
            <ac:grpSpMk id="16" creationId="{11CB6279-CCB6-4D33-A066-137BA47A6EA7}"/>
          </ac:grpSpMkLst>
        </pc:grpChg>
        <pc:grpChg chg="add del">
          <ac:chgData name="Anusindhuja Galidevara" userId="b90cabebe711c35f" providerId="LiveId" clId="{B55FA31D-2E53-4763-BA0C-DB2DCF80D4B7}" dt="2020-11-26T12:27:56.648" v="1"/>
          <ac:grpSpMkLst>
            <pc:docMk/>
            <pc:sldMk cId="2521701270" sldId="257"/>
            <ac:grpSpMk id="21" creationId="{0BAC71EA-1A37-4C9E-85D3-EB76743B7881}"/>
          </ac:grpSpMkLst>
        </pc:grpChg>
        <pc:grpChg chg="add del">
          <ac:chgData name="Anusindhuja Galidevara" userId="b90cabebe711c35f" providerId="LiveId" clId="{B55FA31D-2E53-4763-BA0C-DB2DCF80D4B7}" dt="2020-11-26T12:27:56.648" v="1"/>
          <ac:grpSpMkLst>
            <pc:docMk/>
            <pc:sldMk cId="2521701270" sldId="257"/>
            <ac:grpSpMk id="25" creationId="{8AEABDD5-17EE-4DCF-A93C-402C66EA888D}"/>
          </ac:grpSpMkLst>
        </pc:grpChg>
        <pc:grpChg chg="add del">
          <ac:chgData name="Anusindhuja Galidevara" userId="b90cabebe711c35f" providerId="LiveId" clId="{B55FA31D-2E53-4763-BA0C-DB2DCF80D4B7}" dt="2020-11-26T12:27:56.648" v="1"/>
          <ac:grpSpMkLst>
            <pc:docMk/>
            <pc:sldMk cId="2521701270" sldId="257"/>
            <ac:grpSpMk id="30" creationId="{597B32BA-A0F9-464E-AA26-E5BC69A48D27}"/>
          </ac:grpSpMkLst>
        </pc:grpChg>
      </pc:sldChg>
      <pc:sldChg chg="addSp delSp modSp add mod setBg setClrOvrMap">
        <pc:chgData name="Anusindhuja Galidevara" userId="b90cabebe711c35f" providerId="LiveId" clId="{B55FA31D-2E53-4763-BA0C-DB2DCF80D4B7}" dt="2020-11-26T12:57:07.043" v="504" actId="255"/>
        <pc:sldMkLst>
          <pc:docMk/>
          <pc:sldMk cId="3744876232" sldId="257"/>
        </pc:sldMkLst>
        <pc:spChg chg="del">
          <ac:chgData name="Anusindhuja Galidevara" userId="b90cabebe711c35f" providerId="LiveId" clId="{B55FA31D-2E53-4763-BA0C-DB2DCF80D4B7}" dt="2020-11-26T12:28:49.518" v="7"/>
          <ac:spMkLst>
            <pc:docMk/>
            <pc:sldMk cId="3744876232" sldId="257"/>
            <ac:spMk id="2" creationId="{E9512631-F741-48E4-B1E7-CDE90A295C3F}"/>
          </ac:spMkLst>
        </pc:spChg>
        <pc:spChg chg="add mod">
          <ac:chgData name="Anusindhuja Galidevara" userId="b90cabebe711c35f" providerId="LiveId" clId="{B55FA31D-2E53-4763-BA0C-DB2DCF80D4B7}" dt="2020-11-26T12:57:07.043" v="504" actId="255"/>
          <ac:spMkLst>
            <pc:docMk/>
            <pc:sldMk cId="3744876232" sldId="257"/>
            <ac:spMk id="3" creationId="{340D3FB6-AB59-4675-BF5F-740CE85C9B3A}"/>
          </ac:spMkLst>
        </pc:spChg>
        <pc:spChg chg="add mod">
          <ac:chgData name="Anusindhuja Galidevara" userId="b90cabebe711c35f" providerId="LiveId" clId="{B55FA31D-2E53-4763-BA0C-DB2DCF80D4B7}" dt="2020-11-26T12:32:30.143" v="81" actId="26606"/>
          <ac:spMkLst>
            <pc:docMk/>
            <pc:sldMk cId="3744876232" sldId="257"/>
            <ac:spMk id="4" creationId="{D5BB0A6A-A08A-48BC-AFA9-DD0D71E29008}"/>
          </ac:spMkLst>
        </pc:spChg>
        <pc:spChg chg="add del">
          <ac:chgData name="Anusindhuja Galidevara" userId="b90cabebe711c35f" providerId="LiveId" clId="{B55FA31D-2E53-4763-BA0C-DB2DCF80D4B7}" dt="2020-11-26T12:29:53.249" v="18"/>
          <ac:spMkLst>
            <pc:docMk/>
            <pc:sldMk cId="3744876232" sldId="257"/>
            <ac:spMk id="5" creationId="{B5A5EA3C-EF0E-4209-8444-9F295940DF66}"/>
          </ac:spMkLst>
        </pc:spChg>
        <pc:spChg chg="add del mod">
          <ac:chgData name="Anusindhuja Galidevara" userId="b90cabebe711c35f" providerId="LiveId" clId="{B55FA31D-2E53-4763-BA0C-DB2DCF80D4B7}" dt="2020-11-26T12:29:53.249" v="18"/>
          <ac:spMkLst>
            <pc:docMk/>
            <pc:sldMk cId="3744876232" sldId="257"/>
            <ac:spMk id="6" creationId="{CF1B1E33-2FFF-4A2C-B8BD-5033EAD6EB18}"/>
          </ac:spMkLst>
        </pc:spChg>
        <pc:spChg chg="add del">
          <ac:chgData name="Anusindhuja Galidevara" userId="b90cabebe711c35f" providerId="LiveId" clId="{B55FA31D-2E53-4763-BA0C-DB2DCF80D4B7}" dt="2020-11-26T12:29:53.249" v="18"/>
          <ac:spMkLst>
            <pc:docMk/>
            <pc:sldMk cId="3744876232" sldId="257"/>
            <ac:spMk id="11" creationId="{6345483D-7465-40C8-8DC2-726CF922755B}"/>
          </ac:spMkLst>
        </pc:spChg>
        <pc:spChg chg="add del">
          <ac:chgData name="Anusindhuja Galidevara" userId="b90cabebe711c35f" providerId="LiveId" clId="{B55FA31D-2E53-4763-BA0C-DB2DCF80D4B7}" dt="2020-11-26T12:29:53.249" v="18"/>
          <ac:spMkLst>
            <pc:docMk/>
            <pc:sldMk cId="3744876232" sldId="257"/>
            <ac:spMk id="16" creationId="{33AC9D9D-9F0B-41D0-9D76-1C152B5C41C8}"/>
          </ac:spMkLst>
        </pc:spChg>
        <pc:spChg chg="add del">
          <ac:chgData name="Anusindhuja Galidevara" userId="b90cabebe711c35f" providerId="LiveId" clId="{B55FA31D-2E53-4763-BA0C-DB2DCF80D4B7}" dt="2020-11-26T12:29:53.249" v="18"/>
          <ac:spMkLst>
            <pc:docMk/>
            <pc:sldMk cId="3744876232" sldId="257"/>
            <ac:spMk id="21" creationId="{B4672C68-8AC8-476B-9E37-A584B1292BD5}"/>
          </ac:spMkLst>
        </pc:spChg>
        <pc:spChg chg="add del">
          <ac:chgData name="Anusindhuja Galidevara" userId="b90cabebe711c35f" providerId="LiveId" clId="{B55FA31D-2E53-4763-BA0C-DB2DCF80D4B7}" dt="2020-11-26T12:29:53.249" v="18"/>
          <ac:spMkLst>
            <pc:docMk/>
            <pc:sldMk cId="3744876232" sldId="257"/>
            <ac:spMk id="25" creationId="{662C3720-5CEE-453A-AEC8-950D05DDD116}"/>
          </ac:spMkLst>
        </pc:spChg>
        <pc:spChg chg="add del">
          <ac:chgData name="Anusindhuja Galidevara" userId="b90cabebe711c35f" providerId="LiveId" clId="{B55FA31D-2E53-4763-BA0C-DB2DCF80D4B7}" dt="2020-11-26T12:29:53.249" v="18"/>
          <ac:spMkLst>
            <pc:docMk/>
            <pc:sldMk cId="3744876232" sldId="257"/>
            <ac:spMk id="30" creationId="{7F0C7DAA-41C7-4855-9F5B-F5EE3E48A72D}"/>
          </ac:spMkLst>
        </pc:spChg>
        <pc:spChg chg="add del">
          <ac:chgData name="Anusindhuja Galidevara" userId="b90cabebe711c35f" providerId="LiveId" clId="{B55FA31D-2E53-4763-BA0C-DB2DCF80D4B7}" dt="2020-11-26T12:29:53.249" v="18"/>
          <ac:spMkLst>
            <pc:docMk/>
            <pc:sldMk cId="3744876232" sldId="257"/>
            <ac:spMk id="34" creationId="{8B09E796-F55C-4DDB-88BC-DA29650BFB1D}"/>
          </ac:spMkLst>
        </pc:spChg>
        <pc:spChg chg="add del">
          <ac:chgData name="Anusindhuja Galidevara" userId="b90cabebe711c35f" providerId="LiveId" clId="{B55FA31D-2E53-4763-BA0C-DB2DCF80D4B7}" dt="2020-11-26T12:30:11.010" v="30"/>
          <ac:spMkLst>
            <pc:docMk/>
            <pc:sldMk cId="3744876232" sldId="257"/>
            <ac:spMk id="35" creationId="{979E1AE3-43DF-46C9-BCC5-6163B1934352}"/>
          </ac:spMkLst>
        </pc:spChg>
        <pc:spChg chg="add del">
          <ac:chgData name="Anusindhuja Galidevara" userId="b90cabebe711c35f" providerId="LiveId" clId="{B55FA31D-2E53-4763-BA0C-DB2DCF80D4B7}" dt="2020-11-26T12:30:11.010" v="30"/>
          <ac:spMkLst>
            <pc:docMk/>
            <pc:sldMk cId="3744876232" sldId="257"/>
            <ac:spMk id="36" creationId="{C24C7D64-DA01-489F-933C-D3DF3DBF8585}"/>
          </ac:spMkLst>
        </pc:spChg>
        <pc:spChg chg="add del">
          <ac:chgData name="Anusindhuja Galidevara" userId="b90cabebe711c35f" providerId="LiveId" clId="{B55FA31D-2E53-4763-BA0C-DB2DCF80D4B7}" dt="2020-11-26T12:30:11.010" v="30"/>
          <ac:spMkLst>
            <pc:docMk/>
            <pc:sldMk cId="3744876232" sldId="257"/>
            <ac:spMk id="41" creationId="{CAA3D494-5039-4370-8AB3-B485F0FD24E7}"/>
          </ac:spMkLst>
        </pc:spChg>
        <pc:spChg chg="add del">
          <ac:chgData name="Anusindhuja Galidevara" userId="b90cabebe711c35f" providerId="LiveId" clId="{B55FA31D-2E53-4763-BA0C-DB2DCF80D4B7}" dt="2020-11-26T12:30:11.010" v="30"/>
          <ac:spMkLst>
            <pc:docMk/>
            <pc:sldMk cId="3744876232" sldId="257"/>
            <ac:spMk id="46" creationId="{82BACA26-9219-413A-85E7-A14D63A1ED69}"/>
          </ac:spMkLst>
        </pc:spChg>
        <pc:spChg chg="add del">
          <ac:chgData name="Anusindhuja Galidevara" userId="b90cabebe711c35f" providerId="LiveId" clId="{B55FA31D-2E53-4763-BA0C-DB2DCF80D4B7}" dt="2020-11-26T12:30:11.010" v="30"/>
          <ac:spMkLst>
            <pc:docMk/>
            <pc:sldMk cId="3744876232" sldId="257"/>
            <ac:spMk id="51" creationId="{42046B42-0D11-45B3-9C44-6B0F5562F9B8}"/>
          </ac:spMkLst>
        </pc:spChg>
        <pc:spChg chg="add del">
          <ac:chgData name="Anusindhuja Galidevara" userId="b90cabebe711c35f" providerId="LiveId" clId="{B55FA31D-2E53-4763-BA0C-DB2DCF80D4B7}" dt="2020-11-26T12:30:11.010" v="30"/>
          <ac:spMkLst>
            <pc:docMk/>
            <pc:sldMk cId="3744876232" sldId="257"/>
            <ac:spMk id="55" creationId="{07FFDDDF-8711-4124-A700-EE767D098AF5}"/>
          </ac:spMkLst>
        </pc:spChg>
        <pc:spChg chg="add del">
          <ac:chgData name="Anusindhuja Galidevara" userId="b90cabebe711c35f" providerId="LiveId" clId="{B55FA31D-2E53-4763-BA0C-DB2DCF80D4B7}" dt="2020-11-26T12:30:11.010" v="30"/>
          <ac:spMkLst>
            <pc:docMk/>
            <pc:sldMk cId="3744876232" sldId="257"/>
            <ac:spMk id="60" creationId="{38B78D18-EBEC-4968-9BEA-16C2CD4EAEBD}"/>
          </ac:spMkLst>
        </pc:spChg>
        <pc:spChg chg="add del">
          <ac:chgData name="Anusindhuja Galidevara" userId="b90cabebe711c35f" providerId="LiveId" clId="{B55FA31D-2E53-4763-BA0C-DB2DCF80D4B7}" dt="2020-11-26T12:30:11.010" v="30"/>
          <ac:spMkLst>
            <pc:docMk/>
            <pc:sldMk cId="3744876232" sldId="257"/>
            <ac:spMk id="64" creationId="{9CD2BF28-02C0-4804-8F20-1D22E7F1E8FC}"/>
          </ac:spMkLst>
        </pc:spChg>
        <pc:spChg chg="add del">
          <ac:chgData name="Anusindhuja Galidevara" userId="b90cabebe711c35f" providerId="LiveId" clId="{B55FA31D-2E53-4763-BA0C-DB2DCF80D4B7}" dt="2020-11-26T12:30:34.772" v="34" actId="26606"/>
          <ac:spMkLst>
            <pc:docMk/>
            <pc:sldMk cId="3744876232" sldId="257"/>
            <ac:spMk id="74" creationId="{31CA2540-FD07-4286-91E4-8D0DE4E50979}"/>
          </ac:spMkLst>
        </pc:spChg>
        <pc:spChg chg="add del">
          <ac:chgData name="Anusindhuja Galidevara" userId="b90cabebe711c35f" providerId="LiveId" clId="{B55FA31D-2E53-4763-BA0C-DB2DCF80D4B7}" dt="2020-11-26T12:32:09.321" v="68" actId="26606"/>
          <ac:spMkLst>
            <pc:docMk/>
            <pc:sldMk cId="3744876232" sldId="257"/>
            <ac:spMk id="75" creationId="{31CA2540-FD07-4286-91E4-8D0DE4E50979}"/>
          </ac:spMkLst>
        </pc:spChg>
        <pc:spChg chg="add del">
          <ac:chgData name="Anusindhuja Galidevara" userId="b90cabebe711c35f" providerId="LiveId" clId="{B55FA31D-2E53-4763-BA0C-DB2DCF80D4B7}" dt="2020-11-26T12:32:01.833" v="64" actId="478"/>
          <ac:spMkLst>
            <pc:docMk/>
            <pc:sldMk cId="3744876232" sldId="257"/>
            <ac:spMk id="81" creationId="{B8FA0C6F-F916-4B9D-9189-C5B15AB7C9B6}"/>
          </ac:spMkLst>
        </pc:spChg>
        <pc:spChg chg="add del">
          <ac:chgData name="Anusindhuja Galidevara" userId="b90cabebe711c35f" providerId="LiveId" clId="{B55FA31D-2E53-4763-BA0C-DB2DCF80D4B7}" dt="2020-11-26T12:30:37.252" v="36" actId="26606"/>
          <ac:spMkLst>
            <pc:docMk/>
            <pc:sldMk cId="3744876232" sldId="257"/>
            <ac:spMk id="84" creationId="{B40FCD49-2060-48B9-8212-8A5F1DF4726F}"/>
          </ac:spMkLst>
        </pc:spChg>
        <pc:spChg chg="add del mod">
          <ac:chgData name="Anusindhuja Galidevara" userId="b90cabebe711c35f" providerId="LiveId" clId="{B55FA31D-2E53-4763-BA0C-DB2DCF80D4B7}" dt="2020-11-26T12:32:01.833" v="64" actId="478"/>
          <ac:spMkLst>
            <pc:docMk/>
            <pc:sldMk cId="3744876232" sldId="257"/>
            <ac:spMk id="86" creationId="{5F45C4AA-98BA-492A-A86B-83E2B9316F39}"/>
          </ac:spMkLst>
        </pc:spChg>
        <pc:spChg chg="add del">
          <ac:chgData name="Anusindhuja Galidevara" userId="b90cabebe711c35f" providerId="LiveId" clId="{B55FA31D-2E53-4763-BA0C-DB2DCF80D4B7}" dt="2020-11-26T12:30:56.222" v="38" actId="26606"/>
          <ac:spMkLst>
            <pc:docMk/>
            <pc:sldMk cId="3744876232" sldId="257"/>
            <ac:spMk id="89" creationId="{53E559B7-FFF0-4CD8-9260-633468131126}"/>
          </ac:spMkLst>
        </pc:spChg>
        <pc:spChg chg="add del">
          <ac:chgData name="Anusindhuja Galidevara" userId="b90cabebe711c35f" providerId="LiveId" clId="{B55FA31D-2E53-4763-BA0C-DB2DCF80D4B7}" dt="2020-11-26T12:32:01.833" v="64" actId="478"/>
          <ac:spMkLst>
            <pc:docMk/>
            <pc:sldMk cId="3744876232" sldId="257"/>
            <ac:spMk id="95" creationId="{EBE9E3CC-3A76-446A-9259-7F5EF255FACF}"/>
          </ac:spMkLst>
        </pc:spChg>
        <pc:spChg chg="add del">
          <ac:chgData name="Anusindhuja Galidevara" userId="b90cabebe711c35f" providerId="LiveId" clId="{B55FA31D-2E53-4763-BA0C-DB2DCF80D4B7}" dt="2020-11-26T12:32:01.833" v="64" actId="478"/>
          <ac:spMkLst>
            <pc:docMk/>
            <pc:sldMk cId="3744876232" sldId="257"/>
            <ac:spMk id="100" creationId="{BD02BD65-5CFC-477F-99DC-74CA9C0E1893}"/>
          </ac:spMkLst>
        </pc:spChg>
        <pc:spChg chg="add del">
          <ac:chgData name="Anusindhuja Galidevara" userId="b90cabebe711c35f" providerId="LiveId" clId="{B55FA31D-2E53-4763-BA0C-DB2DCF80D4B7}" dt="2020-11-26T12:32:01.833" v="64" actId="478"/>
          <ac:spMkLst>
            <pc:docMk/>
            <pc:sldMk cId="3744876232" sldId="257"/>
            <ac:spMk id="105" creationId="{72EFE4CE-23A1-4E4A-89DE-6DCE026488C4}"/>
          </ac:spMkLst>
        </pc:spChg>
        <pc:spChg chg="add del">
          <ac:chgData name="Anusindhuja Galidevara" userId="b90cabebe711c35f" providerId="LiveId" clId="{B55FA31D-2E53-4763-BA0C-DB2DCF80D4B7}" dt="2020-11-26T12:32:01.833" v="64" actId="478"/>
          <ac:spMkLst>
            <pc:docMk/>
            <pc:sldMk cId="3744876232" sldId="257"/>
            <ac:spMk id="109" creationId="{A0D81B47-6CDB-40C1-81D1-C7418723A979}"/>
          </ac:spMkLst>
        </pc:spChg>
        <pc:spChg chg="add del">
          <ac:chgData name="Anusindhuja Galidevara" userId="b90cabebe711c35f" providerId="LiveId" clId="{B55FA31D-2E53-4763-BA0C-DB2DCF80D4B7}" dt="2020-11-26T12:32:01.833" v="64" actId="478"/>
          <ac:spMkLst>
            <pc:docMk/>
            <pc:sldMk cId="3744876232" sldId="257"/>
            <ac:spMk id="114" creationId="{2E02F13F-1404-4842-BE2B-73FFC7FE2089}"/>
          </ac:spMkLst>
        </pc:spChg>
        <pc:spChg chg="add del">
          <ac:chgData name="Anusindhuja Galidevara" userId="b90cabebe711c35f" providerId="LiveId" clId="{B55FA31D-2E53-4763-BA0C-DB2DCF80D4B7}" dt="2020-11-26T12:32:01.833" v="64" actId="478"/>
          <ac:spMkLst>
            <pc:docMk/>
            <pc:sldMk cId="3744876232" sldId="257"/>
            <ac:spMk id="118" creationId="{F67C6D0E-76E3-4255-B3BB-19B7C0FCA819}"/>
          </ac:spMkLst>
        </pc:spChg>
        <pc:spChg chg="add del">
          <ac:chgData name="Anusindhuja Galidevara" userId="b90cabebe711c35f" providerId="LiveId" clId="{B55FA31D-2E53-4763-BA0C-DB2DCF80D4B7}" dt="2020-11-26T12:32:13.868" v="70" actId="26606"/>
          <ac:spMkLst>
            <pc:docMk/>
            <pc:sldMk cId="3744876232" sldId="257"/>
            <ac:spMk id="121" creationId="{2255CADE-DCE0-447F-B290-2AE78E5E5598}"/>
          </ac:spMkLst>
        </pc:spChg>
        <pc:spChg chg="add del">
          <ac:chgData name="Anusindhuja Galidevara" userId="b90cabebe711c35f" providerId="LiveId" clId="{B55FA31D-2E53-4763-BA0C-DB2DCF80D4B7}" dt="2020-11-26T12:32:13.868" v="70" actId="26606"/>
          <ac:spMkLst>
            <pc:docMk/>
            <pc:sldMk cId="3744876232" sldId="257"/>
            <ac:spMk id="122" creationId="{4245587C-701C-48A1-9B6B-10C3DF81A876}"/>
          </ac:spMkLst>
        </pc:spChg>
        <pc:spChg chg="add del">
          <ac:chgData name="Anusindhuja Galidevara" userId="b90cabebe711c35f" providerId="LiveId" clId="{B55FA31D-2E53-4763-BA0C-DB2DCF80D4B7}" dt="2020-11-26T12:32:17.470" v="72" actId="26606"/>
          <ac:spMkLst>
            <pc:docMk/>
            <pc:sldMk cId="3744876232" sldId="257"/>
            <ac:spMk id="127" creationId="{53E559B7-FFF0-4CD8-9260-633468131126}"/>
          </ac:spMkLst>
        </pc:spChg>
        <pc:spChg chg="add del">
          <ac:chgData name="Anusindhuja Galidevara" userId="b90cabebe711c35f" providerId="LiveId" clId="{B55FA31D-2E53-4763-BA0C-DB2DCF80D4B7}" dt="2020-11-26T12:32:19.596" v="74" actId="26606"/>
          <ac:spMkLst>
            <pc:docMk/>
            <pc:sldMk cId="3744876232" sldId="257"/>
            <ac:spMk id="132" creationId="{4A391C69-E52F-4DC0-B51A-0DABC5484014}"/>
          </ac:spMkLst>
        </pc:spChg>
        <pc:spChg chg="add del">
          <ac:chgData name="Anusindhuja Galidevara" userId="b90cabebe711c35f" providerId="LiveId" clId="{B55FA31D-2E53-4763-BA0C-DB2DCF80D4B7}" dt="2020-11-26T12:32:19.596" v="74" actId="26606"/>
          <ac:spMkLst>
            <pc:docMk/>
            <pc:sldMk cId="3744876232" sldId="257"/>
            <ac:spMk id="133" creationId="{048390FD-448E-4FF2-AEE8-C46960568E34}"/>
          </ac:spMkLst>
        </pc:spChg>
        <pc:spChg chg="add del">
          <ac:chgData name="Anusindhuja Galidevara" userId="b90cabebe711c35f" providerId="LiveId" clId="{B55FA31D-2E53-4763-BA0C-DB2DCF80D4B7}" dt="2020-11-26T12:32:22.126" v="76" actId="26606"/>
          <ac:spMkLst>
            <pc:docMk/>
            <pc:sldMk cId="3744876232" sldId="257"/>
            <ac:spMk id="138" creationId="{EB31A706-2873-4971-8BF0-CBBBD9ABDED7}"/>
          </ac:spMkLst>
        </pc:spChg>
        <pc:spChg chg="add del">
          <ac:chgData name="Anusindhuja Galidevara" userId="b90cabebe711c35f" providerId="LiveId" clId="{B55FA31D-2E53-4763-BA0C-DB2DCF80D4B7}" dt="2020-11-26T12:32:25.216" v="78" actId="26606"/>
          <ac:spMkLst>
            <pc:docMk/>
            <pc:sldMk cId="3744876232" sldId="257"/>
            <ac:spMk id="143" creationId="{53E559B7-FFF0-4CD8-9260-633468131126}"/>
          </ac:spMkLst>
        </pc:spChg>
        <pc:spChg chg="add del">
          <ac:chgData name="Anusindhuja Galidevara" userId="b90cabebe711c35f" providerId="LiveId" clId="{B55FA31D-2E53-4763-BA0C-DB2DCF80D4B7}" dt="2020-11-26T12:32:30.079" v="80" actId="26606"/>
          <ac:spMkLst>
            <pc:docMk/>
            <pc:sldMk cId="3744876232" sldId="257"/>
            <ac:spMk id="148" creationId="{4A391C69-E52F-4DC0-B51A-0DABC5484014}"/>
          </ac:spMkLst>
        </pc:spChg>
        <pc:spChg chg="add del">
          <ac:chgData name="Anusindhuja Galidevara" userId="b90cabebe711c35f" providerId="LiveId" clId="{B55FA31D-2E53-4763-BA0C-DB2DCF80D4B7}" dt="2020-11-26T12:32:30.079" v="80" actId="26606"/>
          <ac:spMkLst>
            <pc:docMk/>
            <pc:sldMk cId="3744876232" sldId="257"/>
            <ac:spMk id="149" creationId="{048390FD-448E-4FF2-AEE8-C46960568E34}"/>
          </ac:spMkLst>
        </pc:spChg>
        <pc:spChg chg="add">
          <ac:chgData name="Anusindhuja Galidevara" userId="b90cabebe711c35f" providerId="LiveId" clId="{B55FA31D-2E53-4763-BA0C-DB2DCF80D4B7}" dt="2020-11-26T12:32:30.143" v="81" actId="26606"/>
          <ac:spMkLst>
            <pc:docMk/>
            <pc:sldMk cId="3744876232" sldId="257"/>
            <ac:spMk id="154" creationId="{53E559B7-FFF0-4CD8-9260-633468131126}"/>
          </ac:spMkLst>
        </pc:spChg>
        <pc:grpChg chg="add del">
          <ac:chgData name="Anusindhuja Galidevara" userId="b90cabebe711c35f" providerId="LiveId" clId="{B55FA31D-2E53-4763-BA0C-DB2DCF80D4B7}" dt="2020-11-26T12:29:53.249" v="18"/>
          <ac:grpSpMkLst>
            <pc:docMk/>
            <pc:sldMk cId="3744876232" sldId="257"/>
            <ac:grpSpMk id="7" creationId="{AEEDF8F9-E4E8-42CD-A6C2-F4E4491D4E0D}"/>
          </ac:grpSpMkLst>
        </pc:grpChg>
        <pc:grpChg chg="add del">
          <ac:chgData name="Anusindhuja Galidevara" userId="b90cabebe711c35f" providerId="LiveId" clId="{B55FA31D-2E53-4763-BA0C-DB2DCF80D4B7}" dt="2020-11-26T12:29:53.249" v="18"/>
          <ac:grpSpMkLst>
            <pc:docMk/>
            <pc:sldMk cId="3744876232" sldId="257"/>
            <ac:grpSpMk id="12" creationId="{2DC75218-0141-4265-A9B1-548876532BCF}"/>
          </ac:grpSpMkLst>
        </pc:grpChg>
        <pc:grpChg chg="add del">
          <ac:chgData name="Anusindhuja Galidevara" userId="b90cabebe711c35f" providerId="LiveId" clId="{B55FA31D-2E53-4763-BA0C-DB2DCF80D4B7}" dt="2020-11-26T12:29:53.249" v="18"/>
          <ac:grpSpMkLst>
            <pc:docMk/>
            <pc:sldMk cId="3744876232" sldId="257"/>
            <ac:grpSpMk id="17" creationId="{0F2456EF-08F8-4CDA-8A93-5EEC250C5121}"/>
          </ac:grpSpMkLst>
        </pc:grpChg>
        <pc:grpChg chg="add del mod">
          <ac:chgData name="Anusindhuja Galidevara" userId="b90cabebe711c35f" providerId="LiveId" clId="{B55FA31D-2E53-4763-BA0C-DB2DCF80D4B7}" dt="2020-11-26T12:29:53.249" v="18"/>
          <ac:grpSpMkLst>
            <pc:docMk/>
            <pc:sldMk cId="3744876232" sldId="257"/>
            <ac:grpSpMk id="22" creationId="{EBD05EDD-20DB-4F56-A81F-3A6AC6EA2125}"/>
          </ac:grpSpMkLst>
        </pc:grpChg>
        <pc:grpChg chg="add del">
          <ac:chgData name="Anusindhuja Galidevara" userId="b90cabebe711c35f" providerId="LiveId" clId="{B55FA31D-2E53-4763-BA0C-DB2DCF80D4B7}" dt="2020-11-26T12:29:53.249" v="18"/>
          <ac:grpSpMkLst>
            <pc:docMk/>
            <pc:sldMk cId="3744876232" sldId="257"/>
            <ac:grpSpMk id="26" creationId="{CF4F3325-E940-4E95-94B3-60D0A43A6A1D}"/>
          </ac:grpSpMkLst>
        </pc:grpChg>
        <pc:grpChg chg="add del">
          <ac:chgData name="Anusindhuja Galidevara" userId="b90cabebe711c35f" providerId="LiveId" clId="{B55FA31D-2E53-4763-BA0C-DB2DCF80D4B7}" dt="2020-11-26T12:29:53.249" v="18"/>
          <ac:grpSpMkLst>
            <pc:docMk/>
            <pc:sldMk cId="3744876232" sldId="257"/>
            <ac:grpSpMk id="31" creationId="{D1D2F484-F869-4A7C-939F-35BC018CF0D7}"/>
          </ac:grpSpMkLst>
        </pc:grpChg>
        <pc:grpChg chg="add del">
          <ac:chgData name="Anusindhuja Galidevara" userId="b90cabebe711c35f" providerId="LiveId" clId="{B55FA31D-2E53-4763-BA0C-DB2DCF80D4B7}" dt="2020-11-26T12:30:11.010" v="30"/>
          <ac:grpSpMkLst>
            <pc:docMk/>
            <pc:sldMk cId="3744876232" sldId="257"/>
            <ac:grpSpMk id="37" creationId="{60DF59FA-93E3-4630-84FE-4D3EDE1105A7}"/>
          </ac:grpSpMkLst>
        </pc:grpChg>
        <pc:grpChg chg="add del">
          <ac:chgData name="Anusindhuja Galidevara" userId="b90cabebe711c35f" providerId="LiveId" clId="{B55FA31D-2E53-4763-BA0C-DB2DCF80D4B7}" dt="2020-11-26T12:30:11.010" v="30"/>
          <ac:grpSpMkLst>
            <pc:docMk/>
            <pc:sldMk cId="3744876232" sldId="257"/>
            <ac:grpSpMk id="42" creationId="{B2E757D2-A6D2-49F9-9F0E-25095EAC844B}"/>
          </ac:grpSpMkLst>
        </pc:grpChg>
        <pc:grpChg chg="add del">
          <ac:chgData name="Anusindhuja Galidevara" userId="b90cabebe711c35f" providerId="LiveId" clId="{B55FA31D-2E53-4763-BA0C-DB2DCF80D4B7}" dt="2020-11-26T12:30:11.010" v="30"/>
          <ac:grpSpMkLst>
            <pc:docMk/>
            <pc:sldMk cId="3744876232" sldId="257"/>
            <ac:grpSpMk id="47" creationId="{FE842FC3-05A4-490C-B8DD-CD6E6960421B}"/>
          </ac:grpSpMkLst>
        </pc:grpChg>
        <pc:grpChg chg="add del">
          <ac:chgData name="Anusindhuja Galidevara" userId="b90cabebe711c35f" providerId="LiveId" clId="{B55FA31D-2E53-4763-BA0C-DB2DCF80D4B7}" dt="2020-11-26T12:30:11.010" v="30"/>
          <ac:grpSpMkLst>
            <pc:docMk/>
            <pc:sldMk cId="3744876232" sldId="257"/>
            <ac:grpSpMk id="52" creationId="{B7BCD915-ADA2-466F-8EFC-2D7F12B6E284}"/>
          </ac:grpSpMkLst>
        </pc:grpChg>
        <pc:grpChg chg="add del">
          <ac:chgData name="Anusindhuja Galidevara" userId="b90cabebe711c35f" providerId="LiveId" clId="{B55FA31D-2E53-4763-BA0C-DB2DCF80D4B7}" dt="2020-11-26T12:30:11.010" v="30"/>
          <ac:grpSpMkLst>
            <pc:docMk/>
            <pc:sldMk cId="3744876232" sldId="257"/>
            <ac:grpSpMk id="56" creationId="{0861F635-5EE4-4125-9AAE-688948E08BD7}"/>
          </ac:grpSpMkLst>
        </pc:grpChg>
        <pc:grpChg chg="add del">
          <ac:chgData name="Anusindhuja Galidevara" userId="b90cabebe711c35f" providerId="LiveId" clId="{B55FA31D-2E53-4763-BA0C-DB2DCF80D4B7}" dt="2020-11-26T12:30:11.010" v="30"/>
          <ac:grpSpMkLst>
            <pc:docMk/>
            <pc:sldMk cId="3744876232" sldId="257"/>
            <ac:grpSpMk id="61" creationId="{AD82F977-55F8-4833-93C8-87068267A8CA}"/>
          </ac:grpSpMkLst>
        </pc:grpChg>
        <pc:grpChg chg="add del">
          <ac:chgData name="Anusindhuja Galidevara" userId="b90cabebe711c35f" providerId="LiveId" clId="{B55FA31D-2E53-4763-BA0C-DB2DCF80D4B7}" dt="2020-11-26T12:32:04.399" v="65" actId="478"/>
          <ac:grpSpMkLst>
            <pc:docMk/>
            <pc:sldMk cId="3744876232" sldId="257"/>
            <ac:grpSpMk id="91" creationId="{F7D661A9-391F-4840-AD40-9769CDBF5ED1}"/>
          </ac:grpSpMkLst>
        </pc:grpChg>
        <pc:grpChg chg="add del">
          <ac:chgData name="Anusindhuja Galidevara" userId="b90cabebe711c35f" providerId="LiveId" clId="{B55FA31D-2E53-4763-BA0C-DB2DCF80D4B7}" dt="2020-11-26T12:32:04.399" v="65" actId="478"/>
          <ac:grpSpMkLst>
            <pc:docMk/>
            <pc:sldMk cId="3744876232" sldId="257"/>
            <ac:grpSpMk id="96" creationId="{C1E95524-40C9-4FAB-B6D8-6AC6D5827D00}"/>
          </ac:grpSpMkLst>
        </pc:grpChg>
        <pc:grpChg chg="add del">
          <ac:chgData name="Anusindhuja Galidevara" userId="b90cabebe711c35f" providerId="LiveId" clId="{B55FA31D-2E53-4763-BA0C-DB2DCF80D4B7}" dt="2020-11-26T12:32:04.399" v="65" actId="478"/>
          <ac:grpSpMkLst>
            <pc:docMk/>
            <pc:sldMk cId="3744876232" sldId="257"/>
            <ac:grpSpMk id="101" creationId="{8C6544F6-029D-452A-9461-869FC274807D}"/>
          </ac:grpSpMkLst>
        </pc:grpChg>
        <pc:grpChg chg="add del">
          <ac:chgData name="Anusindhuja Galidevara" userId="b90cabebe711c35f" providerId="LiveId" clId="{B55FA31D-2E53-4763-BA0C-DB2DCF80D4B7}" dt="2020-11-26T12:32:04.399" v="65" actId="478"/>
          <ac:grpSpMkLst>
            <pc:docMk/>
            <pc:sldMk cId="3744876232" sldId="257"/>
            <ac:grpSpMk id="106" creationId="{9D2BFBE1-9E01-42DE-AAB8-65401936160F}"/>
          </ac:grpSpMkLst>
        </pc:grpChg>
        <pc:grpChg chg="add del">
          <ac:chgData name="Anusindhuja Galidevara" userId="b90cabebe711c35f" providerId="LiveId" clId="{B55FA31D-2E53-4763-BA0C-DB2DCF80D4B7}" dt="2020-11-26T12:32:04.399" v="65" actId="478"/>
          <ac:grpSpMkLst>
            <pc:docMk/>
            <pc:sldMk cId="3744876232" sldId="257"/>
            <ac:grpSpMk id="110" creationId="{5EA962B4-4E7B-49B7-879E-A05CA89C0F99}"/>
          </ac:grpSpMkLst>
        </pc:grpChg>
        <pc:grpChg chg="add del">
          <ac:chgData name="Anusindhuja Galidevara" userId="b90cabebe711c35f" providerId="LiveId" clId="{B55FA31D-2E53-4763-BA0C-DB2DCF80D4B7}" dt="2020-11-26T12:32:04.399" v="65" actId="478"/>
          <ac:grpSpMkLst>
            <pc:docMk/>
            <pc:sldMk cId="3744876232" sldId="257"/>
            <ac:grpSpMk id="115" creationId="{1F89BC42-3B49-4932-8196-74696D908106}"/>
          </ac:grpSpMkLst>
        </pc:grpChg>
        <pc:picChg chg="add del mod ord">
          <ac:chgData name="Anusindhuja Galidevara" userId="b90cabebe711c35f" providerId="LiveId" clId="{B55FA31D-2E53-4763-BA0C-DB2DCF80D4B7}" dt="2020-11-26T12:31:02.329" v="40"/>
          <ac:picMkLst>
            <pc:docMk/>
            <pc:sldMk cId="3744876232" sldId="257"/>
            <ac:picMk id="65" creationId="{4FD6C5FC-9A96-49C5-B4DD-2C22A1920B31}"/>
          </ac:picMkLst>
        </pc:picChg>
        <pc:picChg chg="add mod ord">
          <ac:chgData name="Anusindhuja Galidevara" userId="b90cabebe711c35f" providerId="LiveId" clId="{B55FA31D-2E53-4763-BA0C-DB2DCF80D4B7}" dt="2020-11-26T12:32:30.143" v="81" actId="26606"/>
          <ac:picMkLst>
            <pc:docMk/>
            <pc:sldMk cId="3744876232" sldId="257"/>
            <ac:picMk id="66" creationId="{199BFFE0-5405-46BC-B332-A0C624F7B924}"/>
          </ac:picMkLst>
        </pc:picChg>
        <pc:picChg chg="add del">
          <ac:chgData name="Anusindhuja Galidevara" userId="b90cabebe711c35f" providerId="LiveId" clId="{B55FA31D-2E53-4763-BA0C-DB2DCF80D4B7}" dt="2020-11-26T12:32:09.321" v="68" actId="26606"/>
          <ac:picMkLst>
            <pc:docMk/>
            <pc:sldMk cId="3744876232" sldId="257"/>
            <ac:picMk id="68" creationId="{E844ED7C-1917-40D8-8B42-1B1C27BC5A54}"/>
          </ac:picMkLst>
        </pc:picChg>
        <pc:picChg chg="add del">
          <ac:chgData name="Anusindhuja Galidevara" userId="b90cabebe711c35f" providerId="LiveId" clId="{B55FA31D-2E53-4763-BA0C-DB2DCF80D4B7}" dt="2020-11-26T12:30:34.772" v="34" actId="26606"/>
          <ac:picMkLst>
            <pc:docMk/>
            <pc:sldMk cId="3744876232" sldId="257"/>
            <ac:picMk id="70" creationId="{25496B42-CC46-4183-B481-887CD3E8C725}"/>
          </ac:picMkLst>
        </pc:picChg>
        <pc:picChg chg="add del">
          <ac:chgData name="Anusindhuja Galidevara" userId="b90cabebe711c35f" providerId="LiveId" clId="{B55FA31D-2E53-4763-BA0C-DB2DCF80D4B7}" dt="2020-11-26T12:32:09.321" v="68" actId="26606"/>
          <ac:picMkLst>
            <pc:docMk/>
            <pc:sldMk cId="3744876232" sldId="257"/>
            <ac:picMk id="71" creationId="{25496B42-CC46-4183-B481-887CD3E8C725}"/>
          </ac:picMkLst>
        </pc:picChg>
        <pc:picChg chg="add del">
          <ac:chgData name="Anusindhuja Galidevara" userId="b90cabebe711c35f" providerId="LiveId" clId="{B55FA31D-2E53-4763-BA0C-DB2DCF80D4B7}" dt="2020-11-26T12:30:34.772" v="34" actId="26606"/>
          <ac:picMkLst>
            <pc:docMk/>
            <pc:sldMk cId="3744876232" sldId="257"/>
            <ac:picMk id="72" creationId="{E2758CE0-F916-4DCE-88D1-71430BE441B2}"/>
          </ac:picMkLst>
        </pc:picChg>
        <pc:picChg chg="add del">
          <ac:chgData name="Anusindhuja Galidevara" userId="b90cabebe711c35f" providerId="LiveId" clId="{B55FA31D-2E53-4763-BA0C-DB2DCF80D4B7}" dt="2020-11-26T12:32:09.321" v="68" actId="26606"/>
          <ac:picMkLst>
            <pc:docMk/>
            <pc:sldMk cId="3744876232" sldId="257"/>
            <ac:picMk id="73" creationId="{E2758CE0-F916-4DCE-88D1-71430BE441B2}"/>
          </ac:picMkLst>
        </pc:picChg>
        <pc:picChg chg="add del">
          <ac:chgData name="Anusindhuja Galidevara" userId="b90cabebe711c35f" providerId="LiveId" clId="{B55FA31D-2E53-4763-BA0C-DB2DCF80D4B7}" dt="2020-11-26T12:30:34.772" v="34" actId="26606"/>
          <ac:picMkLst>
            <pc:docMk/>
            <pc:sldMk cId="3744876232" sldId="257"/>
            <ac:picMk id="76" creationId="{214924F5-CDC2-4DFA-82F3-4843ADD678A7}"/>
          </ac:picMkLst>
        </pc:picChg>
        <pc:picChg chg="add del">
          <ac:chgData name="Anusindhuja Galidevara" userId="b90cabebe711c35f" providerId="LiveId" clId="{B55FA31D-2E53-4763-BA0C-DB2DCF80D4B7}" dt="2020-11-26T12:32:09.321" v="68" actId="26606"/>
          <ac:picMkLst>
            <pc:docMk/>
            <pc:sldMk cId="3744876232" sldId="257"/>
            <ac:picMk id="77" creationId="{214924F5-CDC2-4DFA-82F3-4843ADD678A7}"/>
          </ac:picMkLst>
        </pc:picChg>
        <pc:picChg chg="add del">
          <ac:chgData name="Anusindhuja Galidevara" userId="b90cabebe711c35f" providerId="LiveId" clId="{B55FA31D-2E53-4763-BA0C-DB2DCF80D4B7}" dt="2020-11-26T12:30:34.772" v="34" actId="26606"/>
          <ac:picMkLst>
            <pc:docMk/>
            <pc:sldMk cId="3744876232" sldId="257"/>
            <ac:picMk id="78" creationId="{AED59812-6820-446C-B994-0D059C97DC3F}"/>
          </ac:picMkLst>
        </pc:picChg>
        <pc:picChg chg="add del">
          <ac:chgData name="Anusindhuja Galidevara" userId="b90cabebe711c35f" providerId="LiveId" clId="{B55FA31D-2E53-4763-BA0C-DB2DCF80D4B7}" dt="2020-11-26T12:32:09.321" v="68" actId="26606"/>
          <ac:picMkLst>
            <pc:docMk/>
            <pc:sldMk cId="3744876232" sldId="257"/>
            <ac:picMk id="79" creationId="{AED59812-6820-446C-B994-0D059C97DC3F}"/>
          </ac:picMkLst>
        </pc:picChg>
        <pc:picChg chg="add del">
          <ac:chgData name="Anusindhuja Galidevara" userId="b90cabebe711c35f" providerId="LiveId" clId="{B55FA31D-2E53-4763-BA0C-DB2DCF80D4B7}" dt="2020-11-26T12:30:34.772" v="34" actId="26606"/>
          <ac:picMkLst>
            <pc:docMk/>
            <pc:sldMk cId="3744876232" sldId="257"/>
            <ac:picMk id="80" creationId="{E844ED7C-1917-40D8-8B42-1B1C27BC5A54}"/>
          </ac:picMkLst>
        </pc:picChg>
        <pc:picChg chg="add del">
          <ac:chgData name="Anusindhuja Galidevara" userId="b90cabebe711c35f" providerId="LiveId" clId="{B55FA31D-2E53-4763-BA0C-DB2DCF80D4B7}" dt="2020-11-26T12:30:37.252" v="36" actId="26606"/>
          <ac:picMkLst>
            <pc:docMk/>
            <pc:sldMk cId="3744876232" sldId="257"/>
            <ac:picMk id="82" creationId="{22790EC5-ACA7-4536-8066-B60199F3C6DF}"/>
          </ac:picMkLst>
        </pc:picChg>
        <pc:picChg chg="add del">
          <ac:chgData name="Anusindhuja Galidevara" userId="b90cabebe711c35f" providerId="LiveId" clId="{B55FA31D-2E53-4763-BA0C-DB2DCF80D4B7}" dt="2020-11-26T12:30:37.252" v="36" actId="26606"/>
          <ac:picMkLst>
            <pc:docMk/>
            <pc:sldMk cId="3744876232" sldId="257"/>
            <ac:picMk id="83" creationId="{CAD20AEA-7CAF-4A83-BE2E-EAF010B8B7FC}"/>
          </ac:picMkLst>
        </pc:picChg>
        <pc:picChg chg="add del">
          <ac:chgData name="Anusindhuja Galidevara" userId="b90cabebe711c35f" providerId="LiveId" clId="{B55FA31D-2E53-4763-BA0C-DB2DCF80D4B7}" dt="2020-11-26T12:30:37.252" v="36" actId="26606"/>
          <ac:picMkLst>
            <pc:docMk/>
            <pc:sldMk cId="3744876232" sldId="257"/>
            <ac:picMk id="85" creationId="{83A45DCD-B5FB-4A86-88D2-91088C7FFC5F}"/>
          </ac:picMkLst>
        </pc:picChg>
        <pc:picChg chg="add del">
          <ac:chgData name="Anusindhuja Galidevara" userId="b90cabebe711c35f" providerId="LiveId" clId="{B55FA31D-2E53-4763-BA0C-DB2DCF80D4B7}" dt="2020-11-26T12:30:56.222" v="38" actId="26606"/>
          <ac:picMkLst>
            <pc:docMk/>
            <pc:sldMk cId="3744876232" sldId="257"/>
            <ac:picMk id="87" creationId="{25496B42-CC46-4183-B481-887CD3E8C725}"/>
          </ac:picMkLst>
        </pc:picChg>
        <pc:picChg chg="add del">
          <ac:chgData name="Anusindhuja Galidevara" userId="b90cabebe711c35f" providerId="LiveId" clId="{B55FA31D-2E53-4763-BA0C-DB2DCF80D4B7}" dt="2020-11-26T12:30:56.222" v="38" actId="26606"/>
          <ac:picMkLst>
            <pc:docMk/>
            <pc:sldMk cId="3744876232" sldId="257"/>
            <ac:picMk id="88" creationId="{E2758CE0-F916-4DCE-88D1-71430BE441B2}"/>
          </ac:picMkLst>
        </pc:picChg>
        <pc:picChg chg="add del">
          <ac:chgData name="Anusindhuja Galidevara" userId="b90cabebe711c35f" providerId="LiveId" clId="{B55FA31D-2E53-4763-BA0C-DB2DCF80D4B7}" dt="2020-11-26T12:30:56.222" v="38" actId="26606"/>
          <ac:picMkLst>
            <pc:docMk/>
            <pc:sldMk cId="3744876232" sldId="257"/>
            <ac:picMk id="90" creationId="{180BC9E0-1901-4FD9-90B5-82D9EE5137E1}"/>
          </ac:picMkLst>
        </pc:picChg>
        <pc:picChg chg="add del">
          <ac:chgData name="Anusindhuja Galidevara" userId="b90cabebe711c35f" providerId="LiveId" clId="{B55FA31D-2E53-4763-BA0C-DB2DCF80D4B7}" dt="2020-11-26T12:32:13.868" v="70" actId="26606"/>
          <ac:picMkLst>
            <pc:docMk/>
            <pc:sldMk cId="3744876232" sldId="257"/>
            <ac:picMk id="119" creationId="{22790EC5-ACA7-4536-8066-B60199F3C6DF}"/>
          </ac:picMkLst>
        </pc:picChg>
        <pc:picChg chg="add del">
          <ac:chgData name="Anusindhuja Galidevara" userId="b90cabebe711c35f" providerId="LiveId" clId="{B55FA31D-2E53-4763-BA0C-DB2DCF80D4B7}" dt="2020-11-26T12:32:13.868" v="70" actId="26606"/>
          <ac:picMkLst>
            <pc:docMk/>
            <pc:sldMk cId="3744876232" sldId="257"/>
            <ac:picMk id="120" creationId="{CAD20AEA-7CAF-4A83-BE2E-EAF010B8B7FC}"/>
          </ac:picMkLst>
        </pc:picChg>
        <pc:picChg chg="add del">
          <ac:chgData name="Anusindhuja Galidevara" userId="b90cabebe711c35f" providerId="LiveId" clId="{B55FA31D-2E53-4763-BA0C-DB2DCF80D4B7}" dt="2020-11-26T12:32:13.868" v="70" actId="26606"/>
          <ac:picMkLst>
            <pc:docMk/>
            <pc:sldMk cId="3744876232" sldId="257"/>
            <ac:picMk id="123" creationId="{2E5CF545-7AAF-4A13-8871-089E929E850A}"/>
          </ac:picMkLst>
        </pc:picChg>
        <pc:picChg chg="add del">
          <ac:chgData name="Anusindhuja Galidevara" userId="b90cabebe711c35f" providerId="LiveId" clId="{B55FA31D-2E53-4763-BA0C-DB2DCF80D4B7}" dt="2020-11-26T12:32:17.470" v="72" actId="26606"/>
          <ac:picMkLst>
            <pc:docMk/>
            <pc:sldMk cId="3744876232" sldId="257"/>
            <ac:picMk id="125" creationId="{25496B42-CC46-4183-B481-887CD3E8C725}"/>
          </ac:picMkLst>
        </pc:picChg>
        <pc:picChg chg="add del">
          <ac:chgData name="Anusindhuja Galidevara" userId="b90cabebe711c35f" providerId="LiveId" clId="{B55FA31D-2E53-4763-BA0C-DB2DCF80D4B7}" dt="2020-11-26T12:32:17.470" v="72" actId="26606"/>
          <ac:picMkLst>
            <pc:docMk/>
            <pc:sldMk cId="3744876232" sldId="257"/>
            <ac:picMk id="126" creationId="{E2758CE0-F916-4DCE-88D1-71430BE441B2}"/>
          </ac:picMkLst>
        </pc:picChg>
        <pc:picChg chg="add del">
          <ac:chgData name="Anusindhuja Galidevara" userId="b90cabebe711c35f" providerId="LiveId" clId="{B55FA31D-2E53-4763-BA0C-DB2DCF80D4B7}" dt="2020-11-26T12:32:17.470" v="72" actId="26606"/>
          <ac:picMkLst>
            <pc:docMk/>
            <pc:sldMk cId="3744876232" sldId="257"/>
            <ac:picMk id="128" creationId="{180BC9E0-1901-4FD9-90B5-82D9EE5137E1}"/>
          </ac:picMkLst>
        </pc:picChg>
        <pc:picChg chg="add del">
          <ac:chgData name="Anusindhuja Galidevara" userId="b90cabebe711c35f" providerId="LiveId" clId="{B55FA31D-2E53-4763-BA0C-DB2DCF80D4B7}" dt="2020-11-26T12:32:19.596" v="74" actId="26606"/>
          <ac:picMkLst>
            <pc:docMk/>
            <pc:sldMk cId="3744876232" sldId="257"/>
            <ac:picMk id="130" creationId="{22790EC5-ACA7-4536-8066-B60199F3C6DF}"/>
          </ac:picMkLst>
        </pc:picChg>
        <pc:picChg chg="add del">
          <ac:chgData name="Anusindhuja Galidevara" userId="b90cabebe711c35f" providerId="LiveId" clId="{B55FA31D-2E53-4763-BA0C-DB2DCF80D4B7}" dt="2020-11-26T12:32:19.596" v="74" actId="26606"/>
          <ac:picMkLst>
            <pc:docMk/>
            <pc:sldMk cId="3744876232" sldId="257"/>
            <ac:picMk id="131" creationId="{CAD20AEA-7CAF-4A83-BE2E-EAF010B8B7FC}"/>
          </ac:picMkLst>
        </pc:picChg>
        <pc:picChg chg="add del">
          <ac:chgData name="Anusindhuja Galidevara" userId="b90cabebe711c35f" providerId="LiveId" clId="{B55FA31D-2E53-4763-BA0C-DB2DCF80D4B7}" dt="2020-11-26T12:32:19.596" v="74" actId="26606"/>
          <ac:picMkLst>
            <pc:docMk/>
            <pc:sldMk cId="3744876232" sldId="257"/>
            <ac:picMk id="134" creationId="{0BD259F2-A289-4420-B3EB-BBC6A904FC0B}"/>
          </ac:picMkLst>
        </pc:picChg>
        <pc:picChg chg="add del">
          <ac:chgData name="Anusindhuja Galidevara" userId="b90cabebe711c35f" providerId="LiveId" clId="{B55FA31D-2E53-4763-BA0C-DB2DCF80D4B7}" dt="2020-11-26T12:32:22.126" v="76" actId="26606"/>
          <ac:picMkLst>
            <pc:docMk/>
            <pc:sldMk cId="3744876232" sldId="257"/>
            <ac:picMk id="136" creationId="{25496B42-CC46-4183-B481-887CD3E8C725}"/>
          </ac:picMkLst>
        </pc:picChg>
        <pc:picChg chg="add del">
          <ac:chgData name="Anusindhuja Galidevara" userId="b90cabebe711c35f" providerId="LiveId" clId="{B55FA31D-2E53-4763-BA0C-DB2DCF80D4B7}" dt="2020-11-26T12:32:22.126" v="76" actId="26606"/>
          <ac:picMkLst>
            <pc:docMk/>
            <pc:sldMk cId="3744876232" sldId="257"/>
            <ac:picMk id="137" creationId="{E2758CE0-F916-4DCE-88D1-71430BE441B2}"/>
          </ac:picMkLst>
        </pc:picChg>
        <pc:picChg chg="add del">
          <ac:chgData name="Anusindhuja Galidevara" userId="b90cabebe711c35f" providerId="LiveId" clId="{B55FA31D-2E53-4763-BA0C-DB2DCF80D4B7}" dt="2020-11-26T12:32:22.126" v="76" actId="26606"/>
          <ac:picMkLst>
            <pc:docMk/>
            <pc:sldMk cId="3744876232" sldId="257"/>
            <ac:picMk id="139" creationId="{CF39D056-257D-44E2-9374-900B94D4F2B9}"/>
          </ac:picMkLst>
        </pc:picChg>
        <pc:picChg chg="add del">
          <ac:chgData name="Anusindhuja Galidevara" userId="b90cabebe711c35f" providerId="LiveId" clId="{B55FA31D-2E53-4763-BA0C-DB2DCF80D4B7}" dt="2020-11-26T12:32:25.216" v="78" actId="26606"/>
          <ac:picMkLst>
            <pc:docMk/>
            <pc:sldMk cId="3744876232" sldId="257"/>
            <ac:picMk id="141" creationId="{25496B42-CC46-4183-B481-887CD3E8C725}"/>
          </ac:picMkLst>
        </pc:picChg>
        <pc:picChg chg="add del">
          <ac:chgData name="Anusindhuja Galidevara" userId="b90cabebe711c35f" providerId="LiveId" clId="{B55FA31D-2E53-4763-BA0C-DB2DCF80D4B7}" dt="2020-11-26T12:32:25.216" v="78" actId="26606"/>
          <ac:picMkLst>
            <pc:docMk/>
            <pc:sldMk cId="3744876232" sldId="257"/>
            <ac:picMk id="142" creationId="{E2758CE0-F916-4DCE-88D1-71430BE441B2}"/>
          </ac:picMkLst>
        </pc:picChg>
        <pc:picChg chg="add del">
          <ac:chgData name="Anusindhuja Galidevara" userId="b90cabebe711c35f" providerId="LiveId" clId="{B55FA31D-2E53-4763-BA0C-DB2DCF80D4B7}" dt="2020-11-26T12:32:25.216" v="78" actId="26606"/>
          <ac:picMkLst>
            <pc:docMk/>
            <pc:sldMk cId="3744876232" sldId="257"/>
            <ac:picMk id="144" creationId="{180BC9E0-1901-4FD9-90B5-82D9EE5137E1}"/>
          </ac:picMkLst>
        </pc:picChg>
        <pc:picChg chg="add del">
          <ac:chgData name="Anusindhuja Galidevara" userId="b90cabebe711c35f" providerId="LiveId" clId="{B55FA31D-2E53-4763-BA0C-DB2DCF80D4B7}" dt="2020-11-26T12:32:30.079" v="80" actId="26606"/>
          <ac:picMkLst>
            <pc:docMk/>
            <pc:sldMk cId="3744876232" sldId="257"/>
            <ac:picMk id="146" creationId="{22790EC5-ACA7-4536-8066-B60199F3C6DF}"/>
          </ac:picMkLst>
        </pc:picChg>
        <pc:picChg chg="add del">
          <ac:chgData name="Anusindhuja Galidevara" userId="b90cabebe711c35f" providerId="LiveId" clId="{B55FA31D-2E53-4763-BA0C-DB2DCF80D4B7}" dt="2020-11-26T12:32:30.079" v="80" actId="26606"/>
          <ac:picMkLst>
            <pc:docMk/>
            <pc:sldMk cId="3744876232" sldId="257"/>
            <ac:picMk id="147" creationId="{CAD20AEA-7CAF-4A83-BE2E-EAF010B8B7FC}"/>
          </ac:picMkLst>
        </pc:picChg>
        <pc:picChg chg="add del">
          <ac:chgData name="Anusindhuja Galidevara" userId="b90cabebe711c35f" providerId="LiveId" clId="{B55FA31D-2E53-4763-BA0C-DB2DCF80D4B7}" dt="2020-11-26T12:32:30.079" v="80" actId="26606"/>
          <ac:picMkLst>
            <pc:docMk/>
            <pc:sldMk cId="3744876232" sldId="257"/>
            <ac:picMk id="150" creationId="{0BD259F2-A289-4420-B3EB-BBC6A904FC0B}"/>
          </ac:picMkLst>
        </pc:picChg>
        <pc:picChg chg="add">
          <ac:chgData name="Anusindhuja Galidevara" userId="b90cabebe711c35f" providerId="LiveId" clId="{B55FA31D-2E53-4763-BA0C-DB2DCF80D4B7}" dt="2020-11-26T12:32:30.143" v="81" actId="26606"/>
          <ac:picMkLst>
            <pc:docMk/>
            <pc:sldMk cId="3744876232" sldId="257"/>
            <ac:picMk id="152" creationId="{25496B42-CC46-4183-B481-887CD3E8C725}"/>
          </ac:picMkLst>
        </pc:picChg>
        <pc:picChg chg="add">
          <ac:chgData name="Anusindhuja Galidevara" userId="b90cabebe711c35f" providerId="LiveId" clId="{B55FA31D-2E53-4763-BA0C-DB2DCF80D4B7}" dt="2020-11-26T12:32:30.143" v="81" actId="26606"/>
          <ac:picMkLst>
            <pc:docMk/>
            <pc:sldMk cId="3744876232" sldId="257"/>
            <ac:picMk id="153" creationId="{E2758CE0-F916-4DCE-88D1-71430BE441B2}"/>
          </ac:picMkLst>
        </pc:picChg>
        <pc:picChg chg="add">
          <ac:chgData name="Anusindhuja Galidevara" userId="b90cabebe711c35f" providerId="LiveId" clId="{B55FA31D-2E53-4763-BA0C-DB2DCF80D4B7}" dt="2020-11-26T12:32:30.143" v="81" actId="26606"/>
          <ac:picMkLst>
            <pc:docMk/>
            <pc:sldMk cId="3744876232" sldId="257"/>
            <ac:picMk id="155" creationId="{180BC9E0-1901-4FD9-90B5-82D9EE5137E1}"/>
          </ac:picMkLst>
        </pc:picChg>
      </pc:sldChg>
      <pc:sldChg chg="modSp add">
        <pc:chgData name="Anusindhuja Galidevara" userId="b90cabebe711c35f" providerId="LiveId" clId="{B55FA31D-2E53-4763-BA0C-DB2DCF80D4B7}" dt="2020-11-26T12:58:03.343" v="509" actId="255"/>
        <pc:sldMkLst>
          <pc:docMk/>
          <pc:sldMk cId="1987807399" sldId="258"/>
        </pc:sldMkLst>
        <pc:spChg chg="mod">
          <ac:chgData name="Anusindhuja Galidevara" userId="b90cabebe711c35f" providerId="LiveId" clId="{B55FA31D-2E53-4763-BA0C-DB2DCF80D4B7}" dt="2020-11-26T12:56:47.670" v="503" actId="113"/>
          <ac:spMkLst>
            <pc:docMk/>
            <pc:sldMk cId="1987807399" sldId="258"/>
            <ac:spMk id="2" creationId="{99382D12-F029-410A-840D-BD39AC7811C9}"/>
          </ac:spMkLst>
        </pc:spChg>
        <pc:spChg chg="mod">
          <ac:chgData name="Anusindhuja Galidevara" userId="b90cabebe711c35f" providerId="LiveId" clId="{B55FA31D-2E53-4763-BA0C-DB2DCF80D4B7}" dt="2020-11-26T12:58:03.343" v="509" actId="255"/>
          <ac:spMkLst>
            <pc:docMk/>
            <pc:sldMk cId="1987807399" sldId="258"/>
            <ac:spMk id="3" creationId="{4637D060-F5C3-4E0E-AC47-FC35385611DE}"/>
          </ac:spMkLst>
        </pc:spChg>
      </pc:sldChg>
      <pc:sldChg chg="add del">
        <pc:chgData name="Anusindhuja Galidevara" userId="b90cabebe711c35f" providerId="LiveId" clId="{B55FA31D-2E53-4763-BA0C-DB2DCF80D4B7}" dt="2020-11-26T12:28:17.902" v="5" actId="2696"/>
        <pc:sldMkLst>
          <pc:docMk/>
          <pc:sldMk cId="2453194895" sldId="258"/>
        </pc:sldMkLst>
      </pc:sldChg>
      <pc:sldChg chg="modSp add del">
        <pc:chgData name="Anusindhuja Galidevara" userId="b90cabebe711c35f" providerId="LiveId" clId="{B55FA31D-2E53-4763-BA0C-DB2DCF80D4B7}" dt="2020-11-26T12:43:20.727" v="159" actId="2696"/>
        <pc:sldMkLst>
          <pc:docMk/>
          <pc:sldMk cId="57261951" sldId="259"/>
        </pc:sldMkLst>
        <pc:spChg chg="mod">
          <ac:chgData name="Anusindhuja Galidevara" userId="b90cabebe711c35f" providerId="LiveId" clId="{B55FA31D-2E53-4763-BA0C-DB2DCF80D4B7}" dt="2020-11-26T12:42:42.840" v="128" actId="5793"/>
          <ac:spMkLst>
            <pc:docMk/>
            <pc:sldMk cId="57261951" sldId="259"/>
            <ac:spMk id="3" creationId="{8FC7CBE4-5016-4729-B1EE-FB0DC272AE4D}"/>
          </ac:spMkLst>
        </pc:spChg>
      </pc:sldChg>
      <pc:sldChg chg="modSp add del">
        <pc:chgData name="Anusindhuja Galidevara" userId="b90cabebe711c35f" providerId="LiveId" clId="{B55FA31D-2E53-4763-BA0C-DB2DCF80D4B7}" dt="2020-11-26T12:54:59.453" v="480" actId="2696"/>
        <pc:sldMkLst>
          <pc:docMk/>
          <pc:sldMk cId="4082639063" sldId="259"/>
        </pc:sldMkLst>
        <pc:spChg chg="mod">
          <ac:chgData name="Anusindhuja Galidevara" userId="b90cabebe711c35f" providerId="LiveId" clId="{B55FA31D-2E53-4763-BA0C-DB2DCF80D4B7}" dt="2020-11-26T12:43:46.161" v="168" actId="20577"/>
          <ac:spMkLst>
            <pc:docMk/>
            <pc:sldMk cId="4082639063" sldId="259"/>
            <ac:spMk id="3" creationId="{BBFD15E9-9D1C-421C-B7B2-0C97B11802E6}"/>
          </ac:spMkLst>
        </pc:spChg>
      </pc:sldChg>
      <pc:sldChg chg="modSp add">
        <pc:chgData name="Anusindhuja Galidevara" userId="b90cabebe711c35f" providerId="LiveId" clId="{B55FA31D-2E53-4763-BA0C-DB2DCF80D4B7}" dt="2020-11-26T12:59:30.550" v="541" actId="14100"/>
        <pc:sldMkLst>
          <pc:docMk/>
          <pc:sldMk cId="442624821" sldId="260"/>
        </pc:sldMkLst>
        <pc:spChg chg="mod">
          <ac:chgData name="Anusindhuja Galidevara" userId="b90cabebe711c35f" providerId="LiveId" clId="{B55FA31D-2E53-4763-BA0C-DB2DCF80D4B7}" dt="2020-11-26T12:58:14.951" v="512" actId="255"/>
          <ac:spMkLst>
            <pc:docMk/>
            <pc:sldMk cId="442624821" sldId="260"/>
            <ac:spMk id="2" creationId="{1DBABEDA-679A-48C5-9498-75F1127F6CD6}"/>
          </ac:spMkLst>
        </pc:spChg>
        <pc:spChg chg="mod">
          <ac:chgData name="Anusindhuja Galidevara" userId="b90cabebe711c35f" providerId="LiveId" clId="{B55FA31D-2E53-4763-BA0C-DB2DCF80D4B7}" dt="2020-11-26T12:59:30.550" v="541" actId="14100"/>
          <ac:spMkLst>
            <pc:docMk/>
            <pc:sldMk cId="442624821" sldId="260"/>
            <ac:spMk id="3" creationId="{BBFD15E9-9D1C-421C-B7B2-0C97B11802E6}"/>
          </ac:spMkLst>
        </pc:spChg>
      </pc:sldChg>
      <pc:sldChg chg="modSp add del">
        <pc:chgData name="Anusindhuja Galidevara" userId="b90cabebe711c35f" providerId="LiveId" clId="{B55FA31D-2E53-4763-BA0C-DB2DCF80D4B7}" dt="2020-11-26T12:43:19.327" v="158" actId="2696"/>
        <pc:sldMkLst>
          <pc:docMk/>
          <pc:sldMk cId="1442875213" sldId="260"/>
        </pc:sldMkLst>
        <pc:spChg chg="mod">
          <ac:chgData name="Anusindhuja Galidevara" userId="b90cabebe711c35f" providerId="LiveId" clId="{B55FA31D-2E53-4763-BA0C-DB2DCF80D4B7}" dt="2020-11-26T12:43:11.048" v="153" actId="20577"/>
          <ac:spMkLst>
            <pc:docMk/>
            <pc:sldMk cId="1442875213" sldId="260"/>
            <ac:spMk id="2" creationId="{AD0B84FD-2FDB-4038-A77B-FD8D5FEC2D8D}"/>
          </ac:spMkLst>
        </pc:spChg>
        <pc:spChg chg="mod">
          <ac:chgData name="Anusindhuja Galidevara" userId="b90cabebe711c35f" providerId="LiveId" clId="{B55FA31D-2E53-4763-BA0C-DB2DCF80D4B7}" dt="2020-11-26T12:43:16.637" v="157" actId="20577"/>
          <ac:spMkLst>
            <pc:docMk/>
            <pc:sldMk cId="1442875213" sldId="260"/>
            <ac:spMk id="3" creationId="{4BF67CC3-1E0F-4C33-A179-5FE2DBEB3799}"/>
          </ac:spMkLst>
        </pc:spChg>
      </pc:sldChg>
      <pc:sldChg chg="modSp add addCm delCm">
        <pc:chgData name="Anusindhuja Galidevara" userId="b90cabebe711c35f" providerId="LiveId" clId="{B55FA31D-2E53-4763-BA0C-DB2DCF80D4B7}" dt="2020-11-26T12:57:49.059" v="508" actId="2711"/>
        <pc:sldMkLst>
          <pc:docMk/>
          <pc:sldMk cId="4281089089" sldId="261"/>
        </pc:sldMkLst>
        <pc:spChg chg="mod">
          <ac:chgData name="Anusindhuja Galidevara" userId="b90cabebe711c35f" providerId="LiveId" clId="{B55FA31D-2E53-4763-BA0C-DB2DCF80D4B7}" dt="2020-11-26T12:57:20.910" v="507" actId="113"/>
          <ac:spMkLst>
            <pc:docMk/>
            <pc:sldMk cId="4281089089" sldId="261"/>
            <ac:spMk id="2" creationId="{0AE9C2BA-891B-42B8-82CE-BA946F0436A3}"/>
          </ac:spMkLst>
        </pc:spChg>
        <pc:spChg chg="mod">
          <ac:chgData name="Anusindhuja Galidevara" userId="b90cabebe711c35f" providerId="LiveId" clId="{B55FA31D-2E53-4763-BA0C-DB2DCF80D4B7}" dt="2020-11-26T12:57:49.059" v="508" actId="2711"/>
          <ac:spMkLst>
            <pc:docMk/>
            <pc:sldMk cId="4281089089" sldId="261"/>
            <ac:spMk id="3" creationId="{475BE2CB-CD19-45FC-A227-C38EAD05DBB2}"/>
          </ac:spMkLst>
        </pc:spChg>
        <pc:spChg chg="mod">
          <ac:chgData name="Anusindhuja Galidevara" userId="b90cabebe711c35f" providerId="LiveId" clId="{B55FA31D-2E53-4763-BA0C-DB2DCF80D4B7}" dt="2020-11-26T12:49:59.346" v="199" actId="20577"/>
          <ac:spMkLst>
            <pc:docMk/>
            <pc:sldMk cId="4281089089" sldId="261"/>
            <ac:spMk id="4" creationId="{A90708D2-5C46-401E-A6AE-7997917CF825}"/>
          </ac:spMkLst>
        </pc:spChg>
      </pc:sldChg>
      <pc:sldChg chg="addSp delSp modSp add">
        <pc:chgData name="Anusindhuja Galidevara" userId="b90cabebe711c35f" providerId="LiveId" clId="{B55FA31D-2E53-4763-BA0C-DB2DCF80D4B7}" dt="2020-11-26T13:03:44.752" v="592" actId="114"/>
        <pc:sldMkLst>
          <pc:docMk/>
          <pc:sldMk cId="921204176" sldId="262"/>
        </pc:sldMkLst>
        <pc:spChg chg="mod">
          <ac:chgData name="Anusindhuja Galidevara" userId="b90cabebe711c35f" providerId="LiveId" clId="{B55FA31D-2E53-4763-BA0C-DB2DCF80D4B7}" dt="2020-11-26T13:03:44.752" v="592" actId="114"/>
          <ac:spMkLst>
            <pc:docMk/>
            <pc:sldMk cId="921204176" sldId="262"/>
            <ac:spMk id="2" creationId="{823DE704-7BC5-4D2F-9751-CDF98EFE43D4}"/>
          </ac:spMkLst>
        </pc:spChg>
        <pc:spChg chg="mod">
          <ac:chgData name="Anusindhuja Galidevara" userId="b90cabebe711c35f" providerId="LiveId" clId="{B55FA31D-2E53-4763-BA0C-DB2DCF80D4B7}" dt="2020-11-26T13:02:03.987" v="575" actId="20577"/>
          <ac:spMkLst>
            <pc:docMk/>
            <pc:sldMk cId="921204176" sldId="262"/>
            <ac:spMk id="3" creationId="{F9CAB6EB-D7C4-4077-9659-D4B83B1B6222}"/>
          </ac:spMkLst>
        </pc:spChg>
        <pc:spChg chg="add del">
          <ac:chgData name="Anusindhuja Galidevara" userId="b90cabebe711c35f" providerId="LiveId" clId="{B55FA31D-2E53-4763-BA0C-DB2DCF80D4B7}" dt="2020-11-26T13:01:42.480" v="569" actId="478"/>
          <ac:spMkLst>
            <pc:docMk/>
            <pc:sldMk cId="921204176" sldId="262"/>
            <ac:spMk id="4" creationId="{34F8EE90-356C-4B6B-84B9-3A2C5B1698BF}"/>
          </ac:spMkLst>
        </pc:spChg>
        <pc:spChg chg="add del">
          <ac:chgData name="Anusindhuja Galidevara" userId="b90cabebe711c35f" providerId="LiveId" clId="{B55FA31D-2E53-4763-BA0C-DB2DCF80D4B7}" dt="2020-11-26T13:01:58.663" v="574" actId="478"/>
          <ac:spMkLst>
            <pc:docMk/>
            <pc:sldMk cId="921204176" sldId="262"/>
            <ac:spMk id="5" creationId="{F4CF4946-555A-4511-AA8B-15E1187B0CFF}"/>
          </ac:spMkLst>
        </pc:spChg>
        <pc:spChg chg="add del">
          <ac:chgData name="Anusindhuja Galidevara" userId="b90cabebe711c35f" providerId="LiveId" clId="{B55FA31D-2E53-4763-BA0C-DB2DCF80D4B7}" dt="2020-11-26T13:01:42.480" v="569" actId="478"/>
          <ac:spMkLst>
            <pc:docMk/>
            <pc:sldMk cId="921204176" sldId="262"/>
            <ac:spMk id="6" creationId="{B5C7AD87-3B7A-4D31-BE6D-1C43BE7A7CBB}"/>
          </ac:spMkLst>
        </pc:spChg>
        <pc:spChg chg="add del">
          <ac:chgData name="Anusindhuja Galidevara" userId="b90cabebe711c35f" providerId="LiveId" clId="{B55FA31D-2E53-4763-BA0C-DB2DCF80D4B7}" dt="2020-11-26T13:01:57.533" v="573" actId="478"/>
          <ac:spMkLst>
            <pc:docMk/>
            <pc:sldMk cId="921204176" sldId="262"/>
            <ac:spMk id="7" creationId="{2AAAD76F-9936-4F20-B802-CCC38AD32EEF}"/>
          </ac:spMkLst>
        </pc:spChg>
        <pc:spChg chg="add del">
          <ac:chgData name="Anusindhuja Galidevara" userId="b90cabebe711c35f" providerId="LiveId" clId="{B55FA31D-2E53-4763-BA0C-DB2DCF80D4B7}" dt="2020-11-26T13:01:42.480" v="569" actId="478"/>
          <ac:spMkLst>
            <pc:docMk/>
            <pc:sldMk cId="921204176" sldId="262"/>
            <ac:spMk id="8" creationId="{F8DCBB96-E0BD-4E85-B2CE-79D0840D9999}"/>
          </ac:spMkLst>
        </pc:spChg>
        <pc:spChg chg="add del">
          <ac:chgData name="Anusindhuja Galidevara" userId="b90cabebe711c35f" providerId="LiveId" clId="{B55FA31D-2E53-4763-BA0C-DB2DCF80D4B7}" dt="2020-11-26T13:01:56.394" v="572" actId="478"/>
          <ac:spMkLst>
            <pc:docMk/>
            <pc:sldMk cId="921204176" sldId="262"/>
            <ac:spMk id="9" creationId="{B92FC9DF-B63D-40B8-BE7E-69BCA5562650}"/>
          </ac:spMkLst>
        </pc:spChg>
        <pc:spChg chg="add del">
          <ac:chgData name="Anusindhuja Galidevara" userId="b90cabebe711c35f" providerId="LiveId" clId="{B55FA31D-2E53-4763-BA0C-DB2DCF80D4B7}" dt="2020-11-26T13:01:42.480" v="569" actId="478"/>
          <ac:spMkLst>
            <pc:docMk/>
            <pc:sldMk cId="921204176" sldId="262"/>
            <ac:spMk id="10" creationId="{B32C66CC-F581-41A5-A292-E69AA378B085}"/>
          </ac:spMkLst>
        </pc:spChg>
        <pc:spChg chg="add del">
          <ac:chgData name="Anusindhuja Galidevara" userId="b90cabebe711c35f" providerId="LiveId" clId="{B55FA31D-2E53-4763-BA0C-DB2DCF80D4B7}" dt="2020-11-26T13:01:53.532" v="570" actId="478"/>
          <ac:spMkLst>
            <pc:docMk/>
            <pc:sldMk cId="921204176" sldId="262"/>
            <ac:spMk id="11" creationId="{106319D7-7949-4FE1-AFDB-A5F2540FFF88}"/>
          </ac:spMkLst>
        </pc:spChg>
        <pc:spChg chg="add del">
          <ac:chgData name="Anusindhuja Galidevara" userId="b90cabebe711c35f" providerId="LiveId" clId="{B55FA31D-2E53-4763-BA0C-DB2DCF80D4B7}" dt="2020-11-26T13:01:54.952" v="571" actId="478"/>
          <ac:spMkLst>
            <pc:docMk/>
            <pc:sldMk cId="921204176" sldId="262"/>
            <ac:spMk id="12" creationId="{2CF6204C-0043-4909-9CBB-24236AE53A61}"/>
          </ac:spMkLst>
        </pc:spChg>
        <pc:spChg chg="add del">
          <ac:chgData name="Anusindhuja Galidevara" userId="b90cabebe711c35f" providerId="LiveId" clId="{B55FA31D-2E53-4763-BA0C-DB2DCF80D4B7}" dt="2020-11-26T13:01:42.480" v="569" actId="478"/>
          <ac:spMkLst>
            <pc:docMk/>
            <pc:sldMk cId="921204176" sldId="262"/>
            <ac:spMk id="13" creationId="{36793628-DA2C-46A4-97CD-ED4D96C28648}"/>
          </ac:spMkLst>
        </pc:spChg>
        <pc:picChg chg="add mod">
          <ac:chgData name="Anusindhuja Galidevara" userId="b90cabebe711c35f" providerId="LiveId" clId="{B55FA31D-2E53-4763-BA0C-DB2DCF80D4B7}" dt="2020-11-26T13:02:14.808" v="579" actId="14100"/>
          <ac:picMkLst>
            <pc:docMk/>
            <pc:sldMk cId="921204176" sldId="262"/>
            <ac:picMk id="14" creationId="{7B79D165-71BE-43BA-BACD-C2F7D72263A9}"/>
          </ac:picMkLst>
        </pc:picChg>
      </pc:sldChg>
      <pc:sldChg chg="addSp delSp modSp add mod setBg">
        <pc:chgData name="Anusindhuja Galidevara" userId="b90cabebe711c35f" providerId="LiveId" clId="{B55FA31D-2E53-4763-BA0C-DB2DCF80D4B7}" dt="2020-11-26T13:45:39.094" v="837" actId="27636"/>
        <pc:sldMkLst>
          <pc:docMk/>
          <pc:sldMk cId="2600094168" sldId="263"/>
        </pc:sldMkLst>
        <pc:spChg chg="mod ord">
          <ac:chgData name="Anusindhuja Galidevara" userId="b90cabebe711c35f" providerId="LiveId" clId="{B55FA31D-2E53-4763-BA0C-DB2DCF80D4B7}" dt="2020-11-26T13:13:07.160" v="826" actId="26606"/>
          <ac:spMkLst>
            <pc:docMk/>
            <pc:sldMk cId="2600094168" sldId="263"/>
            <ac:spMk id="2" creationId="{A33E6DA3-4D9B-4B36-A875-8DD657FA3494}"/>
          </ac:spMkLst>
        </pc:spChg>
        <pc:spChg chg="del">
          <ac:chgData name="Anusindhuja Galidevara" userId="b90cabebe711c35f" providerId="LiveId" clId="{B55FA31D-2E53-4763-BA0C-DB2DCF80D4B7}" dt="2020-11-26T13:08:43.111" v="665" actId="26606"/>
          <ac:spMkLst>
            <pc:docMk/>
            <pc:sldMk cId="2600094168" sldId="263"/>
            <ac:spMk id="3" creationId="{48500F35-1BA9-49FC-A31D-BF926B1C45FE}"/>
          </ac:spMkLst>
        </pc:spChg>
        <pc:spChg chg="mod ord">
          <ac:chgData name="Anusindhuja Galidevara" userId="b90cabebe711c35f" providerId="LiveId" clId="{B55FA31D-2E53-4763-BA0C-DB2DCF80D4B7}" dt="2020-11-26T13:45:39.094" v="837" actId="27636"/>
          <ac:spMkLst>
            <pc:docMk/>
            <pc:sldMk cId="2600094168" sldId="263"/>
            <ac:spMk id="4" creationId="{2E6A16A2-5545-4F44-AEC1-D7F8DC9537C5}"/>
          </ac:spMkLst>
        </pc:spChg>
        <pc:spChg chg="add del">
          <ac:chgData name="Anusindhuja Galidevara" userId="b90cabebe711c35f" providerId="LiveId" clId="{B55FA31D-2E53-4763-BA0C-DB2DCF80D4B7}" dt="2020-11-26T13:09:25.675" v="685" actId="26606"/>
          <ac:spMkLst>
            <pc:docMk/>
            <pc:sldMk cId="2600094168" sldId="263"/>
            <ac:spMk id="14" creationId="{48FE65CB-EFD8-497D-A30A-093E20EACB05}"/>
          </ac:spMkLst>
        </pc:spChg>
        <pc:spChg chg="add del">
          <ac:chgData name="Anusindhuja Galidevara" userId="b90cabebe711c35f" providerId="LiveId" clId="{B55FA31D-2E53-4763-BA0C-DB2DCF80D4B7}" dt="2020-11-26T13:08:59.768" v="668" actId="26606"/>
          <ac:spMkLst>
            <pc:docMk/>
            <pc:sldMk cId="2600094168" sldId="263"/>
            <ac:spMk id="25" creationId="{4D4DD4CF-9732-4771-98FE-77886DC915F2}"/>
          </ac:spMkLst>
        </pc:spChg>
        <pc:spChg chg="add del">
          <ac:chgData name="Anusindhuja Galidevara" userId="b90cabebe711c35f" providerId="LiveId" clId="{B55FA31D-2E53-4763-BA0C-DB2DCF80D4B7}" dt="2020-11-26T13:08:59.768" v="668" actId="26606"/>
          <ac:spMkLst>
            <pc:docMk/>
            <pc:sldMk cId="2600094168" sldId="263"/>
            <ac:spMk id="29" creationId="{A2861A9C-C970-4FFE-B67C-222B6F573287}"/>
          </ac:spMkLst>
        </pc:spChg>
        <pc:spChg chg="add del">
          <ac:chgData name="Anusindhuja Galidevara" userId="b90cabebe711c35f" providerId="LiveId" clId="{B55FA31D-2E53-4763-BA0C-DB2DCF80D4B7}" dt="2020-11-26T13:09:03.450" v="670" actId="26606"/>
          <ac:spMkLst>
            <pc:docMk/>
            <pc:sldMk cId="2600094168" sldId="263"/>
            <ac:spMk id="35" creationId="{10D21FCB-56CB-4EFA-A79A-A9A8EC0F722E}"/>
          </ac:spMkLst>
        </pc:spChg>
        <pc:spChg chg="add del">
          <ac:chgData name="Anusindhuja Galidevara" userId="b90cabebe711c35f" providerId="LiveId" clId="{B55FA31D-2E53-4763-BA0C-DB2DCF80D4B7}" dt="2020-11-26T13:09:05.819" v="672" actId="26606"/>
          <ac:spMkLst>
            <pc:docMk/>
            <pc:sldMk cId="2600094168" sldId="263"/>
            <ac:spMk id="40" creationId="{48FE65CB-EFD8-497D-A30A-093E20EACB05}"/>
          </ac:spMkLst>
        </pc:spChg>
        <pc:spChg chg="add del">
          <ac:chgData name="Anusindhuja Galidevara" userId="b90cabebe711c35f" providerId="LiveId" clId="{B55FA31D-2E53-4763-BA0C-DB2DCF80D4B7}" dt="2020-11-26T13:09:06.809" v="674" actId="26606"/>
          <ac:spMkLst>
            <pc:docMk/>
            <pc:sldMk cId="2600094168" sldId="263"/>
            <ac:spMk id="45" creationId="{48FE65CB-EFD8-497D-A30A-093E20EACB05}"/>
          </ac:spMkLst>
        </pc:spChg>
        <pc:spChg chg="add del">
          <ac:chgData name="Anusindhuja Galidevara" userId="b90cabebe711c35f" providerId="LiveId" clId="{B55FA31D-2E53-4763-BA0C-DB2DCF80D4B7}" dt="2020-11-26T13:09:09.914" v="676" actId="26606"/>
          <ac:spMkLst>
            <pc:docMk/>
            <pc:sldMk cId="2600094168" sldId="263"/>
            <ac:spMk id="50" creationId="{48FE65CB-EFD8-497D-A30A-093E20EACB05}"/>
          </ac:spMkLst>
        </pc:spChg>
        <pc:spChg chg="add del">
          <ac:chgData name="Anusindhuja Galidevara" userId="b90cabebe711c35f" providerId="LiveId" clId="{B55FA31D-2E53-4763-BA0C-DB2DCF80D4B7}" dt="2020-11-26T13:09:15.222" v="678" actId="26606"/>
          <ac:spMkLst>
            <pc:docMk/>
            <pc:sldMk cId="2600094168" sldId="263"/>
            <ac:spMk id="55" creationId="{446F2B05-D14A-46C1-B94D-81BAFA34CA8C}"/>
          </ac:spMkLst>
        </pc:spChg>
        <pc:spChg chg="add del">
          <ac:chgData name="Anusindhuja Galidevara" userId="b90cabebe711c35f" providerId="LiveId" clId="{B55FA31D-2E53-4763-BA0C-DB2DCF80D4B7}" dt="2020-11-26T13:09:16.931" v="680" actId="26606"/>
          <ac:spMkLst>
            <pc:docMk/>
            <pc:sldMk cId="2600094168" sldId="263"/>
            <ac:spMk id="60" creationId="{6E3254AE-C4CD-426D-A6E8-7FA13B0F889C}"/>
          </ac:spMkLst>
        </pc:spChg>
        <pc:spChg chg="add del">
          <ac:chgData name="Anusindhuja Galidevara" userId="b90cabebe711c35f" providerId="LiveId" clId="{B55FA31D-2E53-4763-BA0C-DB2DCF80D4B7}" dt="2020-11-26T13:09:21.927" v="682" actId="26606"/>
          <ac:spMkLst>
            <pc:docMk/>
            <pc:sldMk cId="2600094168" sldId="263"/>
            <ac:spMk id="65" creationId="{446F2B05-D14A-46C1-B94D-81BAFA34CA8C}"/>
          </ac:spMkLst>
        </pc:spChg>
        <pc:spChg chg="add del">
          <ac:chgData name="Anusindhuja Galidevara" userId="b90cabebe711c35f" providerId="LiveId" clId="{B55FA31D-2E53-4763-BA0C-DB2DCF80D4B7}" dt="2020-11-26T13:09:25.622" v="684" actId="26606"/>
          <ac:spMkLst>
            <pc:docMk/>
            <pc:sldMk cId="2600094168" sldId="263"/>
            <ac:spMk id="70" creationId="{10D21FCB-56CB-4EFA-A79A-A9A8EC0F722E}"/>
          </ac:spMkLst>
        </pc:spChg>
        <pc:spChg chg="add del">
          <ac:chgData name="Anusindhuja Galidevara" userId="b90cabebe711c35f" providerId="LiveId" clId="{B55FA31D-2E53-4763-BA0C-DB2DCF80D4B7}" dt="2020-11-26T13:12:41.500" v="819" actId="26606"/>
          <ac:spMkLst>
            <pc:docMk/>
            <pc:sldMk cId="2600094168" sldId="263"/>
            <ac:spMk id="75" creationId="{48FE65CB-EFD8-497D-A30A-093E20EACB05}"/>
          </ac:spMkLst>
        </pc:spChg>
        <pc:spChg chg="add del">
          <ac:chgData name="Anusindhuja Galidevara" userId="b90cabebe711c35f" providerId="LiveId" clId="{B55FA31D-2E53-4763-BA0C-DB2DCF80D4B7}" dt="2020-11-26T13:12:01.950" v="796" actId="26606"/>
          <ac:spMkLst>
            <pc:docMk/>
            <pc:sldMk cId="2600094168" sldId="263"/>
            <ac:spMk id="85" creationId="{5D2CA358-2EA6-49C2-AAEF-0C79C1F76265}"/>
          </ac:spMkLst>
        </pc:spChg>
        <pc:spChg chg="add del">
          <ac:chgData name="Anusindhuja Galidevara" userId="b90cabebe711c35f" providerId="LiveId" clId="{B55FA31D-2E53-4763-BA0C-DB2DCF80D4B7}" dt="2020-11-26T13:12:04.731" v="798" actId="26606"/>
          <ac:spMkLst>
            <pc:docMk/>
            <pc:sldMk cId="2600094168" sldId="263"/>
            <ac:spMk id="93" creationId="{CAF2918A-1C5B-42DB-81F0-39DF7ED153D9}"/>
          </ac:spMkLst>
        </pc:spChg>
        <pc:spChg chg="add del">
          <ac:chgData name="Anusindhuja Galidevara" userId="b90cabebe711c35f" providerId="LiveId" clId="{B55FA31D-2E53-4763-BA0C-DB2DCF80D4B7}" dt="2020-11-26T13:12:07.779" v="800" actId="26606"/>
          <ac:spMkLst>
            <pc:docMk/>
            <pc:sldMk cId="2600094168" sldId="263"/>
            <ac:spMk id="99" creationId="{61C5F934-4BC1-43BC-8C11-D7FF80425109}"/>
          </ac:spMkLst>
        </pc:spChg>
        <pc:spChg chg="add del">
          <ac:chgData name="Anusindhuja Galidevara" userId="b90cabebe711c35f" providerId="LiveId" clId="{B55FA31D-2E53-4763-BA0C-DB2DCF80D4B7}" dt="2020-11-26T13:12:07.779" v="800" actId="26606"/>
          <ac:spMkLst>
            <pc:docMk/>
            <pc:sldMk cId="2600094168" sldId="263"/>
            <ac:spMk id="101" creationId="{59C354C0-0CDD-46A0-8C70-01B09B6117CD}"/>
          </ac:spMkLst>
        </pc:spChg>
        <pc:spChg chg="add del">
          <ac:chgData name="Anusindhuja Galidevara" userId="b90cabebe711c35f" providerId="LiveId" clId="{B55FA31D-2E53-4763-BA0C-DB2DCF80D4B7}" dt="2020-11-26T13:12:22.412" v="806" actId="26606"/>
          <ac:spMkLst>
            <pc:docMk/>
            <pc:sldMk cId="2600094168" sldId="263"/>
            <ac:spMk id="112" creationId="{5D2CA358-2EA6-49C2-AAEF-0C79C1F76265}"/>
          </ac:spMkLst>
        </pc:spChg>
        <pc:spChg chg="add del">
          <ac:chgData name="Anusindhuja Galidevara" userId="b90cabebe711c35f" providerId="LiveId" clId="{B55FA31D-2E53-4763-BA0C-DB2DCF80D4B7}" dt="2020-11-26T13:12:28.050" v="810" actId="26606"/>
          <ac:spMkLst>
            <pc:docMk/>
            <pc:sldMk cId="2600094168" sldId="263"/>
            <ac:spMk id="121" creationId="{5D2CA358-2EA6-49C2-AAEF-0C79C1F76265}"/>
          </ac:spMkLst>
        </pc:spChg>
        <pc:spChg chg="add del">
          <ac:chgData name="Anusindhuja Galidevara" userId="b90cabebe711c35f" providerId="LiveId" clId="{B55FA31D-2E53-4763-BA0C-DB2DCF80D4B7}" dt="2020-11-26T13:12:29.840" v="812" actId="26606"/>
          <ac:spMkLst>
            <pc:docMk/>
            <pc:sldMk cId="2600094168" sldId="263"/>
            <ac:spMk id="127" creationId="{CAF2918A-1C5B-42DB-81F0-39DF7ED153D9}"/>
          </ac:spMkLst>
        </pc:spChg>
        <pc:spChg chg="add del">
          <ac:chgData name="Anusindhuja Galidevara" userId="b90cabebe711c35f" providerId="LiveId" clId="{B55FA31D-2E53-4763-BA0C-DB2DCF80D4B7}" dt="2020-11-26T13:12:35.110" v="814" actId="26606"/>
          <ac:spMkLst>
            <pc:docMk/>
            <pc:sldMk cId="2600094168" sldId="263"/>
            <ac:spMk id="133" creationId="{5D2CA358-2EA6-49C2-AAEF-0C79C1F76265}"/>
          </ac:spMkLst>
        </pc:spChg>
        <pc:spChg chg="add del">
          <ac:chgData name="Anusindhuja Galidevara" userId="b90cabebe711c35f" providerId="LiveId" clId="{B55FA31D-2E53-4763-BA0C-DB2DCF80D4B7}" dt="2020-11-26T13:12:39.070" v="816" actId="26606"/>
          <ac:spMkLst>
            <pc:docMk/>
            <pc:sldMk cId="2600094168" sldId="263"/>
            <ac:spMk id="139" creationId="{E2C217DE-5F1D-460D-B5F4-970C1C1F3924}"/>
          </ac:spMkLst>
        </pc:spChg>
        <pc:spChg chg="add del">
          <ac:chgData name="Anusindhuja Galidevara" userId="b90cabebe711c35f" providerId="LiveId" clId="{B55FA31D-2E53-4763-BA0C-DB2DCF80D4B7}" dt="2020-11-26T13:12:39.070" v="816" actId="26606"/>
          <ac:spMkLst>
            <pc:docMk/>
            <pc:sldMk cId="2600094168" sldId="263"/>
            <ac:spMk id="141" creationId="{79CFDBBD-3954-4FC3-9D75-D314EBCEED0F}"/>
          </ac:spMkLst>
        </pc:spChg>
        <pc:spChg chg="add del">
          <ac:chgData name="Anusindhuja Galidevara" userId="b90cabebe711c35f" providerId="LiveId" clId="{B55FA31D-2E53-4763-BA0C-DB2DCF80D4B7}" dt="2020-11-26T13:12:41.430" v="818" actId="26606"/>
          <ac:spMkLst>
            <pc:docMk/>
            <pc:sldMk cId="2600094168" sldId="263"/>
            <ac:spMk id="146" creationId="{5D2CA358-2EA6-49C2-AAEF-0C79C1F76265}"/>
          </ac:spMkLst>
        </pc:spChg>
        <pc:spChg chg="add del">
          <ac:chgData name="Anusindhuja Galidevara" userId="b90cabebe711c35f" providerId="LiveId" clId="{B55FA31D-2E53-4763-BA0C-DB2DCF80D4B7}" dt="2020-11-26T13:13:07.160" v="826" actId="26606"/>
          <ac:spMkLst>
            <pc:docMk/>
            <pc:sldMk cId="2600094168" sldId="263"/>
            <ac:spMk id="152" creationId="{61C5F934-4BC1-43BC-8C11-D7FF80425109}"/>
          </ac:spMkLst>
        </pc:spChg>
        <pc:spChg chg="add del">
          <ac:chgData name="Anusindhuja Galidevara" userId="b90cabebe711c35f" providerId="LiveId" clId="{B55FA31D-2E53-4763-BA0C-DB2DCF80D4B7}" dt="2020-11-26T13:13:07.160" v="826" actId="26606"/>
          <ac:spMkLst>
            <pc:docMk/>
            <pc:sldMk cId="2600094168" sldId="263"/>
            <ac:spMk id="154" creationId="{59C354C0-0CDD-46A0-8C70-01B09B6117CD}"/>
          </ac:spMkLst>
        </pc:spChg>
        <pc:spChg chg="add del">
          <ac:chgData name="Anusindhuja Galidevara" userId="b90cabebe711c35f" providerId="LiveId" clId="{B55FA31D-2E53-4763-BA0C-DB2DCF80D4B7}" dt="2020-11-26T13:12:58.503" v="821" actId="26606"/>
          <ac:spMkLst>
            <pc:docMk/>
            <pc:sldMk cId="2600094168" sldId="263"/>
            <ac:spMk id="158" creationId="{CAF2918A-1C5B-42DB-81F0-39DF7ED153D9}"/>
          </ac:spMkLst>
        </pc:spChg>
        <pc:spChg chg="add del">
          <ac:chgData name="Anusindhuja Galidevara" userId="b90cabebe711c35f" providerId="LiveId" clId="{B55FA31D-2E53-4763-BA0C-DB2DCF80D4B7}" dt="2020-11-26T13:13:00.841" v="823" actId="26606"/>
          <ac:spMkLst>
            <pc:docMk/>
            <pc:sldMk cId="2600094168" sldId="263"/>
            <ac:spMk id="164" creationId="{61C5F934-4BC1-43BC-8C11-D7FF80425109}"/>
          </ac:spMkLst>
        </pc:spChg>
        <pc:spChg chg="add del">
          <ac:chgData name="Anusindhuja Galidevara" userId="b90cabebe711c35f" providerId="LiveId" clId="{B55FA31D-2E53-4763-BA0C-DB2DCF80D4B7}" dt="2020-11-26T13:13:00.841" v="823" actId="26606"/>
          <ac:spMkLst>
            <pc:docMk/>
            <pc:sldMk cId="2600094168" sldId="263"/>
            <ac:spMk id="166" creationId="{59C354C0-0CDD-46A0-8C70-01B09B6117CD}"/>
          </ac:spMkLst>
        </pc:spChg>
        <pc:spChg chg="add">
          <ac:chgData name="Anusindhuja Galidevara" userId="b90cabebe711c35f" providerId="LiveId" clId="{B55FA31D-2E53-4763-BA0C-DB2DCF80D4B7}" dt="2020-11-26T13:13:07.160" v="826" actId="26606"/>
          <ac:spMkLst>
            <pc:docMk/>
            <pc:sldMk cId="2600094168" sldId="263"/>
            <ac:spMk id="173" creationId="{5D2CA358-2EA6-49C2-AAEF-0C79C1F76265}"/>
          </ac:spMkLst>
        </pc:spChg>
        <pc:picChg chg="add mod ord">
          <ac:chgData name="Anusindhuja Galidevara" userId="b90cabebe711c35f" providerId="LiveId" clId="{B55FA31D-2E53-4763-BA0C-DB2DCF80D4B7}" dt="2020-11-26T13:13:07.160" v="826" actId="26606"/>
          <ac:picMkLst>
            <pc:docMk/>
            <pc:sldMk cId="2600094168" sldId="263"/>
            <ac:picMk id="5" creationId="{B42E9FD4-FC09-4FAA-A54A-9D2BF53F96C8}"/>
          </ac:picMkLst>
        </pc:picChg>
        <pc:picChg chg="add mod ord">
          <ac:chgData name="Anusindhuja Galidevara" userId="b90cabebe711c35f" providerId="LiveId" clId="{B55FA31D-2E53-4763-BA0C-DB2DCF80D4B7}" dt="2020-11-26T13:13:07.160" v="826" actId="26606"/>
          <ac:picMkLst>
            <pc:docMk/>
            <pc:sldMk cId="2600094168" sldId="263"/>
            <ac:picMk id="6" creationId="{810539AA-22F2-4579-9DA1-48D9282E5F9B}"/>
          </ac:picMkLst>
        </pc:picChg>
        <pc:picChg chg="add del">
          <ac:chgData name="Anusindhuja Galidevara" userId="b90cabebe711c35f" providerId="LiveId" clId="{B55FA31D-2E53-4763-BA0C-DB2DCF80D4B7}" dt="2020-11-26T13:09:25.675" v="685" actId="26606"/>
          <ac:picMkLst>
            <pc:docMk/>
            <pc:sldMk cId="2600094168" sldId="263"/>
            <ac:picMk id="10" creationId="{25496B42-CC46-4183-B481-887CD3E8C725}"/>
          </ac:picMkLst>
        </pc:picChg>
        <pc:picChg chg="add del">
          <ac:chgData name="Anusindhuja Galidevara" userId="b90cabebe711c35f" providerId="LiveId" clId="{B55FA31D-2E53-4763-BA0C-DB2DCF80D4B7}" dt="2020-11-26T13:09:25.675" v="685" actId="26606"/>
          <ac:picMkLst>
            <pc:docMk/>
            <pc:sldMk cId="2600094168" sldId="263"/>
            <ac:picMk id="12" creationId="{765E2D7E-B7BD-404F-9F71-D6620D37B909}"/>
          </ac:picMkLst>
        </pc:picChg>
        <pc:picChg chg="add del">
          <ac:chgData name="Anusindhuja Galidevara" userId="b90cabebe711c35f" providerId="LiveId" clId="{B55FA31D-2E53-4763-BA0C-DB2DCF80D4B7}" dt="2020-11-26T13:09:25.675" v="685" actId="26606"/>
          <ac:picMkLst>
            <pc:docMk/>
            <pc:sldMk cId="2600094168" sldId="263"/>
            <ac:picMk id="16" creationId="{00E374F5-52B2-4260-8B1C-54237931F069}"/>
          </ac:picMkLst>
        </pc:picChg>
        <pc:picChg chg="add del">
          <ac:chgData name="Anusindhuja Galidevara" userId="b90cabebe711c35f" providerId="LiveId" clId="{B55FA31D-2E53-4763-BA0C-DB2DCF80D4B7}" dt="2020-11-26T13:08:59.768" v="668" actId="26606"/>
          <ac:picMkLst>
            <pc:docMk/>
            <pc:sldMk cId="2600094168" sldId="263"/>
            <ac:picMk id="21" creationId="{22790EC5-ACA7-4536-8066-B60199F3C6DF}"/>
          </ac:picMkLst>
        </pc:picChg>
        <pc:picChg chg="add del">
          <ac:chgData name="Anusindhuja Galidevara" userId="b90cabebe711c35f" providerId="LiveId" clId="{B55FA31D-2E53-4763-BA0C-DB2DCF80D4B7}" dt="2020-11-26T13:08:59.768" v="668" actId="26606"/>
          <ac:picMkLst>
            <pc:docMk/>
            <pc:sldMk cId="2600094168" sldId="263"/>
            <ac:picMk id="23" creationId="{5F86BEAF-FD24-4827-AD37-6785EBC9C2A8}"/>
          </ac:picMkLst>
        </pc:picChg>
        <pc:picChg chg="add del">
          <ac:chgData name="Anusindhuja Galidevara" userId="b90cabebe711c35f" providerId="LiveId" clId="{B55FA31D-2E53-4763-BA0C-DB2DCF80D4B7}" dt="2020-11-26T13:08:59.768" v="668" actId="26606"/>
          <ac:picMkLst>
            <pc:docMk/>
            <pc:sldMk cId="2600094168" sldId="263"/>
            <ac:picMk id="27" creationId="{0917E639-5738-4605-929E-1222198314AD}"/>
          </ac:picMkLst>
        </pc:picChg>
        <pc:picChg chg="add del">
          <ac:chgData name="Anusindhuja Galidevara" userId="b90cabebe711c35f" providerId="LiveId" clId="{B55FA31D-2E53-4763-BA0C-DB2DCF80D4B7}" dt="2020-11-26T13:08:59.768" v="668" actId="26606"/>
          <ac:picMkLst>
            <pc:docMk/>
            <pc:sldMk cId="2600094168" sldId="263"/>
            <ac:picMk id="31" creationId="{D2FDF82E-EBD8-4EC5-AD10-CD9E70EE85CF}"/>
          </ac:picMkLst>
        </pc:picChg>
        <pc:picChg chg="add del">
          <ac:chgData name="Anusindhuja Galidevara" userId="b90cabebe711c35f" providerId="LiveId" clId="{B55FA31D-2E53-4763-BA0C-DB2DCF80D4B7}" dt="2020-11-26T13:09:03.450" v="670" actId="26606"/>
          <ac:picMkLst>
            <pc:docMk/>
            <pc:sldMk cId="2600094168" sldId="263"/>
            <ac:picMk id="33" creationId="{25496B42-CC46-4183-B481-887CD3E8C725}"/>
          </ac:picMkLst>
        </pc:picChg>
        <pc:picChg chg="add del">
          <ac:chgData name="Anusindhuja Galidevara" userId="b90cabebe711c35f" providerId="LiveId" clId="{B55FA31D-2E53-4763-BA0C-DB2DCF80D4B7}" dt="2020-11-26T13:09:03.450" v="670" actId="26606"/>
          <ac:picMkLst>
            <pc:docMk/>
            <pc:sldMk cId="2600094168" sldId="263"/>
            <ac:picMk id="34" creationId="{765E2D7E-B7BD-404F-9F71-D6620D37B909}"/>
          </ac:picMkLst>
        </pc:picChg>
        <pc:picChg chg="add del">
          <ac:chgData name="Anusindhuja Galidevara" userId="b90cabebe711c35f" providerId="LiveId" clId="{B55FA31D-2E53-4763-BA0C-DB2DCF80D4B7}" dt="2020-11-26T13:09:03.450" v="670" actId="26606"/>
          <ac:picMkLst>
            <pc:docMk/>
            <pc:sldMk cId="2600094168" sldId="263"/>
            <ac:picMk id="36" creationId="{B1027BD9-272C-4CC4-9396-1708F8B1F40D}"/>
          </ac:picMkLst>
        </pc:picChg>
        <pc:picChg chg="add del">
          <ac:chgData name="Anusindhuja Galidevara" userId="b90cabebe711c35f" providerId="LiveId" clId="{B55FA31D-2E53-4763-BA0C-DB2DCF80D4B7}" dt="2020-11-26T13:09:05.819" v="672" actId="26606"/>
          <ac:picMkLst>
            <pc:docMk/>
            <pc:sldMk cId="2600094168" sldId="263"/>
            <ac:picMk id="38" creationId="{25496B42-CC46-4183-B481-887CD3E8C725}"/>
          </ac:picMkLst>
        </pc:picChg>
        <pc:picChg chg="add del">
          <ac:chgData name="Anusindhuja Galidevara" userId="b90cabebe711c35f" providerId="LiveId" clId="{B55FA31D-2E53-4763-BA0C-DB2DCF80D4B7}" dt="2020-11-26T13:09:05.819" v="672" actId="26606"/>
          <ac:picMkLst>
            <pc:docMk/>
            <pc:sldMk cId="2600094168" sldId="263"/>
            <ac:picMk id="39" creationId="{765E2D7E-B7BD-404F-9F71-D6620D37B909}"/>
          </ac:picMkLst>
        </pc:picChg>
        <pc:picChg chg="add del">
          <ac:chgData name="Anusindhuja Galidevara" userId="b90cabebe711c35f" providerId="LiveId" clId="{B55FA31D-2E53-4763-BA0C-DB2DCF80D4B7}" dt="2020-11-26T13:09:05.819" v="672" actId="26606"/>
          <ac:picMkLst>
            <pc:docMk/>
            <pc:sldMk cId="2600094168" sldId="263"/>
            <ac:picMk id="41" creationId="{00E374F5-52B2-4260-8B1C-54237931F069}"/>
          </ac:picMkLst>
        </pc:picChg>
        <pc:picChg chg="add del">
          <ac:chgData name="Anusindhuja Galidevara" userId="b90cabebe711c35f" providerId="LiveId" clId="{B55FA31D-2E53-4763-BA0C-DB2DCF80D4B7}" dt="2020-11-26T13:09:06.809" v="674" actId="26606"/>
          <ac:picMkLst>
            <pc:docMk/>
            <pc:sldMk cId="2600094168" sldId="263"/>
            <ac:picMk id="43" creationId="{25496B42-CC46-4183-B481-887CD3E8C725}"/>
          </ac:picMkLst>
        </pc:picChg>
        <pc:picChg chg="add del">
          <ac:chgData name="Anusindhuja Galidevara" userId="b90cabebe711c35f" providerId="LiveId" clId="{B55FA31D-2E53-4763-BA0C-DB2DCF80D4B7}" dt="2020-11-26T13:09:06.809" v="674" actId="26606"/>
          <ac:picMkLst>
            <pc:docMk/>
            <pc:sldMk cId="2600094168" sldId="263"/>
            <ac:picMk id="44" creationId="{765E2D7E-B7BD-404F-9F71-D6620D37B909}"/>
          </ac:picMkLst>
        </pc:picChg>
        <pc:picChg chg="add del">
          <ac:chgData name="Anusindhuja Galidevara" userId="b90cabebe711c35f" providerId="LiveId" clId="{B55FA31D-2E53-4763-BA0C-DB2DCF80D4B7}" dt="2020-11-26T13:09:06.809" v="674" actId="26606"/>
          <ac:picMkLst>
            <pc:docMk/>
            <pc:sldMk cId="2600094168" sldId="263"/>
            <ac:picMk id="46" creationId="{E3265C2A-0A58-43AD-A406-8F4478E28758}"/>
          </ac:picMkLst>
        </pc:picChg>
        <pc:picChg chg="add del">
          <ac:chgData name="Anusindhuja Galidevara" userId="b90cabebe711c35f" providerId="LiveId" clId="{B55FA31D-2E53-4763-BA0C-DB2DCF80D4B7}" dt="2020-11-26T13:09:09.914" v="676" actId="26606"/>
          <ac:picMkLst>
            <pc:docMk/>
            <pc:sldMk cId="2600094168" sldId="263"/>
            <ac:picMk id="48" creationId="{25496B42-CC46-4183-B481-887CD3E8C725}"/>
          </ac:picMkLst>
        </pc:picChg>
        <pc:picChg chg="add del">
          <ac:chgData name="Anusindhuja Galidevara" userId="b90cabebe711c35f" providerId="LiveId" clId="{B55FA31D-2E53-4763-BA0C-DB2DCF80D4B7}" dt="2020-11-26T13:09:09.914" v="676" actId="26606"/>
          <ac:picMkLst>
            <pc:docMk/>
            <pc:sldMk cId="2600094168" sldId="263"/>
            <ac:picMk id="49" creationId="{765E2D7E-B7BD-404F-9F71-D6620D37B909}"/>
          </ac:picMkLst>
        </pc:picChg>
        <pc:picChg chg="add del">
          <ac:chgData name="Anusindhuja Galidevara" userId="b90cabebe711c35f" providerId="LiveId" clId="{B55FA31D-2E53-4763-BA0C-DB2DCF80D4B7}" dt="2020-11-26T13:09:09.914" v="676" actId="26606"/>
          <ac:picMkLst>
            <pc:docMk/>
            <pc:sldMk cId="2600094168" sldId="263"/>
            <ac:picMk id="51" creationId="{00E374F5-52B2-4260-8B1C-54237931F069}"/>
          </ac:picMkLst>
        </pc:picChg>
        <pc:picChg chg="add del">
          <ac:chgData name="Anusindhuja Galidevara" userId="b90cabebe711c35f" providerId="LiveId" clId="{B55FA31D-2E53-4763-BA0C-DB2DCF80D4B7}" dt="2020-11-26T13:09:15.222" v="678" actId="26606"/>
          <ac:picMkLst>
            <pc:docMk/>
            <pc:sldMk cId="2600094168" sldId="263"/>
            <ac:picMk id="53" creationId="{25496B42-CC46-4183-B481-887CD3E8C725}"/>
          </ac:picMkLst>
        </pc:picChg>
        <pc:picChg chg="add del">
          <ac:chgData name="Anusindhuja Galidevara" userId="b90cabebe711c35f" providerId="LiveId" clId="{B55FA31D-2E53-4763-BA0C-DB2DCF80D4B7}" dt="2020-11-26T13:09:15.222" v="678" actId="26606"/>
          <ac:picMkLst>
            <pc:docMk/>
            <pc:sldMk cId="2600094168" sldId="263"/>
            <ac:picMk id="54" creationId="{765E2D7E-B7BD-404F-9F71-D6620D37B909}"/>
          </ac:picMkLst>
        </pc:picChg>
        <pc:picChg chg="add del">
          <ac:chgData name="Anusindhuja Galidevara" userId="b90cabebe711c35f" providerId="LiveId" clId="{B55FA31D-2E53-4763-BA0C-DB2DCF80D4B7}" dt="2020-11-26T13:09:15.222" v="678" actId="26606"/>
          <ac:picMkLst>
            <pc:docMk/>
            <pc:sldMk cId="2600094168" sldId="263"/>
            <ac:picMk id="56" creationId="{DC21F734-A85A-4FEA-8CB8-6C72B8195C37}"/>
          </ac:picMkLst>
        </pc:picChg>
        <pc:picChg chg="add del">
          <ac:chgData name="Anusindhuja Galidevara" userId="b90cabebe711c35f" providerId="LiveId" clId="{B55FA31D-2E53-4763-BA0C-DB2DCF80D4B7}" dt="2020-11-26T13:09:16.931" v="680" actId="26606"/>
          <ac:picMkLst>
            <pc:docMk/>
            <pc:sldMk cId="2600094168" sldId="263"/>
            <ac:picMk id="58" creationId="{25496B42-CC46-4183-B481-887CD3E8C725}"/>
          </ac:picMkLst>
        </pc:picChg>
        <pc:picChg chg="add del">
          <ac:chgData name="Anusindhuja Galidevara" userId="b90cabebe711c35f" providerId="LiveId" clId="{B55FA31D-2E53-4763-BA0C-DB2DCF80D4B7}" dt="2020-11-26T13:09:16.931" v="680" actId="26606"/>
          <ac:picMkLst>
            <pc:docMk/>
            <pc:sldMk cId="2600094168" sldId="263"/>
            <ac:picMk id="59" creationId="{765E2D7E-B7BD-404F-9F71-D6620D37B909}"/>
          </ac:picMkLst>
        </pc:picChg>
        <pc:picChg chg="add del">
          <ac:chgData name="Anusindhuja Galidevara" userId="b90cabebe711c35f" providerId="LiveId" clId="{B55FA31D-2E53-4763-BA0C-DB2DCF80D4B7}" dt="2020-11-26T13:09:16.931" v="680" actId="26606"/>
          <ac:picMkLst>
            <pc:docMk/>
            <pc:sldMk cId="2600094168" sldId="263"/>
            <ac:picMk id="61" creationId="{F5C53434-A0C7-4A81-8EB0-D460DAD9BB65}"/>
          </ac:picMkLst>
        </pc:picChg>
        <pc:picChg chg="add del">
          <ac:chgData name="Anusindhuja Galidevara" userId="b90cabebe711c35f" providerId="LiveId" clId="{B55FA31D-2E53-4763-BA0C-DB2DCF80D4B7}" dt="2020-11-26T13:09:21.927" v="682" actId="26606"/>
          <ac:picMkLst>
            <pc:docMk/>
            <pc:sldMk cId="2600094168" sldId="263"/>
            <ac:picMk id="63" creationId="{25496B42-CC46-4183-B481-887CD3E8C725}"/>
          </ac:picMkLst>
        </pc:picChg>
        <pc:picChg chg="add del">
          <ac:chgData name="Anusindhuja Galidevara" userId="b90cabebe711c35f" providerId="LiveId" clId="{B55FA31D-2E53-4763-BA0C-DB2DCF80D4B7}" dt="2020-11-26T13:09:21.927" v="682" actId="26606"/>
          <ac:picMkLst>
            <pc:docMk/>
            <pc:sldMk cId="2600094168" sldId="263"/>
            <ac:picMk id="64" creationId="{765E2D7E-B7BD-404F-9F71-D6620D37B909}"/>
          </ac:picMkLst>
        </pc:picChg>
        <pc:picChg chg="add del">
          <ac:chgData name="Anusindhuja Galidevara" userId="b90cabebe711c35f" providerId="LiveId" clId="{B55FA31D-2E53-4763-BA0C-DB2DCF80D4B7}" dt="2020-11-26T13:09:21.927" v="682" actId="26606"/>
          <ac:picMkLst>
            <pc:docMk/>
            <pc:sldMk cId="2600094168" sldId="263"/>
            <ac:picMk id="66" creationId="{DC21F734-A85A-4FEA-8CB8-6C72B8195C37}"/>
          </ac:picMkLst>
        </pc:picChg>
        <pc:picChg chg="add del">
          <ac:chgData name="Anusindhuja Galidevara" userId="b90cabebe711c35f" providerId="LiveId" clId="{B55FA31D-2E53-4763-BA0C-DB2DCF80D4B7}" dt="2020-11-26T13:09:25.622" v="684" actId="26606"/>
          <ac:picMkLst>
            <pc:docMk/>
            <pc:sldMk cId="2600094168" sldId="263"/>
            <ac:picMk id="68" creationId="{25496B42-CC46-4183-B481-887CD3E8C725}"/>
          </ac:picMkLst>
        </pc:picChg>
        <pc:picChg chg="add del">
          <ac:chgData name="Anusindhuja Galidevara" userId="b90cabebe711c35f" providerId="LiveId" clId="{B55FA31D-2E53-4763-BA0C-DB2DCF80D4B7}" dt="2020-11-26T13:09:25.622" v="684" actId="26606"/>
          <ac:picMkLst>
            <pc:docMk/>
            <pc:sldMk cId="2600094168" sldId="263"/>
            <ac:picMk id="69" creationId="{765E2D7E-B7BD-404F-9F71-D6620D37B909}"/>
          </ac:picMkLst>
        </pc:picChg>
        <pc:picChg chg="add del">
          <ac:chgData name="Anusindhuja Galidevara" userId="b90cabebe711c35f" providerId="LiveId" clId="{B55FA31D-2E53-4763-BA0C-DB2DCF80D4B7}" dt="2020-11-26T13:09:25.622" v="684" actId="26606"/>
          <ac:picMkLst>
            <pc:docMk/>
            <pc:sldMk cId="2600094168" sldId="263"/>
            <ac:picMk id="71" creationId="{B1027BD9-272C-4CC4-9396-1708F8B1F40D}"/>
          </ac:picMkLst>
        </pc:picChg>
        <pc:picChg chg="add del">
          <ac:chgData name="Anusindhuja Galidevara" userId="b90cabebe711c35f" providerId="LiveId" clId="{B55FA31D-2E53-4763-BA0C-DB2DCF80D4B7}" dt="2020-11-26T13:12:41.500" v="819" actId="26606"/>
          <ac:picMkLst>
            <pc:docMk/>
            <pc:sldMk cId="2600094168" sldId="263"/>
            <ac:picMk id="73" creationId="{25496B42-CC46-4183-B481-887CD3E8C725}"/>
          </ac:picMkLst>
        </pc:picChg>
        <pc:picChg chg="add del">
          <ac:chgData name="Anusindhuja Galidevara" userId="b90cabebe711c35f" providerId="LiveId" clId="{B55FA31D-2E53-4763-BA0C-DB2DCF80D4B7}" dt="2020-11-26T13:12:41.500" v="819" actId="26606"/>
          <ac:picMkLst>
            <pc:docMk/>
            <pc:sldMk cId="2600094168" sldId="263"/>
            <ac:picMk id="74" creationId="{765E2D7E-B7BD-404F-9F71-D6620D37B909}"/>
          </ac:picMkLst>
        </pc:picChg>
        <pc:picChg chg="add del">
          <ac:chgData name="Anusindhuja Galidevara" userId="b90cabebe711c35f" providerId="LiveId" clId="{B55FA31D-2E53-4763-BA0C-DB2DCF80D4B7}" dt="2020-11-26T13:12:41.500" v="819" actId="26606"/>
          <ac:picMkLst>
            <pc:docMk/>
            <pc:sldMk cId="2600094168" sldId="263"/>
            <ac:picMk id="76" creationId="{00E374F5-52B2-4260-8B1C-54237931F069}"/>
          </ac:picMkLst>
        </pc:picChg>
        <pc:picChg chg="add del">
          <ac:chgData name="Anusindhuja Galidevara" userId="b90cabebe711c35f" providerId="LiveId" clId="{B55FA31D-2E53-4763-BA0C-DB2DCF80D4B7}" dt="2020-11-26T13:11:56.877" v="794" actId="26606"/>
          <ac:picMkLst>
            <pc:docMk/>
            <pc:sldMk cId="2600094168" sldId="263"/>
            <ac:picMk id="81" creationId="{E1408BAF-1350-4BC5-9C72-82A08BB07B46}"/>
          </ac:picMkLst>
        </pc:picChg>
        <pc:picChg chg="add del">
          <ac:chgData name="Anusindhuja Galidevara" userId="b90cabebe711c35f" providerId="LiveId" clId="{B55FA31D-2E53-4763-BA0C-DB2DCF80D4B7}" dt="2020-11-26T13:11:56.877" v="794" actId="26606"/>
          <ac:picMkLst>
            <pc:docMk/>
            <pc:sldMk cId="2600094168" sldId="263"/>
            <ac:picMk id="83" creationId="{44E843C5-E258-463E-B6A7-03E24286BC8B}"/>
          </ac:picMkLst>
        </pc:picChg>
        <pc:picChg chg="add del">
          <ac:chgData name="Anusindhuja Galidevara" userId="b90cabebe711c35f" providerId="LiveId" clId="{B55FA31D-2E53-4763-BA0C-DB2DCF80D4B7}" dt="2020-11-26T13:12:01.950" v="796" actId="26606"/>
          <ac:picMkLst>
            <pc:docMk/>
            <pc:sldMk cId="2600094168" sldId="263"/>
            <ac:picMk id="86" creationId="{E1408BAF-1350-4BC5-9C72-82A08BB07B46}"/>
          </ac:picMkLst>
        </pc:picChg>
        <pc:picChg chg="add del">
          <ac:chgData name="Anusindhuja Galidevara" userId="b90cabebe711c35f" providerId="LiveId" clId="{B55FA31D-2E53-4763-BA0C-DB2DCF80D4B7}" dt="2020-11-26T13:12:01.950" v="796" actId="26606"/>
          <ac:picMkLst>
            <pc:docMk/>
            <pc:sldMk cId="2600094168" sldId="263"/>
            <ac:picMk id="87" creationId="{AAD74829-8970-4A28-B5F6-387E0E31383F}"/>
          </ac:picMkLst>
        </pc:picChg>
        <pc:picChg chg="add del">
          <ac:chgData name="Anusindhuja Galidevara" userId="b90cabebe711c35f" providerId="LiveId" clId="{B55FA31D-2E53-4763-BA0C-DB2DCF80D4B7}" dt="2020-11-26T13:12:01.950" v="796" actId="26606"/>
          <ac:picMkLst>
            <pc:docMk/>
            <pc:sldMk cId="2600094168" sldId="263"/>
            <ac:picMk id="88" creationId="{44E843C5-E258-463E-B6A7-03E24286BC8B}"/>
          </ac:picMkLst>
        </pc:picChg>
        <pc:picChg chg="add del">
          <ac:chgData name="Anusindhuja Galidevara" userId="b90cabebe711c35f" providerId="LiveId" clId="{B55FA31D-2E53-4763-BA0C-DB2DCF80D4B7}" dt="2020-11-26T13:12:01.950" v="796" actId="26606"/>
          <ac:picMkLst>
            <pc:docMk/>
            <pc:sldMk cId="2600094168" sldId="263"/>
            <ac:picMk id="89" creationId="{D976ACB9-C2D4-45C2-924A-2CF7CFF5112B}"/>
          </ac:picMkLst>
        </pc:picChg>
        <pc:picChg chg="add del">
          <ac:chgData name="Anusindhuja Galidevara" userId="b90cabebe711c35f" providerId="LiveId" clId="{B55FA31D-2E53-4763-BA0C-DB2DCF80D4B7}" dt="2020-11-26T13:12:04.731" v="798" actId="26606"/>
          <ac:picMkLst>
            <pc:docMk/>
            <pc:sldMk cId="2600094168" sldId="263"/>
            <ac:picMk id="91" creationId="{E1408BAF-1350-4BC5-9C72-82A08BB07B46}"/>
          </ac:picMkLst>
        </pc:picChg>
        <pc:picChg chg="add del">
          <ac:chgData name="Anusindhuja Galidevara" userId="b90cabebe711c35f" providerId="LiveId" clId="{B55FA31D-2E53-4763-BA0C-DB2DCF80D4B7}" dt="2020-11-26T13:12:04.731" v="798" actId="26606"/>
          <ac:picMkLst>
            <pc:docMk/>
            <pc:sldMk cId="2600094168" sldId="263"/>
            <ac:picMk id="92" creationId="{44E843C5-E258-463E-B6A7-03E24286BC8B}"/>
          </ac:picMkLst>
        </pc:picChg>
        <pc:picChg chg="add del">
          <ac:chgData name="Anusindhuja Galidevara" userId="b90cabebe711c35f" providerId="LiveId" clId="{B55FA31D-2E53-4763-BA0C-DB2DCF80D4B7}" dt="2020-11-26T13:12:04.731" v="798" actId="26606"/>
          <ac:picMkLst>
            <pc:docMk/>
            <pc:sldMk cId="2600094168" sldId="263"/>
            <ac:picMk id="94" creationId="{25F6D9BC-491D-426B-8C90-6B090419E142}"/>
          </ac:picMkLst>
        </pc:picChg>
        <pc:picChg chg="add del">
          <ac:chgData name="Anusindhuja Galidevara" userId="b90cabebe711c35f" providerId="LiveId" clId="{B55FA31D-2E53-4763-BA0C-DB2DCF80D4B7}" dt="2020-11-26T13:12:04.731" v="798" actId="26606"/>
          <ac:picMkLst>
            <pc:docMk/>
            <pc:sldMk cId="2600094168" sldId="263"/>
            <ac:picMk id="95" creationId="{B7F1914C-EC2D-465E-A932-04CD9F4E2979}"/>
          </ac:picMkLst>
        </pc:picChg>
        <pc:picChg chg="add del">
          <ac:chgData name="Anusindhuja Galidevara" userId="b90cabebe711c35f" providerId="LiveId" clId="{B55FA31D-2E53-4763-BA0C-DB2DCF80D4B7}" dt="2020-11-26T13:12:58.503" v="821" actId="26606"/>
          <ac:picMkLst>
            <pc:docMk/>
            <pc:sldMk cId="2600094168" sldId="263"/>
            <ac:picMk id="96" creationId="{E1408BAF-1350-4BC5-9C72-82A08BB07B46}"/>
          </ac:picMkLst>
        </pc:picChg>
        <pc:picChg chg="add del">
          <ac:chgData name="Anusindhuja Galidevara" userId="b90cabebe711c35f" providerId="LiveId" clId="{B55FA31D-2E53-4763-BA0C-DB2DCF80D4B7}" dt="2020-11-26T13:12:07.779" v="800" actId="26606"/>
          <ac:picMkLst>
            <pc:docMk/>
            <pc:sldMk cId="2600094168" sldId="263"/>
            <ac:picMk id="97" creationId="{E1408BAF-1350-4BC5-9C72-82A08BB07B46}"/>
          </ac:picMkLst>
        </pc:picChg>
        <pc:picChg chg="add del">
          <ac:chgData name="Anusindhuja Galidevara" userId="b90cabebe711c35f" providerId="LiveId" clId="{B55FA31D-2E53-4763-BA0C-DB2DCF80D4B7}" dt="2020-11-26T13:12:07.779" v="800" actId="26606"/>
          <ac:picMkLst>
            <pc:docMk/>
            <pc:sldMk cId="2600094168" sldId="263"/>
            <ac:picMk id="98" creationId="{44E843C5-E258-463E-B6A7-03E24286BC8B}"/>
          </ac:picMkLst>
        </pc:picChg>
        <pc:picChg chg="add del">
          <ac:chgData name="Anusindhuja Galidevara" userId="b90cabebe711c35f" providerId="LiveId" clId="{B55FA31D-2E53-4763-BA0C-DB2DCF80D4B7}" dt="2020-11-26T13:12:07.779" v="800" actId="26606"/>
          <ac:picMkLst>
            <pc:docMk/>
            <pc:sldMk cId="2600094168" sldId="263"/>
            <ac:picMk id="100" creationId="{7949F07E-43A8-4AE5-8071-17DADB6072BB}"/>
          </ac:picMkLst>
        </pc:picChg>
        <pc:picChg chg="add del">
          <ac:chgData name="Anusindhuja Galidevara" userId="b90cabebe711c35f" providerId="LiveId" clId="{B55FA31D-2E53-4763-BA0C-DB2DCF80D4B7}" dt="2020-11-26T13:12:07.779" v="800" actId="26606"/>
          <ac:picMkLst>
            <pc:docMk/>
            <pc:sldMk cId="2600094168" sldId="263"/>
            <ac:picMk id="102" creationId="{BB8235C7-5B79-431E-A6E2-DA88CDDFD3A9}"/>
          </ac:picMkLst>
        </pc:picChg>
        <pc:picChg chg="add del">
          <ac:chgData name="Anusindhuja Galidevara" userId="b90cabebe711c35f" providerId="LiveId" clId="{B55FA31D-2E53-4763-BA0C-DB2DCF80D4B7}" dt="2020-11-26T13:12:14.594" v="802" actId="26606"/>
          <ac:picMkLst>
            <pc:docMk/>
            <pc:sldMk cId="2600094168" sldId="263"/>
            <ac:picMk id="104" creationId="{55185833-50A1-4075-9C90-F6E7B153AEE3}"/>
          </ac:picMkLst>
        </pc:picChg>
        <pc:picChg chg="add del">
          <ac:chgData name="Anusindhuja Galidevara" userId="b90cabebe711c35f" providerId="LiveId" clId="{B55FA31D-2E53-4763-BA0C-DB2DCF80D4B7}" dt="2020-11-26T13:12:14.594" v="802" actId="26606"/>
          <ac:picMkLst>
            <pc:docMk/>
            <pc:sldMk cId="2600094168" sldId="263"/>
            <ac:picMk id="105" creationId="{680F41EF-72A4-4DA7-9DEB-C487B2512FB0}"/>
          </ac:picMkLst>
        </pc:picChg>
        <pc:picChg chg="add del">
          <ac:chgData name="Anusindhuja Galidevara" userId="b90cabebe711c35f" providerId="LiveId" clId="{B55FA31D-2E53-4763-BA0C-DB2DCF80D4B7}" dt="2020-11-26T13:13:00.841" v="823" actId="26606"/>
          <ac:picMkLst>
            <pc:docMk/>
            <pc:sldMk cId="2600094168" sldId="263"/>
            <ac:picMk id="106" creationId="{BB8235C7-5B79-431E-A6E2-DA88CDDFD3A9}"/>
          </ac:picMkLst>
        </pc:picChg>
        <pc:picChg chg="add del">
          <ac:chgData name="Anusindhuja Galidevara" userId="b90cabebe711c35f" providerId="LiveId" clId="{B55FA31D-2E53-4763-BA0C-DB2DCF80D4B7}" dt="2020-11-26T13:12:17.730" v="804" actId="26606"/>
          <ac:picMkLst>
            <pc:docMk/>
            <pc:sldMk cId="2600094168" sldId="263"/>
            <ac:picMk id="107" creationId="{55185833-50A1-4075-9C90-F6E7B153AEE3}"/>
          </ac:picMkLst>
        </pc:picChg>
        <pc:picChg chg="add del">
          <ac:chgData name="Anusindhuja Galidevara" userId="b90cabebe711c35f" providerId="LiveId" clId="{B55FA31D-2E53-4763-BA0C-DB2DCF80D4B7}" dt="2020-11-26T13:12:17.730" v="804" actId="26606"/>
          <ac:picMkLst>
            <pc:docMk/>
            <pc:sldMk cId="2600094168" sldId="263"/>
            <ac:picMk id="108" creationId="{680F41EF-72A4-4DA7-9DEB-C487B2512FB0}"/>
          </ac:picMkLst>
        </pc:picChg>
        <pc:picChg chg="add del">
          <ac:chgData name="Anusindhuja Galidevara" userId="b90cabebe711c35f" providerId="LiveId" clId="{B55FA31D-2E53-4763-BA0C-DB2DCF80D4B7}" dt="2020-11-26T13:12:22.412" v="806" actId="26606"/>
          <ac:picMkLst>
            <pc:docMk/>
            <pc:sldMk cId="2600094168" sldId="263"/>
            <ac:picMk id="110" creationId="{E1408BAF-1350-4BC5-9C72-82A08BB07B46}"/>
          </ac:picMkLst>
        </pc:picChg>
        <pc:picChg chg="add del">
          <ac:chgData name="Anusindhuja Galidevara" userId="b90cabebe711c35f" providerId="LiveId" clId="{B55FA31D-2E53-4763-BA0C-DB2DCF80D4B7}" dt="2020-11-26T13:12:22.412" v="806" actId="26606"/>
          <ac:picMkLst>
            <pc:docMk/>
            <pc:sldMk cId="2600094168" sldId="263"/>
            <ac:picMk id="111" creationId="{44E843C5-E258-463E-B6A7-03E24286BC8B}"/>
          </ac:picMkLst>
        </pc:picChg>
        <pc:picChg chg="add del">
          <ac:chgData name="Anusindhuja Galidevara" userId="b90cabebe711c35f" providerId="LiveId" clId="{B55FA31D-2E53-4763-BA0C-DB2DCF80D4B7}" dt="2020-11-26T13:12:22.412" v="806" actId="26606"/>
          <ac:picMkLst>
            <pc:docMk/>
            <pc:sldMk cId="2600094168" sldId="263"/>
            <ac:picMk id="113" creationId="{AAD74829-8970-4A28-B5F6-387E0E31383F}"/>
          </ac:picMkLst>
        </pc:picChg>
        <pc:picChg chg="add del">
          <ac:chgData name="Anusindhuja Galidevara" userId="b90cabebe711c35f" providerId="LiveId" clId="{B55FA31D-2E53-4763-BA0C-DB2DCF80D4B7}" dt="2020-11-26T13:12:22.412" v="806" actId="26606"/>
          <ac:picMkLst>
            <pc:docMk/>
            <pc:sldMk cId="2600094168" sldId="263"/>
            <ac:picMk id="114" creationId="{D976ACB9-C2D4-45C2-924A-2CF7CFF5112B}"/>
          </ac:picMkLst>
        </pc:picChg>
        <pc:picChg chg="add del">
          <ac:chgData name="Anusindhuja Galidevara" userId="b90cabebe711c35f" providerId="LiveId" clId="{B55FA31D-2E53-4763-BA0C-DB2DCF80D4B7}" dt="2020-11-26T13:12:23.993" v="808" actId="26606"/>
          <ac:picMkLst>
            <pc:docMk/>
            <pc:sldMk cId="2600094168" sldId="263"/>
            <ac:picMk id="116" creationId="{E1408BAF-1350-4BC5-9C72-82A08BB07B46}"/>
          </ac:picMkLst>
        </pc:picChg>
        <pc:picChg chg="add del">
          <ac:chgData name="Anusindhuja Galidevara" userId="b90cabebe711c35f" providerId="LiveId" clId="{B55FA31D-2E53-4763-BA0C-DB2DCF80D4B7}" dt="2020-11-26T13:12:23.993" v="808" actId="26606"/>
          <ac:picMkLst>
            <pc:docMk/>
            <pc:sldMk cId="2600094168" sldId="263"/>
            <ac:picMk id="117" creationId="{44E843C5-E258-463E-B6A7-03E24286BC8B}"/>
          </ac:picMkLst>
        </pc:picChg>
        <pc:picChg chg="add del">
          <ac:chgData name="Anusindhuja Galidevara" userId="b90cabebe711c35f" providerId="LiveId" clId="{B55FA31D-2E53-4763-BA0C-DB2DCF80D4B7}" dt="2020-11-26T13:12:28.050" v="810" actId="26606"/>
          <ac:picMkLst>
            <pc:docMk/>
            <pc:sldMk cId="2600094168" sldId="263"/>
            <ac:picMk id="119" creationId="{E1408BAF-1350-4BC5-9C72-82A08BB07B46}"/>
          </ac:picMkLst>
        </pc:picChg>
        <pc:picChg chg="add del">
          <ac:chgData name="Anusindhuja Galidevara" userId="b90cabebe711c35f" providerId="LiveId" clId="{B55FA31D-2E53-4763-BA0C-DB2DCF80D4B7}" dt="2020-11-26T13:12:28.050" v="810" actId="26606"/>
          <ac:picMkLst>
            <pc:docMk/>
            <pc:sldMk cId="2600094168" sldId="263"/>
            <ac:picMk id="120" creationId="{44E843C5-E258-463E-B6A7-03E24286BC8B}"/>
          </ac:picMkLst>
        </pc:picChg>
        <pc:picChg chg="add del">
          <ac:chgData name="Anusindhuja Galidevara" userId="b90cabebe711c35f" providerId="LiveId" clId="{B55FA31D-2E53-4763-BA0C-DB2DCF80D4B7}" dt="2020-11-26T13:12:28.050" v="810" actId="26606"/>
          <ac:picMkLst>
            <pc:docMk/>
            <pc:sldMk cId="2600094168" sldId="263"/>
            <ac:picMk id="122" creationId="{AAD74829-8970-4A28-B5F6-387E0E31383F}"/>
          </ac:picMkLst>
        </pc:picChg>
        <pc:picChg chg="add del">
          <ac:chgData name="Anusindhuja Galidevara" userId="b90cabebe711c35f" providerId="LiveId" clId="{B55FA31D-2E53-4763-BA0C-DB2DCF80D4B7}" dt="2020-11-26T13:12:28.050" v="810" actId="26606"/>
          <ac:picMkLst>
            <pc:docMk/>
            <pc:sldMk cId="2600094168" sldId="263"/>
            <ac:picMk id="123" creationId="{D976ACB9-C2D4-45C2-924A-2CF7CFF5112B}"/>
          </ac:picMkLst>
        </pc:picChg>
        <pc:picChg chg="add del">
          <ac:chgData name="Anusindhuja Galidevara" userId="b90cabebe711c35f" providerId="LiveId" clId="{B55FA31D-2E53-4763-BA0C-DB2DCF80D4B7}" dt="2020-11-26T13:12:29.840" v="812" actId="26606"/>
          <ac:picMkLst>
            <pc:docMk/>
            <pc:sldMk cId="2600094168" sldId="263"/>
            <ac:picMk id="125" creationId="{E1408BAF-1350-4BC5-9C72-82A08BB07B46}"/>
          </ac:picMkLst>
        </pc:picChg>
        <pc:picChg chg="add del">
          <ac:chgData name="Anusindhuja Galidevara" userId="b90cabebe711c35f" providerId="LiveId" clId="{B55FA31D-2E53-4763-BA0C-DB2DCF80D4B7}" dt="2020-11-26T13:12:29.840" v="812" actId="26606"/>
          <ac:picMkLst>
            <pc:docMk/>
            <pc:sldMk cId="2600094168" sldId="263"/>
            <ac:picMk id="126" creationId="{44E843C5-E258-463E-B6A7-03E24286BC8B}"/>
          </ac:picMkLst>
        </pc:picChg>
        <pc:picChg chg="add del">
          <ac:chgData name="Anusindhuja Galidevara" userId="b90cabebe711c35f" providerId="LiveId" clId="{B55FA31D-2E53-4763-BA0C-DB2DCF80D4B7}" dt="2020-11-26T13:12:29.840" v="812" actId="26606"/>
          <ac:picMkLst>
            <pc:docMk/>
            <pc:sldMk cId="2600094168" sldId="263"/>
            <ac:picMk id="128" creationId="{25F6D9BC-491D-426B-8C90-6B090419E142}"/>
          </ac:picMkLst>
        </pc:picChg>
        <pc:picChg chg="add del">
          <ac:chgData name="Anusindhuja Galidevara" userId="b90cabebe711c35f" providerId="LiveId" clId="{B55FA31D-2E53-4763-BA0C-DB2DCF80D4B7}" dt="2020-11-26T13:12:29.840" v="812" actId="26606"/>
          <ac:picMkLst>
            <pc:docMk/>
            <pc:sldMk cId="2600094168" sldId="263"/>
            <ac:picMk id="129" creationId="{B7F1914C-EC2D-465E-A932-04CD9F4E2979}"/>
          </ac:picMkLst>
        </pc:picChg>
        <pc:picChg chg="add del">
          <ac:chgData name="Anusindhuja Galidevara" userId="b90cabebe711c35f" providerId="LiveId" clId="{B55FA31D-2E53-4763-BA0C-DB2DCF80D4B7}" dt="2020-11-26T13:12:35.110" v="814" actId="26606"/>
          <ac:picMkLst>
            <pc:docMk/>
            <pc:sldMk cId="2600094168" sldId="263"/>
            <ac:picMk id="131" creationId="{E1408BAF-1350-4BC5-9C72-82A08BB07B46}"/>
          </ac:picMkLst>
        </pc:picChg>
        <pc:picChg chg="add del">
          <ac:chgData name="Anusindhuja Galidevara" userId="b90cabebe711c35f" providerId="LiveId" clId="{B55FA31D-2E53-4763-BA0C-DB2DCF80D4B7}" dt="2020-11-26T13:12:35.110" v="814" actId="26606"/>
          <ac:picMkLst>
            <pc:docMk/>
            <pc:sldMk cId="2600094168" sldId="263"/>
            <ac:picMk id="132" creationId="{44E843C5-E258-463E-B6A7-03E24286BC8B}"/>
          </ac:picMkLst>
        </pc:picChg>
        <pc:picChg chg="add del">
          <ac:chgData name="Anusindhuja Galidevara" userId="b90cabebe711c35f" providerId="LiveId" clId="{B55FA31D-2E53-4763-BA0C-DB2DCF80D4B7}" dt="2020-11-26T13:12:35.110" v="814" actId="26606"/>
          <ac:picMkLst>
            <pc:docMk/>
            <pc:sldMk cId="2600094168" sldId="263"/>
            <ac:picMk id="134" creationId="{AAD74829-8970-4A28-B5F6-387E0E31383F}"/>
          </ac:picMkLst>
        </pc:picChg>
        <pc:picChg chg="add del">
          <ac:chgData name="Anusindhuja Galidevara" userId="b90cabebe711c35f" providerId="LiveId" clId="{B55FA31D-2E53-4763-BA0C-DB2DCF80D4B7}" dt="2020-11-26T13:12:35.110" v="814" actId="26606"/>
          <ac:picMkLst>
            <pc:docMk/>
            <pc:sldMk cId="2600094168" sldId="263"/>
            <ac:picMk id="135" creationId="{D976ACB9-C2D4-45C2-924A-2CF7CFF5112B}"/>
          </ac:picMkLst>
        </pc:picChg>
        <pc:picChg chg="add del">
          <ac:chgData name="Anusindhuja Galidevara" userId="b90cabebe711c35f" providerId="LiveId" clId="{B55FA31D-2E53-4763-BA0C-DB2DCF80D4B7}" dt="2020-11-26T13:12:39.070" v="816" actId="26606"/>
          <ac:picMkLst>
            <pc:docMk/>
            <pc:sldMk cId="2600094168" sldId="263"/>
            <ac:picMk id="137" creationId="{E1408BAF-1350-4BC5-9C72-82A08BB07B46}"/>
          </ac:picMkLst>
        </pc:picChg>
        <pc:picChg chg="add del">
          <ac:chgData name="Anusindhuja Galidevara" userId="b90cabebe711c35f" providerId="LiveId" clId="{B55FA31D-2E53-4763-BA0C-DB2DCF80D4B7}" dt="2020-11-26T13:12:39.070" v="816" actId="26606"/>
          <ac:picMkLst>
            <pc:docMk/>
            <pc:sldMk cId="2600094168" sldId="263"/>
            <ac:picMk id="138" creationId="{44E843C5-E258-463E-B6A7-03E24286BC8B}"/>
          </ac:picMkLst>
        </pc:picChg>
        <pc:picChg chg="add del">
          <ac:chgData name="Anusindhuja Galidevara" userId="b90cabebe711c35f" providerId="LiveId" clId="{B55FA31D-2E53-4763-BA0C-DB2DCF80D4B7}" dt="2020-11-26T13:12:39.070" v="816" actId="26606"/>
          <ac:picMkLst>
            <pc:docMk/>
            <pc:sldMk cId="2600094168" sldId="263"/>
            <ac:picMk id="140" creationId="{FE93EA1A-378C-45AE-968D-71E569D5C784}"/>
          </ac:picMkLst>
        </pc:picChg>
        <pc:picChg chg="add del">
          <ac:chgData name="Anusindhuja Galidevara" userId="b90cabebe711c35f" providerId="LiveId" clId="{B55FA31D-2E53-4763-BA0C-DB2DCF80D4B7}" dt="2020-11-26T13:12:39.070" v="816" actId="26606"/>
          <ac:picMkLst>
            <pc:docMk/>
            <pc:sldMk cId="2600094168" sldId="263"/>
            <ac:picMk id="142" creationId="{E34B8C3D-F70D-46E4-82BC-5DF371A09D1A}"/>
          </ac:picMkLst>
        </pc:picChg>
        <pc:picChg chg="add del">
          <ac:chgData name="Anusindhuja Galidevara" userId="b90cabebe711c35f" providerId="LiveId" clId="{B55FA31D-2E53-4763-BA0C-DB2DCF80D4B7}" dt="2020-11-26T13:12:41.430" v="818" actId="26606"/>
          <ac:picMkLst>
            <pc:docMk/>
            <pc:sldMk cId="2600094168" sldId="263"/>
            <ac:picMk id="144" creationId="{E1408BAF-1350-4BC5-9C72-82A08BB07B46}"/>
          </ac:picMkLst>
        </pc:picChg>
        <pc:picChg chg="add del">
          <ac:chgData name="Anusindhuja Galidevara" userId="b90cabebe711c35f" providerId="LiveId" clId="{B55FA31D-2E53-4763-BA0C-DB2DCF80D4B7}" dt="2020-11-26T13:12:41.430" v="818" actId="26606"/>
          <ac:picMkLst>
            <pc:docMk/>
            <pc:sldMk cId="2600094168" sldId="263"/>
            <ac:picMk id="145" creationId="{44E843C5-E258-463E-B6A7-03E24286BC8B}"/>
          </ac:picMkLst>
        </pc:picChg>
        <pc:picChg chg="add del">
          <ac:chgData name="Anusindhuja Galidevara" userId="b90cabebe711c35f" providerId="LiveId" clId="{B55FA31D-2E53-4763-BA0C-DB2DCF80D4B7}" dt="2020-11-26T13:12:41.430" v="818" actId="26606"/>
          <ac:picMkLst>
            <pc:docMk/>
            <pc:sldMk cId="2600094168" sldId="263"/>
            <ac:picMk id="147" creationId="{AAD74829-8970-4A28-B5F6-387E0E31383F}"/>
          </ac:picMkLst>
        </pc:picChg>
        <pc:picChg chg="add del">
          <ac:chgData name="Anusindhuja Galidevara" userId="b90cabebe711c35f" providerId="LiveId" clId="{B55FA31D-2E53-4763-BA0C-DB2DCF80D4B7}" dt="2020-11-26T13:12:41.430" v="818" actId="26606"/>
          <ac:picMkLst>
            <pc:docMk/>
            <pc:sldMk cId="2600094168" sldId="263"/>
            <ac:picMk id="148" creationId="{D976ACB9-C2D4-45C2-924A-2CF7CFF5112B}"/>
          </ac:picMkLst>
        </pc:picChg>
        <pc:picChg chg="add del">
          <ac:chgData name="Anusindhuja Galidevara" userId="b90cabebe711c35f" providerId="LiveId" clId="{B55FA31D-2E53-4763-BA0C-DB2DCF80D4B7}" dt="2020-11-26T13:13:07.160" v="826" actId="26606"/>
          <ac:picMkLst>
            <pc:docMk/>
            <pc:sldMk cId="2600094168" sldId="263"/>
            <ac:picMk id="150" creationId="{E1408BAF-1350-4BC5-9C72-82A08BB07B46}"/>
          </ac:picMkLst>
        </pc:picChg>
        <pc:picChg chg="add del">
          <ac:chgData name="Anusindhuja Galidevara" userId="b90cabebe711c35f" providerId="LiveId" clId="{B55FA31D-2E53-4763-BA0C-DB2DCF80D4B7}" dt="2020-11-26T13:13:07.160" v="826" actId="26606"/>
          <ac:picMkLst>
            <pc:docMk/>
            <pc:sldMk cId="2600094168" sldId="263"/>
            <ac:picMk id="151" creationId="{44E843C5-E258-463E-B6A7-03E24286BC8B}"/>
          </ac:picMkLst>
        </pc:picChg>
        <pc:picChg chg="add del">
          <ac:chgData name="Anusindhuja Galidevara" userId="b90cabebe711c35f" providerId="LiveId" clId="{B55FA31D-2E53-4763-BA0C-DB2DCF80D4B7}" dt="2020-11-26T13:13:07.160" v="826" actId="26606"/>
          <ac:picMkLst>
            <pc:docMk/>
            <pc:sldMk cId="2600094168" sldId="263"/>
            <ac:picMk id="153" creationId="{7949F07E-43A8-4AE5-8071-17DADB6072BB}"/>
          </ac:picMkLst>
        </pc:picChg>
        <pc:picChg chg="add del">
          <ac:chgData name="Anusindhuja Galidevara" userId="b90cabebe711c35f" providerId="LiveId" clId="{B55FA31D-2E53-4763-BA0C-DB2DCF80D4B7}" dt="2020-11-26T13:13:07.160" v="826" actId="26606"/>
          <ac:picMkLst>
            <pc:docMk/>
            <pc:sldMk cId="2600094168" sldId="263"/>
            <ac:picMk id="155" creationId="{BB8235C7-5B79-431E-A6E2-DA88CDDFD3A9}"/>
          </ac:picMkLst>
        </pc:picChg>
        <pc:picChg chg="add del">
          <ac:chgData name="Anusindhuja Galidevara" userId="b90cabebe711c35f" providerId="LiveId" clId="{B55FA31D-2E53-4763-BA0C-DB2DCF80D4B7}" dt="2020-11-26T13:12:58.503" v="821" actId="26606"/>
          <ac:picMkLst>
            <pc:docMk/>
            <pc:sldMk cId="2600094168" sldId="263"/>
            <ac:picMk id="157" creationId="{44E843C5-E258-463E-B6A7-03E24286BC8B}"/>
          </ac:picMkLst>
        </pc:picChg>
        <pc:picChg chg="add del">
          <ac:chgData name="Anusindhuja Galidevara" userId="b90cabebe711c35f" providerId="LiveId" clId="{B55FA31D-2E53-4763-BA0C-DB2DCF80D4B7}" dt="2020-11-26T13:12:58.503" v="821" actId="26606"/>
          <ac:picMkLst>
            <pc:docMk/>
            <pc:sldMk cId="2600094168" sldId="263"/>
            <ac:picMk id="159" creationId="{25F6D9BC-491D-426B-8C90-6B090419E142}"/>
          </ac:picMkLst>
        </pc:picChg>
        <pc:picChg chg="add del">
          <ac:chgData name="Anusindhuja Galidevara" userId="b90cabebe711c35f" providerId="LiveId" clId="{B55FA31D-2E53-4763-BA0C-DB2DCF80D4B7}" dt="2020-11-26T13:12:58.503" v="821" actId="26606"/>
          <ac:picMkLst>
            <pc:docMk/>
            <pc:sldMk cId="2600094168" sldId="263"/>
            <ac:picMk id="160" creationId="{B7F1914C-EC2D-465E-A932-04CD9F4E2979}"/>
          </ac:picMkLst>
        </pc:picChg>
        <pc:picChg chg="add del">
          <ac:chgData name="Anusindhuja Galidevara" userId="b90cabebe711c35f" providerId="LiveId" clId="{B55FA31D-2E53-4763-BA0C-DB2DCF80D4B7}" dt="2020-11-26T13:13:00.841" v="823" actId="26606"/>
          <ac:picMkLst>
            <pc:docMk/>
            <pc:sldMk cId="2600094168" sldId="263"/>
            <ac:picMk id="162" creationId="{E1408BAF-1350-4BC5-9C72-82A08BB07B46}"/>
          </ac:picMkLst>
        </pc:picChg>
        <pc:picChg chg="add del">
          <ac:chgData name="Anusindhuja Galidevara" userId="b90cabebe711c35f" providerId="LiveId" clId="{B55FA31D-2E53-4763-BA0C-DB2DCF80D4B7}" dt="2020-11-26T13:13:00.841" v="823" actId="26606"/>
          <ac:picMkLst>
            <pc:docMk/>
            <pc:sldMk cId="2600094168" sldId="263"/>
            <ac:picMk id="163" creationId="{44E843C5-E258-463E-B6A7-03E24286BC8B}"/>
          </ac:picMkLst>
        </pc:picChg>
        <pc:picChg chg="add del">
          <ac:chgData name="Anusindhuja Galidevara" userId="b90cabebe711c35f" providerId="LiveId" clId="{B55FA31D-2E53-4763-BA0C-DB2DCF80D4B7}" dt="2020-11-26T13:13:00.841" v="823" actId="26606"/>
          <ac:picMkLst>
            <pc:docMk/>
            <pc:sldMk cId="2600094168" sldId="263"/>
            <ac:picMk id="165" creationId="{7949F07E-43A8-4AE5-8071-17DADB6072BB}"/>
          </ac:picMkLst>
        </pc:picChg>
        <pc:picChg chg="add del">
          <ac:chgData name="Anusindhuja Galidevara" userId="b90cabebe711c35f" providerId="LiveId" clId="{B55FA31D-2E53-4763-BA0C-DB2DCF80D4B7}" dt="2020-11-26T13:13:07.097" v="825" actId="26606"/>
          <ac:picMkLst>
            <pc:docMk/>
            <pc:sldMk cId="2600094168" sldId="263"/>
            <ac:picMk id="168" creationId="{55185833-50A1-4075-9C90-F6E7B153AEE3}"/>
          </ac:picMkLst>
        </pc:picChg>
        <pc:picChg chg="add del">
          <ac:chgData name="Anusindhuja Galidevara" userId="b90cabebe711c35f" providerId="LiveId" clId="{B55FA31D-2E53-4763-BA0C-DB2DCF80D4B7}" dt="2020-11-26T13:13:07.097" v="825" actId="26606"/>
          <ac:picMkLst>
            <pc:docMk/>
            <pc:sldMk cId="2600094168" sldId="263"/>
            <ac:picMk id="169" creationId="{680F41EF-72A4-4DA7-9DEB-C487B2512FB0}"/>
          </ac:picMkLst>
        </pc:picChg>
        <pc:picChg chg="add">
          <ac:chgData name="Anusindhuja Galidevara" userId="b90cabebe711c35f" providerId="LiveId" clId="{B55FA31D-2E53-4763-BA0C-DB2DCF80D4B7}" dt="2020-11-26T13:13:07.160" v="826" actId="26606"/>
          <ac:picMkLst>
            <pc:docMk/>
            <pc:sldMk cId="2600094168" sldId="263"/>
            <ac:picMk id="171" creationId="{E1408BAF-1350-4BC5-9C72-82A08BB07B46}"/>
          </ac:picMkLst>
        </pc:picChg>
        <pc:picChg chg="add">
          <ac:chgData name="Anusindhuja Galidevara" userId="b90cabebe711c35f" providerId="LiveId" clId="{B55FA31D-2E53-4763-BA0C-DB2DCF80D4B7}" dt="2020-11-26T13:13:07.160" v="826" actId="26606"/>
          <ac:picMkLst>
            <pc:docMk/>
            <pc:sldMk cId="2600094168" sldId="263"/>
            <ac:picMk id="172" creationId="{44E843C5-E258-463E-B6A7-03E24286BC8B}"/>
          </ac:picMkLst>
        </pc:picChg>
        <pc:picChg chg="add">
          <ac:chgData name="Anusindhuja Galidevara" userId="b90cabebe711c35f" providerId="LiveId" clId="{B55FA31D-2E53-4763-BA0C-DB2DCF80D4B7}" dt="2020-11-26T13:13:07.160" v="826" actId="26606"/>
          <ac:picMkLst>
            <pc:docMk/>
            <pc:sldMk cId="2600094168" sldId="263"/>
            <ac:picMk id="174" creationId="{AAD74829-8970-4A28-B5F6-387E0E31383F}"/>
          </ac:picMkLst>
        </pc:picChg>
        <pc:picChg chg="add">
          <ac:chgData name="Anusindhuja Galidevara" userId="b90cabebe711c35f" providerId="LiveId" clId="{B55FA31D-2E53-4763-BA0C-DB2DCF80D4B7}" dt="2020-11-26T13:13:07.160" v="826" actId="26606"/>
          <ac:picMkLst>
            <pc:docMk/>
            <pc:sldMk cId="2600094168" sldId="263"/>
            <ac:picMk id="175" creationId="{D976ACB9-C2D4-45C2-924A-2CF7CFF5112B}"/>
          </ac:picMkLst>
        </pc:picChg>
      </pc:sldChg>
      <pc:sldChg chg="add del">
        <pc:chgData name="Anusindhuja Galidevara" userId="b90cabebe711c35f" providerId="LiveId" clId="{B55FA31D-2E53-4763-BA0C-DB2DCF80D4B7}" dt="2020-11-26T13:14:13.927" v="830" actId="2696"/>
        <pc:sldMkLst>
          <pc:docMk/>
          <pc:sldMk cId="1525516159" sldId="264"/>
        </pc:sldMkLst>
      </pc:sldChg>
      <pc:sldChg chg="modSp add">
        <pc:chgData name="Anusindhuja Galidevara" userId="b90cabebe711c35f" providerId="LiveId" clId="{B55FA31D-2E53-4763-BA0C-DB2DCF80D4B7}" dt="2020-11-26T14:02:20.686" v="1007" actId="207"/>
        <pc:sldMkLst>
          <pc:docMk/>
          <pc:sldMk cId="1327152718" sldId="265"/>
        </pc:sldMkLst>
        <pc:spChg chg="mod">
          <ac:chgData name="Anusindhuja Galidevara" userId="b90cabebe711c35f" providerId="LiveId" clId="{B55FA31D-2E53-4763-BA0C-DB2DCF80D4B7}" dt="2020-11-26T13:50:34.698" v="942" actId="114"/>
          <ac:spMkLst>
            <pc:docMk/>
            <pc:sldMk cId="1327152718" sldId="265"/>
            <ac:spMk id="2" creationId="{4A97EE28-178C-4947-8B4A-230DE19E5422}"/>
          </ac:spMkLst>
        </pc:spChg>
        <pc:spChg chg="mod">
          <ac:chgData name="Anusindhuja Galidevara" userId="b90cabebe711c35f" providerId="LiveId" clId="{B55FA31D-2E53-4763-BA0C-DB2DCF80D4B7}" dt="2020-11-26T14:02:20.686" v="1007" actId="207"/>
          <ac:spMkLst>
            <pc:docMk/>
            <pc:sldMk cId="1327152718" sldId="265"/>
            <ac:spMk id="3" creationId="{B637A428-421A-4C99-9BD3-ADC830773ED6}"/>
          </ac:spMkLst>
        </pc:spChg>
      </pc:sldChg>
      <pc:sldChg chg="addSp delSp modSp add">
        <pc:chgData name="Anusindhuja Galidevara" userId="b90cabebe711c35f" providerId="LiveId" clId="{B55FA31D-2E53-4763-BA0C-DB2DCF80D4B7}" dt="2020-11-26T14:02:05.726" v="1005" actId="208"/>
        <pc:sldMkLst>
          <pc:docMk/>
          <pc:sldMk cId="3301924878" sldId="266"/>
        </pc:sldMkLst>
        <pc:spChg chg="mod">
          <ac:chgData name="Anusindhuja Galidevara" userId="b90cabebe711c35f" providerId="LiveId" clId="{B55FA31D-2E53-4763-BA0C-DB2DCF80D4B7}" dt="2020-11-26T13:59:19.415" v="1000" actId="20577"/>
          <ac:spMkLst>
            <pc:docMk/>
            <pc:sldMk cId="3301924878" sldId="266"/>
            <ac:spMk id="2" creationId="{C8E31CB8-2ADB-4767-9D41-14146EBCB4AC}"/>
          </ac:spMkLst>
        </pc:spChg>
        <pc:spChg chg="mod">
          <ac:chgData name="Anusindhuja Galidevara" userId="b90cabebe711c35f" providerId="LiveId" clId="{B55FA31D-2E53-4763-BA0C-DB2DCF80D4B7}" dt="2020-11-26T13:58:40.857" v="991" actId="255"/>
          <ac:spMkLst>
            <pc:docMk/>
            <pc:sldMk cId="3301924878" sldId="266"/>
            <ac:spMk id="3" creationId="{50E28E3D-D94C-4A31-AB0C-7B38A7307120}"/>
          </ac:spMkLst>
        </pc:spChg>
        <pc:spChg chg="del">
          <ac:chgData name="Anusindhuja Galidevara" userId="b90cabebe711c35f" providerId="LiveId" clId="{B55FA31D-2E53-4763-BA0C-DB2DCF80D4B7}" dt="2020-11-26T13:55:55.373" v="946"/>
          <ac:spMkLst>
            <pc:docMk/>
            <pc:sldMk cId="3301924878" sldId="266"/>
            <ac:spMk id="4" creationId="{6ED87A32-A0F3-45FB-82B6-44D7347A3855}"/>
          </ac:spMkLst>
        </pc:spChg>
        <pc:spChg chg="mod">
          <ac:chgData name="Anusindhuja Galidevara" userId="b90cabebe711c35f" providerId="LiveId" clId="{B55FA31D-2E53-4763-BA0C-DB2DCF80D4B7}" dt="2020-11-26T13:58:47.109" v="993" actId="255"/>
          <ac:spMkLst>
            <pc:docMk/>
            <pc:sldMk cId="3301924878" sldId="266"/>
            <ac:spMk id="5" creationId="{35907377-7CF0-4E3A-9517-B2F8A60F5768}"/>
          </ac:spMkLst>
        </pc:spChg>
        <pc:spChg chg="del">
          <ac:chgData name="Anusindhuja Galidevara" userId="b90cabebe711c35f" providerId="LiveId" clId="{B55FA31D-2E53-4763-BA0C-DB2DCF80D4B7}" dt="2020-11-26T13:56:21.816" v="947"/>
          <ac:spMkLst>
            <pc:docMk/>
            <pc:sldMk cId="3301924878" sldId="266"/>
            <ac:spMk id="6" creationId="{4F20F1BF-6E53-4FF9-AD16-0430A89EF58F}"/>
          </ac:spMkLst>
        </pc:spChg>
        <pc:picChg chg="add mod">
          <ac:chgData name="Anusindhuja Galidevara" userId="b90cabebe711c35f" providerId="LiveId" clId="{B55FA31D-2E53-4763-BA0C-DB2DCF80D4B7}" dt="2020-11-26T14:01:46.918" v="1003" actId="14861"/>
          <ac:picMkLst>
            <pc:docMk/>
            <pc:sldMk cId="3301924878" sldId="266"/>
            <ac:picMk id="7" creationId="{09605C3F-35A0-4459-91D0-3DB83B766150}"/>
          </ac:picMkLst>
        </pc:picChg>
        <pc:picChg chg="add mod">
          <ac:chgData name="Anusindhuja Galidevara" userId="b90cabebe711c35f" providerId="LiveId" clId="{B55FA31D-2E53-4763-BA0C-DB2DCF80D4B7}" dt="2020-11-26T14:02:05.726" v="1005" actId="208"/>
          <ac:picMkLst>
            <pc:docMk/>
            <pc:sldMk cId="3301924878" sldId="266"/>
            <ac:picMk id="10" creationId="{5A0A1BE7-EFDF-4207-9C2A-6CB04F13E919}"/>
          </ac:picMkLst>
        </pc:picChg>
        <pc:picChg chg="add del mod">
          <ac:chgData name="Anusindhuja Galidevara" userId="b90cabebe711c35f" providerId="LiveId" clId="{B55FA31D-2E53-4763-BA0C-DB2DCF80D4B7}" dt="2020-11-26T13:56:58.138" v="962" actId="478"/>
          <ac:picMkLst>
            <pc:docMk/>
            <pc:sldMk cId="3301924878" sldId="266"/>
            <ac:picMk id="11" creationId="{8D29DDC7-6EE3-4028-98AE-3D228D7F4D52}"/>
          </ac:picMkLst>
        </pc:picChg>
      </pc:sldChg>
      <pc:sldChg chg="modSp add del">
        <pc:chgData name="Anusindhuja Galidevara" userId="b90cabebe711c35f" providerId="LiveId" clId="{B55FA31D-2E53-4763-BA0C-DB2DCF80D4B7}" dt="2020-11-26T14:21:48.715" v="1240" actId="2696"/>
        <pc:sldMkLst>
          <pc:docMk/>
          <pc:sldMk cId="3695321619" sldId="267"/>
        </pc:sldMkLst>
        <pc:spChg chg="mod">
          <ac:chgData name="Anusindhuja Galidevara" userId="b90cabebe711c35f" providerId="LiveId" clId="{B55FA31D-2E53-4763-BA0C-DB2DCF80D4B7}" dt="2020-11-26T14:14:41.089" v="1055" actId="121"/>
          <ac:spMkLst>
            <pc:docMk/>
            <pc:sldMk cId="3695321619" sldId="267"/>
            <ac:spMk id="2" creationId="{6CCD26D1-540A-4523-8CEC-211CF7E1EBF8}"/>
          </ac:spMkLst>
        </pc:spChg>
      </pc:sldChg>
      <pc:sldChg chg="addSp delSp modSp add">
        <pc:chgData name="Anusindhuja Galidevara" userId="b90cabebe711c35f" providerId="LiveId" clId="{B55FA31D-2E53-4763-BA0C-DB2DCF80D4B7}" dt="2020-11-26T14:21:37.069" v="1239" actId="14100"/>
        <pc:sldMkLst>
          <pc:docMk/>
          <pc:sldMk cId="3946727732" sldId="268"/>
        </pc:sldMkLst>
        <pc:spChg chg="mod">
          <ac:chgData name="Anusindhuja Galidevara" userId="b90cabebe711c35f" providerId="LiveId" clId="{B55FA31D-2E53-4763-BA0C-DB2DCF80D4B7}" dt="2020-11-26T14:16:45.684" v="1169" actId="114"/>
          <ac:spMkLst>
            <pc:docMk/>
            <pc:sldMk cId="3946727732" sldId="268"/>
            <ac:spMk id="2" creationId="{5020662C-877B-4CF3-8301-8461A613F5FF}"/>
          </ac:spMkLst>
        </pc:spChg>
        <pc:spChg chg="mod">
          <ac:chgData name="Anusindhuja Galidevara" userId="b90cabebe711c35f" providerId="LiveId" clId="{B55FA31D-2E53-4763-BA0C-DB2DCF80D4B7}" dt="2020-11-26T14:21:06.168" v="1227" actId="114"/>
          <ac:spMkLst>
            <pc:docMk/>
            <pc:sldMk cId="3946727732" sldId="268"/>
            <ac:spMk id="3" creationId="{3329A3CC-B263-4DE6-831A-0EE0782AEF1B}"/>
          </ac:spMkLst>
        </pc:spChg>
        <pc:spChg chg="mod">
          <ac:chgData name="Anusindhuja Galidevara" userId="b90cabebe711c35f" providerId="LiveId" clId="{B55FA31D-2E53-4763-BA0C-DB2DCF80D4B7}" dt="2020-11-26T14:18:12.794" v="1188" actId="20577"/>
          <ac:spMkLst>
            <pc:docMk/>
            <pc:sldMk cId="3946727732" sldId="268"/>
            <ac:spMk id="4" creationId="{8A84E11F-C3C7-45B4-9A62-19CED095A0AD}"/>
          </ac:spMkLst>
        </pc:spChg>
        <pc:spChg chg="mod">
          <ac:chgData name="Anusindhuja Galidevara" userId="b90cabebe711c35f" providerId="LiveId" clId="{B55FA31D-2E53-4763-BA0C-DB2DCF80D4B7}" dt="2020-11-26T14:21:24.072" v="1234" actId="14100"/>
          <ac:spMkLst>
            <pc:docMk/>
            <pc:sldMk cId="3946727732" sldId="268"/>
            <ac:spMk id="5" creationId="{98929349-4AE7-4503-9424-868C4FF0A4EE}"/>
          </ac:spMkLst>
        </pc:spChg>
        <pc:spChg chg="mod">
          <ac:chgData name="Anusindhuja Galidevara" userId="b90cabebe711c35f" providerId="LiveId" clId="{B55FA31D-2E53-4763-BA0C-DB2DCF80D4B7}" dt="2020-11-26T14:18:42.034" v="1195" actId="20577"/>
          <ac:spMkLst>
            <pc:docMk/>
            <pc:sldMk cId="3946727732" sldId="268"/>
            <ac:spMk id="6" creationId="{F0103C03-E9A2-43A3-931C-1CB852A8F2D5}"/>
          </ac:spMkLst>
        </pc:spChg>
        <pc:spChg chg="mod">
          <ac:chgData name="Anusindhuja Galidevara" userId="b90cabebe711c35f" providerId="LiveId" clId="{B55FA31D-2E53-4763-BA0C-DB2DCF80D4B7}" dt="2020-11-26T14:21:37.069" v="1239" actId="14100"/>
          <ac:spMkLst>
            <pc:docMk/>
            <pc:sldMk cId="3946727732" sldId="268"/>
            <ac:spMk id="7" creationId="{276CA417-EB61-4B40-BAB3-B49CD71CFECC}"/>
          </ac:spMkLst>
        </pc:spChg>
        <pc:spChg chg="mod">
          <ac:chgData name="Anusindhuja Galidevara" userId="b90cabebe711c35f" providerId="LiveId" clId="{B55FA31D-2E53-4763-BA0C-DB2DCF80D4B7}" dt="2020-11-26T14:19:47.479" v="1206" actId="20577"/>
          <ac:spMkLst>
            <pc:docMk/>
            <pc:sldMk cId="3946727732" sldId="268"/>
            <ac:spMk id="8" creationId="{FB3802CA-71D0-4669-ACD6-42EE73BE2CC0}"/>
          </ac:spMkLst>
        </pc:spChg>
        <pc:picChg chg="add mod">
          <ac:chgData name="Anusindhuja Galidevara" userId="b90cabebe711c35f" providerId="LiveId" clId="{B55FA31D-2E53-4763-BA0C-DB2DCF80D4B7}" dt="2020-11-26T14:20:31.983" v="1218" actId="14100"/>
          <ac:picMkLst>
            <pc:docMk/>
            <pc:sldMk cId="3946727732" sldId="268"/>
            <ac:picMk id="9" creationId="{9C76BAA6-DCFF-4853-A614-48F6A9CFA36D}"/>
          </ac:picMkLst>
        </pc:picChg>
        <pc:picChg chg="add del mod">
          <ac:chgData name="Anusindhuja Galidevara" userId="b90cabebe711c35f" providerId="LiveId" clId="{B55FA31D-2E53-4763-BA0C-DB2DCF80D4B7}" dt="2020-11-26T14:17:29.673" v="1176"/>
          <ac:picMkLst>
            <pc:docMk/>
            <pc:sldMk cId="3946727732" sldId="268"/>
            <ac:picMk id="10" creationId="{C06FAF33-9857-4B05-A353-DBD02F56AAE3}"/>
          </ac:picMkLst>
        </pc:picChg>
        <pc:picChg chg="add mod">
          <ac:chgData name="Anusindhuja Galidevara" userId="b90cabebe711c35f" providerId="LiveId" clId="{B55FA31D-2E53-4763-BA0C-DB2DCF80D4B7}" dt="2020-11-26T14:20:41.319" v="1220" actId="14100"/>
          <ac:picMkLst>
            <pc:docMk/>
            <pc:sldMk cId="3946727732" sldId="268"/>
            <ac:picMk id="11" creationId="{75A4F071-B1E5-448E-958E-7D45B02C2D16}"/>
          </ac:picMkLst>
        </pc:picChg>
        <pc:picChg chg="add mod">
          <ac:chgData name="Anusindhuja Galidevara" userId="b90cabebe711c35f" providerId="LiveId" clId="{B55FA31D-2E53-4763-BA0C-DB2DCF80D4B7}" dt="2020-11-26T14:20:44.479" v="1221" actId="14100"/>
          <ac:picMkLst>
            <pc:docMk/>
            <pc:sldMk cId="3946727732" sldId="268"/>
            <ac:picMk id="12" creationId="{67D6DA24-27E5-4601-A793-ADF3DBD07F62}"/>
          </ac:picMkLst>
        </pc:picChg>
      </pc:sldChg>
      <pc:sldChg chg="addSp modSp add">
        <pc:chgData name="Anusindhuja Galidevara" userId="b90cabebe711c35f" providerId="LiveId" clId="{B55FA31D-2E53-4763-BA0C-DB2DCF80D4B7}" dt="2020-11-26T14:26:46.040" v="1323" actId="14100"/>
        <pc:sldMkLst>
          <pc:docMk/>
          <pc:sldMk cId="2391504636" sldId="269"/>
        </pc:sldMkLst>
        <pc:spChg chg="mod">
          <ac:chgData name="Anusindhuja Galidevara" userId="b90cabebe711c35f" providerId="LiveId" clId="{B55FA31D-2E53-4763-BA0C-DB2DCF80D4B7}" dt="2020-11-26T14:22:50.385" v="1254" actId="20577"/>
          <ac:spMkLst>
            <pc:docMk/>
            <pc:sldMk cId="2391504636" sldId="269"/>
            <ac:spMk id="2" creationId="{D17687E3-3F36-49B4-AB63-063DE0A7AE94}"/>
          </ac:spMkLst>
        </pc:spChg>
        <pc:spChg chg="mod">
          <ac:chgData name="Anusindhuja Galidevara" userId="b90cabebe711c35f" providerId="LiveId" clId="{B55FA31D-2E53-4763-BA0C-DB2DCF80D4B7}" dt="2020-11-26T14:26:31.052" v="1317" actId="14100"/>
          <ac:spMkLst>
            <pc:docMk/>
            <pc:sldMk cId="2391504636" sldId="269"/>
            <ac:spMk id="3" creationId="{AD2EE146-2BE2-4B52-B23A-21681A9BB6FF}"/>
          </ac:spMkLst>
        </pc:spChg>
        <pc:spChg chg="mod">
          <ac:chgData name="Anusindhuja Galidevara" userId="b90cabebe711c35f" providerId="LiveId" clId="{B55FA31D-2E53-4763-BA0C-DB2DCF80D4B7}" dt="2020-11-26T14:22:24.667" v="1242" actId="20577"/>
          <ac:spMkLst>
            <pc:docMk/>
            <pc:sldMk cId="2391504636" sldId="269"/>
            <ac:spMk id="4" creationId="{BCCEB277-F547-4084-907E-391194B97DFB}"/>
          </ac:spMkLst>
        </pc:spChg>
        <pc:spChg chg="mod">
          <ac:chgData name="Anusindhuja Galidevara" userId="b90cabebe711c35f" providerId="LiveId" clId="{B55FA31D-2E53-4763-BA0C-DB2DCF80D4B7}" dt="2020-11-26T14:26:36.998" v="1319" actId="14100"/>
          <ac:spMkLst>
            <pc:docMk/>
            <pc:sldMk cId="2391504636" sldId="269"/>
            <ac:spMk id="5" creationId="{F19C606B-44AF-423F-B4A4-DCF13D0CDC5A}"/>
          </ac:spMkLst>
        </pc:spChg>
        <pc:spChg chg="mod">
          <ac:chgData name="Anusindhuja Galidevara" userId="b90cabebe711c35f" providerId="LiveId" clId="{B55FA31D-2E53-4763-BA0C-DB2DCF80D4B7}" dt="2020-11-26T14:23:18.746" v="1265" actId="20577"/>
          <ac:spMkLst>
            <pc:docMk/>
            <pc:sldMk cId="2391504636" sldId="269"/>
            <ac:spMk id="6" creationId="{8EB72A4C-E4FC-4DC8-87F2-EF10DA0CF03B}"/>
          </ac:spMkLst>
        </pc:spChg>
        <pc:spChg chg="mod">
          <ac:chgData name="Anusindhuja Galidevara" userId="b90cabebe711c35f" providerId="LiveId" clId="{B55FA31D-2E53-4763-BA0C-DB2DCF80D4B7}" dt="2020-11-26T14:26:46.040" v="1323" actId="14100"/>
          <ac:spMkLst>
            <pc:docMk/>
            <pc:sldMk cId="2391504636" sldId="269"/>
            <ac:spMk id="7" creationId="{B358CE46-0110-4FA9-9A3E-E2CFDC916F17}"/>
          </ac:spMkLst>
        </pc:spChg>
        <pc:spChg chg="mod">
          <ac:chgData name="Anusindhuja Galidevara" userId="b90cabebe711c35f" providerId="LiveId" clId="{B55FA31D-2E53-4763-BA0C-DB2DCF80D4B7}" dt="2020-11-26T14:25:26.270" v="1294" actId="20577"/>
          <ac:spMkLst>
            <pc:docMk/>
            <pc:sldMk cId="2391504636" sldId="269"/>
            <ac:spMk id="8" creationId="{336D2282-BB62-46E3-A525-E1C95E18F73A}"/>
          </ac:spMkLst>
        </pc:spChg>
        <pc:picChg chg="add mod">
          <ac:chgData name="Anusindhuja Galidevara" userId="b90cabebe711c35f" providerId="LiveId" clId="{B55FA31D-2E53-4763-BA0C-DB2DCF80D4B7}" dt="2020-11-26T14:25:19.378" v="1292" actId="1076"/>
          <ac:picMkLst>
            <pc:docMk/>
            <pc:sldMk cId="2391504636" sldId="269"/>
            <ac:picMk id="9" creationId="{FB5B76DF-3131-42F7-9CB6-65D63A984712}"/>
          </ac:picMkLst>
        </pc:picChg>
        <pc:picChg chg="add mod">
          <ac:chgData name="Anusindhuja Galidevara" userId="b90cabebe711c35f" providerId="LiveId" clId="{B55FA31D-2E53-4763-BA0C-DB2DCF80D4B7}" dt="2020-11-26T14:25:20.990" v="1293" actId="1076"/>
          <ac:picMkLst>
            <pc:docMk/>
            <pc:sldMk cId="2391504636" sldId="269"/>
            <ac:picMk id="10" creationId="{EF1F980A-D1EE-41F0-B45A-EA1C61554888}"/>
          </ac:picMkLst>
        </pc:picChg>
        <pc:picChg chg="add mod">
          <ac:chgData name="Anusindhuja Galidevara" userId="b90cabebe711c35f" providerId="LiveId" clId="{B55FA31D-2E53-4763-BA0C-DB2DCF80D4B7}" dt="2020-11-26T14:25:33.823" v="1297" actId="14100"/>
          <ac:picMkLst>
            <pc:docMk/>
            <pc:sldMk cId="2391504636" sldId="269"/>
            <ac:picMk id="11" creationId="{335A7A46-90E4-4FA5-8D4E-EED0B05B77C8}"/>
          </ac:picMkLst>
        </pc:picChg>
      </pc:sldChg>
      <pc:sldChg chg="modSp add">
        <pc:chgData name="Anusindhuja Galidevara" userId="b90cabebe711c35f" providerId="LiveId" clId="{B55FA31D-2E53-4763-BA0C-DB2DCF80D4B7}" dt="2020-11-26T14:45:41.304" v="1349" actId="20577"/>
        <pc:sldMkLst>
          <pc:docMk/>
          <pc:sldMk cId="2639253075" sldId="270"/>
        </pc:sldMkLst>
        <pc:spChg chg="mod">
          <ac:chgData name="Anusindhuja Galidevara" userId="b90cabebe711c35f" providerId="LiveId" clId="{B55FA31D-2E53-4763-BA0C-DB2DCF80D4B7}" dt="2020-11-26T14:28:31.366" v="1331" actId="14100"/>
          <ac:spMkLst>
            <pc:docMk/>
            <pc:sldMk cId="2639253075" sldId="270"/>
            <ac:spMk id="2" creationId="{1B6B2873-FB8F-41A7-B978-84422F5D17E9}"/>
          </ac:spMkLst>
        </pc:spChg>
        <pc:spChg chg="mod">
          <ac:chgData name="Anusindhuja Galidevara" userId="b90cabebe711c35f" providerId="LiveId" clId="{B55FA31D-2E53-4763-BA0C-DB2DCF80D4B7}" dt="2020-11-26T14:45:41.304" v="1349" actId="20577"/>
          <ac:spMkLst>
            <pc:docMk/>
            <pc:sldMk cId="2639253075" sldId="270"/>
            <ac:spMk id="3" creationId="{841E011D-9DB0-4B7B-8015-47BD866F46F8}"/>
          </ac:spMkLst>
        </pc:spChg>
      </pc:sldChg>
      <pc:sldChg chg="addSp delSp modSp add mod setBg">
        <pc:chgData name="Anusindhuja Galidevara" userId="b90cabebe711c35f" providerId="LiveId" clId="{B55FA31D-2E53-4763-BA0C-DB2DCF80D4B7}" dt="2020-11-26T14:49:52.339" v="1382" actId="113"/>
        <pc:sldMkLst>
          <pc:docMk/>
          <pc:sldMk cId="2059012514" sldId="271"/>
        </pc:sldMkLst>
        <pc:spChg chg="mod ord">
          <ac:chgData name="Anusindhuja Galidevara" userId="b90cabebe711c35f" providerId="LiveId" clId="{B55FA31D-2E53-4763-BA0C-DB2DCF80D4B7}" dt="2020-11-26T14:48:51.068" v="1377" actId="255"/>
          <ac:spMkLst>
            <pc:docMk/>
            <pc:sldMk cId="2059012514" sldId="271"/>
            <ac:spMk id="2" creationId="{DA3BAB3F-36D6-49C9-B6C8-DEE68926F1A3}"/>
          </ac:spMkLst>
        </pc:spChg>
        <pc:spChg chg="mod ord">
          <ac:chgData name="Anusindhuja Galidevara" userId="b90cabebe711c35f" providerId="LiveId" clId="{B55FA31D-2E53-4763-BA0C-DB2DCF80D4B7}" dt="2020-11-26T14:49:52.339" v="1382" actId="113"/>
          <ac:spMkLst>
            <pc:docMk/>
            <pc:sldMk cId="2059012514" sldId="271"/>
            <ac:spMk id="3" creationId="{96712E81-77C3-46B5-BE68-280427F26E50}"/>
          </ac:spMkLst>
        </pc:spChg>
        <pc:spChg chg="add del">
          <ac:chgData name="Anusindhuja Galidevara" userId="b90cabebe711c35f" providerId="LiveId" clId="{B55FA31D-2E53-4763-BA0C-DB2DCF80D4B7}" dt="2020-11-26T14:48:28.989" v="1365" actId="26606"/>
          <ac:spMkLst>
            <pc:docMk/>
            <pc:sldMk cId="2059012514" sldId="271"/>
            <ac:spMk id="9" creationId="{5F3F9620-B492-499F-B279-C43A5FC223A5}"/>
          </ac:spMkLst>
        </pc:spChg>
        <pc:spChg chg="add del">
          <ac:chgData name="Anusindhuja Galidevara" userId="b90cabebe711c35f" providerId="LiveId" clId="{B55FA31D-2E53-4763-BA0C-DB2DCF80D4B7}" dt="2020-11-26T14:48:31.657" v="1367" actId="26606"/>
          <ac:spMkLst>
            <pc:docMk/>
            <pc:sldMk cId="2059012514" sldId="271"/>
            <ac:spMk id="15" creationId="{6E3254AE-C4CD-426D-A6E8-7FA13B0F889C}"/>
          </ac:spMkLst>
        </pc:spChg>
        <pc:spChg chg="add del">
          <ac:chgData name="Anusindhuja Galidevara" userId="b90cabebe711c35f" providerId="LiveId" clId="{B55FA31D-2E53-4763-BA0C-DB2DCF80D4B7}" dt="2020-11-26T14:48:34.405" v="1369" actId="26606"/>
          <ac:spMkLst>
            <pc:docMk/>
            <pc:sldMk cId="2059012514" sldId="271"/>
            <ac:spMk id="18" creationId="{5F3F9620-B492-499F-B279-C43A5FC223A5}"/>
          </ac:spMkLst>
        </pc:spChg>
        <pc:spChg chg="add del">
          <ac:chgData name="Anusindhuja Galidevara" userId="b90cabebe711c35f" providerId="LiveId" clId="{B55FA31D-2E53-4763-BA0C-DB2DCF80D4B7}" dt="2020-11-26T14:48:35.782" v="1371" actId="26606"/>
          <ac:spMkLst>
            <pc:docMk/>
            <pc:sldMk cId="2059012514" sldId="271"/>
            <ac:spMk id="22" creationId="{446F2B05-D14A-46C1-B94D-81BAFA34CA8C}"/>
          </ac:spMkLst>
        </pc:spChg>
        <pc:spChg chg="add del">
          <ac:chgData name="Anusindhuja Galidevara" userId="b90cabebe711c35f" providerId="LiveId" clId="{B55FA31D-2E53-4763-BA0C-DB2DCF80D4B7}" dt="2020-11-26T14:48:37.459" v="1373" actId="26606"/>
          <ac:spMkLst>
            <pc:docMk/>
            <pc:sldMk cId="2059012514" sldId="271"/>
            <ac:spMk id="25" creationId="{6E3254AE-C4CD-426D-A6E8-7FA13B0F889C}"/>
          </ac:spMkLst>
        </pc:spChg>
        <pc:spChg chg="add">
          <ac:chgData name="Anusindhuja Galidevara" userId="b90cabebe711c35f" providerId="LiveId" clId="{B55FA31D-2E53-4763-BA0C-DB2DCF80D4B7}" dt="2020-11-26T14:48:37.516" v="1374" actId="26606"/>
          <ac:spMkLst>
            <pc:docMk/>
            <pc:sldMk cId="2059012514" sldId="271"/>
            <ac:spMk id="28" creationId="{5F3F9620-B492-499F-B279-C43A5FC223A5}"/>
          </ac:spMkLst>
        </pc:spChg>
        <pc:picChg chg="add mod ord">
          <ac:chgData name="Anusindhuja Galidevara" userId="b90cabebe711c35f" providerId="LiveId" clId="{B55FA31D-2E53-4763-BA0C-DB2DCF80D4B7}" dt="2020-11-26T14:48:37.516" v="1374" actId="26606"/>
          <ac:picMkLst>
            <pc:docMk/>
            <pc:sldMk cId="2059012514" sldId="271"/>
            <ac:picMk id="4" creationId="{0F2F11BE-29EF-4C71-AB54-17671FACDDE4}"/>
          </ac:picMkLst>
        </pc:picChg>
        <pc:picChg chg="add del">
          <ac:chgData name="Anusindhuja Galidevara" userId="b90cabebe711c35f" providerId="LiveId" clId="{B55FA31D-2E53-4763-BA0C-DB2DCF80D4B7}" dt="2020-11-26T14:48:28.989" v="1365" actId="26606"/>
          <ac:picMkLst>
            <pc:docMk/>
            <pc:sldMk cId="2059012514" sldId="271"/>
            <ac:picMk id="11" creationId="{C19C663E-9BA6-4496-BC9B-93FF2283E899}"/>
          </ac:picMkLst>
        </pc:picChg>
        <pc:picChg chg="add del">
          <ac:chgData name="Anusindhuja Galidevara" userId="b90cabebe711c35f" providerId="LiveId" clId="{B55FA31D-2E53-4763-BA0C-DB2DCF80D4B7}" dt="2020-11-26T14:48:28.989" v="1365" actId="26606"/>
          <ac:picMkLst>
            <pc:docMk/>
            <pc:sldMk cId="2059012514" sldId="271"/>
            <ac:picMk id="13" creationId="{B0F28EC2-7576-4063-8685-C3F01C33ECAD}"/>
          </ac:picMkLst>
        </pc:picChg>
        <pc:picChg chg="add del">
          <ac:chgData name="Anusindhuja Galidevara" userId="b90cabebe711c35f" providerId="LiveId" clId="{B55FA31D-2E53-4763-BA0C-DB2DCF80D4B7}" dt="2020-11-26T14:48:31.657" v="1367" actId="26606"/>
          <ac:picMkLst>
            <pc:docMk/>
            <pc:sldMk cId="2059012514" sldId="271"/>
            <ac:picMk id="16" creationId="{F5C53434-A0C7-4A81-8EB0-D460DAD9BB65}"/>
          </ac:picMkLst>
        </pc:picChg>
        <pc:picChg chg="add del">
          <ac:chgData name="Anusindhuja Galidevara" userId="b90cabebe711c35f" providerId="LiveId" clId="{B55FA31D-2E53-4763-BA0C-DB2DCF80D4B7}" dt="2020-11-26T14:48:34.405" v="1369" actId="26606"/>
          <ac:picMkLst>
            <pc:docMk/>
            <pc:sldMk cId="2059012514" sldId="271"/>
            <ac:picMk id="19" creationId="{C19C663E-9BA6-4496-BC9B-93FF2283E899}"/>
          </ac:picMkLst>
        </pc:picChg>
        <pc:picChg chg="add del">
          <ac:chgData name="Anusindhuja Galidevara" userId="b90cabebe711c35f" providerId="LiveId" clId="{B55FA31D-2E53-4763-BA0C-DB2DCF80D4B7}" dt="2020-11-26T14:48:34.405" v="1369" actId="26606"/>
          <ac:picMkLst>
            <pc:docMk/>
            <pc:sldMk cId="2059012514" sldId="271"/>
            <ac:picMk id="20" creationId="{B0F28EC2-7576-4063-8685-C3F01C33ECAD}"/>
          </ac:picMkLst>
        </pc:picChg>
        <pc:picChg chg="add del">
          <ac:chgData name="Anusindhuja Galidevara" userId="b90cabebe711c35f" providerId="LiveId" clId="{B55FA31D-2E53-4763-BA0C-DB2DCF80D4B7}" dt="2020-11-26T14:48:35.782" v="1371" actId="26606"/>
          <ac:picMkLst>
            <pc:docMk/>
            <pc:sldMk cId="2059012514" sldId="271"/>
            <ac:picMk id="23" creationId="{DC21F734-A85A-4FEA-8CB8-6C72B8195C37}"/>
          </ac:picMkLst>
        </pc:picChg>
        <pc:picChg chg="add del">
          <ac:chgData name="Anusindhuja Galidevara" userId="b90cabebe711c35f" providerId="LiveId" clId="{B55FA31D-2E53-4763-BA0C-DB2DCF80D4B7}" dt="2020-11-26T14:48:37.459" v="1373" actId="26606"/>
          <ac:picMkLst>
            <pc:docMk/>
            <pc:sldMk cId="2059012514" sldId="271"/>
            <ac:picMk id="26" creationId="{F5C53434-A0C7-4A81-8EB0-D460DAD9BB65}"/>
          </ac:picMkLst>
        </pc:picChg>
        <pc:picChg chg="add">
          <ac:chgData name="Anusindhuja Galidevara" userId="b90cabebe711c35f" providerId="LiveId" clId="{B55FA31D-2E53-4763-BA0C-DB2DCF80D4B7}" dt="2020-11-26T14:48:37.516" v="1374" actId="26606"/>
          <ac:picMkLst>
            <pc:docMk/>
            <pc:sldMk cId="2059012514" sldId="271"/>
            <ac:picMk id="29" creationId="{C19C663E-9BA6-4496-BC9B-93FF2283E899}"/>
          </ac:picMkLst>
        </pc:picChg>
        <pc:picChg chg="add">
          <ac:chgData name="Anusindhuja Galidevara" userId="b90cabebe711c35f" providerId="LiveId" clId="{B55FA31D-2E53-4763-BA0C-DB2DCF80D4B7}" dt="2020-11-26T14:48:37.516" v="1374" actId="26606"/>
          <ac:picMkLst>
            <pc:docMk/>
            <pc:sldMk cId="2059012514" sldId="271"/>
            <ac:picMk id="30" creationId="{B0F28EC2-7576-4063-8685-C3F01C33ECAD}"/>
          </ac:picMkLst>
        </pc:picChg>
      </pc:sldChg>
      <pc:sldChg chg="addSp delSp modSp add mod setBg setClrOvrMap">
        <pc:chgData name="Anusindhuja Galidevara" userId="b90cabebe711c35f" providerId="LiveId" clId="{B55FA31D-2E53-4763-BA0C-DB2DCF80D4B7}" dt="2020-11-26T15:03:51.911" v="1440" actId="20577"/>
        <pc:sldMkLst>
          <pc:docMk/>
          <pc:sldMk cId="2947805447" sldId="272"/>
        </pc:sldMkLst>
        <pc:spChg chg="mod">
          <ac:chgData name="Anusindhuja Galidevara" userId="b90cabebe711c35f" providerId="LiveId" clId="{B55FA31D-2E53-4763-BA0C-DB2DCF80D4B7}" dt="2020-11-26T14:55:56.430" v="1404" actId="26606"/>
          <ac:spMkLst>
            <pc:docMk/>
            <pc:sldMk cId="2947805447" sldId="272"/>
            <ac:spMk id="2" creationId="{46B1B80B-F159-4AA6-AA65-7C0D1F90B90E}"/>
          </ac:spMkLst>
        </pc:spChg>
        <pc:spChg chg="mod">
          <ac:chgData name="Anusindhuja Galidevara" userId="b90cabebe711c35f" providerId="LiveId" clId="{B55FA31D-2E53-4763-BA0C-DB2DCF80D4B7}" dt="2020-11-26T15:03:51.911" v="1440" actId="20577"/>
          <ac:spMkLst>
            <pc:docMk/>
            <pc:sldMk cId="2947805447" sldId="272"/>
            <ac:spMk id="3" creationId="{57F7E377-DB8E-4F9D-A964-F0D4AB0BB5EF}"/>
          </ac:spMkLst>
        </pc:spChg>
        <pc:spChg chg="add del">
          <ac:chgData name="Anusindhuja Galidevara" userId="b90cabebe711c35f" providerId="LiveId" clId="{B55FA31D-2E53-4763-BA0C-DB2DCF80D4B7}" dt="2020-11-26T14:55:49.442" v="1397" actId="26606"/>
          <ac:spMkLst>
            <pc:docMk/>
            <pc:sldMk cId="2947805447" sldId="272"/>
            <ac:spMk id="8" creationId="{922081EA-7107-46FA-A893-B15086A74875}"/>
          </ac:spMkLst>
        </pc:spChg>
        <pc:spChg chg="add del">
          <ac:chgData name="Anusindhuja Galidevara" userId="b90cabebe711c35f" providerId="LiveId" clId="{B55FA31D-2E53-4763-BA0C-DB2DCF80D4B7}" dt="2020-11-26T14:55:52.726" v="1399" actId="26606"/>
          <ac:spMkLst>
            <pc:docMk/>
            <pc:sldMk cId="2947805447" sldId="272"/>
            <ac:spMk id="13" creationId="{3A9C15D4-2EE7-4D05-B87C-91D1F3B9604B}"/>
          </ac:spMkLst>
        </pc:spChg>
        <pc:spChg chg="add del">
          <ac:chgData name="Anusindhuja Galidevara" userId="b90cabebe711c35f" providerId="LiveId" clId="{B55FA31D-2E53-4763-BA0C-DB2DCF80D4B7}" dt="2020-11-26T14:55:52.726" v="1399" actId="26606"/>
          <ac:spMkLst>
            <pc:docMk/>
            <pc:sldMk cId="2947805447" sldId="272"/>
            <ac:spMk id="15" creationId="{4ED7B0FB-9654-4441-9545-02D458B68620}"/>
          </ac:spMkLst>
        </pc:spChg>
        <pc:spChg chg="add del">
          <ac:chgData name="Anusindhuja Galidevara" userId="b90cabebe711c35f" providerId="LiveId" clId="{B55FA31D-2E53-4763-BA0C-DB2DCF80D4B7}" dt="2020-11-26T14:55:54.454" v="1401" actId="26606"/>
          <ac:spMkLst>
            <pc:docMk/>
            <pc:sldMk cId="2947805447" sldId="272"/>
            <ac:spMk id="17" creationId="{922081EA-7107-46FA-A893-B15086A74875}"/>
          </ac:spMkLst>
        </pc:spChg>
        <pc:spChg chg="add del">
          <ac:chgData name="Anusindhuja Galidevara" userId="b90cabebe711c35f" providerId="LiveId" clId="{B55FA31D-2E53-4763-BA0C-DB2DCF80D4B7}" dt="2020-11-26T14:55:56.402" v="1403" actId="26606"/>
          <ac:spMkLst>
            <pc:docMk/>
            <pc:sldMk cId="2947805447" sldId="272"/>
            <ac:spMk id="20" creationId="{5D1C0F6D-5AB0-457D-A2E5-4B8E77E3905D}"/>
          </ac:spMkLst>
        </pc:spChg>
        <pc:spChg chg="add del">
          <ac:chgData name="Anusindhuja Galidevara" userId="b90cabebe711c35f" providerId="LiveId" clId="{B55FA31D-2E53-4763-BA0C-DB2DCF80D4B7}" dt="2020-11-26T14:55:56.402" v="1403" actId="26606"/>
          <ac:spMkLst>
            <pc:docMk/>
            <pc:sldMk cId="2947805447" sldId="272"/>
            <ac:spMk id="21" creationId="{FD56A97F-536A-4D70-BE3C-46ED7477A145}"/>
          </ac:spMkLst>
        </pc:spChg>
        <pc:spChg chg="add del">
          <ac:chgData name="Anusindhuja Galidevara" userId="b90cabebe711c35f" providerId="LiveId" clId="{B55FA31D-2E53-4763-BA0C-DB2DCF80D4B7}" dt="2020-11-26T14:55:56.402" v="1403" actId="26606"/>
          <ac:spMkLst>
            <pc:docMk/>
            <pc:sldMk cId="2947805447" sldId="272"/>
            <ac:spMk id="22" creationId="{C8F27DD5-AB09-4348-AEAE-38DD5BF3BA34}"/>
          </ac:spMkLst>
        </pc:spChg>
        <pc:spChg chg="add">
          <ac:chgData name="Anusindhuja Galidevara" userId="b90cabebe711c35f" providerId="LiveId" clId="{B55FA31D-2E53-4763-BA0C-DB2DCF80D4B7}" dt="2020-11-26T14:55:56.430" v="1404" actId="26606"/>
          <ac:spMkLst>
            <pc:docMk/>
            <pc:sldMk cId="2947805447" sldId="272"/>
            <ac:spMk id="25" creationId="{E3F012C5-2940-4F3E-BB5E-B8B2C9E82914}"/>
          </ac:spMkLst>
        </pc:spChg>
        <pc:spChg chg="add">
          <ac:chgData name="Anusindhuja Galidevara" userId="b90cabebe711c35f" providerId="LiveId" clId="{B55FA31D-2E53-4763-BA0C-DB2DCF80D4B7}" dt="2020-11-26T14:55:56.430" v="1404" actId="26606"/>
          <ac:spMkLst>
            <pc:docMk/>
            <pc:sldMk cId="2947805447" sldId="272"/>
            <ac:spMk id="26" creationId="{EB37C977-E7E3-44AC-AEC8-2E276419094B}"/>
          </ac:spMkLst>
        </pc:spChg>
        <pc:picChg chg="add del">
          <ac:chgData name="Anusindhuja Galidevara" userId="b90cabebe711c35f" providerId="LiveId" clId="{B55FA31D-2E53-4763-BA0C-DB2DCF80D4B7}" dt="2020-11-26T14:55:49.442" v="1397" actId="26606"/>
          <ac:picMkLst>
            <pc:docMk/>
            <pc:sldMk cId="2947805447" sldId="272"/>
            <ac:picMk id="10" creationId="{DD8889DF-D030-4BCD-9797-4BBD1986C26B}"/>
          </ac:picMkLst>
        </pc:picChg>
        <pc:picChg chg="add del">
          <ac:chgData name="Anusindhuja Galidevara" userId="b90cabebe711c35f" providerId="LiveId" clId="{B55FA31D-2E53-4763-BA0C-DB2DCF80D4B7}" dt="2020-11-26T14:55:52.726" v="1399" actId="26606"/>
          <ac:picMkLst>
            <pc:docMk/>
            <pc:sldMk cId="2947805447" sldId="272"/>
            <ac:picMk id="12" creationId="{7BB94C57-FDF3-45A3-9D1F-904523D795D4}"/>
          </ac:picMkLst>
        </pc:picChg>
        <pc:picChg chg="add del">
          <ac:chgData name="Anusindhuja Galidevara" userId="b90cabebe711c35f" providerId="LiveId" clId="{B55FA31D-2E53-4763-BA0C-DB2DCF80D4B7}" dt="2020-11-26T14:55:52.726" v="1399" actId="26606"/>
          <ac:picMkLst>
            <pc:docMk/>
            <pc:sldMk cId="2947805447" sldId="272"/>
            <ac:picMk id="14" creationId="{6AEBDF1A-221A-4497-BBA9-57A70D161510}"/>
          </ac:picMkLst>
        </pc:picChg>
        <pc:picChg chg="add del">
          <ac:chgData name="Anusindhuja Galidevara" userId="b90cabebe711c35f" providerId="LiveId" clId="{B55FA31D-2E53-4763-BA0C-DB2DCF80D4B7}" dt="2020-11-26T14:55:54.454" v="1401" actId="26606"/>
          <ac:picMkLst>
            <pc:docMk/>
            <pc:sldMk cId="2947805447" sldId="272"/>
            <ac:picMk id="18" creationId="{DD8889DF-D030-4BCD-9797-4BBD1986C26B}"/>
          </ac:picMkLst>
        </pc:picChg>
        <pc:picChg chg="add del">
          <ac:chgData name="Anusindhuja Galidevara" userId="b90cabebe711c35f" providerId="LiveId" clId="{B55FA31D-2E53-4763-BA0C-DB2DCF80D4B7}" dt="2020-11-26T14:55:56.402" v="1403" actId="26606"/>
          <ac:picMkLst>
            <pc:docMk/>
            <pc:sldMk cId="2947805447" sldId="272"/>
            <ac:picMk id="23" creationId="{522BA091-022A-4EB4-BBA0-0309BF5F9190}"/>
          </ac:picMkLst>
        </pc:picChg>
        <pc:picChg chg="add">
          <ac:chgData name="Anusindhuja Galidevara" userId="b90cabebe711c35f" providerId="LiveId" clId="{B55FA31D-2E53-4763-BA0C-DB2DCF80D4B7}" dt="2020-11-26T14:55:56.430" v="1404" actId="26606"/>
          <ac:picMkLst>
            <pc:docMk/>
            <pc:sldMk cId="2947805447" sldId="272"/>
            <ac:picMk id="27" creationId="{A70DF37D-86A3-45DB-B1C1-580462D4BB6D}"/>
          </ac:picMkLst>
        </pc:picChg>
      </pc:sldChg>
      <pc:sldChg chg="addSp delSp modSp add mod setBg setClrOvrMap">
        <pc:chgData name="Anusindhuja Galidevara" userId="b90cabebe711c35f" providerId="LiveId" clId="{B55FA31D-2E53-4763-BA0C-DB2DCF80D4B7}" dt="2020-11-26T15:04:26.628" v="1458" actId="26606"/>
        <pc:sldMkLst>
          <pc:docMk/>
          <pc:sldMk cId="4116675875" sldId="273"/>
        </pc:sldMkLst>
        <pc:spChg chg="mod">
          <ac:chgData name="Anusindhuja Galidevara" userId="b90cabebe711c35f" providerId="LiveId" clId="{B55FA31D-2E53-4763-BA0C-DB2DCF80D4B7}" dt="2020-11-26T15:04:26.628" v="1458" actId="26606"/>
          <ac:spMkLst>
            <pc:docMk/>
            <pc:sldMk cId="4116675875" sldId="273"/>
            <ac:spMk id="2" creationId="{3A708EC4-FEBA-4F0A-859F-36E7C04BFB33}"/>
          </ac:spMkLst>
        </pc:spChg>
        <pc:spChg chg="add del">
          <ac:chgData name="Anusindhuja Galidevara" userId="b90cabebe711c35f" providerId="LiveId" clId="{B55FA31D-2E53-4763-BA0C-DB2DCF80D4B7}" dt="2020-11-26T15:04:23.033" v="1455" actId="26606"/>
          <ac:spMkLst>
            <pc:docMk/>
            <pc:sldMk cId="4116675875" sldId="273"/>
            <ac:spMk id="13" creationId="{31CA2540-FD07-4286-91E4-8D0DE4E50979}"/>
          </ac:spMkLst>
        </pc:spChg>
        <pc:spChg chg="add del">
          <ac:chgData name="Anusindhuja Galidevara" userId="b90cabebe711c35f" providerId="LiveId" clId="{B55FA31D-2E53-4763-BA0C-DB2DCF80D4B7}" dt="2020-11-26T15:04:26.559" v="1457" actId="26606"/>
          <ac:spMkLst>
            <pc:docMk/>
            <pc:sldMk cId="4116675875" sldId="273"/>
            <ac:spMk id="22" creationId="{4E50CAEE-CAC0-4F18-9593-F09A3338C1A8}"/>
          </ac:spMkLst>
        </pc:spChg>
        <pc:spChg chg="add">
          <ac:chgData name="Anusindhuja Galidevara" userId="b90cabebe711c35f" providerId="LiveId" clId="{B55FA31D-2E53-4763-BA0C-DB2DCF80D4B7}" dt="2020-11-26T15:04:26.628" v="1458" actId="26606"/>
          <ac:spMkLst>
            <pc:docMk/>
            <pc:sldMk cId="4116675875" sldId="273"/>
            <ac:spMk id="30" creationId="{B63B6C0C-65BB-4F38-9C8A-0892266F8BC3}"/>
          </ac:spMkLst>
        </pc:spChg>
        <pc:picChg chg="add del">
          <ac:chgData name="Anusindhuja Galidevara" userId="b90cabebe711c35f" providerId="LiveId" clId="{B55FA31D-2E53-4763-BA0C-DB2DCF80D4B7}" dt="2020-11-26T15:04:23.033" v="1455" actId="26606"/>
          <ac:picMkLst>
            <pc:docMk/>
            <pc:sldMk cId="4116675875" sldId="273"/>
            <ac:picMk id="6" creationId="{81B6FD84-E2D9-4D95-BBEB-27DC325C3E8E}"/>
          </ac:picMkLst>
        </pc:picChg>
        <pc:picChg chg="add del">
          <ac:chgData name="Anusindhuja Galidevara" userId="b90cabebe711c35f" providerId="LiveId" clId="{B55FA31D-2E53-4763-BA0C-DB2DCF80D4B7}" dt="2020-11-26T15:04:26.559" v="1457" actId="26606"/>
          <ac:picMkLst>
            <pc:docMk/>
            <pc:sldMk cId="4116675875" sldId="273"/>
            <ac:picMk id="7" creationId="{9A0F0AC6-A89F-416B-9FA4-48E664065E73}"/>
          </ac:picMkLst>
        </pc:picChg>
        <pc:picChg chg="add del">
          <ac:chgData name="Anusindhuja Galidevara" userId="b90cabebe711c35f" providerId="LiveId" clId="{B55FA31D-2E53-4763-BA0C-DB2DCF80D4B7}" dt="2020-11-26T15:04:23.033" v="1455" actId="26606"/>
          <ac:picMkLst>
            <pc:docMk/>
            <pc:sldMk cId="4116675875" sldId="273"/>
            <ac:picMk id="9" creationId="{25496B42-CC46-4183-B481-887CD3E8C725}"/>
          </ac:picMkLst>
        </pc:picChg>
        <pc:picChg chg="add del">
          <ac:chgData name="Anusindhuja Galidevara" userId="b90cabebe711c35f" providerId="LiveId" clId="{B55FA31D-2E53-4763-BA0C-DB2DCF80D4B7}" dt="2020-11-26T15:04:23.033" v="1455" actId="26606"/>
          <ac:picMkLst>
            <pc:docMk/>
            <pc:sldMk cId="4116675875" sldId="273"/>
            <ac:picMk id="11" creationId="{E2758CE0-F916-4DCE-88D1-71430BE441B2}"/>
          </ac:picMkLst>
        </pc:picChg>
        <pc:picChg chg="add del">
          <ac:chgData name="Anusindhuja Galidevara" userId="b90cabebe711c35f" providerId="LiveId" clId="{B55FA31D-2E53-4763-BA0C-DB2DCF80D4B7}" dt="2020-11-26T15:04:23.033" v="1455" actId="26606"/>
          <ac:picMkLst>
            <pc:docMk/>
            <pc:sldMk cId="4116675875" sldId="273"/>
            <ac:picMk id="15" creationId="{214924F5-CDC2-4DFA-82F3-4843ADD678A7}"/>
          </ac:picMkLst>
        </pc:picChg>
        <pc:picChg chg="add del">
          <ac:chgData name="Anusindhuja Galidevara" userId="b90cabebe711c35f" providerId="LiveId" clId="{B55FA31D-2E53-4763-BA0C-DB2DCF80D4B7}" dt="2020-11-26T15:04:23.033" v="1455" actId="26606"/>
          <ac:picMkLst>
            <pc:docMk/>
            <pc:sldMk cId="4116675875" sldId="273"/>
            <ac:picMk id="17" creationId="{AED59812-6820-446C-B994-0D059C97DC3F}"/>
          </ac:picMkLst>
        </pc:picChg>
        <pc:picChg chg="add del">
          <ac:chgData name="Anusindhuja Galidevara" userId="b90cabebe711c35f" providerId="LiveId" clId="{B55FA31D-2E53-4763-BA0C-DB2DCF80D4B7}" dt="2020-11-26T15:04:23.033" v="1455" actId="26606"/>
          <ac:picMkLst>
            <pc:docMk/>
            <pc:sldMk cId="4116675875" sldId="273"/>
            <ac:picMk id="19" creationId="{E844ED7C-1917-40D8-8B42-1B1C27BC5A54}"/>
          </ac:picMkLst>
        </pc:picChg>
        <pc:picChg chg="add del">
          <ac:chgData name="Anusindhuja Galidevara" userId="b90cabebe711c35f" providerId="LiveId" clId="{B55FA31D-2E53-4763-BA0C-DB2DCF80D4B7}" dt="2020-11-26T15:04:26.559" v="1457" actId="26606"/>
          <ac:picMkLst>
            <pc:docMk/>
            <pc:sldMk cId="4116675875" sldId="273"/>
            <ac:picMk id="21" creationId="{C31AA009-40AD-4098-8AE7-680CA35C6EAA}"/>
          </ac:picMkLst>
        </pc:picChg>
        <pc:picChg chg="add del">
          <ac:chgData name="Anusindhuja Galidevara" userId="b90cabebe711c35f" providerId="LiveId" clId="{B55FA31D-2E53-4763-BA0C-DB2DCF80D4B7}" dt="2020-11-26T15:04:26.559" v="1457" actId="26606"/>
          <ac:picMkLst>
            <pc:docMk/>
            <pc:sldMk cId="4116675875" sldId="273"/>
            <ac:picMk id="23" creationId="{D2DA77D5-12C4-446D-AC72-A514960A553E}"/>
          </ac:picMkLst>
        </pc:picChg>
        <pc:picChg chg="add del">
          <ac:chgData name="Anusindhuja Galidevara" userId="b90cabebe711c35f" providerId="LiveId" clId="{B55FA31D-2E53-4763-BA0C-DB2DCF80D4B7}" dt="2020-11-26T15:04:26.559" v="1457" actId="26606"/>
          <ac:picMkLst>
            <pc:docMk/>
            <pc:sldMk cId="4116675875" sldId="273"/>
            <ac:picMk id="24" creationId="{19E04E4F-6B32-4651-ACE0-DACABF1FC254}"/>
          </ac:picMkLst>
        </pc:picChg>
        <pc:picChg chg="add del">
          <ac:chgData name="Anusindhuja Galidevara" userId="b90cabebe711c35f" providerId="LiveId" clId="{B55FA31D-2E53-4763-BA0C-DB2DCF80D4B7}" dt="2020-11-26T15:04:26.559" v="1457" actId="26606"/>
          <ac:picMkLst>
            <pc:docMk/>
            <pc:sldMk cId="4116675875" sldId="273"/>
            <ac:picMk id="25" creationId="{13D4F2B0-7771-46FC-9763-240E8F55F14D}"/>
          </ac:picMkLst>
        </pc:picChg>
        <pc:picChg chg="add del">
          <ac:chgData name="Anusindhuja Galidevara" userId="b90cabebe711c35f" providerId="LiveId" clId="{B55FA31D-2E53-4763-BA0C-DB2DCF80D4B7}" dt="2020-11-26T15:04:26.559" v="1457" actId="26606"/>
          <ac:picMkLst>
            <pc:docMk/>
            <pc:sldMk cId="4116675875" sldId="273"/>
            <ac:picMk id="26" creationId="{6164F387-6750-4AFF-8A10-65C64D31ECA3}"/>
          </ac:picMkLst>
        </pc:picChg>
        <pc:picChg chg="add">
          <ac:chgData name="Anusindhuja Galidevara" userId="b90cabebe711c35f" providerId="LiveId" clId="{B55FA31D-2E53-4763-BA0C-DB2DCF80D4B7}" dt="2020-11-26T15:04:26.628" v="1458" actId="26606"/>
          <ac:picMkLst>
            <pc:docMk/>
            <pc:sldMk cId="4116675875" sldId="273"/>
            <ac:picMk id="28" creationId="{9A0F0AC6-A89F-416B-9FA4-48E664065E73}"/>
          </ac:picMkLst>
        </pc:picChg>
        <pc:picChg chg="add">
          <ac:chgData name="Anusindhuja Galidevara" userId="b90cabebe711c35f" providerId="LiveId" clId="{B55FA31D-2E53-4763-BA0C-DB2DCF80D4B7}" dt="2020-11-26T15:04:26.628" v="1458" actId="26606"/>
          <ac:picMkLst>
            <pc:docMk/>
            <pc:sldMk cId="4116675875" sldId="273"/>
            <ac:picMk id="29" creationId="{C31AA009-40AD-4098-8AE7-680CA35C6EAA}"/>
          </ac:picMkLst>
        </pc:picChg>
        <pc:picChg chg="add">
          <ac:chgData name="Anusindhuja Galidevara" userId="b90cabebe711c35f" providerId="LiveId" clId="{B55FA31D-2E53-4763-BA0C-DB2DCF80D4B7}" dt="2020-11-26T15:04:26.628" v="1458" actId="26606"/>
          <ac:picMkLst>
            <pc:docMk/>
            <pc:sldMk cId="4116675875" sldId="273"/>
            <ac:picMk id="31" creationId="{09D77137-01B7-45E4-AA14-CD9E779B443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62621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43125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67077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1415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23593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10BFFE-8F55-4F6D-B913-E7C050526394}"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895194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10BFFE-8F55-4F6D-B913-E7C050526394}"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420280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45494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04753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0BFFE-8F55-4F6D-B913-E7C05052639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27790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0BFFE-8F55-4F6D-B913-E7C050526394}"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155232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79633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0BFFE-8F55-4F6D-B913-E7C050526394}"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52012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0BFFE-8F55-4F6D-B913-E7C050526394}"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255510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F10BFFE-8F55-4F6D-B913-E7C050526394}"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291817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79415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0BFFE-8F55-4F6D-B913-E7C050526394}"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4927B-46F7-41B3-A333-A086EB13AB83}" type="slidenum">
              <a:rPr lang="en-IN" smtClean="0"/>
              <a:t>‹#›</a:t>
            </a:fld>
            <a:endParaRPr lang="en-IN"/>
          </a:p>
        </p:txBody>
      </p:sp>
    </p:spTree>
    <p:extLst>
      <p:ext uri="{BB962C8B-B14F-4D97-AF65-F5344CB8AC3E}">
        <p14:creationId xmlns:p14="http://schemas.microsoft.com/office/powerpoint/2010/main" val="312636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F10BFFE-8F55-4F6D-B913-E7C050526394}" type="datetimeFigureOut">
              <a:rPr lang="en-IN" smtClean="0"/>
              <a:t>26-11-2020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2B4927B-46F7-41B3-A333-A086EB13AB83}" type="slidenum">
              <a:rPr lang="en-IN" smtClean="0"/>
              <a:t>‹#›</a:t>
            </a:fld>
            <a:endParaRPr lang="en-IN"/>
          </a:p>
        </p:txBody>
      </p:sp>
    </p:spTree>
    <p:extLst>
      <p:ext uri="{BB962C8B-B14F-4D97-AF65-F5344CB8AC3E}">
        <p14:creationId xmlns:p14="http://schemas.microsoft.com/office/powerpoint/2010/main" val="734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4072DC-A36C-4347-BF9B-974347740878}"/>
              </a:ext>
            </a:extLst>
          </p:cNvPr>
          <p:cNvSpPr>
            <a:spLocks noGrp="1"/>
          </p:cNvSpPr>
          <p:nvPr>
            <p:ph type="title"/>
          </p:nvPr>
        </p:nvSpPr>
        <p:spPr>
          <a:xfrm>
            <a:off x="913775" y="1590261"/>
            <a:ext cx="10364451" cy="3657599"/>
          </a:xfrm>
        </p:spPr>
        <p:txBody>
          <a:bodyPr/>
          <a:lstStyle/>
          <a:p>
            <a:r>
              <a:rPr lang="en-IN" b="1" i="1" dirty="0">
                <a:latin typeface="Calibri" panose="020F0502020204030204" pitchFamily="34" charset="0"/>
                <a:cs typeface="Calibri" panose="020F0502020204030204" pitchFamily="34" charset="0"/>
              </a:rPr>
              <a:t>Fake News detection </a:t>
            </a:r>
            <a:br>
              <a:rPr lang="en-IN" b="1" i="1" dirty="0">
                <a:latin typeface="Calibri" panose="020F0502020204030204" pitchFamily="34" charset="0"/>
                <a:cs typeface="Calibri" panose="020F0502020204030204" pitchFamily="34" charset="0"/>
              </a:rPr>
            </a:br>
            <a:r>
              <a:rPr lang="en-IN" b="1" i="1" dirty="0" err="1">
                <a:latin typeface="Calibri" panose="020F0502020204030204" pitchFamily="34" charset="0"/>
                <a:cs typeface="Calibri" panose="020F0502020204030204" pitchFamily="34" charset="0"/>
              </a:rPr>
              <a:t>ModelUsing</a:t>
            </a:r>
            <a:r>
              <a:rPr lang="en-IN" b="1" i="1" dirty="0">
                <a:latin typeface="Calibri" panose="020F0502020204030204" pitchFamily="34" charset="0"/>
                <a:cs typeface="Calibri" panose="020F0502020204030204" pitchFamily="34" charset="0"/>
              </a:rPr>
              <a:t> </a:t>
            </a:r>
            <a:br>
              <a:rPr lang="en-IN" b="1" i="1" dirty="0">
                <a:latin typeface="Calibri" panose="020F0502020204030204" pitchFamily="34" charset="0"/>
                <a:cs typeface="Calibri" panose="020F0502020204030204" pitchFamily="34" charset="0"/>
              </a:rPr>
            </a:br>
            <a:r>
              <a:rPr lang="en-IN" b="1" i="1" dirty="0">
                <a:latin typeface="Calibri" panose="020F0502020204030204" pitchFamily="34" charset="0"/>
                <a:cs typeface="Calibri" panose="020F0502020204030204" pitchFamily="34" charset="0"/>
              </a:rPr>
              <a:t>Machine Learning Techniques</a:t>
            </a:r>
            <a:endParaRPr lang="en-IN" dirty="0"/>
          </a:p>
        </p:txBody>
      </p:sp>
    </p:spTree>
    <p:extLst>
      <p:ext uri="{BB962C8B-B14F-4D97-AF65-F5344CB8AC3E}">
        <p14:creationId xmlns:p14="http://schemas.microsoft.com/office/powerpoint/2010/main" val="156795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662C-877B-4CF3-8301-8461A613F5FF}"/>
              </a:ext>
            </a:extLst>
          </p:cNvPr>
          <p:cNvSpPr>
            <a:spLocks noGrp="1"/>
          </p:cNvSpPr>
          <p:nvPr>
            <p:ph type="title"/>
          </p:nvPr>
        </p:nvSpPr>
        <p:spPr>
          <a:xfrm>
            <a:off x="913774" y="609600"/>
            <a:ext cx="10364452" cy="1060174"/>
          </a:xfrm>
        </p:spPr>
        <p:txBody>
          <a:bodyPr>
            <a:normAutofit/>
          </a:bodyPr>
          <a:lstStyle/>
          <a:p>
            <a:r>
              <a:rPr lang="en-IN" sz="3200" b="1" i="1" dirty="0">
                <a:latin typeface="Calibri" panose="020F0502020204030204" pitchFamily="34" charset="0"/>
                <a:cs typeface="Calibri" panose="020F0502020204030204" pitchFamily="34" charset="0"/>
              </a:rPr>
              <a:t>Applying classification </a:t>
            </a:r>
            <a:r>
              <a:rPr lang="en-IN" sz="3200" b="1" i="1" dirty="0" err="1">
                <a:latin typeface="Calibri" panose="020F0502020204030204" pitchFamily="34" charset="0"/>
                <a:cs typeface="Calibri" panose="020F0502020204030204" pitchFamily="34" charset="0"/>
              </a:rPr>
              <a:t>algoritms</a:t>
            </a:r>
            <a:endParaRPr lang="en-IN" sz="3200" b="1" i="1"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329A3CC-B263-4DE6-831A-0EE0782AEF1B}"/>
              </a:ext>
            </a:extLst>
          </p:cNvPr>
          <p:cNvSpPr>
            <a:spLocks noGrp="1"/>
          </p:cNvSpPr>
          <p:nvPr>
            <p:ph type="body" idx="1"/>
          </p:nvPr>
        </p:nvSpPr>
        <p:spPr>
          <a:xfrm>
            <a:off x="913774" y="2146852"/>
            <a:ext cx="3298976" cy="576263"/>
          </a:xfrm>
        </p:spPr>
        <p:txBody>
          <a:bodyPr/>
          <a:lstStyle/>
          <a:p>
            <a:r>
              <a:rPr lang="en-IN" sz="2000" b="1" i="1" dirty="0">
                <a:latin typeface="Calibri" panose="020F0502020204030204" pitchFamily="34" charset="0"/>
                <a:cs typeface="Calibri" panose="020F0502020204030204" pitchFamily="34" charset="0"/>
              </a:rPr>
              <a:t>Logistic regression</a:t>
            </a:r>
          </a:p>
        </p:txBody>
      </p:sp>
      <p:pic>
        <p:nvPicPr>
          <p:cNvPr id="9" name="Picture 8">
            <a:extLst>
              <a:ext uri="{FF2B5EF4-FFF2-40B4-BE49-F238E27FC236}">
                <a16:creationId xmlns:a16="http://schemas.microsoft.com/office/drawing/2014/main" id="{9C76BAA6-DCFF-4853-A614-48F6A9CFA36D}"/>
              </a:ext>
            </a:extLst>
          </p:cNvPr>
          <p:cNvPicPr>
            <a:picLocks noChangeAspect="1"/>
          </p:cNvPicPr>
          <p:nvPr/>
        </p:nvPicPr>
        <p:blipFill>
          <a:blip r:embed="rId2"/>
          <a:stretch>
            <a:fillRect/>
          </a:stretch>
        </p:blipFill>
        <p:spPr>
          <a:xfrm>
            <a:off x="384314" y="2943354"/>
            <a:ext cx="3656158" cy="3172525"/>
          </a:xfrm>
          <a:prstGeom prst="rect">
            <a:avLst/>
          </a:prstGeom>
        </p:spPr>
      </p:pic>
      <p:sp>
        <p:nvSpPr>
          <p:cNvPr id="4" name="Text Placeholder 3">
            <a:extLst>
              <a:ext uri="{FF2B5EF4-FFF2-40B4-BE49-F238E27FC236}">
                <a16:creationId xmlns:a16="http://schemas.microsoft.com/office/drawing/2014/main" id="{8A84E11F-C3C7-45B4-9A62-19CED095A0AD}"/>
              </a:ext>
            </a:extLst>
          </p:cNvPr>
          <p:cNvSpPr>
            <a:spLocks noGrp="1"/>
          </p:cNvSpPr>
          <p:nvPr>
            <p:ph type="body" sz="half" idx="15"/>
          </p:nvPr>
        </p:nvSpPr>
        <p:spPr/>
        <p:txBody>
          <a:bodyPr/>
          <a:lstStyle/>
          <a:p>
            <a:r>
              <a:rPr lang="en-IN" dirty="0"/>
              <a:t> </a:t>
            </a:r>
          </a:p>
        </p:txBody>
      </p:sp>
      <p:sp>
        <p:nvSpPr>
          <p:cNvPr id="5" name="Text Placeholder 4">
            <a:extLst>
              <a:ext uri="{FF2B5EF4-FFF2-40B4-BE49-F238E27FC236}">
                <a16:creationId xmlns:a16="http://schemas.microsoft.com/office/drawing/2014/main" id="{98929349-4AE7-4503-9424-868C4FF0A4EE}"/>
              </a:ext>
            </a:extLst>
          </p:cNvPr>
          <p:cNvSpPr>
            <a:spLocks noGrp="1"/>
          </p:cNvSpPr>
          <p:nvPr>
            <p:ph type="body" sz="quarter" idx="3"/>
          </p:nvPr>
        </p:nvSpPr>
        <p:spPr>
          <a:xfrm>
            <a:off x="4452389" y="2146853"/>
            <a:ext cx="3291521" cy="576262"/>
          </a:xfrm>
        </p:spPr>
        <p:txBody>
          <a:bodyPr/>
          <a:lstStyle/>
          <a:p>
            <a:r>
              <a:rPr lang="en-IN" sz="2000" b="1" i="1" dirty="0">
                <a:latin typeface="Calibri" panose="020F0502020204030204" pitchFamily="34" charset="0"/>
                <a:cs typeface="Calibri" panose="020F0502020204030204" pitchFamily="34" charset="0"/>
              </a:rPr>
              <a:t>Decision tree classifier</a:t>
            </a:r>
          </a:p>
        </p:txBody>
      </p:sp>
      <p:sp>
        <p:nvSpPr>
          <p:cNvPr id="6" name="Text Placeholder 5">
            <a:extLst>
              <a:ext uri="{FF2B5EF4-FFF2-40B4-BE49-F238E27FC236}">
                <a16:creationId xmlns:a16="http://schemas.microsoft.com/office/drawing/2014/main" id="{F0103C03-E9A2-43A3-931C-1CB852A8F2D5}"/>
              </a:ext>
            </a:extLst>
          </p:cNvPr>
          <p:cNvSpPr>
            <a:spLocks noGrp="1"/>
          </p:cNvSpPr>
          <p:nvPr>
            <p:ph type="body" sz="half" idx="16"/>
          </p:nvPr>
        </p:nvSpPr>
        <p:spPr/>
        <p:txBody>
          <a:bodyPr/>
          <a:lstStyle/>
          <a:p>
            <a:r>
              <a:rPr lang="en-IN" dirty="0"/>
              <a:t> </a:t>
            </a:r>
          </a:p>
        </p:txBody>
      </p:sp>
      <p:sp>
        <p:nvSpPr>
          <p:cNvPr id="7" name="Text Placeholder 6">
            <a:extLst>
              <a:ext uri="{FF2B5EF4-FFF2-40B4-BE49-F238E27FC236}">
                <a16:creationId xmlns:a16="http://schemas.microsoft.com/office/drawing/2014/main" id="{276CA417-EB61-4B40-BAB3-B49CD71CFECC}"/>
              </a:ext>
            </a:extLst>
          </p:cNvPr>
          <p:cNvSpPr>
            <a:spLocks noGrp="1"/>
          </p:cNvSpPr>
          <p:nvPr>
            <p:ph type="body" sz="quarter" idx="13"/>
          </p:nvPr>
        </p:nvSpPr>
        <p:spPr>
          <a:xfrm>
            <a:off x="7973298" y="2146853"/>
            <a:ext cx="3304928" cy="576262"/>
          </a:xfrm>
        </p:spPr>
        <p:txBody>
          <a:bodyPr/>
          <a:lstStyle/>
          <a:p>
            <a:r>
              <a:rPr lang="en-IN" sz="2000" b="1" i="1" dirty="0">
                <a:latin typeface="Calibri" panose="020F0502020204030204" pitchFamily="34" charset="0"/>
                <a:cs typeface="Calibri" panose="020F0502020204030204" pitchFamily="34" charset="0"/>
              </a:rPr>
              <a:t>Random forest classifier</a:t>
            </a:r>
          </a:p>
        </p:txBody>
      </p:sp>
      <p:sp>
        <p:nvSpPr>
          <p:cNvPr id="8" name="Text Placeholder 7">
            <a:extLst>
              <a:ext uri="{FF2B5EF4-FFF2-40B4-BE49-F238E27FC236}">
                <a16:creationId xmlns:a16="http://schemas.microsoft.com/office/drawing/2014/main" id="{FB3802CA-71D0-4669-ACD6-42EE73BE2CC0}"/>
              </a:ext>
            </a:extLst>
          </p:cNvPr>
          <p:cNvSpPr>
            <a:spLocks noGrp="1"/>
          </p:cNvSpPr>
          <p:nvPr>
            <p:ph type="body" sz="half" idx="17"/>
          </p:nvPr>
        </p:nvSpPr>
        <p:spPr/>
        <p:txBody>
          <a:bodyPr/>
          <a:lstStyle/>
          <a:p>
            <a:r>
              <a:rPr lang="en-IN" dirty="0"/>
              <a:t> </a:t>
            </a:r>
          </a:p>
        </p:txBody>
      </p:sp>
      <p:pic>
        <p:nvPicPr>
          <p:cNvPr id="11" name="Picture 10">
            <a:extLst>
              <a:ext uri="{FF2B5EF4-FFF2-40B4-BE49-F238E27FC236}">
                <a16:creationId xmlns:a16="http://schemas.microsoft.com/office/drawing/2014/main" id="{75A4F071-B1E5-448E-958E-7D45B02C2D16}"/>
              </a:ext>
            </a:extLst>
          </p:cNvPr>
          <p:cNvPicPr>
            <a:picLocks noChangeAspect="1"/>
          </p:cNvPicPr>
          <p:nvPr/>
        </p:nvPicPr>
        <p:blipFill>
          <a:blip r:embed="rId3"/>
          <a:stretch>
            <a:fillRect/>
          </a:stretch>
        </p:blipFill>
        <p:spPr>
          <a:xfrm>
            <a:off x="4152029" y="2943354"/>
            <a:ext cx="3591881" cy="3172526"/>
          </a:xfrm>
          <a:prstGeom prst="rect">
            <a:avLst/>
          </a:prstGeom>
        </p:spPr>
      </p:pic>
      <p:pic>
        <p:nvPicPr>
          <p:cNvPr id="12" name="Picture 11">
            <a:extLst>
              <a:ext uri="{FF2B5EF4-FFF2-40B4-BE49-F238E27FC236}">
                <a16:creationId xmlns:a16="http://schemas.microsoft.com/office/drawing/2014/main" id="{67D6DA24-27E5-4601-A793-ADF3DBD07F62}"/>
              </a:ext>
            </a:extLst>
          </p:cNvPr>
          <p:cNvPicPr>
            <a:picLocks noChangeAspect="1"/>
          </p:cNvPicPr>
          <p:nvPr/>
        </p:nvPicPr>
        <p:blipFill>
          <a:blip r:embed="rId4"/>
          <a:stretch>
            <a:fillRect/>
          </a:stretch>
        </p:blipFill>
        <p:spPr>
          <a:xfrm>
            <a:off x="7972508" y="3019556"/>
            <a:ext cx="3656156" cy="3096324"/>
          </a:xfrm>
          <a:prstGeom prst="rect">
            <a:avLst/>
          </a:prstGeom>
        </p:spPr>
      </p:pic>
    </p:spTree>
    <p:extLst>
      <p:ext uri="{BB962C8B-B14F-4D97-AF65-F5344CB8AC3E}">
        <p14:creationId xmlns:p14="http://schemas.microsoft.com/office/powerpoint/2010/main" val="394672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87E3-3F36-49B4-AB63-063DE0A7AE94}"/>
              </a:ext>
            </a:extLst>
          </p:cNvPr>
          <p:cNvSpPr>
            <a:spLocks noGrp="1"/>
          </p:cNvSpPr>
          <p:nvPr>
            <p:ph type="title"/>
          </p:nvPr>
        </p:nvSpPr>
        <p:spPr>
          <a:xfrm>
            <a:off x="913774" y="609600"/>
            <a:ext cx="10364452" cy="576262"/>
          </a:xfrm>
        </p:spPr>
        <p:txBody>
          <a:bodyPr>
            <a:normAutofit fontScale="90000"/>
          </a:bodyPr>
          <a:lstStyle/>
          <a:p>
            <a:r>
              <a:rPr lang="en-IN" dirty="0"/>
              <a:t> </a:t>
            </a:r>
          </a:p>
        </p:txBody>
      </p:sp>
      <p:sp>
        <p:nvSpPr>
          <p:cNvPr id="3" name="Text Placeholder 2">
            <a:extLst>
              <a:ext uri="{FF2B5EF4-FFF2-40B4-BE49-F238E27FC236}">
                <a16:creationId xmlns:a16="http://schemas.microsoft.com/office/drawing/2014/main" id="{AD2EE146-2BE2-4B52-B23A-21681A9BB6FF}"/>
              </a:ext>
            </a:extLst>
          </p:cNvPr>
          <p:cNvSpPr>
            <a:spLocks noGrp="1"/>
          </p:cNvSpPr>
          <p:nvPr>
            <p:ph type="body" idx="1"/>
          </p:nvPr>
        </p:nvSpPr>
        <p:spPr>
          <a:xfrm>
            <a:off x="913774" y="1265790"/>
            <a:ext cx="3298976" cy="576262"/>
          </a:xfrm>
        </p:spPr>
        <p:txBody>
          <a:bodyPr/>
          <a:lstStyle/>
          <a:p>
            <a:r>
              <a:rPr lang="en-IN" sz="2000" b="1" i="1" dirty="0" err="1">
                <a:latin typeface="Calibri" panose="020F0502020204030204" pitchFamily="34" charset="0"/>
                <a:cs typeface="Calibri" panose="020F0502020204030204" pitchFamily="34" charset="0"/>
              </a:rPr>
              <a:t>Kneighbors</a:t>
            </a:r>
            <a:r>
              <a:rPr lang="en-IN" sz="2000" b="1" i="1" dirty="0">
                <a:latin typeface="Calibri" panose="020F0502020204030204" pitchFamily="34" charset="0"/>
                <a:cs typeface="Calibri" panose="020F0502020204030204" pitchFamily="34" charset="0"/>
              </a:rPr>
              <a:t> Classifier</a:t>
            </a:r>
          </a:p>
        </p:txBody>
      </p:sp>
      <p:sp>
        <p:nvSpPr>
          <p:cNvPr id="4" name="Text Placeholder 3">
            <a:extLst>
              <a:ext uri="{FF2B5EF4-FFF2-40B4-BE49-F238E27FC236}">
                <a16:creationId xmlns:a16="http://schemas.microsoft.com/office/drawing/2014/main" id="{BCCEB277-F547-4084-907E-391194B97DFB}"/>
              </a:ext>
            </a:extLst>
          </p:cNvPr>
          <p:cNvSpPr>
            <a:spLocks noGrp="1"/>
          </p:cNvSpPr>
          <p:nvPr>
            <p:ph type="body" sz="half" idx="15"/>
          </p:nvPr>
        </p:nvSpPr>
        <p:spPr/>
        <p:txBody>
          <a:bodyPr/>
          <a:lstStyle/>
          <a:p>
            <a:r>
              <a:rPr lang="en-IN" dirty="0"/>
              <a:t> </a:t>
            </a:r>
          </a:p>
        </p:txBody>
      </p:sp>
      <p:sp>
        <p:nvSpPr>
          <p:cNvPr id="5" name="Text Placeholder 4">
            <a:extLst>
              <a:ext uri="{FF2B5EF4-FFF2-40B4-BE49-F238E27FC236}">
                <a16:creationId xmlns:a16="http://schemas.microsoft.com/office/drawing/2014/main" id="{F19C606B-44AF-423F-B4A4-DCF13D0CDC5A}"/>
              </a:ext>
            </a:extLst>
          </p:cNvPr>
          <p:cNvSpPr>
            <a:spLocks noGrp="1"/>
          </p:cNvSpPr>
          <p:nvPr>
            <p:ph type="body" sz="quarter" idx="3"/>
          </p:nvPr>
        </p:nvSpPr>
        <p:spPr>
          <a:xfrm>
            <a:off x="4452389" y="1364974"/>
            <a:ext cx="3291521" cy="675861"/>
          </a:xfrm>
        </p:spPr>
        <p:txBody>
          <a:bodyPr/>
          <a:lstStyle/>
          <a:p>
            <a:r>
              <a:rPr lang="en-IN" sz="2000" b="1" i="1" dirty="0">
                <a:latin typeface="Calibri" panose="020F0502020204030204" pitchFamily="34" charset="0"/>
                <a:cs typeface="Calibri" panose="020F0502020204030204" pitchFamily="34" charset="0"/>
              </a:rPr>
              <a:t>Gradient Boosting Classifier</a:t>
            </a:r>
          </a:p>
        </p:txBody>
      </p:sp>
      <p:sp>
        <p:nvSpPr>
          <p:cNvPr id="6" name="Text Placeholder 5">
            <a:extLst>
              <a:ext uri="{FF2B5EF4-FFF2-40B4-BE49-F238E27FC236}">
                <a16:creationId xmlns:a16="http://schemas.microsoft.com/office/drawing/2014/main" id="{8EB72A4C-E4FC-4DC8-87F2-EF10DA0CF03B}"/>
              </a:ext>
            </a:extLst>
          </p:cNvPr>
          <p:cNvSpPr>
            <a:spLocks noGrp="1"/>
          </p:cNvSpPr>
          <p:nvPr>
            <p:ph type="body" sz="half" idx="16"/>
          </p:nvPr>
        </p:nvSpPr>
        <p:spPr/>
        <p:txBody>
          <a:bodyPr/>
          <a:lstStyle/>
          <a:p>
            <a:r>
              <a:rPr lang="en-IN" dirty="0"/>
              <a:t> </a:t>
            </a:r>
          </a:p>
        </p:txBody>
      </p:sp>
      <p:sp>
        <p:nvSpPr>
          <p:cNvPr id="7" name="Text Placeholder 6">
            <a:extLst>
              <a:ext uri="{FF2B5EF4-FFF2-40B4-BE49-F238E27FC236}">
                <a16:creationId xmlns:a16="http://schemas.microsoft.com/office/drawing/2014/main" id="{B358CE46-0110-4FA9-9A3E-E2CFDC916F17}"/>
              </a:ext>
            </a:extLst>
          </p:cNvPr>
          <p:cNvSpPr>
            <a:spLocks noGrp="1"/>
          </p:cNvSpPr>
          <p:nvPr>
            <p:ph type="body" sz="quarter" idx="13"/>
          </p:nvPr>
        </p:nvSpPr>
        <p:spPr>
          <a:xfrm>
            <a:off x="7973298" y="1265790"/>
            <a:ext cx="3304928" cy="470245"/>
          </a:xfrm>
        </p:spPr>
        <p:txBody>
          <a:bodyPr/>
          <a:lstStyle/>
          <a:p>
            <a:r>
              <a:rPr lang="en-IN" sz="2000" b="1" i="1" dirty="0">
                <a:latin typeface="Calibri" panose="020F0502020204030204" pitchFamily="34" charset="0"/>
                <a:cs typeface="Calibri" panose="020F0502020204030204" pitchFamily="34" charset="0"/>
              </a:rPr>
              <a:t>AdaBoost Classifier</a:t>
            </a:r>
          </a:p>
        </p:txBody>
      </p:sp>
      <p:pic>
        <p:nvPicPr>
          <p:cNvPr id="11" name="Picture 10">
            <a:extLst>
              <a:ext uri="{FF2B5EF4-FFF2-40B4-BE49-F238E27FC236}">
                <a16:creationId xmlns:a16="http://schemas.microsoft.com/office/drawing/2014/main" id="{335A7A46-90E4-4FA5-8D4E-EED0B05B77C8}"/>
              </a:ext>
            </a:extLst>
          </p:cNvPr>
          <p:cNvPicPr>
            <a:picLocks noChangeAspect="1"/>
          </p:cNvPicPr>
          <p:nvPr/>
        </p:nvPicPr>
        <p:blipFill>
          <a:blip r:embed="rId2"/>
          <a:stretch>
            <a:fillRect/>
          </a:stretch>
        </p:blipFill>
        <p:spPr>
          <a:xfrm>
            <a:off x="7938224" y="2492943"/>
            <a:ext cx="3816454" cy="3567829"/>
          </a:xfrm>
          <a:prstGeom prst="rect">
            <a:avLst/>
          </a:prstGeom>
        </p:spPr>
      </p:pic>
      <p:sp>
        <p:nvSpPr>
          <p:cNvPr id="8" name="Text Placeholder 7">
            <a:extLst>
              <a:ext uri="{FF2B5EF4-FFF2-40B4-BE49-F238E27FC236}">
                <a16:creationId xmlns:a16="http://schemas.microsoft.com/office/drawing/2014/main" id="{336D2282-BB62-46E3-A525-E1C95E18F73A}"/>
              </a:ext>
            </a:extLst>
          </p:cNvPr>
          <p:cNvSpPr>
            <a:spLocks noGrp="1"/>
          </p:cNvSpPr>
          <p:nvPr>
            <p:ph type="body" sz="half" idx="17"/>
          </p:nvPr>
        </p:nvSpPr>
        <p:spPr/>
        <p:txBody>
          <a:bodyPr/>
          <a:lstStyle/>
          <a:p>
            <a:r>
              <a:rPr lang="en-IN" dirty="0"/>
              <a:t> </a:t>
            </a:r>
          </a:p>
        </p:txBody>
      </p:sp>
      <p:pic>
        <p:nvPicPr>
          <p:cNvPr id="9" name="Picture 8">
            <a:extLst>
              <a:ext uri="{FF2B5EF4-FFF2-40B4-BE49-F238E27FC236}">
                <a16:creationId xmlns:a16="http://schemas.microsoft.com/office/drawing/2014/main" id="{FB5B76DF-3131-42F7-9CB6-65D63A984712}"/>
              </a:ext>
            </a:extLst>
          </p:cNvPr>
          <p:cNvPicPr>
            <a:picLocks noChangeAspect="1"/>
          </p:cNvPicPr>
          <p:nvPr/>
        </p:nvPicPr>
        <p:blipFill>
          <a:blip r:embed="rId3"/>
          <a:stretch>
            <a:fillRect/>
          </a:stretch>
        </p:blipFill>
        <p:spPr>
          <a:xfrm>
            <a:off x="233834" y="2458839"/>
            <a:ext cx="3668621" cy="3601934"/>
          </a:xfrm>
          <a:prstGeom prst="rect">
            <a:avLst/>
          </a:prstGeom>
        </p:spPr>
      </p:pic>
      <p:pic>
        <p:nvPicPr>
          <p:cNvPr id="10" name="Picture 9">
            <a:extLst>
              <a:ext uri="{FF2B5EF4-FFF2-40B4-BE49-F238E27FC236}">
                <a16:creationId xmlns:a16="http://schemas.microsoft.com/office/drawing/2014/main" id="{EF1F980A-D1EE-41F0-B45A-EA1C61554888}"/>
              </a:ext>
            </a:extLst>
          </p:cNvPr>
          <p:cNvPicPr>
            <a:picLocks noChangeAspect="1"/>
          </p:cNvPicPr>
          <p:nvPr/>
        </p:nvPicPr>
        <p:blipFill>
          <a:blip r:embed="rId4"/>
          <a:stretch>
            <a:fillRect/>
          </a:stretch>
        </p:blipFill>
        <p:spPr>
          <a:xfrm>
            <a:off x="4069069" y="2458839"/>
            <a:ext cx="3668622" cy="3601934"/>
          </a:xfrm>
          <a:prstGeom prst="rect">
            <a:avLst/>
          </a:prstGeom>
        </p:spPr>
      </p:pic>
    </p:spTree>
    <p:extLst>
      <p:ext uri="{BB962C8B-B14F-4D97-AF65-F5344CB8AC3E}">
        <p14:creationId xmlns:p14="http://schemas.microsoft.com/office/powerpoint/2010/main" val="239150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2873-FB8F-41A7-B978-84422F5D17E9}"/>
              </a:ext>
            </a:extLst>
          </p:cNvPr>
          <p:cNvSpPr>
            <a:spLocks noGrp="1"/>
          </p:cNvSpPr>
          <p:nvPr>
            <p:ph type="title"/>
          </p:nvPr>
        </p:nvSpPr>
        <p:spPr>
          <a:xfrm>
            <a:off x="913775" y="618518"/>
            <a:ext cx="10364451" cy="998248"/>
          </a:xfrm>
        </p:spPr>
        <p:txBody>
          <a:bodyPr>
            <a:normAutofit/>
          </a:bodyPr>
          <a:lstStyle/>
          <a:p>
            <a:r>
              <a:rPr lang="en-IN" sz="4000" b="1" i="1" spc="-50" dirty="0">
                <a:latin typeface="Calibri" panose="020F0502020204030204" pitchFamily="34" charset="0"/>
                <a:cs typeface="Calibri" panose="020F0502020204030204" pitchFamily="34" charset="0"/>
              </a:rPr>
              <a:t>Evaluation</a:t>
            </a:r>
            <a:r>
              <a:rPr lang="en-IN" sz="4000" b="1" i="1" spc="-135" dirty="0">
                <a:latin typeface="Calibri" panose="020F0502020204030204" pitchFamily="34" charset="0"/>
                <a:cs typeface="Calibri" panose="020F0502020204030204" pitchFamily="34" charset="0"/>
              </a:rPr>
              <a:t> </a:t>
            </a:r>
            <a:r>
              <a:rPr lang="en-IN" sz="4000" b="1" i="1" spc="-45" dirty="0">
                <a:latin typeface="Calibri" panose="020F0502020204030204" pitchFamily="34" charset="0"/>
                <a:cs typeface="Calibri" panose="020F0502020204030204" pitchFamily="34" charset="0"/>
              </a:rPr>
              <a:t>Process</a:t>
            </a:r>
            <a:endParaRPr lang="en-IN" sz="4000" b="1" i="1" dirty="0"/>
          </a:p>
        </p:txBody>
      </p:sp>
      <p:sp>
        <p:nvSpPr>
          <p:cNvPr id="3" name="Content Placeholder 2">
            <a:extLst>
              <a:ext uri="{FF2B5EF4-FFF2-40B4-BE49-F238E27FC236}">
                <a16:creationId xmlns:a16="http://schemas.microsoft.com/office/drawing/2014/main" id="{841E011D-9DB0-4B7B-8015-47BD866F46F8}"/>
              </a:ext>
            </a:extLst>
          </p:cNvPr>
          <p:cNvSpPr>
            <a:spLocks noGrp="1"/>
          </p:cNvSpPr>
          <p:nvPr>
            <p:ph sz="quarter" idx="13"/>
          </p:nvPr>
        </p:nvSpPr>
        <p:spPr>
          <a:xfrm>
            <a:off x="913774" y="1802296"/>
            <a:ext cx="10363826" cy="3988903"/>
          </a:xfrm>
        </p:spPr>
        <p:txBody>
          <a:bodyPr>
            <a:normAutofit fontScale="92500" lnSpcReduction="10000"/>
          </a:bodyPr>
          <a:lstStyle/>
          <a:p>
            <a:pPr marL="0" indent="0">
              <a:lnSpc>
                <a:spcPct val="100000"/>
              </a:lnSpc>
              <a:spcBef>
                <a:spcPts val="1180"/>
              </a:spcBef>
              <a:buNone/>
            </a:pPr>
            <a:r>
              <a:rPr lang="en-US" sz="2400" spc="-20" dirty="0">
                <a:latin typeface="Calibri Light"/>
                <a:cs typeface="Calibri Light"/>
              </a:rPr>
              <a:t>Evaluation</a:t>
            </a:r>
            <a:r>
              <a:rPr lang="en-US" sz="2400" spc="-75" dirty="0">
                <a:latin typeface="Calibri Light"/>
                <a:cs typeface="Calibri Light"/>
              </a:rPr>
              <a:t> </a:t>
            </a:r>
            <a:r>
              <a:rPr lang="en-US" sz="2400" spc="-15" dirty="0">
                <a:latin typeface="Calibri Light"/>
                <a:cs typeface="Calibri Light"/>
              </a:rPr>
              <a:t>Metrics:</a:t>
            </a:r>
            <a:endParaRPr lang="en-US" sz="2400" dirty="0">
              <a:latin typeface="Calibri Light"/>
              <a:cs typeface="Calibri Light"/>
            </a:endParaRPr>
          </a:p>
          <a:p>
            <a:pPr marL="376555" indent="-285750">
              <a:lnSpc>
                <a:spcPct val="100000"/>
              </a:lnSpc>
              <a:spcBef>
                <a:spcPts val="1380"/>
              </a:spcBef>
              <a:buClr>
                <a:schemeClr val="accent1">
                  <a:lumMod val="75000"/>
                </a:schemeClr>
              </a:buClr>
              <a:buSzPct val="120000"/>
              <a:tabLst>
                <a:tab pos="434340" algn="l"/>
                <a:tab pos="434975" algn="l"/>
              </a:tabLst>
            </a:pPr>
            <a:r>
              <a:rPr lang="en-US" b="1" spc="-10" dirty="0">
                <a:latin typeface="Calibri"/>
                <a:cs typeface="Calibri"/>
              </a:rPr>
              <a:t>Accuracy: </a:t>
            </a:r>
            <a:r>
              <a:rPr lang="en-US" spc="-5" dirty="0">
                <a:latin typeface="Calibri"/>
                <a:cs typeface="Calibri"/>
              </a:rPr>
              <a:t>Accuracy determine how often </a:t>
            </a:r>
            <a:r>
              <a:rPr lang="en-US" dirty="0">
                <a:latin typeface="Calibri"/>
                <a:cs typeface="Calibri"/>
              </a:rPr>
              <a:t>the model </a:t>
            </a:r>
            <a:r>
              <a:rPr lang="en-US" spc="-5" dirty="0">
                <a:latin typeface="Calibri"/>
                <a:cs typeface="Calibri"/>
              </a:rPr>
              <a:t>predicts </a:t>
            </a:r>
            <a:r>
              <a:rPr lang="en-US" spc="-10" dirty="0">
                <a:latin typeface="Calibri"/>
                <a:cs typeface="Calibri"/>
              </a:rPr>
              <a:t>default </a:t>
            </a:r>
            <a:r>
              <a:rPr lang="en-US" dirty="0">
                <a:latin typeface="Calibri"/>
                <a:cs typeface="Calibri"/>
              </a:rPr>
              <a:t>and </a:t>
            </a:r>
            <a:r>
              <a:rPr lang="en-US" spc="-5" dirty="0">
                <a:latin typeface="Calibri"/>
                <a:cs typeface="Calibri"/>
              </a:rPr>
              <a:t>non-default</a:t>
            </a:r>
            <a:r>
              <a:rPr lang="en-US" spc="25" dirty="0">
                <a:latin typeface="Calibri"/>
                <a:cs typeface="Calibri"/>
              </a:rPr>
              <a:t> </a:t>
            </a:r>
            <a:r>
              <a:rPr lang="en-US" spc="-15" dirty="0">
                <a:latin typeface="Calibri"/>
                <a:cs typeface="Calibri"/>
              </a:rPr>
              <a:t>correctly.</a:t>
            </a:r>
          </a:p>
          <a:p>
            <a:pPr marL="376555" indent="-285750">
              <a:lnSpc>
                <a:spcPct val="100000"/>
              </a:lnSpc>
              <a:spcBef>
                <a:spcPts val="1380"/>
              </a:spcBef>
              <a:buClr>
                <a:schemeClr val="accent1">
                  <a:lumMod val="75000"/>
                </a:schemeClr>
              </a:buClr>
              <a:buSzPct val="120000"/>
              <a:tabLst>
                <a:tab pos="434340" algn="l"/>
                <a:tab pos="434975" algn="l"/>
              </a:tabLst>
            </a:pPr>
            <a:r>
              <a:rPr lang="en-US" b="1" spc="-5" dirty="0">
                <a:latin typeface="Calibri"/>
                <a:cs typeface="Calibri"/>
              </a:rPr>
              <a:t>Precision: </a:t>
            </a:r>
            <a:r>
              <a:rPr lang="en-US" spc="-5" dirty="0">
                <a:latin typeface="Calibri"/>
                <a:cs typeface="Calibri"/>
              </a:rPr>
              <a:t>Precision calculates whenever our </a:t>
            </a:r>
            <a:r>
              <a:rPr lang="en-US" dirty="0">
                <a:latin typeface="Calibri"/>
                <a:cs typeface="Calibri"/>
              </a:rPr>
              <a:t>models </a:t>
            </a:r>
            <a:r>
              <a:rPr lang="en-US" spc="-5" dirty="0">
                <a:latin typeface="Calibri"/>
                <a:cs typeface="Calibri"/>
              </a:rPr>
              <a:t>predicts </a:t>
            </a:r>
            <a:r>
              <a:rPr lang="en-US" dirty="0">
                <a:latin typeface="Calibri"/>
                <a:cs typeface="Calibri"/>
              </a:rPr>
              <a:t>it is </a:t>
            </a:r>
            <a:r>
              <a:rPr lang="en-US" spc="-10" dirty="0">
                <a:latin typeface="Calibri"/>
                <a:cs typeface="Calibri"/>
              </a:rPr>
              <a:t>default </a:t>
            </a:r>
            <a:r>
              <a:rPr lang="en-US" spc="-5" dirty="0">
                <a:latin typeface="Calibri"/>
                <a:cs typeface="Calibri"/>
              </a:rPr>
              <a:t>how often </a:t>
            </a:r>
            <a:r>
              <a:rPr lang="en-US" dirty="0">
                <a:latin typeface="Calibri"/>
                <a:cs typeface="Calibri"/>
              </a:rPr>
              <a:t>it is </a:t>
            </a:r>
            <a:r>
              <a:rPr lang="en-US" spc="-5" dirty="0">
                <a:latin typeface="Calibri"/>
                <a:cs typeface="Calibri"/>
              </a:rPr>
              <a:t>correct.</a:t>
            </a:r>
            <a:endParaRPr lang="en-US" dirty="0">
              <a:latin typeface="Calibri"/>
              <a:cs typeface="Calibri"/>
            </a:endParaRPr>
          </a:p>
          <a:p>
            <a:pPr marL="376555" indent="-285750">
              <a:lnSpc>
                <a:spcPct val="100000"/>
              </a:lnSpc>
              <a:spcBef>
                <a:spcPts val="1380"/>
              </a:spcBef>
              <a:buClr>
                <a:schemeClr val="accent1">
                  <a:lumMod val="75000"/>
                </a:schemeClr>
              </a:buClr>
              <a:buSzPct val="120000"/>
              <a:tabLst>
                <a:tab pos="434340" algn="l"/>
                <a:tab pos="434975" algn="l"/>
              </a:tabLst>
            </a:pPr>
            <a:r>
              <a:rPr lang="en-US" b="1" spc="-10" dirty="0">
                <a:latin typeface="Calibri"/>
                <a:cs typeface="Calibri"/>
              </a:rPr>
              <a:t>Recall: </a:t>
            </a:r>
            <a:r>
              <a:rPr lang="en-US" spc="-10" dirty="0">
                <a:latin typeface="Calibri"/>
                <a:cs typeface="Calibri"/>
              </a:rPr>
              <a:t>Recall regulate </a:t>
            </a:r>
            <a:r>
              <a:rPr lang="en-US" dirty="0">
                <a:latin typeface="Calibri"/>
                <a:cs typeface="Calibri"/>
              </a:rPr>
              <a:t>the actual </a:t>
            </a:r>
            <a:r>
              <a:rPr lang="en-US" spc="-10" dirty="0">
                <a:latin typeface="Calibri"/>
                <a:cs typeface="Calibri"/>
              </a:rPr>
              <a:t>default </a:t>
            </a:r>
            <a:r>
              <a:rPr lang="en-US" spc="-5" dirty="0">
                <a:latin typeface="Calibri"/>
                <a:cs typeface="Calibri"/>
              </a:rPr>
              <a:t>that </a:t>
            </a:r>
            <a:r>
              <a:rPr lang="en-US" dirty="0">
                <a:latin typeface="Calibri"/>
                <a:cs typeface="Calibri"/>
              </a:rPr>
              <a:t>the model is actually</a:t>
            </a:r>
            <a:r>
              <a:rPr lang="en-US" spc="-70" dirty="0">
                <a:latin typeface="Calibri"/>
                <a:cs typeface="Calibri"/>
              </a:rPr>
              <a:t> </a:t>
            </a:r>
            <a:r>
              <a:rPr lang="en-US" spc="-5" dirty="0">
                <a:latin typeface="Calibri"/>
                <a:cs typeface="Calibri"/>
              </a:rPr>
              <a:t>predict.</a:t>
            </a:r>
            <a:endParaRPr lang="en-US" dirty="0">
              <a:latin typeface="Calibri"/>
              <a:cs typeface="Calibri"/>
            </a:endParaRPr>
          </a:p>
          <a:p>
            <a:pPr marL="376555" indent="-285750">
              <a:lnSpc>
                <a:spcPct val="100000"/>
              </a:lnSpc>
              <a:spcBef>
                <a:spcPts val="1380"/>
              </a:spcBef>
              <a:buClr>
                <a:schemeClr val="accent1">
                  <a:lumMod val="75000"/>
                </a:schemeClr>
              </a:buClr>
              <a:buSzPct val="120000"/>
              <a:tabLst>
                <a:tab pos="434340" algn="l"/>
                <a:tab pos="434975" algn="l"/>
              </a:tabLst>
            </a:pPr>
            <a:r>
              <a:rPr lang="en-US" b="1" spc="-5" dirty="0">
                <a:latin typeface="Calibri"/>
                <a:cs typeface="Calibri"/>
              </a:rPr>
              <a:t>Precision </a:t>
            </a:r>
            <a:r>
              <a:rPr lang="en-US" b="1" spc="-10" dirty="0">
                <a:latin typeface="Calibri"/>
                <a:cs typeface="Calibri"/>
              </a:rPr>
              <a:t>Recall </a:t>
            </a:r>
            <a:r>
              <a:rPr lang="en-US" b="1" spc="-5" dirty="0">
                <a:latin typeface="Calibri"/>
                <a:cs typeface="Calibri"/>
              </a:rPr>
              <a:t>Curve: </a:t>
            </a:r>
            <a:r>
              <a:rPr lang="en-US" spc="-5" dirty="0">
                <a:latin typeface="Calibri"/>
                <a:cs typeface="Calibri"/>
              </a:rPr>
              <a:t>PRC </a:t>
            </a:r>
            <a:r>
              <a:rPr lang="en-US" dirty="0">
                <a:latin typeface="Calibri"/>
                <a:cs typeface="Calibri"/>
              </a:rPr>
              <a:t>will </a:t>
            </a:r>
            <a:r>
              <a:rPr lang="en-US" spc="-5" dirty="0">
                <a:latin typeface="Calibri"/>
                <a:cs typeface="Calibri"/>
              </a:rPr>
              <a:t>display </a:t>
            </a:r>
            <a:r>
              <a:rPr lang="en-US" dirty="0">
                <a:latin typeface="Calibri"/>
                <a:cs typeface="Calibri"/>
              </a:rPr>
              <a:t>the </a:t>
            </a:r>
            <a:r>
              <a:rPr lang="en-US" spc="-10" dirty="0">
                <a:latin typeface="Calibri"/>
                <a:cs typeface="Calibri"/>
              </a:rPr>
              <a:t>tradeoff between </a:t>
            </a:r>
            <a:r>
              <a:rPr lang="en-US" spc="-5" dirty="0">
                <a:latin typeface="Calibri"/>
                <a:cs typeface="Calibri"/>
              </a:rPr>
              <a:t>precision </a:t>
            </a:r>
            <a:r>
              <a:rPr lang="en-US" dirty="0">
                <a:latin typeface="Calibri"/>
                <a:cs typeface="Calibri"/>
              </a:rPr>
              <a:t>and </a:t>
            </a:r>
            <a:r>
              <a:rPr lang="en-US" spc="-10" dirty="0">
                <a:latin typeface="Calibri"/>
                <a:cs typeface="Calibri"/>
              </a:rPr>
              <a:t>recall</a:t>
            </a:r>
            <a:r>
              <a:rPr lang="en-US" spc="30" dirty="0">
                <a:latin typeface="Calibri"/>
                <a:cs typeface="Calibri"/>
              </a:rPr>
              <a:t> </a:t>
            </a:r>
            <a:r>
              <a:rPr lang="en-US" spc="-5" dirty="0">
                <a:latin typeface="Calibri"/>
                <a:cs typeface="Calibri"/>
              </a:rPr>
              <a:t>threshold.</a:t>
            </a:r>
          </a:p>
          <a:p>
            <a:pPr marL="376555" indent="-285750">
              <a:lnSpc>
                <a:spcPct val="100000"/>
              </a:lnSpc>
              <a:spcBef>
                <a:spcPts val="1380"/>
              </a:spcBef>
              <a:buClr>
                <a:schemeClr val="accent1">
                  <a:lumMod val="75000"/>
                </a:schemeClr>
              </a:buClr>
              <a:buSzPct val="120000"/>
              <a:tabLst>
                <a:tab pos="434340" algn="l"/>
                <a:tab pos="434975" algn="l"/>
              </a:tabLst>
            </a:pPr>
            <a:r>
              <a:rPr lang="en-US" b="1" spc="-5" dirty="0">
                <a:latin typeface="Calibri"/>
                <a:cs typeface="Calibri"/>
              </a:rPr>
              <a:t>Log loss</a:t>
            </a:r>
            <a:r>
              <a:rPr lang="en-US" spc="-5" dirty="0">
                <a:latin typeface="Calibri"/>
                <a:cs typeface="Calibri"/>
              </a:rPr>
              <a:t>: </a:t>
            </a:r>
            <a:r>
              <a:rPr lang="en-US" sz="2100" spc="-5" dirty="0">
                <a:latin typeface="Calibri"/>
                <a:cs typeface="Calibri"/>
              </a:rPr>
              <a:t>loss is a number indicating how bad the model's prediction was on a single example. If the model's prediction is perfect, the loss is zero; otherwise, the loss is greater.</a:t>
            </a:r>
          </a:p>
          <a:p>
            <a:endParaRPr lang="en-IN" dirty="0"/>
          </a:p>
        </p:txBody>
      </p:sp>
    </p:spTree>
    <p:extLst>
      <p:ext uri="{BB962C8B-B14F-4D97-AF65-F5344CB8AC3E}">
        <p14:creationId xmlns:p14="http://schemas.microsoft.com/office/powerpoint/2010/main" val="263925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0">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4" name="Picture 3">
            <a:extLst>
              <a:ext uri="{FF2B5EF4-FFF2-40B4-BE49-F238E27FC236}">
                <a16:creationId xmlns:a16="http://schemas.microsoft.com/office/drawing/2014/main" id="{0F2F11BE-29EF-4C71-AB54-17671FACDDE4}"/>
              </a:ext>
            </a:extLst>
          </p:cNvPr>
          <p:cNvPicPr>
            <a:picLocks noChangeAspect="1"/>
          </p:cNvPicPr>
          <p:nvPr/>
        </p:nvPicPr>
        <p:blipFill>
          <a:blip r:embed="rId3"/>
          <a:stretch>
            <a:fillRect/>
          </a:stretch>
        </p:blipFill>
        <p:spPr>
          <a:xfrm>
            <a:off x="4707827" y="4495814"/>
            <a:ext cx="7164131" cy="1227763"/>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0" name="Picture 12">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2" name="Title 1">
            <a:extLst>
              <a:ext uri="{FF2B5EF4-FFF2-40B4-BE49-F238E27FC236}">
                <a16:creationId xmlns:a16="http://schemas.microsoft.com/office/drawing/2014/main" id="{DA3BAB3F-36D6-49C9-B6C8-DEE68926F1A3}"/>
              </a:ext>
            </a:extLst>
          </p:cNvPr>
          <p:cNvSpPr>
            <a:spLocks noGrp="1"/>
          </p:cNvSpPr>
          <p:nvPr>
            <p:ph type="title"/>
          </p:nvPr>
        </p:nvSpPr>
        <p:spPr>
          <a:xfrm>
            <a:off x="654649" y="618517"/>
            <a:ext cx="3748035" cy="5641606"/>
          </a:xfrm>
        </p:spPr>
        <p:txBody>
          <a:bodyPr>
            <a:normAutofit/>
          </a:bodyPr>
          <a:lstStyle/>
          <a:p>
            <a:r>
              <a:rPr lang="en-IN" sz="4000" b="1" i="1" spc="-35" dirty="0">
                <a:latin typeface="Calibri" panose="020F0502020204030204" pitchFamily="34" charset="0"/>
                <a:cs typeface="Calibri" panose="020F0502020204030204" pitchFamily="34" charset="0"/>
              </a:rPr>
              <a:t>Confusion</a:t>
            </a:r>
            <a:r>
              <a:rPr lang="en-IN" sz="4000" b="1" i="1" spc="-125" dirty="0">
                <a:latin typeface="Calibri" panose="020F0502020204030204" pitchFamily="34" charset="0"/>
                <a:cs typeface="Calibri" panose="020F0502020204030204" pitchFamily="34" charset="0"/>
              </a:rPr>
              <a:t> </a:t>
            </a:r>
            <a:r>
              <a:rPr lang="en-IN" sz="4000" b="1" i="1" spc="-35" dirty="0">
                <a:latin typeface="Calibri" panose="020F0502020204030204" pitchFamily="34" charset="0"/>
                <a:cs typeface="Calibri" panose="020F0502020204030204" pitchFamily="34" charset="0"/>
              </a:rPr>
              <a:t>Metrics</a:t>
            </a:r>
            <a:endParaRPr lang="en-IN" sz="4000" b="1" i="1" dirty="0"/>
          </a:p>
        </p:txBody>
      </p:sp>
      <p:sp>
        <p:nvSpPr>
          <p:cNvPr id="3" name="Content Placeholder 2">
            <a:extLst>
              <a:ext uri="{FF2B5EF4-FFF2-40B4-BE49-F238E27FC236}">
                <a16:creationId xmlns:a16="http://schemas.microsoft.com/office/drawing/2014/main" id="{96712E81-77C3-46B5-BE68-280427F26E50}"/>
              </a:ext>
            </a:extLst>
          </p:cNvPr>
          <p:cNvSpPr>
            <a:spLocks noGrp="1"/>
          </p:cNvSpPr>
          <p:nvPr>
            <p:ph sz="quarter" idx="13"/>
          </p:nvPr>
        </p:nvSpPr>
        <p:spPr>
          <a:xfrm>
            <a:off x="4722724" y="618519"/>
            <a:ext cx="7104186" cy="3157026"/>
          </a:xfrm>
        </p:spPr>
        <p:txBody>
          <a:bodyPr>
            <a:normAutofit/>
          </a:bodyPr>
          <a:lstStyle/>
          <a:p>
            <a:pPr marL="12700">
              <a:spcBef>
                <a:spcPts val="1030"/>
              </a:spcBef>
            </a:pPr>
            <a:r>
              <a:rPr lang="en-US" b="1" spc="-25" dirty="0">
                <a:latin typeface="Calibri"/>
                <a:cs typeface="Calibri"/>
              </a:rPr>
              <a:t>True </a:t>
            </a:r>
            <a:r>
              <a:rPr lang="en-US" b="1" spc="-5" dirty="0">
                <a:latin typeface="Calibri"/>
                <a:cs typeface="Calibri"/>
              </a:rPr>
              <a:t>Positive </a:t>
            </a:r>
            <a:r>
              <a:rPr lang="en-US" dirty="0">
                <a:latin typeface="Calibri"/>
                <a:cs typeface="Calibri"/>
              </a:rPr>
              <a:t>– A </a:t>
            </a:r>
            <a:r>
              <a:rPr lang="en-US" spc="-5" dirty="0">
                <a:latin typeface="Calibri"/>
                <a:cs typeface="Calibri"/>
              </a:rPr>
              <a:t>person who </a:t>
            </a:r>
            <a:r>
              <a:rPr lang="en-US" dirty="0">
                <a:latin typeface="Calibri"/>
                <a:cs typeface="Calibri"/>
              </a:rPr>
              <a:t>is </a:t>
            </a:r>
            <a:r>
              <a:rPr lang="en-US" spc="-10" dirty="0">
                <a:latin typeface="Calibri"/>
                <a:cs typeface="Calibri"/>
              </a:rPr>
              <a:t>defaulter </a:t>
            </a:r>
            <a:r>
              <a:rPr lang="en-US" dirty="0">
                <a:latin typeface="Calibri"/>
                <a:cs typeface="Calibri"/>
              </a:rPr>
              <a:t>and </a:t>
            </a:r>
            <a:r>
              <a:rPr lang="en-US" spc="-10" dirty="0">
                <a:latin typeface="Calibri"/>
                <a:cs typeface="Calibri"/>
              </a:rPr>
              <a:t>predicted </a:t>
            </a:r>
            <a:r>
              <a:rPr lang="en-US" dirty="0">
                <a:latin typeface="Calibri"/>
                <a:cs typeface="Calibri"/>
              </a:rPr>
              <a:t>as</a:t>
            </a:r>
            <a:r>
              <a:rPr lang="en-US" spc="-85" dirty="0">
                <a:latin typeface="Calibri"/>
                <a:cs typeface="Calibri"/>
              </a:rPr>
              <a:t> </a:t>
            </a:r>
            <a:r>
              <a:rPr lang="en-US" spc="-20" dirty="0">
                <a:latin typeface="Calibri"/>
                <a:cs typeface="Calibri"/>
              </a:rPr>
              <a:t>defaulter</a:t>
            </a:r>
            <a:r>
              <a:rPr lang="en-US" b="1" spc="-20" dirty="0">
                <a:latin typeface="Calibri"/>
                <a:cs typeface="Calibri"/>
              </a:rPr>
              <a:t>.</a:t>
            </a:r>
            <a:endParaRPr lang="en-US" dirty="0">
              <a:latin typeface="Calibri"/>
              <a:cs typeface="Calibri"/>
            </a:endParaRPr>
          </a:p>
          <a:p>
            <a:pPr marL="12700" marR="5080">
              <a:spcBef>
                <a:spcPts val="15"/>
              </a:spcBef>
            </a:pPr>
            <a:r>
              <a:rPr lang="en-US" b="1" spc="-25" dirty="0">
                <a:latin typeface="Calibri"/>
                <a:cs typeface="Calibri"/>
              </a:rPr>
              <a:t>True </a:t>
            </a:r>
            <a:r>
              <a:rPr lang="en-US" b="1" spc="-10" dirty="0">
                <a:latin typeface="Calibri"/>
                <a:cs typeface="Calibri"/>
              </a:rPr>
              <a:t>Negative </a:t>
            </a:r>
            <a:r>
              <a:rPr lang="en-US" dirty="0">
                <a:latin typeface="Calibri"/>
                <a:cs typeface="Calibri"/>
              </a:rPr>
              <a:t>– A </a:t>
            </a:r>
            <a:r>
              <a:rPr lang="en-US" spc="-10" dirty="0">
                <a:latin typeface="Calibri"/>
                <a:cs typeface="Calibri"/>
              </a:rPr>
              <a:t>person </a:t>
            </a:r>
            <a:r>
              <a:rPr lang="en-US" spc="-5" dirty="0">
                <a:latin typeface="Calibri"/>
                <a:cs typeface="Calibri"/>
              </a:rPr>
              <a:t>who </a:t>
            </a:r>
            <a:r>
              <a:rPr lang="en-US" dirty="0">
                <a:latin typeface="Calibri"/>
                <a:cs typeface="Calibri"/>
              </a:rPr>
              <a:t>is </a:t>
            </a:r>
            <a:r>
              <a:rPr lang="en-US" spc="-5" dirty="0">
                <a:latin typeface="Calibri"/>
                <a:cs typeface="Calibri"/>
              </a:rPr>
              <a:t>non-defaulter </a:t>
            </a:r>
            <a:r>
              <a:rPr lang="en-US" dirty="0">
                <a:latin typeface="Calibri"/>
                <a:cs typeface="Calibri"/>
              </a:rPr>
              <a:t>and </a:t>
            </a:r>
            <a:r>
              <a:rPr lang="en-US" spc="-5" dirty="0">
                <a:latin typeface="Calibri"/>
                <a:cs typeface="Calibri"/>
              </a:rPr>
              <a:t>predicted </a:t>
            </a:r>
            <a:r>
              <a:rPr lang="en-US" dirty="0">
                <a:latin typeface="Calibri"/>
                <a:cs typeface="Calibri"/>
              </a:rPr>
              <a:t>as </a:t>
            </a:r>
            <a:r>
              <a:rPr lang="en-US" spc="-15" dirty="0">
                <a:latin typeface="Calibri"/>
                <a:cs typeface="Calibri"/>
              </a:rPr>
              <a:t>non-defaulter.  </a:t>
            </a:r>
          </a:p>
          <a:p>
            <a:pPr marL="12700" marR="5080">
              <a:spcBef>
                <a:spcPts val="15"/>
              </a:spcBef>
            </a:pPr>
            <a:r>
              <a:rPr lang="en-US" b="1" spc="-10" dirty="0">
                <a:latin typeface="Calibri"/>
                <a:cs typeface="Calibri"/>
              </a:rPr>
              <a:t>False Positive </a:t>
            </a:r>
            <a:r>
              <a:rPr lang="en-US" dirty="0">
                <a:latin typeface="Calibri"/>
                <a:cs typeface="Calibri"/>
              </a:rPr>
              <a:t>– A </a:t>
            </a:r>
            <a:r>
              <a:rPr lang="en-US" spc="-10" dirty="0">
                <a:latin typeface="Calibri"/>
                <a:cs typeface="Calibri"/>
              </a:rPr>
              <a:t>person </a:t>
            </a:r>
            <a:r>
              <a:rPr lang="en-US" dirty="0">
                <a:latin typeface="Calibri"/>
                <a:cs typeface="Calibri"/>
              </a:rPr>
              <a:t>who is </a:t>
            </a:r>
            <a:r>
              <a:rPr lang="en-US" spc="-5" dirty="0">
                <a:latin typeface="Calibri"/>
                <a:cs typeface="Calibri"/>
              </a:rPr>
              <a:t>predicted </a:t>
            </a:r>
            <a:r>
              <a:rPr lang="en-US" spc="-10" dirty="0">
                <a:latin typeface="Calibri"/>
                <a:cs typeface="Calibri"/>
              </a:rPr>
              <a:t>defaulter </a:t>
            </a:r>
            <a:r>
              <a:rPr lang="en-US" dirty="0">
                <a:latin typeface="Calibri"/>
                <a:cs typeface="Calibri"/>
              </a:rPr>
              <a:t>is</a:t>
            </a:r>
            <a:r>
              <a:rPr lang="en-US" spc="10" dirty="0">
                <a:latin typeface="Calibri"/>
                <a:cs typeface="Calibri"/>
              </a:rPr>
              <a:t> </a:t>
            </a:r>
            <a:r>
              <a:rPr lang="en-US" spc="-20" dirty="0">
                <a:latin typeface="Calibri"/>
                <a:cs typeface="Calibri"/>
              </a:rPr>
              <a:t>non-defaulter.</a:t>
            </a:r>
            <a:endParaRPr lang="en-US" dirty="0">
              <a:latin typeface="Calibri"/>
              <a:cs typeface="Calibri"/>
            </a:endParaRPr>
          </a:p>
          <a:p>
            <a:pPr marL="12700">
              <a:spcBef>
                <a:spcPts val="919"/>
              </a:spcBef>
            </a:pPr>
            <a:r>
              <a:rPr lang="en-US" b="1" spc="-10" dirty="0">
                <a:latin typeface="Calibri"/>
                <a:cs typeface="Calibri"/>
              </a:rPr>
              <a:t>False Negative </a:t>
            </a:r>
            <a:r>
              <a:rPr lang="en-US" b="1" dirty="0">
                <a:latin typeface="Calibri"/>
                <a:cs typeface="Calibri"/>
              </a:rPr>
              <a:t>– </a:t>
            </a:r>
            <a:r>
              <a:rPr lang="en-US" dirty="0">
                <a:latin typeface="Calibri"/>
                <a:cs typeface="Calibri"/>
              </a:rPr>
              <a:t>A </a:t>
            </a:r>
            <a:r>
              <a:rPr lang="en-US" spc="-5" dirty="0">
                <a:latin typeface="Calibri"/>
                <a:cs typeface="Calibri"/>
              </a:rPr>
              <a:t>person who </a:t>
            </a:r>
            <a:r>
              <a:rPr lang="en-US" dirty="0">
                <a:latin typeface="Calibri"/>
                <a:cs typeface="Calibri"/>
              </a:rPr>
              <a:t>is </a:t>
            </a:r>
            <a:r>
              <a:rPr lang="en-US" spc="-10" dirty="0">
                <a:latin typeface="Calibri"/>
                <a:cs typeface="Calibri"/>
              </a:rPr>
              <a:t>predicted non-defaulter </a:t>
            </a:r>
            <a:r>
              <a:rPr lang="en-US" dirty="0">
                <a:latin typeface="Calibri"/>
                <a:cs typeface="Calibri"/>
              </a:rPr>
              <a:t>is</a:t>
            </a:r>
            <a:r>
              <a:rPr lang="en-US" spc="-65" dirty="0">
                <a:latin typeface="Calibri"/>
                <a:cs typeface="Calibri"/>
              </a:rPr>
              <a:t> </a:t>
            </a:r>
            <a:r>
              <a:rPr lang="en-US" spc="-20" dirty="0">
                <a:latin typeface="Calibri"/>
                <a:cs typeface="Calibri"/>
              </a:rPr>
              <a:t>defaulter.</a:t>
            </a:r>
            <a:endParaRPr lang="en-US" dirty="0">
              <a:latin typeface="Calibri"/>
              <a:cs typeface="Calibri"/>
            </a:endParaRPr>
          </a:p>
          <a:p>
            <a:endParaRPr lang="en-IN" dirty="0"/>
          </a:p>
        </p:txBody>
      </p:sp>
    </p:spTree>
    <p:extLst>
      <p:ext uri="{BB962C8B-B14F-4D97-AF65-F5344CB8AC3E}">
        <p14:creationId xmlns:p14="http://schemas.microsoft.com/office/powerpoint/2010/main" val="205901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27"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46B1B80B-F159-4AA6-AA65-7C0D1F90B90E}"/>
              </a:ext>
            </a:extLst>
          </p:cNvPr>
          <p:cNvSpPr>
            <a:spLocks noGrp="1"/>
          </p:cNvSpPr>
          <p:nvPr>
            <p:ph type="title"/>
          </p:nvPr>
        </p:nvSpPr>
        <p:spPr>
          <a:xfrm>
            <a:off x="959896" y="960814"/>
            <a:ext cx="2732249" cy="4912936"/>
          </a:xfrm>
        </p:spPr>
        <p:txBody>
          <a:bodyPr anchor="b">
            <a:normAutofit/>
          </a:bodyPr>
          <a:lstStyle/>
          <a:p>
            <a:pPr algn="r"/>
            <a:r>
              <a:rPr lang="en-IN" sz="3400">
                <a:solidFill>
                  <a:schemeClr val="bg1"/>
                </a:solidFill>
              </a:rPr>
              <a:t>Conclusion</a:t>
            </a:r>
          </a:p>
        </p:txBody>
      </p:sp>
      <p:sp>
        <p:nvSpPr>
          <p:cNvPr id="3" name="Content Placeholder 2">
            <a:extLst>
              <a:ext uri="{FF2B5EF4-FFF2-40B4-BE49-F238E27FC236}">
                <a16:creationId xmlns:a16="http://schemas.microsoft.com/office/drawing/2014/main" id="{57F7E377-DB8E-4F9D-A964-F0D4AB0BB5EF}"/>
              </a:ext>
            </a:extLst>
          </p:cNvPr>
          <p:cNvSpPr>
            <a:spLocks noGrp="1"/>
          </p:cNvSpPr>
          <p:nvPr>
            <p:ph sz="quarter" idx="13"/>
          </p:nvPr>
        </p:nvSpPr>
        <p:spPr>
          <a:xfrm>
            <a:off x="4979078" y="960814"/>
            <a:ext cx="6247722" cy="4830385"/>
          </a:xfrm>
        </p:spPr>
        <p:txBody>
          <a:bodyPr anchor="ctr">
            <a:normAutofit/>
          </a:bodyPr>
          <a:lstStyle/>
          <a:p>
            <a:pPr marL="0" indent="0">
              <a:buNone/>
            </a:pPr>
            <a:r>
              <a:rPr lang="en-IN" sz="1800" dirty="0"/>
              <a:t>Text analytics and NLP can be used to work with the very important problem of fake news. We’ve built a machine learning model using given data for detecting fake articles. You will need first to collect the data, We took a Fake news dataset,  implemented a </a:t>
            </a:r>
            <a:r>
              <a:rPr lang="en-IN" sz="1800" dirty="0" err="1"/>
              <a:t>TfidfVectorizer</a:t>
            </a:r>
            <a:r>
              <a:rPr lang="en-IN" sz="1800" dirty="0"/>
              <a:t>,  initialized different classifiers, and fit our model. We ended up obtaining an accuracy of 96% in magnitude with gradient boosting classifier.</a:t>
            </a:r>
          </a:p>
          <a:p>
            <a:endParaRPr lang="en-IN" sz="1800" dirty="0"/>
          </a:p>
        </p:txBody>
      </p:sp>
    </p:spTree>
    <p:extLst>
      <p:ext uri="{BB962C8B-B14F-4D97-AF65-F5344CB8AC3E}">
        <p14:creationId xmlns:p14="http://schemas.microsoft.com/office/powerpoint/2010/main" val="294780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0"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708EC4-FEBA-4F0A-859F-36E7C04BFB33}"/>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b="1" i="1"/>
              <a:t>Thank you</a:t>
            </a:r>
          </a:p>
        </p:txBody>
      </p:sp>
    </p:spTree>
    <p:extLst>
      <p:ext uri="{BB962C8B-B14F-4D97-AF65-F5344CB8AC3E}">
        <p14:creationId xmlns:p14="http://schemas.microsoft.com/office/powerpoint/2010/main" val="41166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4" name="Rectangle 74">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199BFFE0-5405-46BC-B332-A0C624F7B924}"/>
              </a:ext>
            </a:extLst>
          </p:cNvPr>
          <p:cNvPicPr>
            <a:picLocks noChangeAspect="1"/>
          </p:cNvPicPr>
          <p:nvPr/>
        </p:nvPicPr>
        <p:blipFill>
          <a:blip r:embed="rId4"/>
          <a:stretch>
            <a:fillRect/>
          </a:stretch>
        </p:blipFill>
        <p:spPr>
          <a:xfrm>
            <a:off x="6306772" y="957486"/>
            <a:ext cx="4714046" cy="493513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5" name="Picture 76">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340D3FB6-AB59-4675-BF5F-740CE85C9B3A}"/>
              </a:ext>
            </a:extLst>
          </p:cNvPr>
          <p:cNvSpPr>
            <a:spLocks noGrp="1"/>
          </p:cNvSpPr>
          <p:nvPr>
            <p:ph type="title"/>
          </p:nvPr>
        </p:nvSpPr>
        <p:spPr>
          <a:xfrm>
            <a:off x="960120" y="2968487"/>
            <a:ext cx="4175471" cy="1120912"/>
          </a:xfrm>
        </p:spPr>
        <p:txBody>
          <a:bodyPr vert="horz" lIns="91440" tIns="45720" rIns="91440" bIns="45720" rtlCol="0" anchor="b">
            <a:normAutofit/>
          </a:bodyPr>
          <a:lstStyle/>
          <a:p>
            <a:r>
              <a:rPr lang="en-US" b="1" i="1" dirty="0">
                <a:latin typeface="Calibri" panose="020F0502020204030204" pitchFamily="34" charset="0"/>
                <a:cs typeface="Calibri" panose="020F0502020204030204" pitchFamily="34" charset="0"/>
              </a:rPr>
              <a:t>Agenda</a:t>
            </a:r>
          </a:p>
        </p:txBody>
      </p:sp>
      <p:sp>
        <p:nvSpPr>
          <p:cNvPr id="4" name="Text Placeholder 3">
            <a:extLst>
              <a:ext uri="{FF2B5EF4-FFF2-40B4-BE49-F238E27FC236}">
                <a16:creationId xmlns:a16="http://schemas.microsoft.com/office/drawing/2014/main" id="{D5BB0A6A-A08A-48BC-AFA9-DD0D71E29008}"/>
              </a:ext>
            </a:extLst>
          </p:cNvPr>
          <p:cNvSpPr>
            <a:spLocks noGrp="1"/>
          </p:cNvSpPr>
          <p:nvPr>
            <p:ph type="body" idx="1"/>
          </p:nvPr>
        </p:nvSpPr>
        <p:spPr>
          <a:xfrm>
            <a:off x="960120" y="4165600"/>
            <a:ext cx="4192557" cy="1727016"/>
          </a:xfrm>
        </p:spPr>
        <p:txBody>
          <a:bodyPr vert="horz" lIns="91440" tIns="45720" rIns="91440" bIns="45720" rtlCol="0">
            <a:normAutofit/>
          </a:bodyPr>
          <a:lstStyle/>
          <a:p>
            <a:endParaRPr lang="en-US" sz="2200">
              <a:solidFill>
                <a:schemeClr val="tx1">
                  <a:lumMod val="50000"/>
                  <a:lumOff val="50000"/>
                </a:schemeClr>
              </a:solidFill>
            </a:endParaRPr>
          </a:p>
          <a:p>
            <a:endParaRPr lang="en-US" sz="2200">
              <a:solidFill>
                <a:schemeClr val="tx1">
                  <a:lumMod val="50000"/>
                  <a:lumOff val="50000"/>
                </a:schemeClr>
              </a:solidFill>
            </a:endParaRPr>
          </a:p>
          <a:p>
            <a:endParaRPr lang="en-US" sz="2200">
              <a:solidFill>
                <a:schemeClr val="tx1">
                  <a:lumMod val="50000"/>
                  <a:lumOff val="50000"/>
                </a:schemeClr>
              </a:solidFill>
            </a:endParaRPr>
          </a:p>
          <a:p>
            <a:endParaRPr lang="en-US" sz="2200">
              <a:solidFill>
                <a:schemeClr val="tx1">
                  <a:lumMod val="50000"/>
                  <a:lumOff val="50000"/>
                </a:schemeClr>
              </a:solidFill>
            </a:endParaRPr>
          </a:p>
          <a:p>
            <a:endParaRPr lang="en-US" sz="2200">
              <a:solidFill>
                <a:schemeClr val="tx1">
                  <a:lumMod val="50000"/>
                  <a:lumOff val="50000"/>
                </a:schemeClr>
              </a:solidFill>
            </a:endParaRPr>
          </a:p>
          <a:p>
            <a:endParaRPr lang="en-US" sz="2200">
              <a:solidFill>
                <a:schemeClr val="tx1">
                  <a:lumMod val="50000"/>
                  <a:lumOff val="50000"/>
                </a:schemeClr>
              </a:solidFill>
            </a:endParaRPr>
          </a:p>
          <a:p>
            <a:endParaRPr lang="en-US" sz="2200">
              <a:solidFill>
                <a:schemeClr val="tx1">
                  <a:lumMod val="50000"/>
                  <a:lumOff val="50000"/>
                </a:schemeClr>
              </a:solidFill>
            </a:endParaRPr>
          </a:p>
        </p:txBody>
      </p:sp>
    </p:spTree>
    <p:extLst>
      <p:ext uri="{BB962C8B-B14F-4D97-AF65-F5344CB8AC3E}">
        <p14:creationId xmlns:p14="http://schemas.microsoft.com/office/powerpoint/2010/main" val="374487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2D12-F029-410A-840D-BD39AC7811C9}"/>
              </a:ext>
            </a:extLst>
          </p:cNvPr>
          <p:cNvSpPr>
            <a:spLocks noGrp="1"/>
          </p:cNvSpPr>
          <p:nvPr>
            <p:ph type="title"/>
          </p:nvPr>
        </p:nvSpPr>
        <p:spPr>
          <a:xfrm>
            <a:off x="913774" y="828563"/>
            <a:ext cx="10351752" cy="1000237"/>
          </a:xfrm>
        </p:spPr>
        <p:txBody>
          <a:bodyPr/>
          <a:lstStyle/>
          <a:p>
            <a:r>
              <a:rPr lang="en-IN" b="1" i="1" spc="-35" dirty="0">
                <a:latin typeface="Calibri" panose="020F0502020204030204" pitchFamily="34" charset="0"/>
                <a:cs typeface="Calibri" panose="020F0502020204030204" pitchFamily="34" charset="0"/>
              </a:rPr>
              <a:t>O</a:t>
            </a:r>
            <a:r>
              <a:rPr lang="en-IN" b="1" i="1" spc="-80" dirty="0">
                <a:latin typeface="Calibri" panose="020F0502020204030204" pitchFamily="34" charset="0"/>
                <a:cs typeface="Calibri" panose="020F0502020204030204" pitchFamily="34" charset="0"/>
              </a:rPr>
              <a:t>v</a:t>
            </a:r>
            <a:r>
              <a:rPr lang="en-IN" b="1" i="1" spc="-40" dirty="0">
                <a:latin typeface="Calibri" panose="020F0502020204030204" pitchFamily="34" charset="0"/>
                <a:cs typeface="Calibri" panose="020F0502020204030204" pitchFamily="34" charset="0"/>
              </a:rPr>
              <a:t>e</a:t>
            </a:r>
            <a:r>
              <a:rPr lang="en-IN" b="1" i="1" dirty="0">
                <a:latin typeface="Calibri" panose="020F0502020204030204" pitchFamily="34" charset="0"/>
                <a:cs typeface="Calibri" panose="020F0502020204030204" pitchFamily="34" charset="0"/>
              </a:rPr>
              <a:t>r</a:t>
            </a:r>
            <a:r>
              <a:rPr lang="en-IN" b="1" i="1" spc="-45" dirty="0">
                <a:latin typeface="Calibri" panose="020F0502020204030204" pitchFamily="34" charset="0"/>
                <a:cs typeface="Calibri" panose="020F0502020204030204" pitchFamily="34" charset="0"/>
              </a:rPr>
              <a:t>v</a:t>
            </a:r>
            <a:r>
              <a:rPr lang="en-IN" b="1" i="1" spc="-35" dirty="0">
                <a:latin typeface="Calibri" panose="020F0502020204030204" pitchFamily="34" charset="0"/>
                <a:cs typeface="Calibri" panose="020F0502020204030204" pitchFamily="34" charset="0"/>
              </a:rPr>
              <a:t>i</a:t>
            </a:r>
            <a:r>
              <a:rPr lang="en-IN" b="1" i="1" spc="-50" dirty="0">
                <a:latin typeface="Calibri" panose="020F0502020204030204" pitchFamily="34" charset="0"/>
                <a:cs typeface="Calibri" panose="020F0502020204030204" pitchFamily="34" charset="0"/>
              </a:rPr>
              <a:t>e</a:t>
            </a:r>
            <a:r>
              <a:rPr lang="en-IN" b="1" i="1" dirty="0">
                <a:latin typeface="Calibri" panose="020F0502020204030204" pitchFamily="34" charset="0"/>
                <a:cs typeface="Calibri" panose="020F0502020204030204" pitchFamily="34" charset="0"/>
              </a:rPr>
              <a:t>w</a:t>
            </a:r>
          </a:p>
        </p:txBody>
      </p:sp>
      <p:sp>
        <p:nvSpPr>
          <p:cNvPr id="3" name="Text Placeholder 2">
            <a:extLst>
              <a:ext uri="{FF2B5EF4-FFF2-40B4-BE49-F238E27FC236}">
                <a16:creationId xmlns:a16="http://schemas.microsoft.com/office/drawing/2014/main" id="{4637D060-F5C3-4E0E-AC47-FC35385611DE}"/>
              </a:ext>
            </a:extLst>
          </p:cNvPr>
          <p:cNvSpPr>
            <a:spLocks noGrp="1"/>
          </p:cNvSpPr>
          <p:nvPr>
            <p:ph type="body" idx="1"/>
          </p:nvPr>
        </p:nvSpPr>
        <p:spPr>
          <a:xfrm>
            <a:off x="913774" y="2756452"/>
            <a:ext cx="10351752" cy="2544417"/>
          </a:xfrm>
        </p:spPr>
        <p:txBody>
          <a:bodyPr>
            <a:noAutofit/>
          </a:bodyPr>
          <a:lstStyle/>
          <a:p>
            <a:r>
              <a:rPr lang="en-US" dirty="0">
                <a:solidFill>
                  <a:schemeClr val="tx1"/>
                </a:solidFill>
                <a:latin typeface="Calibri" panose="020F0502020204030204" pitchFamily="34" charset="0"/>
                <a:cs typeface="Calibri" panose="020F0502020204030204" pitchFamily="34" charset="0"/>
              </a:rPr>
              <a:t>The term “Fake News” was a lot less unheard of and not prevalent a couple of decades ago but in this digital era of social media, it has surfaced as a huge monster. Fake news, information bubbles, news manipulation and the lack of trust in the media are growing problems within our society. </a:t>
            </a:r>
          </a:p>
          <a:p>
            <a:r>
              <a:rPr lang="en-US" dirty="0">
                <a:solidFill>
                  <a:schemeClr val="tx1"/>
                </a:solidFill>
                <a:latin typeface="Calibri" panose="020F0502020204030204" pitchFamily="34" charset="0"/>
                <a:cs typeface="Calibri" panose="020F0502020204030204" pitchFamily="34" charset="0"/>
              </a:rPr>
              <a:t>Measuring fake news or even defining it properly could very quickly become a subjective matter, rather than an objective metric. In its purest form, fake news is completely made up, manipulated to resemble credible journalism and attract maximum attention and, with it, advertising revenue.</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780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C2BA-891B-42B8-82CE-BA946F0436A3}"/>
              </a:ext>
            </a:extLst>
          </p:cNvPr>
          <p:cNvSpPr>
            <a:spLocks noGrp="1"/>
          </p:cNvSpPr>
          <p:nvPr>
            <p:ph type="title"/>
          </p:nvPr>
        </p:nvSpPr>
        <p:spPr>
          <a:xfrm>
            <a:off x="913775" y="2632852"/>
            <a:ext cx="3935688" cy="931983"/>
          </a:xfrm>
        </p:spPr>
        <p:txBody>
          <a:bodyPr>
            <a:noAutofit/>
          </a:bodyPr>
          <a:lstStyle/>
          <a:p>
            <a:r>
              <a:rPr lang="en-IN" sz="4000" b="1" i="1" dirty="0">
                <a:latin typeface="Calibri" panose="020F0502020204030204" pitchFamily="34" charset="0"/>
                <a:cs typeface="Calibri" panose="020F0502020204030204" pitchFamily="34" charset="0"/>
              </a:rPr>
              <a:t>Defining fake news</a:t>
            </a:r>
          </a:p>
        </p:txBody>
      </p:sp>
      <p:sp>
        <p:nvSpPr>
          <p:cNvPr id="3" name="Content Placeholder 2">
            <a:extLst>
              <a:ext uri="{FF2B5EF4-FFF2-40B4-BE49-F238E27FC236}">
                <a16:creationId xmlns:a16="http://schemas.microsoft.com/office/drawing/2014/main" id="{475BE2CB-CD19-45FC-A227-C38EAD05DBB2}"/>
              </a:ext>
            </a:extLst>
          </p:cNvPr>
          <p:cNvSpPr>
            <a:spLocks noGrp="1"/>
          </p:cNvSpPr>
          <p:nvPr>
            <p:ph sz="quarter" idx="13"/>
          </p:nvPr>
        </p:nvSpPr>
        <p:spPr>
          <a:xfrm>
            <a:off x="5078062" y="1457739"/>
            <a:ext cx="6200163" cy="4333460"/>
          </a:xfrm>
        </p:spPr>
        <p:txBody>
          <a:bodyPr/>
          <a:lstStyle/>
          <a:p>
            <a:pPr marL="0" indent="0">
              <a:buNone/>
            </a:pPr>
            <a:r>
              <a:rPr lang="en-IN" dirty="0">
                <a:latin typeface="Calibri" panose="020F0502020204030204" pitchFamily="34" charset="0"/>
                <a:cs typeface="Calibri" panose="020F0502020204030204" pitchFamily="34" charset="0"/>
              </a:rPr>
              <a:t>These are articles that</a:t>
            </a:r>
          </a:p>
          <a:p>
            <a:r>
              <a:rPr lang="en-IN" dirty="0">
                <a:latin typeface="Calibri" panose="020F0502020204030204" pitchFamily="34" charset="0"/>
                <a:cs typeface="Calibri" panose="020F0502020204030204" pitchFamily="34" charset="0"/>
              </a:rPr>
              <a:t>Are blatantly false</a:t>
            </a:r>
          </a:p>
          <a:p>
            <a:r>
              <a:rPr lang="en-IN" dirty="0">
                <a:latin typeface="Calibri" panose="020F0502020204030204" pitchFamily="34" charset="0"/>
                <a:cs typeface="Calibri" panose="020F0502020204030204" pitchFamily="34" charset="0"/>
              </a:rPr>
              <a:t>Provide a truthful event but with some false interpretations</a:t>
            </a:r>
          </a:p>
          <a:p>
            <a:r>
              <a:rPr lang="en-IN" dirty="0">
                <a:latin typeface="Calibri" panose="020F0502020204030204" pitchFamily="34" charset="0"/>
                <a:cs typeface="Calibri" panose="020F0502020204030204" pitchFamily="34" charset="0"/>
              </a:rPr>
              <a:t>Are pseudoscientific</a:t>
            </a:r>
          </a:p>
          <a:p>
            <a:r>
              <a:rPr lang="en-IN" dirty="0">
                <a:latin typeface="Calibri" panose="020F0502020204030204" pitchFamily="34" charset="0"/>
                <a:cs typeface="Calibri" panose="020F0502020204030204" pitchFamily="34" charset="0"/>
              </a:rPr>
              <a:t>Are just opinion pieces disguised as news</a:t>
            </a:r>
          </a:p>
          <a:p>
            <a:r>
              <a:rPr lang="en-IN" dirty="0">
                <a:latin typeface="Calibri" panose="020F0502020204030204" pitchFamily="34" charset="0"/>
                <a:cs typeface="Calibri" panose="020F0502020204030204" pitchFamily="34" charset="0"/>
              </a:rPr>
              <a:t>Are comprised of mostly tweets and quotes from other people</a:t>
            </a:r>
          </a:p>
        </p:txBody>
      </p:sp>
      <p:sp>
        <p:nvSpPr>
          <p:cNvPr id="4" name="Text Placeholder 3">
            <a:extLst>
              <a:ext uri="{FF2B5EF4-FFF2-40B4-BE49-F238E27FC236}">
                <a16:creationId xmlns:a16="http://schemas.microsoft.com/office/drawing/2014/main" id="{A90708D2-5C46-401E-A6AE-7997917CF825}"/>
              </a:ext>
            </a:extLst>
          </p:cNvPr>
          <p:cNvSpPr>
            <a:spLocks noGrp="1"/>
          </p:cNvSpPr>
          <p:nvPr>
            <p:ph type="body" sz="half" idx="2"/>
          </p:nvPr>
        </p:nvSpPr>
        <p:spPr/>
        <p:txBody>
          <a:bodyPr/>
          <a:lstStyle/>
          <a:p>
            <a:r>
              <a:rPr lang="en-IN" dirty="0"/>
              <a:t>  </a:t>
            </a:r>
          </a:p>
        </p:txBody>
      </p:sp>
    </p:spTree>
    <p:extLst>
      <p:ext uri="{BB962C8B-B14F-4D97-AF65-F5344CB8AC3E}">
        <p14:creationId xmlns:p14="http://schemas.microsoft.com/office/powerpoint/2010/main" val="428108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BEDA-679A-48C5-9498-75F1127F6CD6}"/>
              </a:ext>
            </a:extLst>
          </p:cNvPr>
          <p:cNvSpPr>
            <a:spLocks noGrp="1"/>
          </p:cNvSpPr>
          <p:nvPr>
            <p:ph type="title"/>
          </p:nvPr>
        </p:nvSpPr>
        <p:spPr>
          <a:xfrm>
            <a:off x="913775" y="1055021"/>
            <a:ext cx="10364452" cy="1140644"/>
          </a:xfrm>
        </p:spPr>
        <p:txBody>
          <a:bodyPr>
            <a:normAutofit/>
          </a:bodyPr>
          <a:lstStyle/>
          <a:p>
            <a:r>
              <a:rPr lang="en-IN" sz="4000" b="1" i="1" dirty="0">
                <a:latin typeface="Calibri" panose="020F0502020204030204" pitchFamily="34" charset="0"/>
                <a:cs typeface="Calibri" panose="020F0502020204030204" pitchFamily="34" charset="0"/>
              </a:rPr>
              <a:t>Goal</a:t>
            </a:r>
            <a:br>
              <a:rPr lang="en-IN" dirty="0"/>
            </a:br>
            <a:endParaRPr lang="en-IN" dirty="0"/>
          </a:p>
        </p:txBody>
      </p:sp>
      <p:sp>
        <p:nvSpPr>
          <p:cNvPr id="3" name="Text Placeholder 2">
            <a:extLst>
              <a:ext uri="{FF2B5EF4-FFF2-40B4-BE49-F238E27FC236}">
                <a16:creationId xmlns:a16="http://schemas.microsoft.com/office/drawing/2014/main" id="{BBFD15E9-9D1C-421C-B7B2-0C97B11802E6}"/>
              </a:ext>
            </a:extLst>
          </p:cNvPr>
          <p:cNvSpPr>
            <a:spLocks noGrp="1"/>
          </p:cNvSpPr>
          <p:nvPr>
            <p:ph type="body" sz="half" idx="2"/>
          </p:nvPr>
        </p:nvSpPr>
        <p:spPr>
          <a:xfrm>
            <a:off x="913775" y="2195665"/>
            <a:ext cx="10364452" cy="1448683"/>
          </a:xfrm>
        </p:spPr>
        <p:txBody>
          <a:bodyPr/>
          <a:lstStyle/>
          <a:p>
            <a:r>
              <a:rPr lang="en-US" sz="2000" spc="-5" dirty="0">
                <a:latin typeface="Calibri"/>
                <a:cs typeface="Calibri"/>
              </a:rPr>
              <a:t>The </a:t>
            </a:r>
            <a:r>
              <a:rPr lang="en-US" sz="2000" dirty="0">
                <a:latin typeface="Calibri"/>
                <a:cs typeface="Calibri"/>
              </a:rPr>
              <a:t>model </a:t>
            </a:r>
            <a:r>
              <a:rPr lang="en-US" sz="2000" spc="-10" dirty="0">
                <a:latin typeface="Calibri"/>
                <a:cs typeface="Calibri"/>
              </a:rPr>
              <a:t>we </a:t>
            </a:r>
            <a:r>
              <a:rPr lang="en-US" sz="2000" dirty="0">
                <a:latin typeface="Calibri"/>
                <a:cs typeface="Calibri"/>
              </a:rPr>
              <a:t>built </a:t>
            </a:r>
            <a:r>
              <a:rPr lang="en-US" sz="2000" spc="-10" dirty="0">
                <a:latin typeface="Calibri"/>
                <a:cs typeface="Calibri"/>
              </a:rPr>
              <a:t>here </a:t>
            </a:r>
            <a:r>
              <a:rPr lang="en-US" sz="2000" dirty="0">
                <a:latin typeface="Calibri"/>
                <a:cs typeface="Calibri"/>
              </a:rPr>
              <a:t>will </a:t>
            </a:r>
            <a:r>
              <a:rPr lang="en-US" sz="2000" spc="-5" dirty="0">
                <a:latin typeface="Calibri"/>
                <a:cs typeface="Calibri"/>
              </a:rPr>
              <a:t>use </a:t>
            </a:r>
            <a:r>
              <a:rPr lang="en-US" sz="2000" dirty="0">
                <a:latin typeface="Calibri"/>
                <a:cs typeface="Calibri"/>
              </a:rPr>
              <a:t>all </a:t>
            </a:r>
            <a:r>
              <a:rPr lang="en-US" sz="2000" spc="-5" dirty="0">
                <a:latin typeface="Calibri"/>
                <a:cs typeface="Calibri"/>
              </a:rPr>
              <a:t>possible </a:t>
            </a:r>
            <a:r>
              <a:rPr lang="en-US" sz="2000" spc="-10" dirty="0">
                <a:latin typeface="Calibri"/>
                <a:cs typeface="Calibri"/>
              </a:rPr>
              <a:t>factors to </a:t>
            </a:r>
            <a:r>
              <a:rPr lang="en-US" sz="2000" spc="-5" dirty="0">
                <a:latin typeface="Calibri"/>
                <a:cs typeface="Calibri"/>
              </a:rPr>
              <a:t>predict </a:t>
            </a:r>
            <a:r>
              <a:rPr lang="en-US" sz="2000" spc="-15" dirty="0">
                <a:latin typeface="Calibri"/>
                <a:cs typeface="Calibri"/>
              </a:rPr>
              <a:t>data </a:t>
            </a:r>
            <a:r>
              <a:rPr lang="en-US" sz="2000" spc="-10" dirty="0">
                <a:latin typeface="Calibri"/>
                <a:cs typeface="Calibri"/>
              </a:rPr>
              <a:t>to </a:t>
            </a:r>
            <a:r>
              <a:rPr lang="en-US" sz="2000" spc="-5" dirty="0">
                <a:latin typeface="Calibri"/>
                <a:cs typeface="Calibri"/>
              </a:rPr>
              <a:t>find Fake and non fake news.</a:t>
            </a:r>
            <a:endParaRPr lang="en-US" sz="2000" dirty="0">
              <a:latin typeface="Calibri"/>
              <a:cs typeface="Calibri"/>
            </a:endParaRPr>
          </a:p>
          <a:p>
            <a:endParaRPr lang="en-IN" dirty="0"/>
          </a:p>
        </p:txBody>
      </p:sp>
    </p:spTree>
    <p:extLst>
      <p:ext uri="{BB962C8B-B14F-4D97-AF65-F5344CB8AC3E}">
        <p14:creationId xmlns:p14="http://schemas.microsoft.com/office/powerpoint/2010/main" val="44262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E704-7BC5-4D2F-9751-CDF98EFE43D4}"/>
              </a:ext>
            </a:extLst>
          </p:cNvPr>
          <p:cNvSpPr>
            <a:spLocks noGrp="1"/>
          </p:cNvSpPr>
          <p:nvPr>
            <p:ph type="ctrTitle"/>
          </p:nvPr>
        </p:nvSpPr>
        <p:spPr>
          <a:xfrm>
            <a:off x="1751012" y="914400"/>
            <a:ext cx="8689976" cy="1166191"/>
          </a:xfrm>
        </p:spPr>
        <p:txBody>
          <a:bodyPr>
            <a:normAutofit/>
          </a:bodyPr>
          <a:lstStyle/>
          <a:p>
            <a:r>
              <a:rPr lang="en-IN" sz="4000" b="1" i="1" dirty="0">
                <a:latin typeface="Calibri" panose="020F0502020204030204" pitchFamily="34" charset="0"/>
                <a:cs typeface="Calibri" panose="020F0502020204030204" pitchFamily="34" charset="0"/>
              </a:rPr>
              <a:t>Approach design</a:t>
            </a:r>
          </a:p>
        </p:txBody>
      </p:sp>
      <p:sp>
        <p:nvSpPr>
          <p:cNvPr id="3" name="Subtitle 2">
            <a:extLst>
              <a:ext uri="{FF2B5EF4-FFF2-40B4-BE49-F238E27FC236}">
                <a16:creationId xmlns:a16="http://schemas.microsoft.com/office/drawing/2014/main" id="{F9CAB6EB-D7C4-4077-9659-D4B83B1B6222}"/>
              </a:ext>
            </a:extLst>
          </p:cNvPr>
          <p:cNvSpPr>
            <a:spLocks noGrp="1"/>
          </p:cNvSpPr>
          <p:nvPr>
            <p:ph type="subTitle" idx="1"/>
          </p:nvPr>
        </p:nvSpPr>
        <p:spPr>
          <a:xfrm>
            <a:off x="1751012" y="2438400"/>
            <a:ext cx="8689976" cy="2819399"/>
          </a:xfrm>
        </p:spPr>
        <p:txBody>
          <a:bodyPr/>
          <a:lstStyle/>
          <a:p>
            <a:r>
              <a:rPr lang="en-IN" dirty="0"/>
              <a:t> </a:t>
            </a:r>
          </a:p>
        </p:txBody>
      </p:sp>
      <p:pic>
        <p:nvPicPr>
          <p:cNvPr id="14" name="Picture 13">
            <a:extLst>
              <a:ext uri="{FF2B5EF4-FFF2-40B4-BE49-F238E27FC236}">
                <a16:creationId xmlns:a16="http://schemas.microsoft.com/office/drawing/2014/main" id="{7B79D165-71BE-43BA-BACD-C2F7D72263A9}"/>
              </a:ext>
            </a:extLst>
          </p:cNvPr>
          <p:cNvPicPr>
            <a:picLocks noChangeAspect="1"/>
          </p:cNvPicPr>
          <p:nvPr/>
        </p:nvPicPr>
        <p:blipFill>
          <a:blip r:embed="rId2"/>
          <a:stretch>
            <a:fillRect/>
          </a:stretch>
        </p:blipFill>
        <p:spPr>
          <a:xfrm>
            <a:off x="1378226" y="2981739"/>
            <a:ext cx="9062762" cy="1842052"/>
          </a:xfrm>
          <a:prstGeom prst="rect">
            <a:avLst/>
          </a:prstGeom>
        </p:spPr>
      </p:pic>
    </p:spTree>
    <p:extLst>
      <p:ext uri="{BB962C8B-B14F-4D97-AF65-F5344CB8AC3E}">
        <p14:creationId xmlns:p14="http://schemas.microsoft.com/office/powerpoint/2010/main" val="92120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1"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97">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3" name="Rectangle 99">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42E9FD4-FC09-4FAA-A54A-9D2BF53F96C8}"/>
              </a:ext>
            </a:extLst>
          </p:cNvPr>
          <p:cNvPicPr>
            <a:picLocks noChangeAspect="1"/>
          </p:cNvPicPr>
          <p:nvPr/>
        </p:nvPicPr>
        <p:blipFill>
          <a:blip r:embed="rId4"/>
          <a:stretch>
            <a:fillRect/>
          </a:stretch>
        </p:blipFill>
        <p:spPr>
          <a:xfrm>
            <a:off x="8103456" y="618518"/>
            <a:ext cx="2845614" cy="2649616"/>
          </a:xfrm>
          <a:prstGeom prst="rect">
            <a:avLst/>
          </a:prstGeom>
        </p:spPr>
      </p:pic>
      <p:pic>
        <p:nvPicPr>
          <p:cNvPr id="6" name="Picture 5">
            <a:extLst>
              <a:ext uri="{FF2B5EF4-FFF2-40B4-BE49-F238E27FC236}">
                <a16:creationId xmlns:a16="http://schemas.microsoft.com/office/drawing/2014/main" id="{810539AA-22F2-4579-9DA1-48D9282E5F9B}"/>
              </a:ext>
            </a:extLst>
          </p:cNvPr>
          <p:cNvPicPr>
            <a:picLocks noChangeAspect="1"/>
          </p:cNvPicPr>
          <p:nvPr/>
        </p:nvPicPr>
        <p:blipFill>
          <a:blip r:embed="rId5"/>
          <a:stretch>
            <a:fillRect/>
          </a:stretch>
        </p:blipFill>
        <p:spPr>
          <a:xfrm>
            <a:off x="7503997" y="3800061"/>
            <a:ext cx="4044539" cy="2204273"/>
          </a:xfrm>
          <a:prstGeom prst="rect">
            <a:avLst/>
          </a:prstGeom>
        </p:spPr>
      </p:pic>
      <p:pic>
        <p:nvPicPr>
          <p:cNvPr id="175" name="Picture 103">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4" name="Text Placeholder 3">
            <a:extLst>
              <a:ext uri="{FF2B5EF4-FFF2-40B4-BE49-F238E27FC236}">
                <a16:creationId xmlns:a16="http://schemas.microsoft.com/office/drawing/2014/main" id="{2E6A16A2-5545-4F44-AEC1-D7F8DC9537C5}"/>
              </a:ext>
            </a:extLst>
          </p:cNvPr>
          <p:cNvSpPr>
            <a:spLocks noGrp="1"/>
          </p:cNvSpPr>
          <p:nvPr>
            <p:ph type="body" sz="half" idx="2"/>
          </p:nvPr>
        </p:nvSpPr>
        <p:spPr>
          <a:xfrm>
            <a:off x="1054065" y="2367092"/>
            <a:ext cx="5855415" cy="3847444"/>
          </a:xfrm>
        </p:spPr>
        <p:txBody>
          <a:bodyPr vert="horz" lIns="91440" tIns="45720" rIns="91440" bIns="45720" rtlCol="0">
            <a:normAutofit fontScale="92500" lnSpcReduction="10000"/>
          </a:bodyPr>
          <a:lstStyle/>
          <a:p>
            <a:pPr marR="6985" algn="l">
              <a:spcBef>
                <a:spcPts val="100"/>
              </a:spcBef>
            </a:pPr>
            <a:r>
              <a:rPr lang="en-US" sz="2000" spc="-10" dirty="0">
                <a:latin typeface="Calibri" panose="020F0502020204030204" pitchFamily="34" charset="0"/>
                <a:cs typeface="Calibri" panose="020F0502020204030204" pitchFamily="34" charset="0"/>
              </a:rPr>
              <a:t>Graph shows total </a:t>
            </a:r>
            <a:r>
              <a:rPr lang="en-US" sz="2000" dirty="0">
                <a:latin typeface="Calibri" panose="020F0502020204030204" pitchFamily="34" charset="0"/>
                <a:cs typeface="Calibri" panose="020F0502020204030204" pitchFamily="34" charset="0"/>
              </a:rPr>
              <a:t>number </a:t>
            </a:r>
            <a:r>
              <a:rPr lang="en-US" sz="2000" spc="-5" dirty="0">
                <a:latin typeface="Calibri" panose="020F0502020204030204" pitchFamily="34" charset="0"/>
                <a:cs typeface="Calibri" panose="020F0502020204030204" pitchFamily="34" charset="0"/>
              </a:rPr>
              <a:t>of </a:t>
            </a:r>
            <a:r>
              <a:rPr lang="en-US" sz="2000" spc="-15" dirty="0">
                <a:latin typeface="Calibri" panose="020F0502020204030204" pitchFamily="34" charset="0"/>
                <a:cs typeface="Calibri" panose="020F0502020204030204" pitchFamily="34" charset="0"/>
              </a:rPr>
              <a:t>records for fake and not fake news</a:t>
            </a:r>
            <a:r>
              <a:rPr lang="en-US" sz="2000" spc="-10" dirty="0">
                <a:latin typeface="Calibri" panose="020F0502020204030204" pitchFamily="34" charset="0"/>
                <a:cs typeface="Calibri" panose="020F0502020204030204" pitchFamily="34" charset="0"/>
              </a:rPr>
              <a:t>.</a:t>
            </a:r>
          </a:p>
          <a:p>
            <a:pPr marL="12700" marR="6985" indent="-228600" algn="l">
              <a:spcBef>
                <a:spcPts val="100"/>
              </a:spcBef>
              <a:buFont typeface="Arial" panose="020B0604020202020204" pitchFamily="34" charset="0"/>
              <a:buChar char="•"/>
            </a:pPr>
            <a:r>
              <a:rPr lang="en-US" sz="2000" spc="-10" dirty="0">
                <a:latin typeface="Calibri" panose="020F0502020204030204" pitchFamily="34" charset="0"/>
                <a:cs typeface="Calibri" panose="020F0502020204030204" pitchFamily="34" charset="0"/>
              </a:rPr>
              <a:t>In this case, Label ‘1’ indicates that the news is fake</a:t>
            </a:r>
          </a:p>
          <a:p>
            <a:pPr marL="12700" marR="6985" indent="-228600" algn="l">
              <a:spcBef>
                <a:spcPts val="100"/>
              </a:spcBef>
              <a:buFont typeface="Arial" panose="020B0604020202020204" pitchFamily="34" charset="0"/>
              <a:buChar char="•"/>
            </a:pPr>
            <a:r>
              <a:rPr lang="en-US" sz="2000" spc="-10" dirty="0">
                <a:latin typeface="Calibri" panose="020F0502020204030204" pitchFamily="34" charset="0"/>
                <a:cs typeface="Calibri" panose="020F0502020204030204" pitchFamily="34" charset="0"/>
              </a:rPr>
              <a:t>Label ‘0’ indicates that the news is not fake</a:t>
            </a:r>
          </a:p>
          <a:p>
            <a:pPr marL="12700" indent="-228600" algn="l">
              <a:buFont typeface="Arial" panose="020B0604020202020204" pitchFamily="34" charset="0"/>
              <a:buChar char="•"/>
            </a:pPr>
            <a:r>
              <a:rPr lang="en-US" sz="2000" spc="-5" dirty="0">
                <a:latin typeface="Calibri" panose="020F0502020204030204" pitchFamily="34" charset="0"/>
                <a:cs typeface="Calibri" panose="020F0502020204030204" pitchFamily="34" charset="0"/>
              </a:rPr>
              <a:t>49% </a:t>
            </a:r>
            <a:r>
              <a:rPr lang="en-US" sz="2000" dirty="0">
                <a:latin typeface="Calibri" panose="020F0502020204030204" pitchFamily="34" charset="0"/>
                <a:cs typeface="Calibri" panose="020F0502020204030204" pitchFamily="34" charset="0"/>
              </a:rPr>
              <a:t>-</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fake</a:t>
            </a:r>
            <a:endParaRPr lang="en-US" sz="2000" dirty="0">
              <a:latin typeface="Calibri" panose="020F0502020204030204" pitchFamily="34" charset="0"/>
              <a:cs typeface="Calibri" panose="020F0502020204030204" pitchFamily="34" charset="0"/>
            </a:endParaRPr>
          </a:p>
          <a:p>
            <a:pPr marL="12700" indent="-228600" algn="l">
              <a:spcBef>
                <a:spcPts val="5"/>
              </a:spcBef>
              <a:buFont typeface="Arial" panose="020B0604020202020204" pitchFamily="34" charset="0"/>
              <a:buChar char="•"/>
            </a:pPr>
            <a:r>
              <a:rPr lang="en-US" sz="2000" spc="-5" dirty="0">
                <a:latin typeface="Calibri" panose="020F0502020204030204" pitchFamily="34" charset="0"/>
                <a:cs typeface="Calibri" panose="020F0502020204030204" pitchFamily="34" charset="0"/>
              </a:rPr>
              <a:t>51% </a:t>
            </a:r>
            <a:r>
              <a:rPr lang="en-US" sz="200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non-fake</a:t>
            </a:r>
          </a:p>
          <a:p>
            <a:pPr marL="12700" indent="-228600" algn="l">
              <a:spcBef>
                <a:spcPts val="5"/>
              </a:spcBef>
              <a:buFont typeface="Arial" panose="020B0604020202020204" pitchFamily="34" charset="0"/>
              <a:buChar char="•"/>
            </a:pPr>
            <a:endParaRPr lang="en-US" sz="2000" spc="-5" dirty="0">
              <a:latin typeface="Calibri" panose="020F0502020204030204" pitchFamily="34" charset="0"/>
              <a:cs typeface="Calibri" panose="020F0502020204030204" pitchFamily="34" charset="0"/>
            </a:endParaRPr>
          </a:p>
          <a:p>
            <a:pPr algn="l">
              <a:spcBef>
                <a:spcPts val="5"/>
              </a:spcBef>
            </a:pPr>
            <a:endParaRPr lang="en-US" sz="2000" dirty="0">
              <a:latin typeface="Calibri" panose="020F0502020204030204" pitchFamily="34" charset="0"/>
              <a:cs typeface="Calibri" panose="020F0502020204030204" pitchFamily="34" charset="0"/>
            </a:endParaRPr>
          </a:p>
          <a:p>
            <a:pPr algn="l">
              <a:spcBef>
                <a:spcPts val="5"/>
              </a:spcBef>
            </a:pPr>
            <a:r>
              <a:rPr lang="en-US" sz="2000" dirty="0">
                <a:latin typeface="Calibri" panose="020F0502020204030204" pitchFamily="34" charset="0"/>
                <a:cs typeface="Calibri" panose="020F0502020204030204" pitchFamily="34" charset="0"/>
              </a:rPr>
              <a:t>And the characters in fake news are less than non-fake news</a:t>
            </a:r>
          </a:p>
          <a:p>
            <a:pPr indent="-228600" algn="l">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A33E6DA3-4D9B-4B36-A875-8DD657FA3494}"/>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sz="3600" b="1" i="1" spc="-45" dirty="0"/>
              <a:t>Dataset</a:t>
            </a:r>
            <a:r>
              <a:rPr lang="en-US" sz="3600" b="1" i="1" spc="-145" dirty="0"/>
              <a:t> </a:t>
            </a:r>
            <a:r>
              <a:rPr lang="en-US" sz="3600" b="1" i="1" spc="-40" dirty="0"/>
              <a:t>overview</a:t>
            </a:r>
            <a:endParaRPr lang="en-US" sz="3600" b="1" i="1" dirty="0"/>
          </a:p>
        </p:txBody>
      </p:sp>
    </p:spTree>
    <p:extLst>
      <p:ext uri="{BB962C8B-B14F-4D97-AF65-F5344CB8AC3E}">
        <p14:creationId xmlns:p14="http://schemas.microsoft.com/office/powerpoint/2010/main" val="260009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1CB8-2ADB-4767-9D41-14146EBCB4AC}"/>
              </a:ext>
            </a:extLst>
          </p:cNvPr>
          <p:cNvSpPr>
            <a:spLocks noGrp="1"/>
          </p:cNvSpPr>
          <p:nvPr>
            <p:ph type="title"/>
          </p:nvPr>
        </p:nvSpPr>
        <p:spPr>
          <a:xfrm>
            <a:off x="913775" y="1126435"/>
            <a:ext cx="10364451" cy="1244583"/>
          </a:xfrm>
        </p:spPr>
        <p:txBody>
          <a:bodyPr>
            <a:normAutofit fontScale="90000"/>
          </a:bodyPr>
          <a:lstStyle/>
          <a:p>
            <a:r>
              <a:rPr lang="en-IN" b="1" i="1" dirty="0">
                <a:latin typeface="Calibri" panose="020F0502020204030204" pitchFamily="34" charset="0"/>
                <a:cs typeface="Calibri" panose="020F0502020204030204" pitchFamily="34" charset="0"/>
              </a:rPr>
              <a:t>Word cloud</a:t>
            </a:r>
            <a:br>
              <a:rPr lang="en-IN" sz="2400" b="1" i="1" dirty="0">
                <a:latin typeface="Calibri" panose="020F0502020204030204" pitchFamily="34" charset="0"/>
                <a:cs typeface="Calibri" panose="020F0502020204030204" pitchFamily="34" charset="0"/>
              </a:rPr>
            </a:b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 is a straight forward way to demonstrate the most common words in fake and real news.</a:t>
            </a: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50E28E3D-D94C-4A31-AB0C-7B38A7307120}"/>
              </a:ext>
            </a:extLst>
          </p:cNvPr>
          <p:cNvSpPr>
            <a:spLocks noGrp="1"/>
          </p:cNvSpPr>
          <p:nvPr>
            <p:ph type="body" idx="1"/>
          </p:nvPr>
        </p:nvSpPr>
        <p:spPr/>
        <p:txBody>
          <a:bodyPr/>
          <a:lstStyle/>
          <a:p>
            <a:r>
              <a:rPr lang="en-IN" sz="2000" b="1" i="1" dirty="0">
                <a:latin typeface="Calibri" panose="020F0502020204030204" pitchFamily="34" charset="0"/>
                <a:cs typeface="Calibri" panose="020F0502020204030204" pitchFamily="34" charset="0"/>
              </a:rPr>
              <a:t>real</a:t>
            </a:r>
          </a:p>
        </p:txBody>
      </p:sp>
      <p:pic>
        <p:nvPicPr>
          <p:cNvPr id="7" name="Content Placeholder 6">
            <a:extLst>
              <a:ext uri="{FF2B5EF4-FFF2-40B4-BE49-F238E27FC236}">
                <a16:creationId xmlns:a16="http://schemas.microsoft.com/office/drawing/2014/main" id="{09605C3F-35A0-4459-91D0-3DB83B766150}"/>
              </a:ext>
            </a:extLst>
          </p:cNvPr>
          <p:cNvPicPr>
            <a:picLocks noGrp="1" noChangeAspect="1"/>
          </p:cNvPicPr>
          <p:nvPr>
            <p:ph sz="quarter" idx="13"/>
          </p:nvPr>
        </p:nvPicPr>
        <p:blipFill>
          <a:blip r:embed="rId2"/>
          <a:stretch>
            <a:fillRect/>
          </a:stretch>
        </p:blipFill>
        <p:spPr>
          <a:xfrm>
            <a:off x="1297348" y="3300676"/>
            <a:ext cx="3431748" cy="3032147"/>
          </a:xfrm>
          <a:prstGeom prst="rect">
            <a:avLst/>
          </a:prstGeom>
          <a:ln>
            <a:solidFill>
              <a:schemeClr val="tx1"/>
            </a:solidFill>
          </a:ln>
          <a:effectLst>
            <a:innerShdw blurRad="63500" dist="50800">
              <a:prstClr val="black">
                <a:alpha val="50000"/>
              </a:prstClr>
            </a:innerShdw>
          </a:effectLst>
        </p:spPr>
      </p:pic>
      <p:sp>
        <p:nvSpPr>
          <p:cNvPr id="5" name="Text Placeholder 4">
            <a:extLst>
              <a:ext uri="{FF2B5EF4-FFF2-40B4-BE49-F238E27FC236}">
                <a16:creationId xmlns:a16="http://schemas.microsoft.com/office/drawing/2014/main" id="{35907377-7CF0-4E3A-9517-B2F8A60F5768}"/>
              </a:ext>
            </a:extLst>
          </p:cNvPr>
          <p:cNvSpPr>
            <a:spLocks noGrp="1"/>
          </p:cNvSpPr>
          <p:nvPr>
            <p:ph type="body" sz="quarter" idx="3"/>
          </p:nvPr>
        </p:nvSpPr>
        <p:spPr/>
        <p:txBody>
          <a:bodyPr/>
          <a:lstStyle/>
          <a:p>
            <a:r>
              <a:rPr lang="en-IN" sz="2000" b="1" i="1" dirty="0">
                <a:latin typeface="Calibri" panose="020F0502020204030204" pitchFamily="34" charset="0"/>
                <a:cs typeface="Calibri" panose="020F0502020204030204" pitchFamily="34" charset="0"/>
              </a:rPr>
              <a:t>Fake</a:t>
            </a:r>
          </a:p>
        </p:txBody>
      </p:sp>
      <p:pic>
        <p:nvPicPr>
          <p:cNvPr id="10" name="Content Placeholder 9">
            <a:extLst>
              <a:ext uri="{FF2B5EF4-FFF2-40B4-BE49-F238E27FC236}">
                <a16:creationId xmlns:a16="http://schemas.microsoft.com/office/drawing/2014/main" id="{5A0A1BE7-EFDF-4207-9C2A-6CB04F13E919}"/>
              </a:ext>
            </a:extLst>
          </p:cNvPr>
          <p:cNvPicPr>
            <a:picLocks noGrp="1" noChangeAspect="1"/>
          </p:cNvPicPr>
          <p:nvPr>
            <p:ph sz="quarter" idx="14"/>
          </p:nvPr>
        </p:nvPicPr>
        <p:blipFill>
          <a:blip r:embed="rId3"/>
          <a:stretch>
            <a:fillRect/>
          </a:stretch>
        </p:blipFill>
        <p:spPr>
          <a:xfrm>
            <a:off x="6570021" y="3300676"/>
            <a:ext cx="3276344" cy="2938807"/>
          </a:xfrm>
          <a:prstGeom prst="rect">
            <a:avLst/>
          </a:prstGeom>
          <a:ln>
            <a:solidFill>
              <a:schemeClr val="tx1"/>
            </a:solidFill>
          </a:ln>
          <a:effectLst>
            <a:innerShdw blurRad="63500" dist="50800" dir="18900000">
              <a:prstClr val="black">
                <a:alpha val="50000"/>
              </a:prstClr>
            </a:innerShdw>
          </a:effectLst>
        </p:spPr>
      </p:pic>
    </p:spTree>
    <p:extLst>
      <p:ext uri="{BB962C8B-B14F-4D97-AF65-F5344CB8AC3E}">
        <p14:creationId xmlns:p14="http://schemas.microsoft.com/office/powerpoint/2010/main" val="330192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EE28-178C-4947-8B4A-230DE19E5422}"/>
              </a:ext>
            </a:extLst>
          </p:cNvPr>
          <p:cNvSpPr>
            <a:spLocks noGrp="1"/>
          </p:cNvSpPr>
          <p:nvPr>
            <p:ph type="ctrTitle"/>
          </p:nvPr>
        </p:nvSpPr>
        <p:spPr>
          <a:xfrm>
            <a:off x="1751012" y="1300785"/>
            <a:ext cx="8689976" cy="819563"/>
          </a:xfrm>
        </p:spPr>
        <p:txBody>
          <a:bodyPr>
            <a:normAutofit/>
          </a:bodyPr>
          <a:lstStyle/>
          <a:p>
            <a:r>
              <a:rPr lang="en-IN" sz="4000" b="1" i="1" spc="-50" dirty="0">
                <a:latin typeface="Calibri" panose="020F0502020204030204" pitchFamily="34" charset="0"/>
                <a:cs typeface="Calibri" panose="020F0502020204030204" pitchFamily="34" charset="0"/>
              </a:rPr>
              <a:t>Data</a:t>
            </a:r>
            <a:r>
              <a:rPr lang="en-IN" sz="4000" b="1" i="1" spc="-145" dirty="0">
                <a:latin typeface="Calibri" panose="020F0502020204030204" pitchFamily="34" charset="0"/>
                <a:cs typeface="Calibri" panose="020F0502020204030204" pitchFamily="34" charset="0"/>
              </a:rPr>
              <a:t> </a:t>
            </a:r>
            <a:r>
              <a:rPr lang="en-IN" sz="4000" b="1" i="1" spc="-45" dirty="0" err="1">
                <a:latin typeface="Calibri" panose="020F0502020204030204" pitchFamily="34" charset="0"/>
                <a:cs typeface="Calibri" panose="020F0502020204030204" pitchFamily="34" charset="0"/>
              </a:rPr>
              <a:t>Preprocessing</a:t>
            </a:r>
            <a:endParaRPr lang="en-IN" sz="4000" b="1" i="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637A428-421A-4C99-9BD3-ADC830773ED6}"/>
              </a:ext>
            </a:extLst>
          </p:cNvPr>
          <p:cNvSpPr>
            <a:spLocks noGrp="1"/>
          </p:cNvSpPr>
          <p:nvPr>
            <p:ph type="subTitle" idx="1"/>
          </p:nvPr>
        </p:nvSpPr>
        <p:spPr>
          <a:xfrm>
            <a:off x="1751012" y="2756452"/>
            <a:ext cx="8689976" cy="2501347"/>
          </a:xfrm>
        </p:spPr>
        <p:txBody>
          <a:bodyPr>
            <a:normAutofit fontScale="85000" lnSpcReduction="20000"/>
          </a:bodyPr>
          <a:lstStyle/>
          <a:p>
            <a:pPr marL="298450" indent="-285750" algn="l">
              <a:lnSpc>
                <a:spcPct val="100000"/>
              </a:lnSpc>
              <a:spcBef>
                <a:spcPts val="600"/>
              </a:spcBef>
              <a:buClr>
                <a:schemeClr val="accent1">
                  <a:lumMod val="75000"/>
                </a:schemeClr>
              </a:buClr>
              <a:buSzPct val="120000"/>
              <a:buFont typeface="Arial" panose="020B0604020202020204" pitchFamily="34" charset="0"/>
              <a:buChar char="•"/>
              <a:tabLst>
                <a:tab pos="354965" algn="l"/>
                <a:tab pos="355600" algn="l"/>
              </a:tabLst>
            </a:pPr>
            <a:r>
              <a:rPr lang="en-US" sz="2400" spc="-10" dirty="0">
                <a:solidFill>
                  <a:schemeClr val="tx1"/>
                </a:solidFill>
                <a:latin typeface="Calibri" panose="020F0502020204030204" pitchFamily="34" charset="0"/>
                <a:cs typeface="Calibri" panose="020F0502020204030204" pitchFamily="34" charset="0"/>
              </a:rPr>
              <a:t>Data set </a:t>
            </a:r>
            <a:r>
              <a:rPr lang="en-US" sz="2400" dirty="0">
                <a:solidFill>
                  <a:schemeClr val="tx1"/>
                </a:solidFill>
                <a:latin typeface="Calibri" panose="020F0502020204030204" pitchFamily="34" charset="0"/>
                <a:cs typeface="Calibri" panose="020F0502020204030204" pitchFamily="34" charset="0"/>
              </a:rPr>
              <a:t>is divided in </a:t>
            </a:r>
            <a:r>
              <a:rPr lang="en-US" sz="2400" b="1" spc="-5" dirty="0">
                <a:solidFill>
                  <a:schemeClr val="tx1"/>
                </a:solidFill>
                <a:latin typeface="Calibri" panose="020F0502020204030204" pitchFamily="34" charset="0"/>
                <a:cs typeface="Calibri" panose="020F0502020204030204" pitchFamily="34" charset="0"/>
              </a:rPr>
              <a:t>70:30 </a:t>
            </a:r>
            <a:r>
              <a:rPr lang="en-US" sz="2400" b="1" spc="-15" dirty="0">
                <a:solidFill>
                  <a:schemeClr val="tx1"/>
                </a:solidFill>
                <a:latin typeface="Calibri" panose="020F0502020204030204" pitchFamily="34" charset="0"/>
                <a:cs typeface="Calibri" panose="020F0502020204030204" pitchFamily="34" charset="0"/>
              </a:rPr>
              <a:t>ratio </a:t>
            </a:r>
            <a:r>
              <a:rPr lang="en-US" sz="2400" spc="-15" dirty="0">
                <a:solidFill>
                  <a:schemeClr val="tx1"/>
                </a:solidFill>
                <a:latin typeface="Calibri" panose="020F0502020204030204" pitchFamily="34" charset="0"/>
                <a:cs typeface="Calibri" panose="020F0502020204030204" pitchFamily="34" charset="0"/>
              </a:rPr>
              <a:t>for </a:t>
            </a:r>
            <a:r>
              <a:rPr lang="en-US" sz="2400" spc="-10" dirty="0">
                <a:solidFill>
                  <a:schemeClr val="tx1"/>
                </a:solidFill>
                <a:latin typeface="Calibri" panose="020F0502020204030204" pitchFamily="34" charset="0"/>
                <a:cs typeface="Calibri" panose="020F0502020204030204" pitchFamily="34" charset="0"/>
              </a:rPr>
              <a:t>train </a:t>
            </a:r>
            <a:r>
              <a:rPr lang="en-US" sz="2400" dirty="0">
                <a:solidFill>
                  <a:schemeClr val="tx1"/>
                </a:solidFill>
                <a:latin typeface="Calibri" panose="020F0502020204030204" pitchFamily="34" charset="0"/>
                <a:cs typeface="Calibri" panose="020F0502020204030204" pitchFamily="34" charset="0"/>
              </a:rPr>
              <a:t>and </a:t>
            </a:r>
            <a:r>
              <a:rPr lang="en-US" sz="2400" spc="-10" dirty="0">
                <a:solidFill>
                  <a:schemeClr val="tx1"/>
                </a:solidFill>
                <a:latin typeface="Calibri" panose="020F0502020204030204" pitchFamily="34" charset="0"/>
                <a:cs typeface="Calibri" panose="020F0502020204030204" pitchFamily="34" charset="0"/>
              </a:rPr>
              <a:t>test</a:t>
            </a:r>
            <a:r>
              <a:rPr lang="en-US" sz="2400" spc="45" dirty="0">
                <a:solidFill>
                  <a:schemeClr val="tx1"/>
                </a:solidFill>
                <a:latin typeface="Calibri" panose="020F0502020204030204" pitchFamily="34" charset="0"/>
                <a:cs typeface="Calibri" panose="020F0502020204030204" pitchFamily="34" charset="0"/>
              </a:rPr>
              <a:t> </a:t>
            </a:r>
            <a:r>
              <a:rPr lang="en-US" sz="2400" spc="-10" dirty="0">
                <a:solidFill>
                  <a:schemeClr val="tx1"/>
                </a:solidFill>
                <a:latin typeface="Calibri" panose="020F0502020204030204" pitchFamily="34" charset="0"/>
                <a:cs typeface="Calibri" panose="020F0502020204030204" pitchFamily="34" charset="0"/>
              </a:rPr>
              <a:t>respectively.</a:t>
            </a:r>
            <a:endParaRPr lang="en-US" sz="2400" dirty="0">
              <a:solidFill>
                <a:schemeClr val="tx1"/>
              </a:solidFill>
              <a:latin typeface="Calibri" panose="020F0502020204030204" pitchFamily="34" charset="0"/>
              <a:cs typeface="Calibri" panose="020F0502020204030204" pitchFamily="34" charset="0"/>
            </a:endParaRPr>
          </a:p>
          <a:p>
            <a:pPr marL="298450" indent="-285750" algn="l">
              <a:spcBef>
                <a:spcPts val="600"/>
              </a:spcBef>
              <a:buClr>
                <a:schemeClr val="accent1">
                  <a:lumMod val="75000"/>
                </a:schemeClr>
              </a:buClr>
              <a:buSzPct val="120000"/>
              <a:buFont typeface="Arial" panose="020B0604020202020204" pitchFamily="34" charset="0"/>
              <a:buChar char="•"/>
              <a:tabLst>
                <a:tab pos="354965" algn="l"/>
                <a:tab pos="355600" algn="l"/>
              </a:tabLst>
            </a:pPr>
            <a:r>
              <a:rPr lang="en-US" sz="2400" b="1" spc="-5" dirty="0">
                <a:solidFill>
                  <a:schemeClr val="tx1"/>
                </a:solidFill>
                <a:latin typeface="Calibri" panose="020F0502020204030204" pitchFamily="34" charset="0"/>
                <a:cs typeface="Calibri" panose="020F0502020204030204" pitchFamily="34" charset="0"/>
              </a:rPr>
              <a:t>'Unnamed: 0','id','written_by’ </a:t>
            </a:r>
            <a:r>
              <a:rPr lang="en-US" sz="2400" spc="-10" dirty="0">
                <a:solidFill>
                  <a:schemeClr val="tx1"/>
                </a:solidFill>
                <a:latin typeface="Calibri" panose="020F0502020204030204" pitchFamily="34" charset="0"/>
                <a:cs typeface="Calibri" panose="020F0502020204030204" pitchFamily="34" charset="0"/>
              </a:rPr>
              <a:t>are </a:t>
            </a:r>
            <a:r>
              <a:rPr lang="en-US" sz="2400" spc="-5" dirty="0">
                <a:solidFill>
                  <a:schemeClr val="tx1"/>
                </a:solidFill>
                <a:latin typeface="Calibri" panose="020F0502020204030204" pitchFamily="34" charset="0"/>
                <a:cs typeface="Calibri" panose="020F0502020204030204" pitchFamily="34" charset="0"/>
              </a:rPr>
              <a:t>dropped </a:t>
            </a:r>
            <a:r>
              <a:rPr lang="en-US" sz="2400" dirty="0">
                <a:solidFill>
                  <a:schemeClr val="tx1"/>
                </a:solidFill>
                <a:latin typeface="Calibri" panose="020F0502020204030204" pitchFamily="34" charset="0"/>
                <a:cs typeface="Calibri" panose="020F0502020204030204" pitchFamily="34" charset="0"/>
              </a:rPr>
              <a:t>as its </a:t>
            </a:r>
            <a:r>
              <a:rPr lang="en-US" sz="2400" spc="-5" dirty="0">
                <a:solidFill>
                  <a:schemeClr val="tx1"/>
                </a:solidFill>
                <a:latin typeface="Calibri" panose="020F0502020204030204" pitchFamily="34" charset="0"/>
                <a:cs typeface="Calibri" panose="020F0502020204030204" pitchFamily="34" charset="0"/>
              </a:rPr>
              <a:t>unnecessary </a:t>
            </a:r>
            <a:r>
              <a:rPr lang="en-US" sz="2400" spc="-15" dirty="0">
                <a:solidFill>
                  <a:schemeClr val="tx1"/>
                </a:solidFill>
                <a:latin typeface="Calibri" panose="020F0502020204030204" pitchFamily="34" charset="0"/>
                <a:cs typeface="Calibri" panose="020F0502020204030204" pitchFamily="34" charset="0"/>
              </a:rPr>
              <a:t>for </a:t>
            </a:r>
            <a:r>
              <a:rPr lang="en-US" sz="2400" spc="-5" dirty="0">
                <a:solidFill>
                  <a:schemeClr val="tx1"/>
                </a:solidFill>
                <a:latin typeface="Calibri" panose="020F0502020204030204" pitchFamily="34" charset="0"/>
                <a:cs typeface="Calibri" panose="020F0502020204030204" pitchFamily="34" charset="0"/>
              </a:rPr>
              <a:t>our</a:t>
            </a:r>
            <a:r>
              <a:rPr lang="en-US" sz="2400" dirty="0">
                <a:solidFill>
                  <a:schemeClr val="tx1"/>
                </a:solidFill>
                <a:latin typeface="Calibri" panose="020F0502020204030204" pitchFamily="34" charset="0"/>
                <a:cs typeface="Calibri" panose="020F0502020204030204" pitchFamily="34" charset="0"/>
              </a:rPr>
              <a:t> modeling.</a:t>
            </a:r>
          </a:p>
          <a:p>
            <a:pPr marL="298450" indent="-285750" algn="l">
              <a:spcBef>
                <a:spcPts val="600"/>
              </a:spcBef>
              <a:buClr>
                <a:schemeClr val="accent1">
                  <a:lumMod val="75000"/>
                </a:schemeClr>
              </a:buClr>
              <a:buSzPct val="120000"/>
              <a:buFont typeface="Arial" panose="020B0604020202020204" pitchFamily="34" charset="0"/>
              <a:buChar char="•"/>
              <a:tabLst>
                <a:tab pos="354965" algn="l"/>
                <a:tab pos="355600" algn="l"/>
              </a:tabLst>
            </a:pPr>
            <a:r>
              <a:rPr lang="en-US" sz="2400" spc="-5" dirty="0">
                <a:solidFill>
                  <a:schemeClr val="tx1"/>
                </a:solidFill>
                <a:latin typeface="Calibri" panose="020F0502020204030204" pitchFamily="34" charset="0"/>
                <a:cs typeface="Calibri" panose="020F0502020204030204" pitchFamily="34" charset="0"/>
              </a:rPr>
              <a:t>Drop null values from the dataset</a:t>
            </a:r>
            <a:r>
              <a:rPr lang="en-US" sz="2400" spc="-10" dirty="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a:p>
            <a:pPr marL="355600" indent="-342900" algn="l">
              <a:spcBef>
                <a:spcPts val="600"/>
              </a:spcBef>
              <a:buClr>
                <a:schemeClr val="accent1">
                  <a:lumMod val="75000"/>
                </a:schemeClr>
              </a:buClr>
              <a:buSzPct val="120000"/>
              <a:buFont typeface="Arial" panose="020B0604020202020204" pitchFamily="34" charset="0"/>
              <a:buChar char="•"/>
              <a:tabLst>
                <a:tab pos="354965" algn="l"/>
                <a:tab pos="355600" algn="l"/>
              </a:tabLst>
            </a:pPr>
            <a:r>
              <a:rPr lang="en-US" sz="2400" dirty="0">
                <a:solidFill>
                  <a:schemeClr val="tx1"/>
                </a:solidFill>
                <a:latin typeface="Calibri" panose="020F0502020204030204" pitchFamily="34" charset="0"/>
                <a:cs typeface="Calibri" panose="020F0502020204030204" pitchFamily="34" charset="0"/>
              </a:rPr>
              <a:t>then tried with TF-IDF as Feature Vectors And then combined them with extracted features from Feature Engineering to build a model classifier.</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1527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Tw Cen MT</vt:lpstr>
      <vt:lpstr>Droplet</vt:lpstr>
      <vt:lpstr>Fake News detection  ModelUsing  Machine Learning Techniques</vt:lpstr>
      <vt:lpstr>Agenda</vt:lpstr>
      <vt:lpstr>Overview</vt:lpstr>
      <vt:lpstr>Defining fake news</vt:lpstr>
      <vt:lpstr>Goal </vt:lpstr>
      <vt:lpstr>Approach design</vt:lpstr>
      <vt:lpstr>Dataset overview</vt:lpstr>
      <vt:lpstr>Word cloud   is a straight forward way to demonstrate the most common words in fake and real news. </vt:lpstr>
      <vt:lpstr>Data Preprocessing</vt:lpstr>
      <vt:lpstr>Applying classification algoritms</vt:lpstr>
      <vt:lpstr> </vt:lpstr>
      <vt:lpstr>Evaluation Process</vt:lpstr>
      <vt:lpstr>Confusion Metrics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ModelUsing  Machine Learning Techniques</dc:title>
  <dc:creator>Anusindhuja Galidevara</dc:creator>
  <cp:lastModifiedBy>Anusindhuja Galidevara</cp:lastModifiedBy>
  <cp:revision>1</cp:revision>
  <dcterms:created xsi:type="dcterms:W3CDTF">2020-11-26T15:04:26Z</dcterms:created>
  <dcterms:modified xsi:type="dcterms:W3CDTF">2020-11-26T15:04:35Z</dcterms:modified>
</cp:coreProperties>
</file>