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rovsky, Radek" userId="f1a38191-4289-4686-92c3-65e4c8a95f01" providerId="ADAL" clId="{0CE4E52D-4974-4565-BCF6-1619F170A15D}"/>
    <pc:docChg chg="custSel addSld modSld">
      <pc:chgData name="Jirovsky, Radek" userId="f1a38191-4289-4686-92c3-65e4c8a95f01" providerId="ADAL" clId="{0CE4E52D-4974-4565-BCF6-1619F170A15D}" dt="2022-11-22T15:55:54.712" v="165" actId="20577"/>
      <pc:docMkLst>
        <pc:docMk/>
      </pc:docMkLst>
      <pc:sldChg chg="delSp modSp mod">
        <pc:chgData name="Jirovsky, Radek" userId="f1a38191-4289-4686-92c3-65e4c8a95f01" providerId="ADAL" clId="{0CE4E52D-4974-4565-BCF6-1619F170A15D}" dt="2022-11-04T03:37:18.599" v="140" actId="478"/>
        <pc:sldMkLst>
          <pc:docMk/>
          <pc:sldMk cId="2238649445" sldId="257"/>
        </pc:sldMkLst>
        <pc:spChg chg="mod">
          <ac:chgData name="Jirovsky, Radek" userId="f1a38191-4289-4686-92c3-65e4c8a95f01" providerId="ADAL" clId="{0CE4E52D-4974-4565-BCF6-1619F170A15D}" dt="2022-11-04T03:34:57.165" v="122" actId="20577"/>
          <ac:spMkLst>
            <pc:docMk/>
            <pc:sldMk cId="2238649445" sldId="257"/>
            <ac:spMk id="3" creationId="{B1CA04BD-F703-302A-1998-9C7000DC0F91}"/>
          </ac:spMkLst>
        </pc:spChg>
        <pc:spChg chg="del">
          <ac:chgData name="Jirovsky, Radek" userId="f1a38191-4289-4686-92c3-65e4c8a95f01" providerId="ADAL" clId="{0CE4E52D-4974-4565-BCF6-1619F170A15D}" dt="2022-11-04T03:37:18.599" v="140" actId="478"/>
          <ac:spMkLst>
            <pc:docMk/>
            <pc:sldMk cId="2238649445" sldId="257"/>
            <ac:spMk id="4" creationId="{F408DACD-4F53-F4FB-347F-512166A532F4}"/>
          </ac:spMkLst>
        </pc:spChg>
        <pc:spChg chg="del mod">
          <ac:chgData name="Jirovsky, Radek" userId="f1a38191-4289-4686-92c3-65e4c8a95f01" providerId="ADAL" clId="{0CE4E52D-4974-4565-BCF6-1619F170A15D}" dt="2022-11-04T03:35:00.769" v="124" actId="478"/>
          <ac:spMkLst>
            <pc:docMk/>
            <pc:sldMk cId="2238649445" sldId="257"/>
            <ac:spMk id="5" creationId="{DABBB76A-537E-357F-6584-5EBD4E55E028}"/>
          </ac:spMkLst>
        </pc:spChg>
        <pc:spChg chg="del mod">
          <ac:chgData name="Jirovsky, Radek" userId="f1a38191-4289-4686-92c3-65e4c8a95f01" providerId="ADAL" clId="{0CE4E52D-4974-4565-BCF6-1619F170A15D}" dt="2022-11-04T03:35:02.522" v="125" actId="478"/>
          <ac:spMkLst>
            <pc:docMk/>
            <pc:sldMk cId="2238649445" sldId="257"/>
            <ac:spMk id="7" creationId="{97DFF03E-78D8-6C6D-066B-E560CA19D0F0}"/>
          </ac:spMkLst>
        </pc:spChg>
      </pc:sldChg>
      <pc:sldChg chg="modSp mod">
        <pc:chgData name="Jirovsky, Radek" userId="f1a38191-4289-4686-92c3-65e4c8a95f01" providerId="ADAL" clId="{0CE4E52D-4974-4565-BCF6-1619F170A15D}" dt="2022-11-22T15:55:54.712" v="165" actId="20577"/>
        <pc:sldMkLst>
          <pc:docMk/>
          <pc:sldMk cId="244777270" sldId="258"/>
        </pc:sldMkLst>
        <pc:spChg chg="mod">
          <ac:chgData name="Jirovsky, Radek" userId="f1a38191-4289-4686-92c3-65e4c8a95f01" providerId="ADAL" clId="{0CE4E52D-4974-4565-BCF6-1619F170A15D}" dt="2022-11-01T10:17:20.955" v="32" actId="20577"/>
          <ac:spMkLst>
            <pc:docMk/>
            <pc:sldMk cId="244777270" sldId="258"/>
            <ac:spMk id="2" creationId="{75410CCA-49F6-39CB-B1E5-C5F1BB874C19}"/>
          </ac:spMkLst>
        </pc:spChg>
        <pc:spChg chg="mod">
          <ac:chgData name="Jirovsky, Radek" userId="f1a38191-4289-4686-92c3-65e4c8a95f01" providerId="ADAL" clId="{0CE4E52D-4974-4565-BCF6-1619F170A15D}" dt="2022-11-22T15:55:54.712" v="165" actId="20577"/>
          <ac:spMkLst>
            <pc:docMk/>
            <pc:sldMk cId="244777270" sldId="258"/>
            <ac:spMk id="3" creationId="{C7994E42-2316-4C06-A13B-C9AB8472F5AC}"/>
          </ac:spMkLst>
        </pc:spChg>
      </pc:sldChg>
      <pc:sldChg chg="modSp mod">
        <pc:chgData name="Jirovsky, Radek" userId="f1a38191-4289-4686-92c3-65e4c8a95f01" providerId="ADAL" clId="{0CE4E52D-4974-4565-BCF6-1619F170A15D}" dt="2022-11-04T03:36:42.330" v="139" actId="20577"/>
        <pc:sldMkLst>
          <pc:docMk/>
          <pc:sldMk cId="1260108947" sldId="259"/>
        </pc:sldMkLst>
        <pc:spChg chg="mod">
          <ac:chgData name="Jirovsky, Radek" userId="f1a38191-4289-4686-92c3-65e4c8a95f01" providerId="ADAL" clId="{0CE4E52D-4974-4565-BCF6-1619F170A15D}" dt="2022-11-04T03:36:42.330" v="139" actId="20577"/>
          <ac:spMkLst>
            <pc:docMk/>
            <pc:sldMk cId="1260108947" sldId="259"/>
            <ac:spMk id="4" creationId="{ABF28730-3D4A-7362-6120-76120173308E}"/>
          </ac:spMkLst>
        </pc:spChg>
      </pc:sldChg>
      <pc:sldChg chg="delSp modSp add mod">
        <pc:chgData name="Jirovsky, Radek" userId="f1a38191-4289-4686-92c3-65e4c8a95f01" providerId="ADAL" clId="{0CE4E52D-4974-4565-BCF6-1619F170A15D}" dt="2022-11-04T06:12:42.362" v="143" actId="1076"/>
        <pc:sldMkLst>
          <pc:docMk/>
          <pc:sldMk cId="1062823123" sldId="260"/>
        </pc:sldMkLst>
        <pc:spChg chg="mod">
          <ac:chgData name="Jirovsky, Radek" userId="f1a38191-4289-4686-92c3-65e4c8a95f01" providerId="ADAL" clId="{0CE4E52D-4974-4565-BCF6-1619F170A15D}" dt="2022-11-04T03:35:17.643" v="126" actId="20577"/>
          <ac:spMkLst>
            <pc:docMk/>
            <pc:sldMk cId="1062823123" sldId="260"/>
            <ac:spMk id="3" creationId="{B1CA04BD-F703-302A-1998-9C7000DC0F91}"/>
          </ac:spMkLst>
        </pc:spChg>
        <pc:spChg chg="del">
          <ac:chgData name="Jirovsky, Radek" userId="f1a38191-4289-4686-92c3-65e4c8a95f01" providerId="ADAL" clId="{0CE4E52D-4974-4565-BCF6-1619F170A15D}" dt="2022-11-04T03:37:21.316" v="141" actId="478"/>
          <ac:spMkLst>
            <pc:docMk/>
            <pc:sldMk cId="1062823123" sldId="260"/>
            <ac:spMk id="4" creationId="{F408DACD-4F53-F4FB-347F-512166A532F4}"/>
          </ac:spMkLst>
        </pc:spChg>
        <pc:spChg chg="del">
          <ac:chgData name="Jirovsky, Radek" userId="f1a38191-4289-4686-92c3-65e4c8a95f01" providerId="ADAL" clId="{0CE4E52D-4974-4565-BCF6-1619F170A15D}" dt="2022-11-04T03:35:22.042" v="127" actId="478"/>
          <ac:spMkLst>
            <pc:docMk/>
            <pc:sldMk cId="1062823123" sldId="260"/>
            <ac:spMk id="5" creationId="{DABBB76A-537E-357F-6584-5EBD4E55E028}"/>
          </ac:spMkLst>
        </pc:spChg>
        <pc:spChg chg="mod">
          <ac:chgData name="Jirovsky, Radek" userId="f1a38191-4289-4686-92c3-65e4c8a95f01" providerId="ADAL" clId="{0CE4E52D-4974-4565-BCF6-1619F170A15D}" dt="2022-11-04T06:12:42.362" v="143" actId="1076"/>
          <ac:spMkLst>
            <pc:docMk/>
            <pc:sldMk cId="1062823123" sldId="260"/>
            <ac:spMk id="7" creationId="{97DFF03E-78D8-6C6D-066B-E560CA19D0F0}"/>
          </ac:spMkLst>
        </pc:spChg>
      </pc:sldChg>
      <pc:sldChg chg="modSp add mod">
        <pc:chgData name="Jirovsky, Radek" userId="f1a38191-4289-4686-92c3-65e4c8a95f01" providerId="ADAL" clId="{0CE4E52D-4974-4565-BCF6-1619F170A15D}" dt="2022-11-04T03:35:37.051" v="130" actId="5793"/>
        <pc:sldMkLst>
          <pc:docMk/>
          <pc:sldMk cId="2473232453" sldId="261"/>
        </pc:sldMkLst>
        <pc:spChg chg="mod">
          <ac:chgData name="Jirovsky, Radek" userId="f1a38191-4289-4686-92c3-65e4c8a95f01" providerId="ADAL" clId="{0CE4E52D-4974-4565-BCF6-1619F170A15D}" dt="2022-11-04T03:35:37.051" v="130" actId="5793"/>
          <ac:spMkLst>
            <pc:docMk/>
            <pc:sldMk cId="2473232453" sldId="261"/>
            <ac:spMk id="3" creationId="{B1CA04BD-F703-302A-1998-9C7000DC0F91}"/>
          </ac:spMkLst>
        </pc:spChg>
      </pc:sldChg>
      <pc:sldChg chg="modSp add mod">
        <pc:chgData name="Jirovsky, Radek" userId="f1a38191-4289-4686-92c3-65e4c8a95f01" providerId="ADAL" clId="{0CE4E52D-4974-4565-BCF6-1619F170A15D}" dt="2022-11-04T03:35:51.732" v="133" actId="5793"/>
        <pc:sldMkLst>
          <pc:docMk/>
          <pc:sldMk cId="1328129453" sldId="262"/>
        </pc:sldMkLst>
        <pc:spChg chg="mod">
          <ac:chgData name="Jirovsky, Radek" userId="f1a38191-4289-4686-92c3-65e4c8a95f01" providerId="ADAL" clId="{0CE4E52D-4974-4565-BCF6-1619F170A15D}" dt="2022-11-04T03:35:51.732" v="133" actId="5793"/>
          <ac:spMkLst>
            <pc:docMk/>
            <pc:sldMk cId="1328129453" sldId="262"/>
            <ac:spMk id="3" creationId="{B1CA04BD-F703-302A-1998-9C7000DC0F91}"/>
          </ac:spMkLst>
        </pc:spChg>
      </pc:sldChg>
      <pc:sldChg chg="add">
        <pc:chgData name="Jirovsky, Radek" userId="f1a38191-4289-4686-92c3-65e4c8a95f01" providerId="ADAL" clId="{0CE4E52D-4974-4565-BCF6-1619F170A15D}" dt="2022-11-04T03:35:46.294" v="131"/>
        <pc:sldMkLst>
          <pc:docMk/>
          <pc:sldMk cId="2689865297" sldId="263"/>
        </pc:sldMkLst>
      </pc:sldChg>
      <pc:sldChg chg="modSp new mod">
        <pc:chgData name="Jirovsky, Radek" userId="f1a38191-4289-4686-92c3-65e4c8a95f01" providerId="ADAL" clId="{0CE4E52D-4974-4565-BCF6-1619F170A15D}" dt="2022-11-16T12:15:03.204" v="164" actId="20577"/>
        <pc:sldMkLst>
          <pc:docMk/>
          <pc:sldMk cId="1221294669" sldId="264"/>
        </pc:sldMkLst>
        <pc:spChg chg="mod">
          <ac:chgData name="Jirovsky, Radek" userId="f1a38191-4289-4686-92c3-65e4c8a95f01" providerId="ADAL" clId="{0CE4E52D-4974-4565-BCF6-1619F170A15D}" dt="2022-11-16T12:15:00.292" v="162" actId="20577"/>
          <ac:spMkLst>
            <pc:docMk/>
            <pc:sldMk cId="1221294669" sldId="264"/>
            <ac:spMk id="2" creationId="{09503DD5-58CE-E90C-BA47-8AF8B9206721}"/>
          </ac:spMkLst>
        </pc:spChg>
        <pc:spChg chg="mod">
          <ac:chgData name="Jirovsky, Radek" userId="f1a38191-4289-4686-92c3-65e4c8a95f01" providerId="ADAL" clId="{0CE4E52D-4974-4565-BCF6-1619F170A15D}" dt="2022-11-16T12:15:03.204" v="164" actId="20577"/>
          <ac:spMkLst>
            <pc:docMk/>
            <pc:sldMk cId="1221294669" sldId="264"/>
            <ac:spMk id="3" creationId="{CCCE976B-95C4-08AA-A700-BEA74044E19D}"/>
          </ac:spMkLst>
        </pc:spChg>
      </pc:sldChg>
    </pc:docChg>
  </pc:docChgLst>
  <pc:docChgLst>
    <pc:chgData name="Jirovsky, Radek" userId="f1a38191-4289-4686-92c3-65e4c8a95f01" providerId="ADAL" clId="{57BF04A5-43DD-4CA9-A05B-AA0211721961}"/>
    <pc:docChg chg="custSel addSld modSld sldOrd">
      <pc:chgData name="Jirovsky, Radek" userId="f1a38191-4289-4686-92c3-65e4c8a95f01" providerId="ADAL" clId="{57BF04A5-43DD-4CA9-A05B-AA0211721961}" dt="2022-12-21T09:23:01.940" v="799" actId="478"/>
      <pc:docMkLst>
        <pc:docMk/>
      </pc:docMkLst>
      <pc:sldChg chg="modSp mod">
        <pc:chgData name="Jirovsky, Radek" userId="f1a38191-4289-4686-92c3-65e4c8a95f01" providerId="ADAL" clId="{57BF04A5-43DD-4CA9-A05B-AA0211721961}" dt="2022-12-21T09:22:42.412" v="796" actId="20577"/>
        <pc:sldMkLst>
          <pc:docMk/>
          <pc:sldMk cId="1829874082" sldId="256"/>
        </pc:sldMkLst>
        <pc:spChg chg="mod">
          <ac:chgData name="Jirovsky, Radek" userId="f1a38191-4289-4686-92c3-65e4c8a95f01" providerId="ADAL" clId="{57BF04A5-43DD-4CA9-A05B-AA0211721961}" dt="2022-12-21T09:22:42.412" v="796" actId="20577"/>
          <ac:spMkLst>
            <pc:docMk/>
            <pc:sldMk cId="1829874082" sldId="256"/>
            <ac:spMk id="3" creationId="{E71B5C47-220D-F0CB-A820-5EC6D9C718C9}"/>
          </ac:spMkLst>
        </pc:spChg>
      </pc:sldChg>
      <pc:sldChg chg="delSp modSp mod">
        <pc:chgData name="Jirovsky, Radek" userId="f1a38191-4289-4686-92c3-65e4c8a95f01" providerId="ADAL" clId="{57BF04A5-43DD-4CA9-A05B-AA0211721961}" dt="2022-12-21T09:14:51.816" v="585" actId="478"/>
        <pc:sldMkLst>
          <pc:docMk/>
          <pc:sldMk cId="244777270" sldId="258"/>
        </pc:sldMkLst>
        <pc:spChg chg="mod">
          <ac:chgData name="Jirovsky, Radek" userId="f1a38191-4289-4686-92c3-65e4c8a95f01" providerId="ADAL" clId="{57BF04A5-43DD-4CA9-A05B-AA0211721961}" dt="2022-12-21T09:12:45.532" v="411" actId="15"/>
          <ac:spMkLst>
            <pc:docMk/>
            <pc:sldMk cId="244777270" sldId="258"/>
            <ac:spMk id="3" creationId="{C7994E42-2316-4C06-A13B-C9AB8472F5AC}"/>
          </ac:spMkLst>
        </pc:spChg>
        <pc:spChg chg="del">
          <ac:chgData name="Jirovsky, Radek" userId="f1a38191-4289-4686-92c3-65e4c8a95f01" providerId="ADAL" clId="{57BF04A5-43DD-4CA9-A05B-AA0211721961}" dt="2022-12-21T09:14:51.816" v="585" actId="478"/>
          <ac:spMkLst>
            <pc:docMk/>
            <pc:sldMk cId="244777270" sldId="258"/>
            <ac:spMk id="4" creationId="{2B423C1F-3E41-86D4-0568-D1384A0CCACF}"/>
          </ac:spMkLst>
        </pc:spChg>
      </pc:sldChg>
      <pc:sldChg chg="modSp mod">
        <pc:chgData name="Jirovsky, Radek" userId="f1a38191-4289-4686-92c3-65e4c8a95f01" providerId="ADAL" clId="{57BF04A5-43DD-4CA9-A05B-AA0211721961}" dt="2022-12-21T09:12:39.826" v="409" actId="15"/>
        <pc:sldMkLst>
          <pc:docMk/>
          <pc:sldMk cId="1260108947" sldId="259"/>
        </pc:sldMkLst>
        <pc:spChg chg="mod">
          <ac:chgData name="Jirovsky, Radek" userId="f1a38191-4289-4686-92c3-65e4c8a95f01" providerId="ADAL" clId="{57BF04A5-43DD-4CA9-A05B-AA0211721961}" dt="2022-12-21T09:12:39.826" v="409" actId="15"/>
          <ac:spMkLst>
            <pc:docMk/>
            <pc:sldMk cId="1260108947" sldId="259"/>
            <ac:spMk id="3" creationId="{23F975CF-687B-5662-A091-DE027843A694}"/>
          </ac:spMkLst>
        </pc:spChg>
      </pc:sldChg>
      <pc:sldChg chg="delSp modSp mod chgLayout">
        <pc:chgData name="Jirovsky, Radek" userId="f1a38191-4289-4686-92c3-65e4c8a95f01" providerId="ADAL" clId="{57BF04A5-43DD-4CA9-A05B-AA0211721961}" dt="2022-12-21T09:23:01.940" v="799" actId="478"/>
        <pc:sldMkLst>
          <pc:docMk/>
          <pc:sldMk cId="2689865297" sldId="263"/>
        </pc:sldMkLst>
        <pc:spChg chg="mod ord">
          <ac:chgData name="Jirovsky, Radek" userId="f1a38191-4289-4686-92c3-65e4c8a95f01" providerId="ADAL" clId="{57BF04A5-43DD-4CA9-A05B-AA0211721961}" dt="2022-12-21T09:22:54.268" v="798" actId="20577"/>
          <ac:spMkLst>
            <pc:docMk/>
            <pc:sldMk cId="2689865297" sldId="263"/>
            <ac:spMk id="2" creationId="{C75B0F3B-06B8-5A10-FC0D-F163F64BC241}"/>
          </ac:spMkLst>
        </pc:spChg>
        <pc:spChg chg="mod ord">
          <ac:chgData name="Jirovsky, Radek" userId="f1a38191-4289-4686-92c3-65e4c8a95f01" providerId="ADAL" clId="{57BF04A5-43DD-4CA9-A05B-AA0211721961}" dt="2022-12-21T09:12:25.965" v="405" actId="115"/>
          <ac:spMkLst>
            <pc:docMk/>
            <pc:sldMk cId="2689865297" sldId="263"/>
            <ac:spMk id="3" creationId="{B1CA04BD-F703-302A-1998-9C7000DC0F91}"/>
          </ac:spMkLst>
        </pc:spChg>
        <pc:spChg chg="del mod ord">
          <ac:chgData name="Jirovsky, Radek" userId="f1a38191-4289-4686-92c3-65e4c8a95f01" providerId="ADAL" clId="{57BF04A5-43DD-4CA9-A05B-AA0211721961}" dt="2022-12-21T09:23:01.940" v="799" actId="478"/>
          <ac:spMkLst>
            <pc:docMk/>
            <pc:sldMk cId="2689865297" sldId="263"/>
            <ac:spMk id="4" creationId="{F408DACD-4F53-F4FB-347F-512166A532F4}"/>
          </ac:spMkLst>
        </pc:spChg>
      </pc:sldChg>
      <pc:sldChg chg="delSp modSp new mod ord">
        <pc:chgData name="Jirovsky, Radek" userId="f1a38191-4289-4686-92c3-65e4c8a95f01" providerId="ADAL" clId="{57BF04A5-43DD-4CA9-A05B-AA0211721961}" dt="2022-12-21T09:22:15.148" v="789" actId="20577"/>
        <pc:sldMkLst>
          <pc:docMk/>
          <pc:sldMk cId="706022609" sldId="264"/>
        </pc:sldMkLst>
        <pc:spChg chg="mod">
          <ac:chgData name="Jirovsky, Radek" userId="f1a38191-4289-4686-92c3-65e4c8a95f01" providerId="ADAL" clId="{57BF04A5-43DD-4CA9-A05B-AA0211721961}" dt="2022-12-21T09:15:03.568" v="592" actId="20577"/>
          <ac:spMkLst>
            <pc:docMk/>
            <pc:sldMk cId="706022609" sldId="264"/>
            <ac:spMk id="2" creationId="{296B77BA-2172-9AA1-C20E-339E5CB8A3B1}"/>
          </ac:spMkLst>
        </pc:spChg>
        <pc:spChg chg="mod">
          <ac:chgData name="Jirovsky, Radek" userId="f1a38191-4289-4686-92c3-65e4c8a95f01" providerId="ADAL" clId="{57BF04A5-43DD-4CA9-A05B-AA0211721961}" dt="2022-12-21T09:22:15.148" v="789" actId="20577"/>
          <ac:spMkLst>
            <pc:docMk/>
            <pc:sldMk cId="706022609" sldId="264"/>
            <ac:spMk id="3" creationId="{4264AF9B-55BA-C0D4-C3F3-5963DB89334D}"/>
          </ac:spMkLst>
        </pc:spChg>
        <pc:spChg chg="del">
          <ac:chgData name="Jirovsky, Radek" userId="f1a38191-4289-4686-92c3-65e4c8a95f01" providerId="ADAL" clId="{57BF04A5-43DD-4CA9-A05B-AA0211721961}" dt="2022-12-21T09:14:48.631" v="584" actId="478"/>
          <ac:spMkLst>
            <pc:docMk/>
            <pc:sldMk cId="706022609" sldId="264"/>
            <ac:spMk id="4" creationId="{458B3C48-3AAF-0A41-7BF4-5D08E4327061}"/>
          </ac:spMkLst>
        </pc:spChg>
      </pc:sldChg>
    </pc:docChg>
  </pc:docChgLst>
  <pc:docChgLst>
    <pc:chgData name="Jirovsky, Radek" userId="f1a38191-4289-4686-92c3-65e4c8a95f01" providerId="ADAL" clId="{461BD133-8125-453A-8AA9-48E083A16F68}"/>
    <pc:docChg chg="delSld modSld">
      <pc:chgData name="Jirovsky, Radek" userId="f1a38191-4289-4686-92c3-65e4c8a95f01" providerId="ADAL" clId="{461BD133-8125-453A-8AA9-48E083A16F68}" dt="2022-11-22T15:58:47.889" v="19" actId="20577"/>
      <pc:docMkLst>
        <pc:docMk/>
      </pc:docMkLst>
      <pc:sldChg chg="modSp mod">
        <pc:chgData name="Jirovsky, Radek" userId="f1a38191-4289-4686-92c3-65e4c8a95f01" providerId="ADAL" clId="{461BD133-8125-453A-8AA9-48E083A16F68}" dt="2022-11-22T15:58:11.086" v="13" actId="20577"/>
        <pc:sldMkLst>
          <pc:docMk/>
          <pc:sldMk cId="1829874082" sldId="256"/>
        </pc:sldMkLst>
        <pc:spChg chg="mod">
          <ac:chgData name="Jirovsky, Radek" userId="f1a38191-4289-4686-92c3-65e4c8a95f01" providerId="ADAL" clId="{461BD133-8125-453A-8AA9-48E083A16F68}" dt="2022-11-22T15:58:04.237" v="7" actId="20577"/>
          <ac:spMkLst>
            <pc:docMk/>
            <pc:sldMk cId="1829874082" sldId="256"/>
            <ac:spMk id="2" creationId="{16FAB6DC-A092-2CB9-C6D0-08785FE9F662}"/>
          </ac:spMkLst>
        </pc:spChg>
        <pc:spChg chg="mod">
          <ac:chgData name="Jirovsky, Radek" userId="f1a38191-4289-4686-92c3-65e4c8a95f01" providerId="ADAL" clId="{461BD133-8125-453A-8AA9-48E083A16F68}" dt="2022-11-22T15:58:11.086" v="13" actId="20577"/>
          <ac:spMkLst>
            <pc:docMk/>
            <pc:sldMk cId="1829874082" sldId="256"/>
            <ac:spMk id="4" creationId="{B5A90C20-5AD0-5B2E-0985-56AF48330604}"/>
          </ac:spMkLst>
        </pc:spChg>
      </pc:sldChg>
      <pc:sldChg chg="del">
        <pc:chgData name="Jirovsky, Radek" userId="f1a38191-4289-4686-92c3-65e4c8a95f01" providerId="ADAL" clId="{461BD133-8125-453A-8AA9-48E083A16F68}" dt="2022-11-22T15:58:30.340" v="14" actId="47"/>
        <pc:sldMkLst>
          <pc:docMk/>
          <pc:sldMk cId="2238649445" sldId="257"/>
        </pc:sldMkLst>
      </pc:sldChg>
      <pc:sldChg chg="modSp mod">
        <pc:chgData name="Jirovsky, Radek" userId="f1a38191-4289-4686-92c3-65e4c8a95f01" providerId="ADAL" clId="{461BD133-8125-453A-8AA9-48E083A16F68}" dt="2022-11-22T15:58:47.889" v="19" actId="20577"/>
        <pc:sldMkLst>
          <pc:docMk/>
          <pc:sldMk cId="244777270" sldId="258"/>
        </pc:sldMkLst>
        <pc:spChg chg="mod">
          <ac:chgData name="Jirovsky, Radek" userId="f1a38191-4289-4686-92c3-65e4c8a95f01" providerId="ADAL" clId="{461BD133-8125-453A-8AA9-48E083A16F68}" dt="2022-11-22T15:58:47.889" v="19" actId="20577"/>
          <ac:spMkLst>
            <pc:docMk/>
            <pc:sldMk cId="244777270" sldId="258"/>
            <ac:spMk id="3" creationId="{C7994E42-2316-4C06-A13B-C9AB8472F5AC}"/>
          </ac:spMkLst>
        </pc:spChg>
      </pc:sldChg>
      <pc:sldChg chg="del">
        <pc:chgData name="Jirovsky, Radek" userId="f1a38191-4289-4686-92c3-65e4c8a95f01" providerId="ADAL" clId="{461BD133-8125-453A-8AA9-48E083A16F68}" dt="2022-11-22T15:58:30.961" v="15" actId="47"/>
        <pc:sldMkLst>
          <pc:docMk/>
          <pc:sldMk cId="1062823123" sldId="260"/>
        </pc:sldMkLst>
      </pc:sldChg>
      <pc:sldChg chg="del">
        <pc:chgData name="Jirovsky, Radek" userId="f1a38191-4289-4686-92c3-65e4c8a95f01" providerId="ADAL" clId="{461BD133-8125-453A-8AA9-48E083A16F68}" dt="2022-11-22T15:58:33.302" v="16" actId="47"/>
        <pc:sldMkLst>
          <pc:docMk/>
          <pc:sldMk cId="2473232453" sldId="261"/>
        </pc:sldMkLst>
      </pc:sldChg>
      <pc:sldChg chg="del">
        <pc:chgData name="Jirovsky, Radek" userId="f1a38191-4289-4686-92c3-65e4c8a95f01" providerId="ADAL" clId="{461BD133-8125-453A-8AA9-48E083A16F68}" dt="2022-11-22T15:58:35.273" v="17" actId="47"/>
        <pc:sldMkLst>
          <pc:docMk/>
          <pc:sldMk cId="1328129453" sldId="262"/>
        </pc:sldMkLst>
      </pc:sldChg>
      <pc:sldChg chg="del">
        <pc:chgData name="Jirovsky, Radek" userId="f1a38191-4289-4686-92c3-65e4c8a95f01" providerId="ADAL" clId="{461BD133-8125-453A-8AA9-48E083A16F68}" dt="2022-11-22T15:58:38.972" v="18" actId="47"/>
        <pc:sldMkLst>
          <pc:docMk/>
          <pc:sldMk cId="122129466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8.gi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gi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Multiple Imag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5">
            <a:extLst>
              <a:ext uri="{FF2B5EF4-FFF2-40B4-BE49-F238E27FC236}">
                <a16:creationId xmlns:a16="http://schemas.microsoft.com/office/drawing/2014/main" id="{A15DC5AF-415D-2643-B450-9BFE95FF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5459" y="1932836"/>
            <a:ext cx="3059461" cy="1431827"/>
          </a:xfrm>
          <a:prstGeom prst="rect">
            <a:avLst/>
          </a:prstGeom>
        </p:spPr>
      </p:pic>
      <p:pic>
        <p:nvPicPr>
          <p:cNvPr id="16" name="Picture Placeholder 17">
            <a:extLst>
              <a:ext uri="{FF2B5EF4-FFF2-40B4-BE49-F238E27FC236}">
                <a16:creationId xmlns:a16="http://schemas.microsoft.com/office/drawing/2014/main" id="{4B12E9F4-0F98-5241-A43F-5A261FCD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5459" y="3548321"/>
            <a:ext cx="3059461" cy="1431827"/>
          </a:xfrm>
          <a:prstGeom prst="rect">
            <a:avLst/>
          </a:prstGeom>
        </p:spPr>
      </p:pic>
      <p:pic>
        <p:nvPicPr>
          <p:cNvPr id="17" name="Picture Placeholder 13">
            <a:extLst>
              <a:ext uri="{FF2B5EF4-FFF2-40B4-BE49-F238E27FC236}">
                <a16:creationId xmlns:a16="http://schemas.microsoft.com/office/drawing/2014/main" id="{9A12B6D0-84B4-034A-97A4-42948DEBE4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75461" y="311265"/>
            <a:ext cx="8280000" cy="46704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4DE7ED-D749-614C-B8AA-A861D2186A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40036" y="309880"/>
            <a:ext cx="3050847" cy="1439999"/>
          </a:xfrm>
          <a:prstGeom prst="rect">
            <a:avLst/>
          </a:prstGeom>
        </p:spPr>
      </p:pic>
      <p:pic>
        <p:nvPicPr>
          <p:cNvPr id="32" name="Content Placeholder 6">
            <a:extLst>
              <a:ext uri="{FF2B5EF4-FFF2-40B4-BE49-F238E27FC236}">
                <a16:creationId xmlns:a16="http://schemas.microsoft.com/office/drawing/2014/main" id="{A23CD3ED-6A4F-DD40-ACAD-64D944428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2201" y="5584551"/>
            <a:ext cx="1722120" cy="6802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C1338C-B771-054E-B415-ADDF54A80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53517"/>
            <a:ext cx="12192000" cy="304483"/>
          </a:xfrm>
          <a:prstGeom prst="rect">
            <a:avLst/>
          </a:prstGeom>
        </p:spPr>
      </p:pic>
      <p:sp>
        <p:nvSpPr>
          <p:cNvPr id="34" name="Title 9">
            <a:extLst>
              <a:ext uri="{FF2B5EF4-FFF2-40B4-BE49-F238E27FC236}">
                <a16:creationId xmlns:a16="http://schemas.microsoft.com/office/drawing/2014/main" id="{EDFFDD55-0543-444B-B103-8C88F7CFB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12" y="5569644"/>
            <a:ext cx="9642838" cy="480131"/>
          </a:xfrm>
        </p:spPr>
        <p:txBody>
          <a:bodyPr/>
          <a:lstStyle>
            <a:lvl1pPr>
              <a:defRPr sz="2800" cap="all" spc="7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8CF0DD0E-1888-5E48-AF86-382FE8DAA0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912" y="5235958"/>
            <a:ext cx="5283063" cy="258532"/>
          </a:xfrm>
        </p:spPr>
        <p:txBody>
          <a:bodyPr/>
          <a:lstStyle>
            <a:lvl1pPr>
              <a:defRPr sz="1200" b="0" cap="all" spc="10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February 10, 2020 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|   </a:t>
            </a:r>
            <a:r>
              <a:rPr lang="en-US" dirty="0"/>
              <a:t>Presenter Name</a:t>
            </a:r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1A50478E-2393-564A-9C74-AC855DA854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912" y="6079749"/>
            <a:ext cx="5283063" cy="296024"/>
          </a:xfrm>
        </p:spPr>
        <p:txBody>
          <a:bodyPr/>
          <a:lstStyle>
            <a:lvl1pPr>
              <a:defRPr sz="1700" b="0" cap="none" spc="3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995123F1-2526-B14B-803E-994BE07FF8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999" y="1927622"/>
            <a:ext cx="3059461" cy="1439999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48BF3340-2E33-D248-8D15-5EA4D5CB2B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999" y="3545363"/>
            <a:ext cx="3059461" cy="1451376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B0BD52AF-5A37-DE46-91A2-E496BA6CB2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999" y="307624"/>
            <a:ext cx="3059461" cy="1439999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10F34F92-87FA-C741-93CC-52D2C7E5ABA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76001" y="309878"/>
            <a:ext cx="8280000" cy="468686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295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140507-DECE-5140-A949-CF4E9F66865E}"/>
              </a:ext>
            </a:extLst>
          </p:cNvPr>
          <p:cNvSpPr/>
          <p:nvPr/>
        </p:nvSpPr>
        <p:spPr>
          <a:xfrm>
            <a:off x="9918700" y="114300"/>
            <a:ext cx="2095500" cy="1104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962165-B63C-E049-8482-3C747D306F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6874" y="270263"/>
            <a:ext cx="1695764" cy="65946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CF1A6E-8845-8C40-AA61-33F8228EEE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616512"/>
            <a:ext cx="9275936" cy="3813032"/>
          </a:xfrm>
        </p:spPr>
        <p:txBody>
          <a:bodyPr anchor="ctr" anchorCtr="0"/>
          <a:lstStyle>
            <a:lvl1pPr marL="12700" marR="0" indent="0" algn="ctr" defTabSz="914400" rtl="0" eaLnBrk="1" fontAlgn="t" latinLnBrk="0" hangingPunct="1">
              <a:lnSpc>
                <a:spcPct val="114000"/>
              </a:lnSpc>
              <a:spcBef>
                <a:spcPts val="1600"/>
              </a:spcBef>
              <a:spcAft>
                <a:spcPts val="600"/>
              </a:spcAft>
              <a:buClr>
                <a:srgbClr val="FFFFFF"/>
              </a:buClr>
              <a:buSzPct val="120000"/>
              <a:buFont typeface="System Font Regular"/>
              <a:buNone/>
              <a:tabLst>
                <a:tab pos="334963" algn="l"/>
              </a:tabLst>
              <a:defRPr sz="2800" b="0" spc="50" baseline="0">
                <a:solidFill>
                  <a:schemeClr val="bg1"/>
                </a:solidFill>
              </a:defRPr>
            </a:lvl1pPr>
            <a:lvl2pPr algn="ctr">
              <a:defRPr sz="2800" b="0">
                <a:solidFill>
                  <a:schemeClr val="bg1"/>
                </a:solidFill>
              </a:defRPr>
            </a:lvl2pPr>
            <a:lvl3pPr algn="ctr">
              <a:defRPr sz="2800" b="0">
                <a:solidFill>
                  <a:schemeClr val="bg1"/>
                </a:solidFill>
              </a:defRPr>
            </a:lvl3pPr>
            <a:lvl4pPr algn="ctr">
              <a:defRPr sz="2800" b="0">
                <a:solidFill>
                  <a:schemeClr val="bg1"/>
                </a:solidFill>
              </a:defRPr>
            </a:lvl4pPr>
            <a:lvl5pPr algn="ctr">
              <a:defRPr sz="2800" b="0">
                <a:solidFill>
                  <a:schemeClr val="bg1"/>
                </a:solidFill>
              </a:defRPr>
            </a:lvl5pPr>
          </a:lstStyle>
          <a:p>
            <a:pPr marL="12700" marR="0" lvl="0" indent="0" algn="ctr" defTabSz="914400" rtl="0" eaLnBrk="1" fontAlgn="t" latinLnBrk="0" hangingPunct="1">
              <a:lnSpc>
                <a:spcPct val="114000"/>
              </a:lnSpc>
              <a:spcBef>
                <a:spcPts val="1600"/>
              </a:spcBef>
              <a:spcAft>
                <a:spcPts val="600"/>
              </a:spcAft>
              <a:buClr>
                <a:srgbClr val="FFFFFF"/>
              </a:buClr>
              <a:buSzPct val="120000"/>
              <a:buFont typeface="System Font Regular"/>
              <a:buNone/>
              <a:tabLst>
                <a:tab pos="334963" algn="l"/>
              </a:tabLst>
              <a:defRPr/>
            </a:pPr>
            <a:r>
              <a:rPr kumimoji="0" lang="en-US" sz="2800" b="0" i="0" u="none" strike="noStrike" kern="1000" cap="none" spc="100" normalizeH="0" baseline="0" noProof="0" dirty="0">
                <a:ln>
                  <a:noFill/>
                </a:ln>
                <a:solidFill>
                  <a:srgbClr val="FEFC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Garrett is a cutting-edge technology provider that enables vehicles to become safer, more connected, efficient and environmentally friendly.</a:t>
            </a:r>
          </a:p>
          <a:p>
            <a:pPr marL="12700" marR="0" lvl="0" indent="0" algn="ctr" defTabSz="914400" rtl="0" eaLnBrk="1" fontAlgn="t" latinLnBrk="0" hangingPunct="1">
              <a:lnSpc>
                <a:spcPct val="114000"/>
              </a:lnSpc>
              <a:spcBef>
                <a:spcPts val="1600"/>
              </a:spcBef>
              <a:spcAft>
                <a:spcPts val="600"/>
              </a:spcAft>
              <a:buClr>
                <a:srgbClr val="FFFFFF"/>
              </a:buClr>
              <a:buSzPct val="120000"/>
              <a:buFont typeface="System Font Regular"/>
              <a:buNone/>
              <a:tabLst>
                <a:tab pos="334963" algn="l"/>
              </a:tabLst>
              <a:defRPr/>
            </a:pPr>
            <a:r>
              <a:rPr kumimoji="0" lang="en-US" sz="2800" b="0" i="0" u="none" strike="noStrike" kern="1000" cap="none" spc="100" normalizeH="0" baseline="0" noProof="0" dirty="0">
                <a:ln>
                  <a:noFill/>
                </a:ln>
                <a:solidFill>
                  <a:srgbClr val="FEFC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lead the development of innovative and differentiated solutions which empower the transportation industry to redefine and further advance motion.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6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76C5782-E21A-C94E-B6FC-653AA4178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1213" y="902930"/>
            <a:ext cx="8641587" cy="646331"/>
          </a:xfrm>
        </p:spPr>
        <p:txBody>
          <a:bodyPr/>
          <a:lstStyle>
            <a:lvl1pPr>
              <a:defRPr sz="4000" cap="all" spc="130" baseline="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C8A5-0D73-A840-AE10-297FC07E1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1920875"/>
            <a:ext cx="8642350" cy="1815882"/>
          </a:xfrm>
        </p:spPr>
        <p:txBody>
          <a:bodyPr/>
          <a:lstStyle>
            <a:lvl1pPr marL="360000" marR="0" indent="-360000" algn="l" defTabSz="914400" rtl="0" eaLnBrk="1" fontAlgn="base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Tx/>
              <a:buFont typeface="+mj-lt"/>
              <a:buAutoNum type="arabicPeriod"/>
              <a:tabLst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49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76C5782-E21A-C94E-B6FC-653AA4178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1213" y="902930"/>
            <a:ext cx="8641587" cy="646331"/>
          </a:xfrm>
        </p:spPr>
        <p:txBody>
          <a:bodyPr/>
          <a:lstStyle>
            <a:lvl1pPr>
              <a:defRPr sz="400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F5D95E-BECF-5449-8465-6F50D5AEBD30}"/>
              </a:ext>
            </a:extLst>
          </p:cNvPr>
          <p:cNvSpPr/>
          <p:nvPr/>
        </p:nvSpPr>
        <p:spPr>
          <a:xfrm>
            <a:off x="10071100" y="228600"/>
            <a:ext cx="1930400" cy="774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66E8E-E338-1F47-97F3-32C340C4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874" y="270263"/>
            <a:ext cx="1695764" cy="659463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9E447A-9C66-6541-967D-268E1D5C7C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1920875"/>
            <a:ext cx="8642350" cy="1815882"/>
          </a:xfrm>
        </p:spPr>
        <p:txBody>
          <a:bodyPr/>
          <a:lstStyle>
            <a:lvl1pPr marL="360000" marR="0" indent="-360000" algn="l" defTabSz="914400" rtl="0" eaLnBrk="1" fontAlgn="base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Tx/>
              <a:buFont typeface="+mj-lt"/>
              <a:buAutoNum type="arabicPeriod"/>
              <a:tabLst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5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A8F2-C4F0-254B-A4F9-4DB526D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25D7BC-70CE-1443-9F68-2B54E93EAB6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9425" y="1016000"/>
            <a:ext cx="11341100" cy="412574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text example (no bullet, as used as title text)</a:t>
            </a:r>
          </a:p>
          <a:p>
            <a:pPr marL="196850" marR="0" lvl="1" indent="-196850" algn="l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r>
              <a:rPr lang="en-US" dirty="0"/>
              <a:t>Fifth level (not recommended)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A241E-8DD8-F54D-8847-55B67211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9425" y="6356350"/>
            <a:ext cx="10682561" cy="365125"/>
          </a:xfr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pc="20" dirty="0"/>
              <a:t>Takeaway text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24458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B33D-3126-5241-9B5F-0407DDE722F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9425" y="1120140"/>
            <a:ext cx="5540375" cy="4094967"/>
          </a:xfrm>
        </p:spPr>
        <p:txBody>
          <a:bodyPr tIns="0"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text example (no bullet, as used as title text)</a:t>
            </a:r>
          </a:p>
          <a:p>
            <a:pPr lvl="1"/>
            <a:r>
              <a:rPr lang="en-US" dirty="0"/>
              <a:t>Second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r>
              <a:rPr lang="en-US" dirty="0"/>
              <a:t>Fifth level (not recommended)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6CE87C-318C-FC46-AC30-E4F9D1A0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37456"/>
            <a:ext cx="9627743" cy="42473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6AD081DD-4FF5-F540-B558-03CFCAACD1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72201" y="1120140"/>
            <a:ext cx="5651937" cy="4617720"/>
          </a:xfrm>
        </p:spPr>
        <p:txBody>
          <a:bodyPr>
            <a:noAutofit/>
          </a:bodyPr>
          <a:lstStyle>
            <a:lvl1pPr>
              <a:defRPr sz="1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9049673-F0F3-B64A-9A3D-D1D633A5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9425" y="6356350"/>
            <a:ext cx="10105067" cy="365125"/>
          </a:xfr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pc="20" dirty="0"/>
              <a:t>Takeaway text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15784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B33D-3126-5241-9B5F-0407DDE722F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9425" y="1120140"/>
            <a:ext cx="5540375" cy="4094967"/>
          </a:xfrm>
        </p:spPr>
        <p:txBody>
          <a:bodyPr tIns="0"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text example (no bullet, as used as title text)</a:t>
            </a:r>
          </a:p>
          <a:p>
            <a:pPr lvl="1"/>
            <a:r>
              <a:rPr lang="en-US" dirty="0"/>
              <a:t>Second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r>
              <a:rPr lang="en-US" dirty="0"/>
              <a:t>Fifth level (not recommended)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6CE87C-318C-FC46-AC30-E4F9D1A0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37456"/>
            <a:ext cx="9627743" cy="42473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081F98F-4792-9B47-8755-4AC717F83BF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61609" y="1120140"/>
            <a:ext cx="5466794" cy="2419894"/>
          </a:xfrm>
        </p:spPr>
        <p:txBody>
          <a:bodyPr>
            <a:noAutofit/>
          </a:bodyPr>
          <a:lstStyle>
            <a:lvl1pPr>
              <a:defRPr sz="1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B090C01-3C87-3D47-83EF-9A5D266B87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61609" y="3758833"/>
            <a:ext cx="2614826" cy="1917541"/>
          </a:xfrm>
        </p:spPr>
        <p:txBody>
          <a:bodyPr>
            <a:noAutofit/>
          </a:bodyPr>
          <a:lstStyle>
            <a:lvl1pPr>
              <a:defRPr sz="1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DAD4C11C-14B2-9C4C-B89B-0A61F320E73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213577" y="3758833"/>
            <a:ext cx="2614826" cy="1917541"/>
          </a:xfrm>
        </p:spPr>
        <p:txBody>
          <a:bodyPr>
            <a:noAutofit/>
          </a:bodyPr>
          <a:lstStyle>
            <a:lvl1pPr>
              <a:defRPr sz="1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D057268D-BB89-0B45-BB1F-2CC5951CB7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79425" y="6356350"/>
            <a:ext cx="10105067" cy="365125"/>
          </a:xfr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pc="20" dirty="0"/>
              <a:t>Takeaway text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579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BAFD9332-6C92-1B4B-B538-4423C8C3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35" y="2252181"/>
            <a:ext cx="3300930" cy="130386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A397BC7-7277-3042-BF75-9EC001A38993}"/>
              </a:ext>
            </a:extLst>
          </p:cNvPr>
          <p:cNvGrpSpPr/>
          <p:nvPr/>
        </p:nvGrpSpPr>
        <p:grpSpPr>
          <a:xfrm>
            <a:off x="8813800" y="165100"/>
            <a:ext cx="3238500" cy="6019800"/>
            <a:chOff x="8813800" y="165100"/>
            <a:chExt cx="3238500" cy="6019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161ECD-6ED5-2A42-89F4-FAECF2368416}"/>
                </a:ext>
              </a:extLst>
            </p:cNvPr>
            <p:cNvSpPr/>
            <p:nvPr/>
          </p:nvSpPr>
          <p:spPr>
            <a:xfrm>
              <a:off x="9931400" y="165100"/>
              <a:ext cx="2120900" cy="93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0A7B90-C5F9-0947-A6E4-D89F04EE22D8}"/>
                </a:ext>
              </a:extLst>
            </p:cNvPr>
            <p:cNvSpPr/>
            <p:nvPr/>
          </p:nvSpPr>
          <p:spPr>
            <a:xfrm>
              <a:off x="8813800" y="5981700"/>
              <a:ext cx="31623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4BF20D-6D1A-9141-A981-F243BDA0F15C}"/>
              </a:ext>
            </a:extLst>
          </p:cNvPr>
          <p:cNvGrpSpPr/>
          <p:nvPr/>
        </p:nvGrpSpPr>
        <p:grpSpPr>
          <a:xfrm>
            <a:off x="2006283" y="4141466"/>
            <a:ext cx="8279641" cy="512618"/>
            <a:chOff x="2191898" y="4066310"/>
            <a:chExt cx="8279641" cy="512618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5CC0015-68F5-6244-BF8C-988D905F0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91898" y="4066310"/>
              <a:ext cx="3157726" cy="51261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4DF09C2-40E5-3341-8477-F69D57B8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21083" y="4103030"/>
              <a:ext cx="4650456" cy="405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1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067B51-E7D5-BF48-BC40-685F403EF326}"/>
              </a:ext>
            </a:extLst>
          </p:cNvPr>
          <p:cNvSpPr/>
          <p:nvPr/>
        </p:nvSpPr>
        <p:spPr>
          <a:xfrm>
            <a:off x="9931400" y="165100"/>
            <a:ext cx="2120900" cy="9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2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Gray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DB6375-E8E4-AD4A-A9BC-B31DDEF6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0077"/>
            <a:ext cx="12192000" cy="5579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BC06D84-C919-3548-82C6-A293DD8F151A}"/>
              </a:ext>
            </a:extLst>
          </p:cNvPr>
          <p:cNvGrpSpPr/>
          <p:nvPr/>
        </p:nvGrpSpPr>
        <p:grpSpPr>
          <a:xfrm>
            <a:off x="8813800" y="165100"/>
            <a:ext cx="3238500" cy="6019800"/>
            <a:chOff x="8813800" y="165100"/>
            <a:chExt cx="3238500" cy="6019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A64A53-8D93-CC4E-9915-F7C807C3D698}"/>
                </a:ext>
              </a:extLst>
            </p:cNvPr>
            <p:cNvSpPr/>
            <p:nvPr/>
          </p:nvSpPr>
          <p:spPr>
            <a:xfrm>
              <a:off x="9931400" y="165100"/>
              <a:ext cx="2120900" cy="93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B991F-9634-074D-9D95-1300A21AAECA}"/>
                </a:ext>
              </a:extLst>
            </p:cNvPr>
            <p:cNvSpPr/>
            <p:nvPr/>
          </p:nvSpPr>
          <p:spPr>
            <a:xfrm>
              <a:off x="8813800" y="5981700"/>
              <a:ext cx="31623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06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Multiple Images, No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4">
            <a:extLst>
              <a:ext uri="{FF2B5EF4-FFF2-40B4-BE49-F238E27FC236}">
                <a16:creationId xmlns:a16="http://schemas.microsoft.com/office/drawing/2014/main" id="{C17B587C-4F7F-9F4A-AB05-D915C631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4920" y="309879"/>
            <a:ext cx="3059461" cy="1438641"/>
          </a:xfrm>
          <a:prstGeom prst="rect">
            <a:avLst/>
          </a:prstGeom>
        </p:spPr>
      </p:pic>
      <p:pic>
        <p:nvPicPr>
          <p:cNvPr id="18" name="Picture Placeholder 2">
            <a:extLst>
              <a:ext uri="{FF2B5EF4-FFF2-40B4-BE49-F238E27FC236}">
                <a16:creationId xmlns:a16="http://schemas.microsoft.com/office/drawing/2014/main" id="{BC58666E-0921-9346-A3A5-18B0459A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78346" y="309879"/>
            <a:ext cx="8275310" cy="4669139"/>
          </a:xfrm>
          <a:prstGeom prst="rect">
            <a:avLst/>
          </a:prstGeom>
        </p:spPr>
      </p:pic>
      <p:pic>
        <p:nvPicPr>
          <p:cNvPr id="16" name="Picture Placeholder 14">
            <a:extLst>
              <a:ext uri="{FF2B5EF4-FFF2-40B4-BE49-F238E27FC236}">
                <a16:creationId xmlns:a16="http://schemas.microsoft.com/office/drawing/2014/main" id="{FEF12CF1-FA2D-B04D-9097-1797E1E5F0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4919" y="1929940"/>
            <a:ext cx="3059461" cy="1431827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AEAA2D6-5C67-4A49-971B-64B8CDEB4E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34920" y="3547191"/>
            <a:ext cx="3059461" cy="1431827"/>
          </a:xfrm>
          <a:prstGeom prst="rect">
            <a:avLst/>
          </a:prstGeom>
        </p:spPr>
      </p:pic>
      <p:pic>
        <p:nvPicPr>
          <p:cNvPr id="43" name="Content Placeholder 6">
            <a:extLst>
              <a:ext uri="{FF2B5EF4-FFF2-40B4-BE49-F238E27FC236}">
                <a16:creationId xmlns:a16="http://schemas.microsoft.com/office/drawing/2014/main" id="{1F0150A5-E13E-5143-A590-503740EE9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2201" y="5584551"/>
            <a:ext cx="1722120" cy="6802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F74E194-D982-A949-8F88-F7D8AB7322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53517"/>
            <a:ext cx="12192000" cy="304483"/>
          </a:xfrm>
          <a:prstGeom prst="rect">
            <a:avLst/>
          </a:prstGeom>
        </p:spPr>
      </p:pic>
      <p:sp>
        <p:nvSpPr>
          <p:cNvPr id="45" name="Title 9">
            <a:extLst>
              <a:ext uri="{FF2B5EF4-FFF2-40B4-BE49-F238E27FC236}">
                <a16:creationId xmlns:a16="http://schemas.microsoft.com/office/drawing/2014/main" id="{B22212E6-AEA7-B749-B2FA-AF07C85DF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12" y="5717561"/>
            <a:ext cx="9642838" cy="480131"/>
          </a:xfrm>
        </p:spPr>
        <p:txBody>
          <a:bodyPr/>
          <a:lstStyle>
            <a:lvl1pPr>
              <a:defRPr sz="2800" cap="all" spc="7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8CA1FA26-C2BE-9D49-B769-3E79338E4A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912" y="5383875"/>
            <a:ext cx="5283063" cy="258532"/>
          </a:xfrm>
        </p:spPr>
        <p:txBody>
          <a:bodyPr/>
          <a:lstStyle>
            <a:lvl1pPr>
              <a:defRPr sz="1200" b="0" cap="all" spc="10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March 10, 2020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|   </a:t>
            </a:r>
            <a:r>
              <a:rPr lang="en-US" dirty="0"/>
              <a:t>Presenter Name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2764FFAD-85AB-614A-975A-63B4258556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999" y="307624"/>
            <a:ext cx="3059461" cy="1439999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F76E6E45-7585-0D4D-95D9-E85DADEAA2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999" y="1927622"/>
            <a:ext cx="3059461" cy="1439999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3CC06E5D-6079-584E-8F81-2E66E6114CC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999" y="3545363"/>
            <a:ext cx="3059461" cy="1451376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1E944BBF-40D7-E94B-9FD4-DFC413D5D5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76001" y="309878"/>
            <a:ext cx="8280000" cy="468686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6925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ingl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C115764C-2DD0-A145-B82B-455FB861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201" y="5584551"/>
            <a:ext cx="1722120" cy="680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FE85F-728B-E44B-850B-3A9D6477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3517"/>
            <a:ext cx="12192000" cy="304483"/>
          </a:xfrm>
          <a:prstGeom prst="rect">
            <a:avLst/>
          </a:prstGeom>
        </p:spPr>
      </p:pic>
      <p:sp>
        <p:nvSpPr>
          <p:cNvPr id="12" name="Title 9">
            <a:extLst>
              <a:ext uri="{FF2B5EF4-FFF2-40B4-BE49-F238E27FC236}">
                <a16:creationId xmlns:a16="http://schemas.microsoft.com/office/drawing/2014/main" id="{9FEA578A-43CC-1641-BBD4-1C5C8EC97C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12" y="5569644"/>
            <a:ext cx="9642838" cy="480131"/>
          </a:xfrm>
        </p:spPr>
        <p:txBody>
          <a:bodyPr/>
          <a:lstStyle>
            <a:lvl1pPr>
              <a:defRPr sz="2800" cap="all" spc="7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A9F73B-25A5-ED4E-916E-F58E5996D2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912" y="5235958"/>
            <a:ext cx="5283063" cy="258532"/>
          </a:xfrm>
        </p:spPr>
        <p:txBody>
          <a:bodyPr/>
          <a:lstStyle>
            <a:lvl1pPr>
              <a:defRPr sz="1200" b="0" cap="all" spc="10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March 10, 2020 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|   </a:t>
            </a:r>
            <a:r>
              <a:rPr lang="en-US" dirty="0"/>
              <a:t>Presenter 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695CB25-3D11-6941-9F8D-D5A085284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912" y="6079749"/>
            <a:ext cx="5283063" cy="296024"/>
          </a:xfrm>
        </p:spPr>
        <p:txBody>
          <a:bodyPr/>
          <a:lstStyle>
            <a:lvl1pPr>
              <a:defRPr sz="1700" b="0" cap="none" spc="3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6CB759A3-7C41-5747-AF62-047D63A7AA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999" y="313418"/>
            <a:ext cx="11520000" cy="4680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12326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ingle Image, No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C115764C-2DD0-A145-B82B-455FB861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201" y="5584551"/>
            <a:ext cx="1722120" cy="680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FE85F-728B-E44B-850B-3A9D6477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3517"/>
            <a:ext cx="12192000" cy="304483"/>
          </a:xfrm>
          <a:prstGeom prst="rect">
            <a:avLst/>
          </a:prstGeom>
        </p:spPr>
      </p:pic>
      <p:sp>
        <p:nvSpPr>
          <p:cNvPr id="12" name="Title 9">
            <a:extLst>
              <a:ext uri="{FF2B5EF4-FFF2-40B4-BE49-F238E27FC236}">
                <a16:creationId xmlns:a16="http://schemas.microsoft.com/office/drawing/2014/main" id="{9FEA578A-43CC-1641-BBD4-1C5C8EC97C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12" y="5717561"/>
            <a:ext cx="9642838" cy="480131"/>
          </a:xfrm>
        </p:spPr>
        <p:txBody>
          <a:bodyPr/>
          <a:lstStyle>
            <a:lvl1pPr>
              <a:defRPr sz="2800" cap="all" spc="7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A9F73B-25A5-ED4E-916E-F58E5996D2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912" y="5383875"/>
            <a:ext cx="5283063" cy="258532"/>
          </a:xfrm>
        </p:spPr>
        <p:txBody>
          <a:bodyPr/>
          <a:lstStyle>
            <a:lvl1pPr>
              <a:defRPr sz="1200" b="0" cap="all" spc="10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March 10, 2020 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|   </a:t>
            </a:r>
            <a:r>
              <a:rPr lang="en-US" dirty="0"/>
              <a:t>Presenter Name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C3B7A23F-3CF6-CF4A-ADCC-33FF2212D5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999" y="313418"/>
            <a:ext cx="11520000" cy="4680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8360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quar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FB476D4-8386-F546-B7E8-6FB484F9724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25171" y="316518"/>
            <a:ext cx="6480000" cy="5930847"/>
          </a:xfrm>
          <a:prstGeom prst="rect">
            <a:avLst/>
          </a:prstGeom>
        </p:spPr>
      </p:pic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C115764C-2DD0-A145-B82B-455FB861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201" y="5584551"/>
            <a:ext cx="1722120" cy="680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FE85F-728B-E44B-850B-3A9D6477B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53517"/>
            <a:ext cx="12192000" cy="304483"/>
          </a:xfrm>
          <a:prstGeom prst="rect">
            <a:avLst/>
          </a:prstGeom>
        </p:spPr>
      </p:pic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8976729C-8EE8-E44E-BE1E-F4A8254624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5668" y="2211386"/>
            <a:ext cx="4900440" cy="258532"/>
          </a:xfrm>
        </p:spPr>
        <p:txBody>
          <a:bodyPr anchor="b" anchorCtr="0"/>
          <a:lstStyle>
            <a:lvl1pPr>
              <a:defRPr sz="1200" b="0" cap="all" spc="10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March 10, 2020 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|   </a:t>
            </a:r>
            <a:r>
              <a:rPr lang="en-US" dirty="0"/>
              <a:t>Presenter Name</a:t>
            </a:r>
          </a:p>
        </p:txBody>
      </p:sp>
      <p:sp>
        <p:nvSpPr>
          <p:cNvPr id="26" name="Title 9">
            <a:extLst>
              <a:ext uri="{FF2B5EF4-FFF2-40B4-BE49-F238E27FC236}">
                <a16:creationId xmlns:a16="http://schemas.microsoft.com/office/drawing/2014/main" id="{790A47A0-725E-5840-8EB8-61D7C0E49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5668" y="2650556"/>
            <a:ext cx="4870945" cy="1034129"/>
          </a:xfrm>
        </p:spPr>
        <p:txBody>
          <a:bodyPr wrap="square">
            <a:spAutoFit/>
          </a:bodyPr>
          <a:lstStyle>
            <a:lvl1pPr>
              <a:defRPr sz="3400" cap="all" spc="7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97D60C9E-7770-ED40-BE26-401B407207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05668" y="3827223"/>
            <a:ext cx="4870945" cy="304482"/>
          </a:xfrm>
        </p:spPr>
        <p:txBody>
          <a:bodyPr/>
          <a:lstStyle>
            <a:lvl1pPr>
              <a:defRPr sz="1700" b="0" cap="none" spc="30" baseline="0">
                <a:solidFill>
                  <a:schemeClr val="tx1"/>
                </a:solidFill>
                <a:latin typeface="+mj-lt"/>
              </a:defRPr>
            </a:lvl1pPr>
            <a:lvl2pPr>
              <a:defRPr sz="1200" spc="100">
                <a:solidFill>
                  <a:schemeClr val="tx1"/>
                </a:solidFill>
                <a:latin typeface="+mj-lt"/>
              </a:defRPr>
            </a:lvl2pPr>
            <a:lvl3pPr>
              <a:defRPr sz="1200" spc="100">
                <a:solidFill>
                  <a:schemeClr val="tx1"/>
                </a:solidFill>
                <a:latin typeface="+mj-lt"/>
              </a:defRPr>
            </a:lvl3pPr>
            <a:lvl4pPr>
              <a:defRPr sz="1200" spc="100">
                <a:solidFill>
                  <a:schemeClr val="tx1"/>
                </a:solidFill>
                <a:latin typeface="+mj-lt"/>
              </a:defRPr>
            </a:lvl4pPr>
            <a:lvl5pPr>
              <a:defRPr sz="1200" spc="1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6DCA61A5-16C9-6B44-9F93-EEF0EDE0C2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71" y="311941"/>
            <a:ext cx="6480000" cy="594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6985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Gray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8D8592-67FB-7446-9BD8-FD1FD47769E3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575A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0386E5-0D8A-1D47-AE63-31745DF479A3}"/>
              </a:ext>
            </a:extLst>
          </p:cNvPr>
          <p:cNvCxnSpPr>
            <a:cxnSpLocks/>
          </p:cNvCxnSpPr>
          <p:nvPr/>
        </p:nvCxnSpPr>
        <p:spPr>
          <a:xfrm>
            <a:off x="499257" y="3683019"/>
            <a:ext cx="36137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B19ED034-80B3-8446-B10C-DB9F76588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257" y="2483911"/>
            <a:ext cx="4134019" cy="954107"/>
          </a:xfrm>
        </p:spPr>
        <p:txBody>
          <a:bodyPr wrap="square" l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800" cap="all" spc="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here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F8E89A3-FFEF-5C4A-94CE-05AEA85105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257" y="3949662"/>
            <a:ext cx="4134019" cy="341632"/>
          </a:xfrm>
        </p:spPr>
        <p:txBody>
          <a:bodyPr lIns="0"/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Placeholder 2">
            <a:extLst>
              <a:ext uri="{FF2B5EF4-FFF2-40B4-BE49-F238E27FC236}">
                <a16:creationId xmlns:a16="http://schemas.microsoft.com/office/drawing/2014/main" id="{78CF3340-AD0E-E144-B357-1AB9008C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56816" y="282441"/>
            <a:ext cx="6926051" cy="6291976"/>
          </a:xfrm>
          <a:prstGeom prst="rect">
            <a:avLst/>
          </a:prstGeom>
        </p:spPr>
      </p:pic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C91171D1-EC5E-D840-94E0-2E4AE0B67E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50284" y="282444"/>
            <a:ext cx="6939115" cy="6291976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1620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Gray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8D8592-67FB-7446-9BD8-FD1FD47769E3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575A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19ED034-80B3-8446-B10C-DB9F76588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143000"/>
            <a:ext cx="4654296" cy="4572002"/>
          </a:xfrm>
        </p:spPr>
        <p:txBody>
          <a:bodyPr lIns="28800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800" cap="all" spc="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here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AAE1DBA-412D-5D46-A632-164E94CB6C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50284" y="282443"/>
            <a:ext cx="6939115" cy="629083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433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Red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8D8592-67FB-7446-9BD8-FD1FD47769E3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575A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0386E5-0D8A-1D47-AE63-31745DF479A3}"/>
              </a:ext>
            </a:extLst>
          </p:cNvPr>
          <p:cNvCxnSpPr>
            <a:cxnSpLocks/>
          </p:cNvCxnSpPr>
          <p:nvPr/>
        </p:nvCxnSpPr>
        <p:spPr>
          <a:xfrm>
            <a:off x="499257" y="3683019"/>
            <a:ext cx="36137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B19ED034-80B3-8446-B10C-DB9F76588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257" y="2483911"/>
            <a:ext cx="4134019" cy="954107"/>
          </a:xfrm>
        </p:spPr>
        <p:txBody>
          <a:bodyPr wrap="square" l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800" cap="all" spc="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here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F8E89A3-FFEF-5C4A-94CE-05AEA85105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257" y="3949662"/>
            <a:ext cx="4134019" cy="341632"/>
          </a:xfrm>
        </p:spPr>
        <p:txBody>
          <a:bodyPr lIns="0"/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0CA825E8-4A0F-4C49-861D-2B8B3F0BD0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50284" y="282443"/>
            <a:ext cx="6939115" cy="629083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4522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Red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8D8592-67FB-7446-9BD8-FD1FD47769E3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575A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19ED034-80B3-8446-B10C-DB9F76588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143000"/>
            <a:ext cx="4654296" cy="4572002"/>
          </a:xfrm>
        </p:spPr>
        <p:txBody>
          <a:bodyPr lIns="28800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800" cap="all" spc="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here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AAE1DBA-412D-5D46-A632-164E94CB6C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50284" y="282443"/>
            <a:ext cx="6939115" cy="629083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image icon in middle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0878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D18384-421C-4A4E-B392-D8B70E9EFFB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6300077"/>
            <a:ext cx="12192000" cy="55792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EBDFE-E75E-AE40-A9AF-AB50A660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37456"/>
            <a:ext cx="9170096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/>
              <a:t>Slide title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F80F4-1189-0C48-B2AA-4D9255A5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014413"/>
            <a:ext cx="11341100" cy="41257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9525" marR="0" lvl="0" indent="0" algn="l" defTabSz="914400" rtl="0" eaLnBrk="1" fontAlgn="base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US" dirty="0"/>
              <a:t>First level text example (no bullet, as used as title text) </a:t>
            </a:r>
          </a:p>
          <a:p>
            <a:pPr lvl="1"/>
            <a:r>
              <a:rPr lang="en-US" dirty="0"/>
              <a:t>Second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br>
              <a:rPr lang="en-US" dirty="0"/>
            </a:br>
            <a:r>
              <a:rPr lang="en-US" dirty="0"/>
              <a:t>Second line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r>
              <a:rPr lang="en-US" dirty="0"/>
              <a:t>Fifth level (not recommended)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105566-E61F-9D4E-9F6D-E2EC9BE529B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56874" y="266494"/>
            <a:ext cx="1695764" cy="6670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B86AC-C419-4447-9030-3B87F7F8E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356350"/>
            <a:ext cx="10136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800" b="1" spc="20" dirty="0">
                <a:solidFill>
                  <a:srgbClr val="FFFFFF"/>
                </a:solidFill>
              </a:rPr>
              <a:t>Takeaway text here (optional)</a:t>
            </a:r>
          </a:p>
        </p:txBody>
      </p:sp>
      <p:sp>
        <p:nvSpPr>
          <p:cNvPr id="9" name="Footer Placeholder 22">
            <a:extLst>
              <a:ext uri="{FF2B5EF4-FFF2-40B4-BE49-F238E27FC236}">
                <a16:creationId xmlns:a16="http://schemas.microsoft.com/office/drawing/2014/main" id="{B5B538FF-033B-AC47-B20C-082CF9049BDC}"/>
              </a:ext>
            </a:extLst>
          </p:cNvPr>
          <p:cNvSpPr txBox="1">
            <a:spLocks/>
          </p:cNvSpPr>
          <p:nvPr/>
        </p:nvSpPr>
        <p:spPr>
          <a:xfrm>
            <a:off x="7789875" y="6606241"/>
            <a:ext cx="4114800" cy="25879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  |   Copyrights © 2020 Garrett Motion Inc.</a:t>
            </a:r>
          </a:p>
          <a:p>
            <a:pPr algn="r">
              <a:defRPr/>
            </a:pPr>
            <a:endParaRPr lang="en-US" sz="750" dirty="0">
              <a:solidFill>
                <a:schemeClr val="bg1">
                  <a:lumMod val="85000"/>
                  <a:alpha val="65000"/>
                </a:scheme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1672D51-6970-1D44-B5DE-AE8C88A11220}"/>
              </a:ext>
            </a:extLst>
          </p:cNvPr>
          <p:cNvSpPr txBox="1">
            <a:spLocks/>
          </p:cNvSpPr>
          <p:nvPr/>
        </p:nvSpPr>
        <p:spPr>
          <a:xfrm>
            <a:off x="10912420" y="6382200"/>
            <a:ext cx="976629" cy="17666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223AF4B-194F-284D-B401-E607B05232EE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MSIPCMContentMarking" descr="{&quot;HashCode&quot;:-38865024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9BC5BC9C-60A1-C97F-3D78-6648E56E6E26}"/>
              </a:ext>
            </a:extLst>
          </p:cNvPr>
          <p:cNvSpPr txBox="1"/>
          <p:nvPr userDrawn="1"/>
        </p:nvSpPr>
        <p:spPr>
          <a:xfrm>
            <a:off x="0" y="6595656"/>
            <a:ext cx="109700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Garrett Internal</a:t>
            </a:r>
          </a:p>
        </p:txBody>
      </p:sp>
    </p:spTree>
    <p:extLst>
      <p:ext uri="{BB962C8B-B14F-4D97-AF65-F5344CB8AC3E}">
        <p14:creationId xmlns:p14="http://schemas.microsoft.com/office/powerpoint/2010/main" val="20310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5" r:id="rId3"/>
    <p:sldLayoutId id="2147483669" r:id="rId4"/>
    <p:sldLayoutId id="2147483671" r:id="rId5"/>
    <p:sldLayoutId id="2147483673" r:id="rId6"/>
    <p:sldLayoutId id="2147483672" r:id="rId7"/>
    <p:sldLayoutId id="2147483682" r:id="rId8"/>
    <p:sldLayoutId id="2147483683" r:id="rId9"/>
    <p:sldLayoutId id="2147483674" r:id="rId10"/>
    <p:sldLayoutId id="2147483675" r:id="rId11"/>
    <p:sldLayoutId id="2147483676" r:id="rId12"/>
    <p:sldLayoutId id="2147483650" r:id="rId13"/>
    <p:sldLayoutId id="2147483663" r:id="rId14"/>
    <p:sldLayoutId id="2147483681" r:id="rId15"/>
    <p:sldLayoutId id="2147483664" r:id="rId16"/>
    <p:sldLayoutId id="2147483655" r:id="rId17"/>
    <p:sldLayoutId id="2147483660" r:id="rId18"/>
    <p:sldLayoutId id="2147483662" r:id="rId1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dt="0"/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buNone/>
        <a:defRPr sz="2300" b="1" kern="1200" cap="none" spc="4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9525" marR="0" indent="0" algn="l" defTabSz="914400" rtl="0" eaLnBrk="1" fontAlgn="base" latinLnBrk="0" hangingPunct="1">
        <a:lnSpc>
          <a:spcPct val="90000"/>
        </a:lnSpc>
        <a:spcBef>
          <a:spcPts val="1600"/>
        </a:spcBef>
        <a:spcAft>
          <a:spcPts val="0"/>
        </a:spcAft>
        <a:buClr>
          <a:schemeClr val="accent2"/>
        </a:buClr>
        <a:buSzTx/>
        <a:buFontTx/>
        <a:buNone/>
        <a:tabLst/>
        <a:defRPr sz="2000" b="1" i="0" kern="1000" cap="none" spc="3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196850" indent="-196850" algn="l" defTabSz="914400" rtl="0" eaLnBrk="1" fontAlgn="base" latinLnBrk="0" hangingPunct="1">
        <a:lnSpc>
          <a:spcPct val="95000"/>
        </a:lnSpc>
        <a:spcBef>
          <a:spcPts val="500"/>
        </a:spcBef>
        <a:spcAft>
          <a:spcPts val="600"/>
        </a:spcAft>
        <a:buClr>
          <a:schemeClr val="tx2"/>
        </a:buClr>
        <a:buSzPct val="90000"/>
        <a:buFont typeface="Arial" panose="020B0604020202020204" pitchFamily="34" charset="0"/>
        <a:buChar char="•"/>
        <a:tabLst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fontAlgn="base" latinLnBrk="0" hangingPunct="1">
        <a:lnSpc>
          <a:spcPct val="95000"/>
        </a:lnSpc>
        <a:spcBef>
          <a:spcPts val="500"/>
        </a:spcBef>
        <a:spcAft>
          <a:spcPts val="600"/>
        </a:spcAft>
        <a:buClr>
          <a:schemeClr val="bg1">
            <a:lumMod val="50000"/>
          </a:schemeClr>
        </a:buClr>
        <a:buSzPct val="80000"/>
        <a:buFont typeface="Lucida Grande" panose="020B0600040502020204" pitchFamily="34" charset="0"/>
        <a:buChar char="▸"/>
        <a:tabLst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561975" indent="-193675" algn="l" defTabSz="914400" rtl="0" eaLnBrk="1" fontAlgn="base" latinLnBrk="0" hangingPunct="1">
        <a:lnSpc>
          <a:spcPct val="95000"/>
        </a:lnSpc>
        <a:spcBef>
          <a:spcPts val="500"/>
        </a:spcBef>
        <a:spcAft>
          <a:spcPts val="600"/>
        </a:spcAft>
        <a:buClr>
          <a:schemeClr val="tx2"/>
        </a:buClr>
        <a:buSzPct val="90000"/>
        <a:buFont typeface="Courier New" panose="02070309020205020404" pitchFamily="49" charset="0"/>
        <a:buChar char="o"/>
        <a:tabLst/>
        <a:defRPr sz="14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690563" indent="-134938" algn="l" defTabSz="914400" rtl="0" eaLnBrk="1" fontAlgn="base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chemeClr val="tx2"/>
        </a:buClr>
        <a:buSzPct val="90000"/>
        <a:buFont typeface="Arial" panose="020B0604020202020204" pitchFamily="34" charset="0"/>
        <a:buChar char="•"/>
        <a:tabLst/>
        <a:defRPr sz="12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446">
          <p15:clr>
            <a:srgbClr val="F26B43"/>
          </p15:clr>
        </p15:guide>
        <p15:guide id="3" orient="horz" pos="205">
          <p15:clr>
            <a:srgbClr val="F26B43"/>
          </p15:clr>
        </p15:guide>
        <p15:guide id="4" orient="horz" pos="639">
          <p15:clr>
            <a:srgbClr val="F26B43"/>
          </p15:clr>
        </p15:guide>
        <p15:guide id="5" pos="729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B6DC-A092-2CB9-C6D0-08785FE9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5C47-220D-F0CB-A820-5EC6D9C71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 21 | Radek JIROVSKY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90C20-5AD0-5B2E-0985-56AF483306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912" y="6079749"/>
            <a:ext cx="5283063" cy="327782"/>
          </a:xfrm>
        </p:spPr>
        <p:txBody>
          <a:bodyPr/>
          <a:lstStyle/>
          <a:p>
            <a:r>
              <a:rPr lang="en-US" dirty="0"/>
              <a:t>SIMDEV team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BA2925-FB72-0A52-1312-42DD3ED6E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F736BF-9025-11A8-CF89-E2670F61B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6F655E-616F-D145-9BBA-96E229EF3D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49C075-CB62-2217-23F1-1890142557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2987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77BA-2172-9AA1-C20E-339E5CB8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4AF9B-55BA-C0D4-C3F3-5963DB89334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9425" y="1016000"/>
            <a:ext cx="11341100" cy="2498633"/>
          </a:xfrm>
        </p:spPr>
        <p:txBody>
          <a:bodyPr/>
          <a:lstStyle/>
          <a:p>
            <a:pPr marL="539750" lvl="1" indent="-342900"/>
            <a:r>
              <a:rPr lang="en-US" dirty="0"/>
              <a:t>Purpose of this homework is to see how you think, what approach you choose and later during interview discuss different aspects of your solution</a:t>
            </a:r>
          </a:p>
          <a:p>
            <a:pPr marL="539750" lvl="1" indent="-342900"/>
            <a:r>
              <a:rPr lang="en-US" dirty="0"/>
              <a:t>Use of any Internet sources/docs is allowed, however it must be </a:t>
            </a:r>
            <a:r>
              <a:rPr lang="en-US" u="sng" dirty="0"/>
              <a:t>your individual work </a:t>
            </a:r>
          </a:p>
          <a:p>
            <a:pPr marL="539750" lvl="1" indent="-342900"/>
            <a:r>
              <a:rPr lang="en-US" dirty="0"/>
              <a:t>It is not mandatory to have fully working solution, although it is preferred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539750" lvl="1" indent="-342900"/>
            <a:r>
              <a:rPr lang="en-US" dirty="0">
                <a:sym typeface="Wingdings" panose="05000000000000000000" pitchFamily="2" charset="2"/>
              </a:rPr>
              <a:t>Set yourself a timer for 2 </a:t>
            </a:r>
            <a:r>
              <a:rPr lang="en-US" dirty="0" err="1">
                <a:sym typeface="Wingdings" panose="05000000000000000000" pitchFamily="2" charset="2"/>
              </a:rPr>
              <a:t>hrs</a:t>
            </a:r>
            <a:r>
              <a:rPr lang="en-US" dirty="0">
                <a:sym typeface="Wingdings" panose="05000000000000000000" pitchFamily="2" charset="2"/>
              </a:rPr>
              <a:t> and implement as much as possible – then decide whether to submit partial solution or continue – your choice</a:t>
            </a:r>
          </a:p>
          <a:p>
            <a:pPr marL="539750" lvl="1" indent="-342900"/>
            <a:r>
              <a:rPr lang="en-US" dirty="0">
                <a:sym typeface="Wingdings" panose="05000000000000000000" pitchFamily="2" charset="2"/>
              </a:rPr>
              <a:t>Most developers have some working solution in 2-3 </a:t>
            </a:r>
            <a:r>
              <a:rPr lang="en-US" dirty="0" err="1">
                <a:sym typeface="Wingdings" panose="05000000000000000000" pitchFamily="2" charset="2"/>
              </a:rPr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0F3B-06B8-5A10-FC0D-F163F64B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Telephone Bill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A04BD-F703-302A-1998-9C7000DC0F9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9425" y="1016000"/>
            <a:ext cx="11341100" cy="2874313"/>
          </a:xfrm>
        </p:spPr>
        <p:txBody>
          <a:bodyPr/>
          <a:lstStyle/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/>
              <a:t>Technical module implementing phone bill cost calculation</a:t>
            </a:r>
          </a:p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/>
              <a:t>Input is CSV file containing log of phone calls, each entry contains</a:t>
            </a:r>
          </a:p>
          <a:p>
            <a:pPr marL="695325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/>
              <a:t>phone number in standard form containing only digits (e.g. 420774674123)</a:t>
            </a:r>
          </a:p>
          <a:p>
            <a:pPr marL="695325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/>
              <a:t>call start in format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-MM-dd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HH:mm:ss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5325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/>
              <a:t>call start in format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-MM-dd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HH:mm:ss</a:t>
            </a:r>
            <a:endParaRPr lang="en-US" dirty="0"/>
          </a:p>
          <a:p>
            <a:pPr marL="539750" lvl="1" indent="-342900"/>
            <a:r>
              <a:rPr lang="en-US" dirty="0"/>
              <a:t>Calculator should implement method calculate() taking CSV in string as only param</a:t>
            </a:r>
          </a:p>
          <a:p>
            <a:pPr marL="539750" lvl="1" indent="-342900"/>
            <a:r>
              <a:rPr lang="en-US" dirty="0"/>
              <a:t>Create </a:t>
            </a:r>
            <a:r>
              <a:rPr lang="en-US" u="sng" dirty="0"/>
              <a:t>new repo on GitHub and publish your code</a:t>
            </a:r>
          </a:p>
          <a:p>
            <a:pPr marL="539750" lvl="1" indent="-342900"/>
            <a:r>
              <a:rPr lang="en-US" dirty="0"/>
              <a:t>Share the calculated cost for provided call log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BBB76A-537E-357F-6584-5EBD4E55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82" y="4185803"/>
            <a:ext cx="2734655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Example Java interface: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package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com.phonecompany.billing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java.math.BigDecimal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7F0055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TelephoneBillCalculator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{ 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BigDecimal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calculate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cs-CZ" altLang="en-US" sz="1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cs-CZ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phoneLog</a:t>
            </a: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F03E-78D8-6C6D-066B-E560CA19D0F0}"/>
              </a:ext>
            </a:extLst>
          </p:cNvPr>
          <p:cNvSpPr txBox="1"/>
          <p:nvPr/>
        </p:nvSpPr>
        <p:spPr>
          <a:xfrm>
            <a:off x="5064473" y="4393840"/>
            <a:ext cx="6097424" cy="1167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 format example: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420774577453,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2022-01-13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18:10:15,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2022-01-13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18:12:57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420776562353,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2022-01-18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08:59:20,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2022-01-18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09:10:00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D430-C04F-5FBD-3EA9-0A268398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75CF-687B-5662-A091-DE027843A69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9425" y="1016000"/>
            <a:ext cx="11341100" cy="1397947"/>
          </a:xfrm>
        </p:spPr>
        <p:txBody>
          <a:bodyPr/>
          <a:lstStyle/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Minute rate in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interval &lt;8:00:00,16:00:00)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CZK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started minute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Otherwise, it is 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0,50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CZK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 rate is chosen for each minute of a call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calls longer than 5 mins bonus rate 0,20 CZK is applied for all remaining minutes, no mater of a daytime</a:t>
            </a:r>
            <a:r>
              <a:rPr lang="cs-CZ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022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promo event making calls to most frequent number out of charge (free), if there is more than one number, take the one with arithmetically higher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28730-3D4A-7362-6120-76120173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pc="20" dirty="0"/>
              <a:t>It should be possible to easily change the rates any time later</a:t>
            </a:r>
          </a:p>
        </p:txBody>
      </p:sp>
    </p:spTree>
    <p:extLst>
      <p:ext uri="{BB962C8B-B14F-4D97-AF65-F5344CB8AC3E}">
        <p14:creationId xmlns:p14="http://schemas.microsoft.com/office/powerpoint/2010/main" val="12601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CCA-49F6-39CB-B1E5-C5F1BB87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94E42-2316-4C06-A13B-C9AB8472F5A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9425" y="1016000"/>
            <a:ext cx="11341100" cy="759695"/>
          </a:xfrm>
        </p:spPr>
        <p:txBody>
          <a:bodyPr/>
          <a:lstStyle/>
          <a:p>
            <a:pPr marL="654050" lvl="1" indent="-457200">
              <a:buFont typeface="+mj-lt"/>
              <a:buAutoNum type="arabicPeriod"/>
            </a:pPr>
            <a:r>
              <a:rPr lang="en-US" dirty="0"/>
              <a:t>Create (at least one) Unit test</a:t>
            </a:r>
          </a:p>
          <a:p>
            <a:pPr marL="654050" lvl="1" indent="-457200">
              <a:buFont typeface="+mj-lt"/>
              <a:buAutoNum type="arabicPeriod"/>
            </a:pPr>
            <a:r>
              <a:rPr lang="en-US" dirty="0"/>
              <a:t>Create CMD app which takes CSV as argument</a:t>
            </a:r>
          </a:p>
        </p:txBody>
      </p:sp>
    </p:spTree>
    <p:extLst>
      <p:ext uri="{BB962C8B-B14F-4D97-AF65-F5344CB8AC3E}">
        <p14:creationId xmlns:p14="http://schemas.microsoft.com/office/powerpoint/2010/main" val="2447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arrett">
  <a:themeElements>
    <a:clrScheme name="Garrett PPT 2019">
      <a:dk1>
        <a:srgbClr val="53575A"/>
      </a:dk1>
      <a:lt1>
        <a:srgbClr val="FFFFFF"/>
      </a:lt1>
      <a:dk2>
        <a:srgbClr val="EC1C24"/>
      </a:dk2>
      <a:lt2>
        <a:srgbClr val="FFFFFF"/>
      </a:lt2>
      <a:accent1>
        <a:srgbClr val="53575A"/>
      </a:accent1>
      <a:accent2>
        <a:srgbClr val="EC1C24"/>
      </a:accent2>
      <a:accent3>
        <a:srgbClr val="FF6B00"/>
      </a:accent3>
      <a:accent4>
        <a:srgbClr val="FFB71B"/>
      </a:accent4>
      <a:accent5>
        <a:srgbClr val="61A60E"/>
      </a:accent5>
      <a:accent6>
        <a:srgbClr val="0099A8"/>
      </a:accent6>
      <a:hlink>
        <a:srgbClr val="0099A7"/>
      </a:hlink>
      <a:folHlink>
        <a:srgbClr val="005BB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rrett" id="{94BBA3E8-156F-415F-825D-B3B04B5A5CFD}" vid="{86CA1A45-5E10-496A-A063-3A41579483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355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Unicode MS</vt:lpstr>
      <vt:lpstr>Calibri</vt:lpstr>
      <vt:lpstr>Courier New</vt:lpstr>
      <vt:lpstr>Lucida Grande</vt:lpstr>
      <vt:lpstr>System Font Regular</vt:lpstr>
      <vt:lpstr>Garrett</vt:lpstr>
      <vt:lpstr>Developer Homework</vt:lpstr>
      <vt:lpstr>Intro</vt:lpstr>
      <vt:lpstr>Telephone Bill Calculator</vt:lpstr>
      <vt:lpstr>Calculation</vt:lpstr>
      <vt:lpstr>Additional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Workshop</dc:title>
  <dc:creator>Jirovsky, Radek</dc:creator>
  <cp:lastModifiedBy>Jirovsky, Radek</cp:lastModifiedBy>
  <cp:revision>1</cp:revision>
  <dcterms:created xsi:type="dcterms:W3CDTF">2022-10-30T20:02:43Z</dcterms:created>
  <dcterms:modified xsi:type="dcterms:W3CDTF">2022-12-21T09:23:09Z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b8650-b9be-459a-a778-b57874070d70_Enabled">
    <vt:lpwstr>true</vt:lpwstr>
  </property>
  <property fmtid="{D5CDD505-2E9C-101B-9397-08002B2CF9AE}" pid="3" name="MSIP_Label_879b8650-b9be-459a-a778-b57874070d70_SetDate">
    <vt:lpwstr>2022-10-30T20:36:11Z</vt:lpwstr>
  </property>
  <property fmtid="{D5CDD505-2E9C-101B-9397-08002B2CF9AE}" pid="4" name="MSIP_Label_879b8650-b9be-459a-a778-b57874070d70_Method">
    <vt:lpwstr>Standard</vt:lpwstr>
  </property>
  <property fmtid="{D5CDD505-2E9C-101B-9397-08002B2CF9AE}" pid="5" name="MSIP_Label_879b8650-b9be-459a-a778-b57874070d70_Name">
    <vt:lpwstr>879b8650-b9be-459a-a778-b57874070d70</vt:lpwstr>
  </property>
  <property fmtid="{D5CDD505-2E9C-101B-9397-08002B2CF9AE}" pid="6" name="MSIP_Label_879b8650-b9be-459a-a778-b57874070d70_SiteId">
    <vt:lpwstr>01acd45f-97ff-4539-aa93-d2bcf027f631</vt:lpwstr>
  </property>
  <property fmtid="{D5CDD505-2E9C-101B-9397-08002B2CF9AE}" pid="7" name="MSIP_Label_879b8650-b9be-459a-a778-b57874070d70_ActionId">
    <vt:lpwstr>0e7fe96c-aafd-4123-8d50-81770f0575d0</vt:lpwstr>
  </property>
  <property fmtid="{D5CDD505-2E9C-101B-9397-08002B2CF9AE}" pid="8" name="MSIP_Label_879b8650-b9be-459a-a778-b57874070d70_ContentBits">
    <vt:lpwstr>2</vt:lpwstr>
  </property>
</Properties>
</file>