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2.xml"/><Relationship Id="rId2" Type="http://schemas.openxmlformats.org/officeDocument/2006/relationships/presProps" Target="presProps3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1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e0dd6f3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e0dd6f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e0dd6f3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e0dd6f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819776a3bd20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8b819776a3bd20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de04403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dde0440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de04403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de0440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Un lenguaje de programación procedural es que se encarga de efectuar las ordenes paso a paso.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de04403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de0440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e0dd6f3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e0dd6f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e0dd6f3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e0dd6f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e0dd6f3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e0dd6f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e0dd6f3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e0dd6f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b="0" i="0" sz="8625" u="none" cap="none" strike="noStrik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1" type="ftr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983545" y="1515865"/>
            <a:ext cx="52755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6000"/>
              <a:t>SQL II</a:t>
            </a:r>
            <a:endParaRPr sz="6000"/>
          </a:p>
        </p:txBody>
      </p:sp>
      <p:sp>
        <p:nvSpPr>
          <p:cNvPr id="44" name="Google Shape;44;p1"/>
          <p:cNvSpPr/>
          <p:nvPr/>
        </p:nvSpPr>
        <p:spPr>
          <a:xfrm>
            <a:off x="2405975" y="4114798"/>
            <a:ext cx="4684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PL/SQL</a:t>
            </a:r>
            <a:endParaRPr b="0" i="0" sz="2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PL/SQL</a:t>
            </a:r>
            <a:endParaRPr/>
          </a:p>
        </p:txBody>
      </p:sp>
      <p:sp>
        <p:nvSpPr>
          <p:cNvPr id="116" name="Google Shape;116;p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Un procedimiento, a diferencia de un Trigger,puede incluir cualquier cantidad y tipo de instrucciones DML (de manipulación de datos, como insert, update, delete), mas no instrucciones DDL (de definición de datos, como create..., drop... alter...).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PL/SQL: Sintaxis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create or replace procedure</a:t>
            </a:r>
            <a:r>
              <a:rPr lang="es-MX"/>
              <a:t> NOMBRE PROCEDIMIENTO </a:t>
            </a:r>
            <a:r>
              <a:rPr b="1" lang="es-MX"/>
              <a:t>as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 </a:t>
            </a:r>
            <a:r>
              <a:rPr b="1" lang="es-MX"/>
              <a:t>begin</a:t>
            </a:r>
            <a:r>
              <a:rPr lang="es-MX"/>
              <a:t> INSTRUCCIONES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end</a:t>
            </a:r>
            <a:r>
              <a:rPr lang="es-MX"/>
              <a:t>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/ </a:t>
            </a:r>
            <a:r>
              <a:rPr lang="es-MX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El bloque de instrucciones comienza luego de "begin" y acaba con "end".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PL/SQL: Procedimiento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738198" y="1777365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Una vez compilado nuestro Procedimiento procedemos :v a ejecutarlo.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Para ejecutar el procedimiento almacenado creado anteriormente escribimos: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execute &lt;Nombre_del_procedimiento&gt;;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dde044039_0_25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</a:t>
            </a:r>
            <a:endParaRPr/>
          </a:p>
        </p:txBody>
      </p:sp>
      <p:sp>
        <p:nvSpPr>
          <p:cNvPr id="56" name="Google Shape;56;g6dde044039_0_25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Procedural Language/Structured Query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de044039_0_35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</a:t>
            </a:r>
            <a:endParaRPr/>
          </a:p>
        </p:txBody>
      </p:sp>
      <p:sp>
        <p:nvSpPr>
          <p:cNvPr id="62" name="Google Shape;62;g6dde044039_0_35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Es un </a:t>
            </a:r>
            <a:r>
              <a:rPr b="1" lang="es-MX"/>
              <a:t>lenguaje procedural </a:t>
            </a:r>
            <a:r>
              <a:rPr lang="es-MX"/>
              <a:t>extensión de SQL.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de044039_0_30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</a:t>
            </a:r>
            <a:endParaRPr/>
          </a:p>
        </p:txBody>
      </p:sp>
      <p:sp>
        <p:nvSpPr>
          <p:cNvPr id="68" name="Google Shape;68;g6dde044039_0_30"/>
          <p:cNvSpPr txBox="1"/>
          <p:nvPr>
            <p:ph type="title"/>
          </p:nvPr>
        </p:nvSpPr>
        <p:spPr>
          <a:xfrm>
            <a:off x="1448999" y="2964750"/>
            <a:ext cx="72552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Bloque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e0dd6f36_0_2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</a:t>
            </a:r>
            <a:endParaRPr/>
          </a:p>
        </p:txBody>
      </p:sp>
      <p:sp>
        <p:nvSpPr>
          <p:cNvPr id="74" name="Google Shape;74;g6de0dd6f36_0_2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</a:t>
            </a:r>
            <a:r>
              <a:rPr lang="es-MX"/>
              <a:t>s la unidad de estructura básica en los programas PL/SQL.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Existen diferentes tipos de bloques.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-"/>
            </a:pPr>
            <a:r>
              <a:rPr lang="es-MX"/>
              <a:t>Bloques </a:t>
            </a:r>
            <a:r>
              <a:rPr lang="es-MX"/>
              <a:t>anónimos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MX"/>
              <a:t>Bloques con nombre, o Subprogramas, (Procedimientos)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MX"/>
              <a:t>Triggers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e0dd6f36_0_7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PL/SQL:Bloque anónimo</a:t>
            </a:r>
            <a:endParaRPr/>
          </a:p>
        </p:txBody>
      </p:sp>
      <p:sp>
        <p:nvSpPr>
          <p:cNvPr id="80" name="Google Shape;80;g6de0dd6f36_0_7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Bloque </a:t>
            </a:r>
            <a:r>
              <a:rPr lang="es-MX"/>
              <a:t>Anónimo (Anonymous blocks).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Se construyen de forma dinámica y se ejecutan una sola vez, por lo que no serán almacenados.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DECLARE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-- Declarar variables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BEGIN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-- programación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EXCEPTION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--Control de errores [Opcional]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END;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de0dd6f36_0_12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PL/SQL: Bloques con nombre </a:t>
            </a:r>
            <a:endParaRPr/>
          </a:p>
        </p:txBody>
      </p:sp>
      <p:sp>
        <p:nvSpPr>
          <p:cNvPr id="86" name="Google Shape;86;g6de0dd6f36_0_12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Los Bloques con nombre, que al igual que el anterior se construyen, generalmente, de forma dinámica y se compilan una sola vez.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2458329" y="436340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PL/SQL: Procedimiento</a:t>
            </a:r>
            <a:endParaRPr/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Los procedimientos almacenados son un conjunto de instrucciones SQL, más una serie de estructuras de control, que nos permiten dotar de cierta lógica al procedimiento.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