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160000" y="1440000"/>
            <a:ext cx="527436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DejaVu Sans"/>
              </a:rPr>
              <a:t>Manejo de Archivos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405880" y="5085360"/>
            <a:ext cx="4683600" cy="14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Python Intermedio Enero 2019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405880" y="3443760"/>
            <a:ext cx="4683600" cy="14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objetos del tipo File en Python, son la principal manera de interactuar con archivos presentes en nuestra computadora.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Estos objetos pueden ser usados para leer o escribir cualquier tipo de archivo almacenado en nuestro disco duro: notas,  archivos de sonido, documentos de Excel, etcétera.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879000" y="4109400"/>
            <a:ext cx="2456280" cy="1865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Archivos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crear un nuevo archivo de texto, podemos llamar la función ‘open’ y como argumentos usamos el nombre del archivo que queremos crear y una ‘w’ como segundo parámetro. A continuación un ejemplo de ello: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 d = open(‘miPrimerArchivo.txt’,’w’)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&gt;&gt;d.write(‘Hola ‘)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&gt;&gt;d.write(‘todos!’)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&gt;&gt;d.close()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Modos de apertura de archivos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398240" y="1728000"/>
            <a:ext cx="7271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el tipo de archivo: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‘t’ : para archivos de texto.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-’b’:  para permitir escritura en modo binario.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-’U’: define saltos de línea universales para el modo de lectura.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el tipo de acceso: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-’r’: indica modo de lectura (read).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-’w’: indica el modo de escritura (write). En caso de existir el archivo,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se sobreescribe.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-’a’: es otro modo de escritura (append). En caso de existir el archivo,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comienza a escribir al final de este.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‘x’: es otro modo de escritura para crear un nuevo archivo. Si dicho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archivo ya existe, se emitirá el error ‘FileExistsError’.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-’+’: modo de escritura/lectura.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Métodos más utilizados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close():  Una vez que se hayan realizado todas las operaciones de entrada y de salida de archivos, este debe ser cerrado de forma adecuada. Si no lo hacemos, es muy probable que nuestra información se corrompa o destruya.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writable() : Este método devuelve ‘True’ si el archivo está en modo de escritura.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readable(): Devuelve True si el archivo está en modo de lectura.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seekable(): Devuelve ‘True’ si es posible desplazarse dentro del archivo.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398240" y="1728000"/>
            <a:ext cx="7271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Métodos más utilizados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read(): Leerá y regresará el contenido del archivo desde la posición en la que se encuentre hasta el final del archivo. Si se ingresa como argumento algún número, leerá ese número de posiciones.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write(): Añade al archivo el contenido ingresado como argumento a partir de la posición actual. Terminada la operación, retorna la nueva posición del puntero.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tell(): Regresa la posición en la que se encuentra el puntero dentro del archivo.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398240" y="1728000"/>
            <a:ext cx="7271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Métodos exclusivos de archivos de texto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readline(): Leerá el texto desde la posición donde se encuentre hasta que encuentre el carácter de escape retorno de linea (\n).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readlines(): Leerá el texto desde la posición del puntero hasta el final del archivo, y creará una lista que contenga todas las líneas del mismo.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writelines(): Escribirá el texto contenido dentro de un elemento de tipo list o tuple.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seek(): Mueve el puntero a la posición indicada.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398240" y="1728000"/>
            <a:ext cx="7271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60000" y="1440000"/>
            <a:ext cx="527436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DejaVu Sans"/>
              </a:rPr>
              <a:t>Manejo de Archivos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405880" y="5085360"/>
            <a:ext cx="4683600" cy="14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Python Intermedio Enero 2019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405880" y="3443760"/>
            <a:ext cx="4683600" cy="14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Manejadores de contexto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458080" y="357480"/>
            <a:ext cx="54352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Manejadores de contexto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645920" y="1786680"/>
            <a:ext cx="6772680" cy="44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Mediante una estructura de manejo de contexto, podemos realizar operaciones seguras con nuestros archivos, ya que nos permite ejecutar un bloque de código y automáticamente cerrar el archivo. Su sintaxis es la siguiente: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&gt;&gt;with open(&lt;nombre del archivo&gt;,&lt;modo&gt;) as &lt;nombre&gt;: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&gt;&gt;   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398240" y="1728000"/>
            <a:ext cx="727128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102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2019-01-14T21:52:04Z</dcterms:modified>
  <cp:revision>26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