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1568-AEFE-49E4-8CF0-2848EB8BD528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C5-2704-420F-A984-941F74C28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30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1568-AEFE-49E4-8CF0-2848EB8BD528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C5-2704-420F-A984-941F74C28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655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1568-AEFE-49E4-8CF0-2848EB8BD528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C5-2704-420F-A984-941F74C28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8155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1568-AEFE-49E4-8CF0-2848EB8BD528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C5-2704-420F-A984-941F74C28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304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1568-AEFE-49E4-8CF0-2848EB8BD528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C5-2704-420F-A984-941F74C28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330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1568-AEFE-49E4-8CF0-2848EB8BD528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C5-2704-420F-A984-941F74C28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65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1568-AEFE-49E4-8CF0-2848EB8BD528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C5-2704-420F-A984-941F74C28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305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1568-AEFE-49E4-8CF0-2848EB8BD528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C5-2704-420F-A984-941F74C28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992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1568-AEFE-49E4-8CF0-2848EB8BD528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C5-2704-420F-A984-941F74C28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794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1568-AEFE-49E4-8CF0-2848EB8BD528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C5-2704-420F-A984-941F74C28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874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1568-AEFE-49E4-8CF0-2848EB8BD528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C5-2704-420F-A984-941F74C28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009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1568-AEFE-49E4-8CF0-2848EB8BD528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C5-2704-420F-A984-941F74C28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85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1568-AEFE-49E4-8CF0-2848EB8BD528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C5-2704-420F-A984-941F74C28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772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E3C1568-AEFE-49E4-8CF0-2848EB8BD528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6B71C5-2704-420F-A984-941F74C28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624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E3C1568-AEFE-49E4-8CF0-2848EB8BD528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6B71C5-2704-420F-A984-941F74C28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9183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1B90-559E-4D29-9128-D25368B2B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FFFFFF"/>
                </a:solidFill>
                <a:effectLst/>
                <a:latin typeface="Poppins"/>
              </a:rPr>
              <a:t>Analisis Data COVID19 di Dunia &amp; ASEAN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A18E2-A565-4C4E-B8FC-926F6AF5B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766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4CC2-F572-402F-942C-7824BEC5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Highest Fatality Rate Countries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D2F4E-8556-450D-840C-42BC44ACC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69" y="2197333"/>
            <a:ext cx="8769261" cy="4462275"/>
          </a:xfrm>
        </p:spPr>
      </p:pic>
    </p:spTree>
    <p:extLst>
      <p:ext uri="{BB962C8B-B14F-4D97-AF65-F5344CB8AC3E}">
        <p14:creationId xmlns:p14="http://schemas.microsoft.com/office/powerpoint/2010/main" val="203647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AB55-8004-488A-B745-6DA9E6D0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ASEAN </a:t>
            </a:r>
            <a:r>
              <a:rPr lang="en-US" dirty="0" err="1"/>
              <a:t>Covid</a:t>
            </a:r>
            <a:r>
              <a:rPr lang="en-US" dirty="0"/>
              <a:t> 19 Cases Comparation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244A7B-E957-4C07-9F54-DE3C0073D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71" y="2281223"/>
            <a:ext cx="8632255" cy="4392559"/>
          </a:xfrm>
        </p:spPr>
      </p:pic>
    </p:spTree>
    <p:extLst>
      <p:ext uri="{BB962C8B-B14F-4D97-AF65-F5344CB8AC3E}">
        <p14:creationId xmlns:p14="http://schemas.microsoft.com/office/powerpoint/2010/main" val="386934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A352-7EE3-4FBC-A980-7AD4BA81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BE43-7389-437B-B0B7-D0DEC9C22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 err="1"/>
              <a:t>Terima</a:t>
            </a:r>
            <a:r>
              <a:rPr lang="en-US" sz="8000" b="1" dirty="0"/>
              <a:t> Kasih</a:t>
            </a:r>
            <a:endParaRPr lang="en-ID" sz="8000" b="1" dirty="0"/>
          </a:p>
        </p:txBody>
      </p:sp>
    </p:spTree>
    <p:extLst>
      <p:ext uri="{BB962C8B-B14F-4D97-AF65-F5344CB8AC3E}">
        <p14:creationId xmlns:p14="http://schemas.microsoft.com/office/powerpoint/2010/main" val="2680193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</TotalTime>
  <Words>20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Poppins</vt:lpstr>
      <vt:lpstr>Wingdings 2</vt:lpstr>
      <vt:lpstr>Quotable</vt:lpstr>
      <vt:lpstr>Analisis Data COVID19 di Dunia &amp; ASEAN</vt:lpstr>
      <vt:lpstr>TOP 20 Highest Fatality Rate Countries</vt:lpstr>
      <vt:lpstr>ASEAN Covid 19 Cases Comparation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Data COVID19 di Dunia &amp; ASEAN</dc:title>
  <dc:creator>Galih Agung</dc:creator>
  <cp:lastModifiedBy>Galih Agung</cp:lastModifiedBy>
  <cp:revision>1</cp:revision>
  <dcterms:created xsi:type="dcterms:W3CDTF">2021-03-23T05:32:04Z</dcterms:created>
  <dcterms:modified xsi:type="dcterms:W3CDTF">2021-03-23T05:38:22Z</dcterms:modified>
</cp:coreProperties>
</file>