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DBD0-7C1B-4514-8F68-C3463903CCE8}" type="datetimeFigureOut">
              <a:rPr lang="en-ID" smtClean="0"/>
              <a:t>15/11/2022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92EB-1AF6-4323-8963-A9B820D076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1289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DBD0-7C1B-4514-8F68-C3463903CCE8}" type="datetimeFigureOut">
              <a:rPr lang="en-ID" smtClean="0"/>
              <a:t>15/11/2022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92EB-1AF6-4323-8963-A9B820D076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897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DBD0-7C1B-4514-8F68-C3463903CCE8}" type="datetimeFigureOut">
              <a:rPr lang="en-ID" smtClean="0"/>
              <a:t>15/11/2022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92EB-1AF6-4323-8963-A9B820D076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38965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DBD0-7C1B-4514-8F68-C3463903CCE8}" type="datetimeFigureOut">
              <a:rPr lang="en-ID" smtClean="0"/>
              <a:t>15/11/2022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92EB-1AF6-4323-8963-A9B820D07618}" type="slidenum">
              <a:rPr lang="en-ID" smtClean="0"/>
              <a:t>‹#›</a:t>
            </a:fld>
            <a:endParaRPr lang="en-ID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861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DBD0-7C1B-4514-8F68-C3463903CCE8}" type="datetimeFigureOut">
              <a:rPr lang="en-ID" smtClean="0"/>
              <a:t>15/11/2022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92EB-1AF6-4323-8963-A9B820D076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74271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DBD0-7C1B-4514-8F68-C3463903CCE8}" type="datetimeFigureOut">
              <a:rPr lang="en-ID" smtClean="0"/>
              <a:t>15/11/2022</a:t>
            </a:fld>
            <a:endParaRPr lang="en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92EB-1AF6-4323-8963-A9B820D076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15127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DBD0-7C1B-4514-8F68-C3463903CCE8}" type="datetimeFigureOut">
              <a:rPr lang="en-ID" smtClean="0"/>
              <a:t>15/11/2022</a:t>
            </a:fld>
            <a:endParaRPr lang="en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92EB-1AF6-4323-8963-A9B820D076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94309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DBD0-7C1B-4514-8F68-C3463903CCE8}" type="datetimeFigureOut">
              <a:rPr lang="en-ID" smtClean="0"/>
              <a:t>15/11/2022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92EB-1AF6-4323-8963-A9B820D076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91633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DBD0-7C1B-4514-8F68-C3463903CCE8}" type="datetimeFigureOut">
              <a:rPr lang="en-ID" smtClean="0"/>
              <a:t>15/11/2022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92EB-1AF6-4323-8963-A9B820D076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31962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DBD0-7C1B-4514-8F68-C3463903CCE8}" type="datetimeFigureOut">
              <a:rPr lang="en-ID" smtClean="0"/>
              <a:t>15/11/2022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92EB-1AF6-4323-8963-A9B820D076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480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DBD0-7C1B-4514-8F68-C3463903CCE8}" type="datetimeFigureOut">
              <a:rPr lang="en-ID" smtClean="0"/>
              <a:t>15/11/2022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92EB-1AF6-4323-8963-A9B820D076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94548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DBD0-7C1B-4514-8F68-C3463903CCE8}" type="datetimeFigureOut">
              <a:rPr lang="en-ID" smtClean="0"/>
              <a:t>15/11/2022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92EB-1AF6-4323-8963-A9B820D076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72770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DBD0-7C1B-4514-8F68-C3463903CCE8}" type="datetimeFigureOut">
              <a:rPr lang="en-ID" smtClean="0"/>
              <a:t>15/11/2022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92EB-1AF6-4323-8963-A9B820D076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05925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DBD0-7C1B-4514-8F68-C3463903CCE8}" type="datetimeFigureOut">
              <a:rPr lang="en-ID" smtClean="0"/>
              <a:t>15/11/2022</a:t>
            </a:fld>
            <a:endParaRPr lang="en-ID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92EB-1AF6-4323-8963-A9B820D076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91450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DBD0-7C1B-4514-8F68-C3463903CCE8}" type="datetimeFigureOut">
              <a:rPr lang="en-ID" smtClean="0"/>
              <a:t>15/11/2022</a:t>
            </a:fld>
            <a:endParaRPr lang="en-ID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92EB-1AF6-4323-8963-A9B820D076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20881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DBD0-7C1B-4514-8F68-C3463903CCE8}" type="datetimeFigureOut">
              <a:rPr lang="en-ID" smtClean="0"/>
              <a:t>15/11/2022</a:t>
            </a:fld>
            <a:endParaRPr lang="en-ID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92EB-1AF6-4323-8963-A9B820D076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7929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DBD0-7C1B-4514-8F68-C3463903CCE8}" type="datetimeFigureOut">
              <a:rPr lang="en-ID" smtClean="0"/>
              <a:t>15/11/2022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92EB-1AF6-4323-8963-A9B820D076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980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643DBD0-7C1B-4514-8F68-C3463903CCE8}" type="datetimeFigureOut">
              <a:rPr lang="en-ID" smtClean="0"/>
              <a:t>15/11/2022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992EB-1AF6-4323-8963-A9B820D076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07511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224B39-2280-EFF3-B87E-37617F57E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238" y="161365"/>
            <a:ext cx="10677378" cy="6400800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Arial Narrow" panose="020B0606020202030204" pitchFamily="34" charset="0"/>
              </a:rPr>
              <a:t>TUGAS PTI</a:t>
            </a:r>
            <a:br>
              <a:rPr lang="en-US" sz="3200" dirty="0">
                <a:latin typeface="Arial Narrow" panose="020B0606020202030204" pitchFamily="34" charset="0"/>
              </a:rPr>
            </a:br>
            <a:r>
              <a:rPr lang="en-US" sz="3200" dirty="0">
                <a:latin typeface="Arial Narrow" panose="020B0606020202030204" pitchFamily="34" charset="0"/>
              </a:rPr>
              <a:t>ANALISA  BASIS DATA</a:t>
            </a:r>
            <a:br>
              <a:rPr lang="en-US" sz="3200" dirty="0">
                <a:latin typeface="Arial Narrow" panose="020B0606020202030204" pitchFamily="34" charset="0"/>
              </a:rPr>
            </a:br>
            <a:r>
              <a:rPr lang="en-US" sz="3200" dirty="0">
                <a:latin typeface="Arial Narrow" panose="020B0606020202030204" pitchFamily="34" charset="0"/>
              </a:rPr>
              <a:t>NAMA KELOMPOK</a:t>
            </a:r>
            <a:r>
              <a:rPr lang="en-US" sz="3200" dirty="0" smtClean="0">
                <a:latin typeface="Arial Narrow" panose="020B0606020202030204" pitchFamily="34" charset="0"/>
              </a:rPr>
              <a:t>:</a:t>
            </a:r>
            <a:br>
              <a:rPr lang="en-US" sz="3200" dirty="0" smtClean="0">
                <a:latin typeface="Arial Narrow" panose="020B0606020202030204" pitchFamily="34" charset="0"/>
              </a:rPr>
            </a:br>
            <a:r>
              <a:rPr lang="en-US" sz="3200" dirty="0">
                <a:latin typeface="Arial Narrow" panose="020B0606020202030204" pitchFamily="34" charset="0"/>
              </a:rPr>
              <a:t/>
            </a:r>
            <a:br>
              <a:rPr lang="en-US" sz="3200" dirty="0">
                <a:latin typeface="Arial Narrow" panose="020B0606020202030204" pitchFamily="34" charset="0"/>
              </a:rPr>
            </a:br>
            <a:r>
              <a:rPr lang="en-US" sz="3200" dirty="0">
                <a:latin typeface="Arial Narrow" panose="020B0606020202030204" pitchFamily="34" charset="0"/>
              </a:rPr>
              <a:t>1. </a:t>
            </a:r>
            <a:r>
              <a:rPr lang="en-US" sz="3200" dirty="0" smtClean="0">
                <a:latin typeface="Arial Narrow" panose="020B0606020202030204" pitchFamily="34" charset="0"/>
              </a:rPr>
              <a:t>Evan </a:t>
            </a:r>
            <a:r>
              <a:rPr lang="en-US" sz="3200" dirty="0" err="1" smtClean="0">
                <a:latin typeface="Arial Narrow" panose="020B0606020202030204" pitchFamily="34" charset="0"/>
              </a:rPr>
              <a:t>Eka</a:t>
            </a:r>
            <a:r>
              <a:rPr lang="en-US" sz="3200" dirty="0" smtClean="0">
                <a:latin typeface="Arial Narrow" panose="020B0606020202030204" pitchFamily="34" charset="0"/>
              </a:rPr>
              <a:t> </a:t>
            </a:r>
            <a:r>
              <a:rPr lang="en-US" sz="3200" dirty="0" err="1" smtClean="0">
                <a:latin typeface="Arial Narrow" panose="020B0606020202030204" pitchFamily="34" charset="0"/>
              </a:rPr>
              <a:t>Laksana</a:t>
            </a:r>
            <a:r>
              <a:rPr lang="en-US" sz="3200" smtClean="0">
                <a:latin typeface="Arial Narrow" panose="020B0606020202030204" pitchFamily="34" charset="0"/>
              </a:rPr>
              <a:t> (22205008)</a:t>
            </a:r>
            <a:r>
              <a:rPr lang="en-US" sz="3200" dirty="0">
                <a:latin typeface="Arial Narrow" panose="020B0606020202030204" pitchFamily="34" charset="0"/>
              </a:rPr>
              <a:t/>
            </a:r>
            <a:br>
              <a:rPr lang="en-US" sz="3200" dirty="0">
                <a:latin typeface="Arial Narrow" panose="020B0606020202030204" pitchFamily="34" charset="0"/>
              </a:rPr>
            </a:br>
            <a:r>
              <a:rPr lang="en-US" sz="3200" dirty="0">
                <a:latin typeface="Arial Narrow" panose="020B0606020202030204" pitchFamily="34" charset="0"/>
              </a:rPr>
              <a:t>2. </a:t>
            </a:r>
            <a:r>
              <a:rPr lang="en-US" sz="3200" dirty="0" err="1" smtClean="0">
                <a:latin typeface="Arial Narrow" panose="020B0606020202030204" pitchFamily="34" charset="0"/>
              </a:rPr>
              <a:t>Galih</a:t>
            </a:r>
            <a:r>
              <a:rPr lang="en-US" sz="3200" dirty="0" smtClean="0">
                <a:latin typeface="Arial Narrow" panose="020B0606020202030204" pitchFamily="34" charset="0"/>
              </a:rPr>
              <a:t> </a:t>
            </a:r>
            <a:r>
              <a:rPr lang="en-US" sz="3200" dirty="0" err="1" smtClean="0">
                <a:latin typeface="Arial Narrow" panose="020B0606020202030204" pitchFamily="34" charset="0"/>
              </a:rPr>
              <a:t>Anggoro</a:t>
            </a:r>
            <a:r>
              <a:rPr lang="en-US" sz="3200" dirty="0" smtClean="0">
                <a:latin typeface="Arial Narrow" panose="020B0606020202030204" pitchFamily="34" charset="0"/>
              </a:rPr>
              <a:t> </a:t>
            </a:r>
            <a:r>
              <a:rPr lang="en-US" sz="3200" dirty="0" err="1" smtClean="0">
                <a:latin typeface="Arial Narrow" panose="020B0606020202030204" pitchFamily="34" charset="0"/>
              </a:rPr>
              <a:t>Prasetya</a:t>
            </a:r>
            <a:r>
              <a:rPr lang="en-US" sz="3200" dirty="0" smtClean="0">
                <a:latin typeface="Arial Narrow" panose="020B0606020202030204" pitchFamily="34" charset="0"/>
              </a:rPr>
              <a:t> (22205018)</a:t>
            </a:r>
            <a:r>
              <a:rPr lang="en-US" sz="3200" dirty="0">
                <a:latin typeface="Arial Narrow" panose="020B0606020202030204" pitchFamily="34" charset="0"/>
              </a:rPr>
              <a:t/>
            </a:r>
            <a:br>
              <a:rPr lang="en-US" sz="3200" dirty="0">
                <a:latin typeface="Arial Narrow" panose="020B0606020202030204" pitchFamily="34" charset="0"/>
              </a:rPr>
            </a:br>
            <a:r>
              <a:rPr lang="en-US" sz="3200" dirty="0">
                <a:latin typeface="Arial Narrow" panose="020B0606020202030204" pitchFamily="34" charset="0"/>
              </a:rPr>
              <a:t>3. </a:t>
            </a:r>
            <a:r>
              <a:rPr lang="en-US" sz="3200" dirty="0" smtClean="0">
                <a:latin typeface="Arial Narrow" panose="020B0606020202030204" pitchFamily="34" charset="0"/>
              </a:rPr>
              <a:t>Dimas Ade </a:t>
            </a:r>
            <a:r>
              <a:rPr lang="en-US" sz="3200" dirty="0" err="1" smtClean="0">
                <a:latin typeface="Arial Narrow" panose="020B0606020202030204" pitchFamily="34" charset="0"/>
              </a:rPr>
              <a:t>Saputra</a:t>
            </a:r>
            <a:r>
              <a:rPr lang="en-US" sz="3200" dirty="0" smtClean="0">
                <a:latin typeface="Arial Narrow" panose="020B0606020202030204" pitchFamily="34" charset="0"/>
              </a:rPr>
              <a:t>(22205033)</a:t>
            </a:r>
            <a:br>
              <a:rPr lang="en-US" sz="3200" dirty="0" smtClean="0">
                <a:latin typeface="Arial Narrow" panose="020B0606020202030204" pitchFamily="34" charset="0"/>
              </a:rPr>
            </a:br>
            <a:r>
              <a:rPr lang="en-US" sz="3200" dirty="0" smtClean="0">
                <a:latin typeface="Arial Narrow" panose="020B0606020202030204" pitchFamily="34" charset="0"/>
              </a:rPr>
              <a:t/>
            </a:r>
            <a:br>
              <a:rPr lang="en-US" sz="3200" dirty="0" smtClean="0">
                <a:latin typeface="Arial Narrow" panose="020B0606020202030204" pitchFamily="34" charset="0"/>
              </a:rPr>
            </a:br>
            <a:r>
              <a:rPr lang="en-US" sz="3200" dirty="0" smtClean="0">
                <a:latin typeface="Arial Narrow" panose="020B0606020202030204" pitchFamily="34" charset="0"/>
              </a:rPr>
              <a:t>JUDUL LAPORAN</a:t>
            </a:r>
            <a:r>
              <a:rPr lang="en-US" sz="3200" dirty="0">
                <a:latin typeface="Arial Narrow" panose="020B0606020202030204" pitchFamily="34" charset="0"/>
              </a:rPr>
              <a:t/>
            </a:r>
            <a:br>
              <a:rPr lang="en-US" sz="3200" dirty="0">
                <a:latin typeface="Arial Narrow" panose="020B0606020202030204" pitchFamily="34" charset="0"/>
              </a:rPr>
            </a:br>
            <a:r>
              <a:rPr lang="en-US" sz="3200" dirty="0" smtClean="0">
                <a:latin typeface="Arial Narrow" panose="020B0606020202030204" pitchFamily="34" charset="0"/>
              </a:rPr>
              <a:t>APLIKASI REKAM MEDIS DALAM PELAYANAN KESEHATAN</a:t>
            </a:r>
            <a:r>
              <a:rPr lang="en-US" sz="3200" dirty="0">
                <a:latin typeface="Arial Narrow" panose="020B0606020202030204" pitchFamily="34" charset="0"/>
              </a:rPr>
              <a:t/>
            </a:r>
            <a:br>
              <a:rPr lang="en-US" sz="3200" dirty="0">
                <a:latin typeface="Arial Narrow" panose="020B0606020202030204" pitchFamily="34" charset="0"/>
              </a:rPr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  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19850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035B60-2655-80F7-B16A-156AAE9EB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365125"/>
            <a:ext cx="11141613" cy="5852795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NAMA DATABASE </a:t>
            </a:r>
            <a:r>
              <a:rPr lang="en-US" sz="36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: </a:t>
            </a:r>
            <a:br>
              <a:rPr lang="en-US" sz="36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- </a:t>
            </a:r>
            <a:r>
              <a:rPr lang="en-US" sz="3800" dirty="0" err="1" smtClean="0">
                <a:latin typeface="Arial Narrow" panose="020B0606020202030204" pitchFamily="34" charset="0"/>
                <a:cs typeface="Times New Roman" panose="02020603050405020304" pitchFamily="18" charset="0"/>
              </a:rPr>
              <a:t>Rekam</a:t>
            </a:r>
            <a:r>
              <a:rPr lang="en-US" sz="38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Arial Narrow" panose="020B0606020202030204" pitchFamily="34" charset="0"/>
                <a:cs typeface="Times New Roman" panose="02020603050405020304" pitchFamily="18" charset="0"/>
              </a:rPr>
              <a:t>M</a:t>
            </a:r>
            <a:r>
              <a:rPr lang="en-US" sz="3800" dirty="0" err="1" smtClean="0">
                <a:latin typeface="Arial Narrow" panose="020B0606020202030204" pitchFamily="34" charset="0"/>
                <a:cs typeface="Times New Roman" panose="02020603050405020304" pitchFamily="18" charset="0"/>
              </a:rPr>
              <a:t>edis</a:t>
            </a:r>
            <a:r>
              <a:rPr lang="en-US" sz="38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/>
            </a:r>
            <a:br>
              <a:rPr lang="en-US" sz="38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TERDIRI DARI TABEL </a:t>
            </a:r>
            <a:r>
              <a:rPr lang="en-US" sz="36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:</a:t>
            </a:r>
            <a:r>
              <a:rPr lang="en-US" sz="3600" dirty="0">
                <a:latin typeface="Arial Narrow" panose="020B0606020202030204" pitchFamily="34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38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- </a:t>
            </a:r>
            <a:r>
              <a:rPr lang="en-US" sz="3800" dirty="0" err="1" smtClean="0">
                <a:latin typeface="Arial Narrow" panose="020B0606020202030204" pitchFamily="34" charset="0"/>
                <a:cs typeface="Times New Roman" panose="02020603050405020304" pitchFamily="18" charset="0"/>
              </a:rPr>
              <a:t>Pasien</a:t>
            </a:r>
            <a:r>
              <a:rPr lang="en-US" sz="38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/>
            </a:r>
            <a:br>
              <a:rPr lang="en-US" sz="38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38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- </a:t>
            </a:r>
            <a:r>
              <a:rPr lang="en-US" sz="3800" dirty="0" err="1" smtClean="0">
                <a:latin typeface="Arial Narrow" panose="020B0606020202030204" pitchFamily="34" charset="0"/>
                <a:cs typeface="Times New Roman" panose="02020603050405020304" pitchFamily="18" charset="0"/>
              </a:rPr>
              <a:t>Dokter</a:t>
            </a:r>
            <a:r>
              <a:rPr lang="en-US" sz="38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/>
            </a:r>
            <a:br>
              <a:rPr lang="en-US" sz="38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38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- </a:t>
            </a:r>
            <a:r>
              <a:rPr lang="en-US" sz="3800" dirty="0" err="1" smtClean="0">
                <a:latin typeface="Arial Narrow" panose="020B0606020202030204" pitchFamily="34" charset="0"/>
                <a:cs typeface="Times New Roman" panose="02020603050405020304" pitchFamily="18" charset="0"/>
              </a:rPr>
              <a:t>Obat</a:t>
            </a:r>
            <a:r>
              <a:rPr lang="en-US" sz="3800" dirty="0">
                <a:latin typeface="Arial Narrow" panose="020B0606020202030204" pitchFamily="34" charset="0"/>
                <a:cs typeface="Times New Roman" panose="02020603050405020304" pitchFamily="18" charset="0"/>
              </a:rPr>
              <a:t/>
            </a:r>
            <a:br>
              <a:rPr lang="en-US" sz="3800" dirty="0"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latin typeface="Arial Narrow" panose="020B0606020202030204" pitchFamily="34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95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45673" y="608792"/>
            <a:ext cx="8825658" cy="8604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1. </a:t>
            </a:r>
            <a:r>
              <a:rPr lang="en-US" sz="2800" dirty="0" err="1" smtClean="0">
                <a:solidFill>
                  <a:schemeClr val="tx1"/>
                </a:solidFill>
              </a:rPr>
              <a:t>Tabel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pasien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endParaRPr 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934498"/>
              </p:ext>
            </p:extLst>
          </p:nvPr>
        </p:nvGraphicFramePr>
        <p:xfrm>
          <a:off x="201706" y="1334718"/>
          <a:ext cx="11604812" cy="517365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261157"/>
                <a:gridCol w="2764702"/>
                <a:gridCol w="1616988"/>
                <a:gridCol w="2420471"/>
                <a:gridCol w="2541494"/>
              </a:tblGrid>
              <a:tr h="6964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Nama Field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Jenis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Lebar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/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Panjang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Karakter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Ket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964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Primary Key</a:t>
                      </a: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9949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Nomor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identitas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char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Nomor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Identitas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Pasien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6964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Nama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pasien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varchar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40</a:t>
                      </a: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Nama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1"/>
                          </a:solidFill>
                        </a:rPr>
                        <a:t>Pasien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6964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Jenis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kelamin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varchar</a:t>
                      </a: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Jenis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Kelamin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Pasien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6964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Alamat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varchar</a:t>
                      </a: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150</a:t>
                      </a: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Alamat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Pasien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6964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No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telepon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varchar</a:t>
                      </a: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No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Telepon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216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45673" y="608792"/>
            <a:ext cx="8825658" cy="8604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2</a:t>
            </a:r>
            <a:r>
              <a:rPr lang="en-US" sz="2800" dirty="0" smtClean="0">
                <a:solidFill>
                  <a:schemeClr val="tx1"/>
                </a:solidFill>
              </a:rPr>
              <a:t>. </a:t>
            </a:r>
            <a:r>
              <a:rPr lang="en-US" sz="2800" dirty="0" err="1" smtClean="0">
                <a:solidFill>
                  <a:schemeClr val="tx1"/>
                </a:solidFill>
              </a:rPr>
              <a:t>Tabel</a:t>
            </a:r>
            <a:r>
              <a:rPr lang="en-US" sz="2800" dirty="0" smtClean="0">
                <a:solidFill>
                  <a:schemeClr val="tx1"/>
                </a:solidFill>
              </a:rPr>
              <a:t> DOKTER  </a:t>
            </a:r>
            <a:endParaRPr 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568792"/>
              </p:ext>
            </p:extLst>
          </p:nvPr>
        </p:nvGraphicFramePr>
        <p:xfrm>
          <a:off x="309282" y="1486102"/>
          <a:ext cx="11577918" cy="435338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39932"/>
                <a:gridCol w="2249672"/>
                <a:gridCol w="1479515"/>
                <a:gridCol w="2041916"/>
                <a:gridCol w="3966883"/>
              </a:tblGrid>
              <a:tr h="718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Nama Field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Jenis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Lebar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/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Panjang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Karakter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Ket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718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Primary Key</a:t>
                      </a: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718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Nama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1"/>
                          </a:solidFill>
                        </a:rPr>
                        <a:t>Dokter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varchar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40</a:t>
                      </a: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Nama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Dokter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Rumah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1"/>
                          </a:solidFill>
                        </a:rPr>
                        <a:t>Sakit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718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Praktek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varchar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40</a:t>
                      </a: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Praktek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1"/>
                          </a:solidFill>
                        </a:rPr>
                        <a:t>Dalam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1"/>
                          </a:solidFill>
                        </a:rPr>
                        <a:t>Kehadiran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1"/>
                          </a:solidFill>
                        </a:rPr>
                        <a:t>Dokter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718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Jam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varchar</a:t>
                      </a: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Jam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Praktek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Kehadiran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Dokter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7591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Poli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varchar</a:t>
                      </a: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Poli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Dalam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Mengurus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Bidang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Rumah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Sakit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46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45673" y="608792"/>
            <a:ext cx="8825658" cy="8604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3</a:t>
            </a:r>
            <a:r>
              <a:rPr lang="en-US" sz="2800" smtClean="0">
                <a:solidFill>
                  <a:schemeClr val="tx1"/>
                </a:solidFill>
              </a:rPr>
              <a:t>. </a:t>
            </a:r>
            <a:r>
              <a:rPr lang="en-US" sz="2800" dirty="0" err="1" smtClean="0">
                <a:solidFill>
                  <a:schemeClr val="tx1"/>
                </a:solidFill>
              </a:rPr>
              <a:t>Tabel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obat</a:t>
            </a:r>
            <a:r>
              <a:rPr lang="en-US" sz="2800" dirty="0" smtClean="0">
                <a:solidFill>
                  <a:schemeClr val="tx1"/>
                </a:solidFill>
              </a:rPr>
              <a:t>  </a:t>
            </a:r>
            <a:endParaRPr 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129015"/>
              </p:ext>
            </p:extLst>
          </p:nvPr>
        </p:nvGraphicFramePr>
        <p:xfrm>
          <a:off x="845673" y="1469192"/>
          <a:ext cx="10799480" cy="421622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795401"/>
                <a:gridCol w="2195224"/>
                <a:gridCol w="1443708"/>
                <a:gridCol w="2030276"/>
                <a:gridCol w="3334871"/>
              </a:tblGrid>
              <a:tr h="60847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Nama Field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Jenis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Lebar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/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Panjang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Karakter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Ket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8625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Primary Key</a:t>
                      </a: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7933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Nama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1"/>
                          </a:solidFill>
                        </a:rPr>
                        <a:t>Obat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varchar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25</a:t>
                      </a: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Nama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Obat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Pada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1"/>
                          </a:solidFill>
                        </a:rPr>
                        <a:t>Rumah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1"/>
                          </a:solidFill>
                        </a:rPr>
                        <a:t>Sakit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60847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Stok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varchar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Stok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Obat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Yang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Tersedia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60847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Satuan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varchar</a:t>
                      </a: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Satuan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Obat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Untuk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1"/>
                          </a:solidFill>
                        </a:rPr>
                        <a:t>Sirup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1"/>
                          </a:solidFill>
                        </a:rPr>
                        <a:t>Ataupun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Tablet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60847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Tanggal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1"/>
                          </a:solidFill>
                        </a:rPr>
                        <a:t>Masuk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varchar</a:t>
                      </a: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Tanggal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Masuk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Obat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668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45673" y="608792"/>
            <a:ext cx="8825658" cy="8604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DIAGRAM TABEL PADA DATABASE REKAM MEDIS   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55" y="1775011"/>
            <a:ext cx="10980891" cy="295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95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563</TotalTime>
  <Words>175</Words>
  <Application>Microsoft Office PowerPoint</Application>
  <PresentationFormat>Widescreen</PresentationFormat>
  <Paragraphs>101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Arial Narrow</vt:lpstr>
      <vt:lpstr>Century Gothic</vt:lpstr>
      <vt:lpstr>Times New Roman</vt:lpstr>
      <vt:lpstr>Wingdings 3</vt:lpstr>
      <vt:lpstr>Ion</vt:lpstr>
      <vt:lpstr>TUGAS PTI ANALISA  BASIS DATA NAMA KELOMPOK:  1. Evan Eka Laksana (22205008) 2. Galih Anggoro Prasetya (22205018) 3. Dimas Ade Saputra(22205033)  JUDUL LAPORAN APLIKASI REKAM MEDIS DALAM PELAYANAN KESEHATAN    </vt:lpstr>
      <vt:lpstr>NAMA DATABASE :  - Rekam Medis  TERDIRI DARI TABEL : - Pasien - Dokter - Obat                   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PTI ANALISA  BASIS DATA NAMA KELOMPOK: 1.  2.  3.  JUDUL LAPORAN SISTEM INFORMASI PENYEWAAN KIOS DAN LOSS BERBASIS WEB</dc:title>
  <dc:creator>Zaenul Arief</dc:creator>
  <cp:lastModifiedBy>galihap</cp:lastModifiedBy>
  <cp:revision>29</cp:revision>
  <dcterms:created xsi:type="dcterms:W3CDTF">2022-11-07T05:50:02Z</dcterms:created>
  <dcterms:modified xsi:type="dcterms:W3CDTF">2022-11-15T02:39:04Z</dcterms:modified>
</cp:coreProperties>
</file>