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20"/>
  </p:notesMasterIdLst>
  <p:handoutMasterIdLst>
    <p:handoutMasterId r:id="rId21"/>
  </p:handoutMasterIdLst>
  <p:sldIdLst>
    <p:sldId id="446" r:id="rId5"/>
    <p:sldId id="447" r:id="rId6"/>
    <p:sldId id="448" r:id="rId7"/>
    <p:sldId id="449" r:id="rId8"/>
    <p:sldId id="450" r:id="rId9"/>
    <p:sldId id="451" r:id="rId10"/>
    <p:sldId id="452" r:id="rId11"/>
    <p:sldId id="454" r:id="rId12"/>
    <p:sldId id="453" r:id="rId13"/>
    <p:sldId id="455" r:id="rId14"/>
    <p:sldId id="456" r:id="rId15"/>
    <p:sldId id="459" r:id="rId16"/>
    <p:sldId id="457" r:id="rId17"/>
    <p:sldId id="458" r:id="rId18"/>
    <p:sldId id="4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8" d="100"/>
          <a:sy n="68" d="100"/>
        </p:scale>
        <p:origin x="516" y="60"/>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9/25/2022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9/25/2022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extLst>
      <p:ext uri="{BB962C8B-B14F-4D97-AF65-F5344CB8AC3E}">
        <p14:creationId xmlns:p14="http://schemas.microsoft.com/office/powerpoint/2010/main" val="1264276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11</a:t>
            </a:fld>
            <a:endParaRPr lang="en-US" dirty="0"/>
          </a:p>
        </p:txBody>
      </p:sp>
    </p:spTree>
    <p:extLst>
      <p:ext uri="{BB962C8B-B14F-4D97-AF65-F5344CB8AC3E}">
        <p14:creationId xmlns:p14="http://schemas.microsoft.com/office/powerpoint/2010/main" val="309073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12</a:t>
            </a:fld>
            <a:endParaRPr lang="en-US" dirty="0"/>
          </a:p>
        </p:txBody>
      </p:sp>
    </p:spTree>
    <p:extLst>
      <p:ext uri="{BB962C8B-B14F-4D97-AF65-F5344CB8AC3E}">
        <p14:creationId xmlns:p14="http://schemas.microsoft.com/office/powerpoint/2010/main" val="1575730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13</a:t>
            </a:fld>
            <a:endParaRPr lang="en-US" dirty="0"/>
          </a:p>
        </p:txBody>
      </p:sp>
    </p:spTree>
    <p:extLst>
      <p:ext uri="{BB962C8B-B14F-4D97-AF65-F5344CB8AC3E}">
        <p14:creationId xmlns:p14="http://schemas.microsoft.com/office/powerpoint/2010/main" val="607278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14</a:t>
            </a:fld>
            <a:endParaRPr lang="en-US" dirty="0"/>
          </a:p>
        </p:txBody>
      </p:sp>
    </p:spTree>
    <p:extLst>
      <p:ext uri="{BB962C8B-B14F-4D97-AF65-F5344CB8AC3E}">
        <p14:creationId xmlns:p14="http://schemas.microsoft.com/office/powerpoint/2010/main" val="2426789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15</a:t>
            </a:fld>
            <a:endParaRPr lang="en-US" dirty="0"/>
          </a:p>
        </p:txBody>
      </p:sp>
    </p:spTree>
    <p:extLst>
      <p:ext uri="{BB962C8B-B14F-4D97-AF65-F5344CB8AC3E}">
        <p14:creationId xmlns:p14="http://schemas.microsoft.com/office/powerpoint/2010/main" val="3635963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1339711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159611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756043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215899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1545741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3483657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4033616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9</a:t>
            </a:fld>
            <a:endParaRPr lang="en-US" dirty="0"/>
          </a:p>
        </p:txBody>
      </p:sp>
    </p:spTree>
    <p:extLst>
      <p:ext uri="{BB962C8B-B14F-4D97-AF65-F5344CB8AC3E}">
        <p14:creationId xmlns:p14="http://schemas.microsoft.com/office/powerpoint/2010/main" val="3975271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9/25/2022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9/25/2022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9/25/2022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9/25/2022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dosenit.com/jaringan-komputer/hardware-jaringan/server" TargetMode="External"/><Relationship Id="rId4" Type="http://schemas.openxmlformats.org/officeDocument/2006/relationships/hyperlink" Target="https://dosenit.com/php/fungsi-date-time-ph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dosenit.com/software/desain-software/user-interfac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mas-software.com/blog/manajemen-data-pengertian-fungs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351692"/>
            <a:ext cx="11387797" cy="6147582"/>
          </a:xfrm>
        </p:spPr>
        <p:txBody>
          <a:bodyPr anchor="t" anchorCtr="0">
            <a:normAutofit/>
          </a:bodyPr>
          <a:lstStyle/>
          <a:p>
            <a:pPr algn="ctr"/>
            <a:br>
              <a:rPr lang="en-US" sz="3600" dirty="0">
                <a:solidFill>
                  <a:srgbClr val="FFFF00"/>
                </a:solidFill>
                <a:latin typeface="Times New Roman" panose="02020603050405020304" pitchFamily="18" charset="0"/>
                <a:cs typeface="Times New Roman" panose="02020603050405020304" pitchFamily="18" charset="0"/>
              </a:rPr>
            </a:br>
            <a:br>
              <a:rPr lang="en-US" sz="3600" dirty="0">
                <a:solidFill>
                  <a:srgbClr val="FFFF00"/>
                </a:solidFill>
                <a:latin typeface="Times New Roman" panose="02020603050405020304" pitchFamily="18" charset="0"/>
                <a:cs typeface="Times New Roman" panose="02020603050405020304" pitchFamily="18" charset="0"/>
              </a:rPr>
            </a:br>
            <a:br>
              <a:rPr lang="en-US" sz="3600" dirty="0">
                <a:solidFill>
                  <a:srgbClr val="FFFF00"/>
                </a:solidFill>
                <a:latin typeface="Times New Roman" panose="02020603050405020304" pitchFamily="18" charset="0"/>
                <a:cs typeface="Times New Roman" panose="02020603050405020304" pitchFamily="18" charset="0"/>
              </a:rPr>
            </a:br>
            <a:r>
              <a:rPr lang="en-US" sz="3600" dirty="0" err="1">
                <a:solidFill>
                  <a:srgbClr val="FFFF00"/>
                </a:solidFill>
                <a:latin typeface="Times New Roman" panose="02020603050405020304" pitchFamily="18" charset="0"/>
                <a:cs typeface="Times New Roman" panose="02020603050405020304" pitchFamily="18" charset="0"/>
              </a:rPr>
              <a:t>Pengantar</a:t>
            </a:r>
            <a:r>
              <a:rPr lang="en-US" sz="3600" dirty="0">
                <a:solidFill>
                  <a:srgbClr val="FFFF00"/>
                </a:solidFill>
                <a:latin typeface="Times New Roman" panose="02020603050405020304" pitchFamily="18" charset="0"/>
                <a:cs typeface="Times New Roman" panose="02020603050405020304" pitchFamily="18" charset="0"/>
              </a:rPr>
              <a:t> </a:t>
            </a:r>
            <a:r>
              <a:rPr lang="en-US" sz="3600" dirty="0" err="1">
                <a:solidFill>
                  <a:srgbClr val="FFFF00"/>
                </a:solidFill>
                <a:latin typeface="Times New Roman" panose="02020603050405020304" pitchFamily="18" charset="0"/>
                <a:cs typeface="Times New Roman" panose="02020603050405020304" pitchFamily="18" charset="0"/>
              </a:rPr>
              <a:t>Teknologi</a:t>
            </a:r>
            <a:r>
              <a:rPr lang="en-US" sz="3600" dirty="0">
                <a:solidFill>
                  <a:srgbClr val="FFFF00"/>
                </a:solidFill>
                <a:latin typeface="Times New Roman" panose="02020603050405020304" pitchFamily="18" charset="0"/>
                <a:cs typeface="Times New Roman" panose="02020603050405020304" pitchFamily="18" charset="0"/>
              </a:rPr>
              <a:t> </a:t>
            </a:r>
            <a:r>
              <a:rPr lang="en-US" sz="3600" dirty="0" err="1">
                <a:solidFill>
                  <a:srgbClr val="FFFF00"/>
                </a:solidFill>
                <a:latin typeface="Times New Roman" panose="02020603050405020304" pitchFamily="18" charset="0"/>
                <a:cs typeface="Times New Roman" panose="02020603050405020304" pitchFamily="18" charset="0"/>
              </a:rPr>
              <a:t>Informasi</a:t>
            </a:r>
            <a:r>
              <a:rPr lang="en-US" sz="3600" dirty="0">
                <a:solidFill>
                  <a:srgbClr val="FFFF00"/>
                </a:solidFill>
                <a:latin typeface="Times New Roman" panose="02020603050405020304" pitchFamily="18" charset="0"/>
                <a:cs typeface="Times New Roman" panose="02020603050405020304" pitchFamily="18" charset="0"/>
              </a:rPr>
              <a:t> </a:t>
            </a:r>
            <a:br>
              <a:rPr lang="en-US" sz="3600" dirty="0">
                <a:solidFill>
                  <a:srgbClr val="FFFF00"/>
                </a:solidFill>
                <a:latin typeface="Times New Roman" panose="02020603050405020304" pitchFamily="18" charset="0"/>
                <a:cs typeface="Times New Roman" panose="02020603050405020304" pitchFamily="18" charset="0"/>
              </a:rPr>
            </a:br>
            <a:r>
              <a:rPr lang="en-US" sz="3600" dirty="0" err="1">
                <a:solidFill>
                  <a:srgbClr val="FFFF00"/>
                </a:solidFill>
                <a:latin typeface="Times New Roman" panose="02020603050405020304" pitchFamily="18" charset="0"/>
                <a:cs typeface="Times New Roman" panose="02020603050405020304" pitchFamily="18" charset="0"/>
              </a:rPr>
              <a:t>Pengampu</a:t>
            </a:r>
            <a:r>
              <a:rPr lang="en-US" sz="3600" dirty="0">
                <a:solidFill>
                  <a:srgbClr val="FFFF00"/>
                </a:solidFill>
                <a:latin typeface="Times New Roman" panose="02020603050405020304" pitchFamily="18" charset="0"/>
                <a:cs typeface="Times New Roman" panose="02020603050405020304" pitchFamily="18" charset="0"/>
              </a:rPr>
              <a:t> : Nurul </a:t>
            </a:r>
            <a:r>
              <a:rPr lang="en-US" sz="3600" dirty="0" err="1">
                <a:solidFill>
                  <a:srgbClr val="FFFF00"/>
                </a:solidFill>
                <a:latin typeface="Times New Roman" panose="02020603050405020304" pitchFamily="18" charset="0"/>
                <a:cs typeface="Times New Roman" panose="02020603050405020304" pitchFamily="18" charset="0"/>
              </a:rPr>
              <a:t>Fadilah</a:t>
            </a:r>
            <a:r>
              <a:rPr lang="en-US" sz="3600" dirty="0">
                <a:solidFill>
                  <a:srgbClr val="FFFF00"/>
                </a:solidFill>
                <a:latin typeface="Times New Roman" panose="02020603050405020304" pitchFamily="18" charset="0"/>
                <a:cs typeface="Times New Roman" panose="02020603050405020304" pitchFamily="18" charset="0"/>
              </a:rPr>
              <a:t>, </a:t>
            </a:r>
            <a:r>
              <a:rPr lang="en-US" sz="3600" dirty="0" err="1">
                <a:solidFill>
                  <a:srgbClr val="FFFF00"/>
                </a:solidFill>
                <a:latin typeface="Times New Roman" panose="02020603050405020304" pitchFamily="18" charset="0"/>
                <a:cs typeface="Times New Roman" panose="02020603050405020304" pitchFamily="18" charset="0"/>
              </a:rPr>
              <a:t>S.Kom</a:t>
            </a:r>
            <a:br>
              <a:rPr lang="en-US" sz="3600" dirty="0">
                <a:solidFill>
                  <a:srgbClr val="FFFF00"/>
                </a:solidFill>
                <a:latin typeface="Times New Roman" panose="02020603050405020304" pitchFamily="18" charset="0"/>
                <a:cs typeface="Times New Roman" panose="02020603050405020304" pitchFamily="18" charset="0"/>
              </a:rPr>
            </a:br>
            <a:r>
              <a:rPr lang="en-US" sz="3600" dirty="0" err="1">
                <a:solidFill>
                  <a:srgbClr val="FFFF00"/>
                </a:solidFill>
                <a:latin typeface="Times New Roman" panose="02020603050405020304" pitchFamily="18" charset="0"/>
                <a:cs typeface="Times New Roman" panose="02020603050405020304" pitchFamily="18" charset="0"/>
              </a:rPr>
              <a:t>Pertemuan</a:t>
            </a:r>
            <a:r>
              <a:rPr lang="en-US" sz="3600" dirty="0">
                <a:solidFill>
                  <a:srgbClr val="FFFF00"/>
                </a:solidFill>
                <a:latin typeface="Times New Roman" panose="02020603050405020304" pitchFamily="18" charset="0"/>
                <a:cs typeface="Times New Roman" panose="02020603050405020304" pitchFamily="18" charset="0"/>
              </a:rPr>
              <a:t> 4</a:t>
            </a:r>
            <a:br>
              <a:rPr lang="en-US" sz="3600" dirty="0">
                <a:solidFill>
                  <a:srgbClr val="FFFF00"/>
                </a:solidFill>
                <a:latin typeface="Times New Roman" panose="02020603050405020304" pitchFamily="18" charset="0"/>
                <a:cs typeface="Times New Roman" panose="02020603050405020304" pitchFamily="18" charset="0"/>
              </a:rPr>
            </a:br>
            <a:r>
              <a:rPr lang="en-US" sz="3600" dirty="0" err="1">
                <a:solidFill>
                  <a:srgbClr val="FFFF00"/>
                </a:solidFill>
                <a:latin typeface="Times New Roman" panose="02020603050405020304" pitchFamily="18" charset="0"/>
                <a:cs typeface="Times New Roman" panose="02020603050405020304" pitchFamily="18" charset="0"/>
              </a:rPr>
              <a:t>Senin</a:t>
            </a:r>
            <a:r>
              <a:rPr lang="en-US" sz="3600" dirty="0">
                <a:solidFill>
                  <a:srgbClr val="FFFF00"/>
                </a:solidFill>
                <a:latin typeface="Times New Roman" panose="02020603050405020304" pitchFamily="18" charset="0"/>
                <a:cs typeface="Times New Roman" panose="02020603050405020304" pitchFamily="18" charset="0"/>
              </a:rPr>
              <a:t>, 26 September 2022</a:t>
            </a:r>
            <a:endParaRPr lang="en-ID" dirty="0">
              <a:solidFill>
                <a:srgbClr val="FFFF00"/>
              </a:solidFill>
            </a:endParaRP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351692"/>
            <a:ext cx="11387797" cy="6147582"/>
          </a:xfrm>
        </p:spPr>
        <p:txBody>
          <a:bodyPr anchor="t" anchorCtr="0">
            <a:normAutofit/>
          </a:bodyPr>
          <a:lstStyle/>
          <a:p>
            <a:pPr algn="ctr">
              <a:lnSpc>
                <a:spcPct val="107000"/>
              </a:lnSpc>
              <a:spcBef>
                <a:spcPts val="1200"/>
              </a:spcBef>
            </a:pP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endParaRPr lang="en-ID" sz="2000" dirty="0">
              <a:solidFill>
                <a:srgbClr val="FFFF00"/>
              </a:solidFill>
            </a:endParaRPr>
          </a:p>
        </p:txBody>
      </p:sp>
      <p:sp>
        <p:nvSpPr>
          <p:cNvPr id="3" name="TextBox 2">
            <a:extLst>
              <a:ext uri="{FF2B5EF4-FFF2-40B4-BE49-F238E27FC236}">
                <a16:creationId xmlns:a16="http://schemas.microsoft.com/office/drawing/2014/main" id="{4573F395-5CC6-E78C-CD87-1D2ACB2C4869}"/>
              </a:ext>
            </a:extLst>
          </p:cNvPr>
          <p:cNvSpPr txBox="1"/>
          <p:nvPr/>
        </p:nvSpPr>
        <p:spPr>
          <a:xfrm>
            <a:off x="347004" y="351692"/>
            <a:ext cx="11387797" cy="6247864"/>
          </a:xfrm>
          <a:prstGeom prst="rect">
            <a:avLst/>
          </a:prstGeom>
          <a:noFill/>
        </p:spPr>
        <p:txBody>
          <a:bodyPr wrap="square">
            <a:spAutoFit/>
          </a:bodyPr>
          <a:lstStyle/>
          <a:p>
            <a:pPr algn="l"/>
            <a:r>
              <a:rPr lang="en-ID" sz="2000" b="0" i="0" dirty="0" err="1">
                <a:solidFill>
                  <a:srgbClr val="FFFF00"/>
                </a:solidFill>
                <a:effectLst/>
                <a:latin typeface="Times New Roman" panose="02020603050405020304" pitchFamily="18" charset="0"/>
                <a:cs typeface="Times New Roman" panose="02020603050405020304" pitchFamily="18" charset="0"/>
              </a:rPr>
              <a:t>Berbagi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Dokumen</a:t>
            </a: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juga </a:t>
            </a:r>
            <a:r>
              <a:rPr lang="en-ID" sz="2000" b="0" i="0" dirty="0" err="1">
                <a:solidFill>
                  <a:srgbClr val="FFFF00"/>
                </a:solidFill>
                <a:effectLst/>
                <a:latin typeface="Times New Roman" panose="02020603050405020304" pitchFamily="18" charset="0"/>
                <a:cs typeface="Times New Roman" panose="02020603050405020304" pitchFamily="18" charset="0"/>
              </a:rPr>
              <a:t>memberikan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manfaat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sebagai</a:t>
            </a:r>
            <a:r>
              <a:rPr lang="en-ID" sz="2000" b="0" i="0" dirty="0">
                <a:solidFill>
                  <a:srgbClr val="FFFF00"/>
                </a:solidFill>
                <a:effectLst/>
                <a:latin typeface="Times New Roman" panose="02020603050405020304" pitchFamily="18" charset="0"/>
                <a:cs typeface="Times New Roman" panose="02020603050405020304" pitchFamily="18" charset="0"/>
              </a:rPr>
              <a:t> media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berbagi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dokumen</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dibutihkan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device</a:t>
            </a:r>
            <a:r>
              <a:rPr lang="en-ID" sz="2000" b="0" i="0" dirty="0">
                <a:solidFill>
                  <a:srgbClr val="FFFF00"/>
                </a:solidFill>
                <a:effectLst/>
                <a:latin typeface="Times New Roman" panose="02020603050405020304" pitchFamily="18" charset="0"/>
                <a:cs typeface="Times New Roman" panose="02020603050405020304" pitchFamily="18" charset="0"/>
              </a:rPr>
              <a:t> lain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internet. Anda juga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berbagi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dokumen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menggunakan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nirkabel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maupun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kabel</a:t>
            </a:r>
            <a:r>
              <a:rPr lang="en-ID" sz="2000" b="0" i="0" dirty="0">
                <a:solidFill>
                  <a:srgbClr val="FFFF00"/>
                </a:solidFill>
                <a:effectLst/>
                <a:latin typeface="Times New Roman" panose="02020603050405020304" pitchFamily="18" charset="0"/>
                <a:cs typeface="Times New Roman" panose="02020603050405020304" pitchFamily="18" charset="0"/>
              </a:rPr>
              <a:t> data.</a:t>
            </a:r>
          </a:p>
          <a:p>
            <a:pPr algn="l"/>
            <a:r>
              <a:rPr lang="en-ID" sz="2000" b="0" i="0" dirty="0" err="1">
                <a:solidFill>
                  <a:srgbClr val="FFFF00"/>
                </a:solidFill>
                <a:effectLst/>
                <a:latin typeface="Times New Roman" panose="02020603050405020304" pitchFamily="18" charset="0"/>
                <a:cs typeface="Times New Roman" panose="02020603050405020304" pitchFamily="18" charset="0"/>
              </a:rPr>
              <a:t>Informasi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Cepat</a:t>
            </a: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r>
              <a:rPr lang="en-ID" sz="2000" b="0" i="0" dirty="0" err="1">
                <a:solidFill>
                  <a:srgbClr val="FFFF00"/>
                </a:solidFill>
                <a:effectLst/>
                <a:latin typeface="Times New Roman" panose="02020603050405020304" pitchFamily="18" charset="0"/>
                <a:cs typeface="Times New Roman" panose="02020603050405020304" pitchFamily="18" charset="0"/>
              </a:rPr>
              <a:t>Manfaat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selanjutnya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adalah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mempercepat</a:t>
            </a:r>
            <a:r>
              <a:rPr lang="en-ID" sz="2000" b="0" i="0" dirty="0">
                <a:solidFill>
                  <a:srgbClr val="FFFF00"/>
                </a:solidFill>
                <a:effectLst/>
                <a:latin typeface="Times New Roman" panose="02020603050405020304" pitchFamily="18" charset="0"/>
                <a:cs typeface="Times New Roman" panose="02020603050405020304" pitchFamily="18" charset="0"/>
              </a:rPr>
              <a:t> proses </a:t>
            </a:r>
            <a:r>
              <a:rPr lang="en-ID" sz="2000" b="0" i="0" dirty="0" err="1">
                <a:solidFill>
                  <a:srgbClr val="FFFF00"/>
                </a:solidFill>
                <a:effectLst/>
                <a:latin typeface="Times New Roman" panose="02020603050405020304" pitchFamily="18" charset="0"/>
                <a:cs typeface="Times New Roman" panose="02020603050405020304" pitchFamily="18" charset="0"/>
              </a:rPr>
              <a:t>penyampaian</a:t>
            </a:r>
            <a:r>
              <a:rPr lang="en-ID" sz="2000" b="0" i="0" dirty="0">
                <a:solidFill>
                  <a:srgbClr val="FFFF00"/>
                </a:solidFill>
                <a:effectLst/>
                <a:latin typeface="Times New Roman" panose="02020603050405020304" pitchFamily="18" charset="0"/>
                <a:cs typeface="Times New Roman" panose="02020603050405020304" pitchFamily="18" charset="0"/>
              </a:rPr>
              <a:t> data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mana </a:t>
            </a:r>
            <a:r>
              <a:rPr lang="en-ID" sz="2000" b="0" i="0" dirty="0" err="1">
                <a:solidFill>
                  <a:srgbClr val="FFFF00"/>
                </a:solidFill>
                <a:effectLst/>
                <a:latin typeface="Times New Roman" panose="02020603050405020304" pitchFamily="18" charset="0"/>
                <a:cs typeface="Times New Roman" panose="02020603050405020304" pitchFamily="18" charset="0"/>
              </a:rPr>
              <a:t>saja</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kapan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saja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Kalau</a:t>
            </a:r>
            <a:r>
              <a:rPr lang="en-ID" sz="2000" b="0" i="0" dirty="0">
                <a:solidFill>
                  <a:srgbClr val="FFFF00"/>
                </a:solidFill>
                <a:effectLst/>
                <a:latin typeface="Times New Roman" panose="02020603050405020304" pitchFamily="18" charset="0"/>
                <a:cs typeface="Times New Roman" panose="02020603050405020304" pitchFamily="18" charset="0"/>
              </a:rPr>
              <a:t> Anda </a:t>
            </a:r>
            <a:r>
              <a:rPr lang="en-ID" sz="2000" b="0" i="0" dirty="0" err="1">
                <a:solidFill>
                  <a:srgbClr val="FFFF00"/>
                </a:solidFill>
                <a:effectLst/>
                <a:latin typeface="Times New Roman" panose="02020603050405020304" pitchFamily="18" charset="0"/>
                <a:cs typeface="Times New Roman" panose="02020603050405020304" pitchFamily="18" charset="0"/>
              </a:rPr>
              <a:t>saat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sering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menggunakan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browser</a:t>
            </a:r>
            <a:r>
              <a:rPr lang="en-ID" sz="2000" b="0" i="0" dirty="0">
                <a:solidFill>
                  <a:srgbClr val="FFFF00"/>
                </a:solidFill>
                <a:effectLst/>
                <a:latin typeface="Times New Roman" panose="02020603050405020304" pitchFamily="18" charset="0"/>
                <a:cs typeface="Times New Roman" panose="02020603050405020304" pitchFamily="18" charset="0"/>
              </a:rPr>
              <a:t> di laptop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HP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mencari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informasi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tertentu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berarti</a:t>
            </a:r>
            <a:r>
              <a:rPr lang="en-ID" sz="2000" b="0" i="0" dirty="0">
                <a:solidFill>
                  <a:srgbClr val="FFFF00"/>
                </a:solidFill>
                <a:effectLst/>
                <a:latin typeface="Times New Roman" panose="02020603050405020304" pitchFamily="18" charset="0"/>
                <a:cs typeface="Times New Roman" panose="02020603050405020304" pitchFamily="18" charset="0"/>
              </a:rPr>
              <a:t> Anda </a:t>
            </a:r>
            <a:r>
              <a:rPr lang="en-ID" sz="2000" b="0" i="0" dirty="0" err="1">
                <a:solidFill>
                  <a:srgbClr val="FFFF00"/>
                </a:solidFill>
                <a:effectLst/>
                <a:latin typeface="Times New Roman" panose="02020603050405020304" pitchFamily="18" charset="0"/>
                <a:cs typeface="Times New Roman" panose="02020603050405020304" pitchFamily="18" charset="0"/>
              </a:rPr>
              <a:t>sedang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merasakan</a:t>
            </a:r>
            <a:r>
              <a:rPr lang="en-ID" sz="2000" b="0" i="0" dirty="0">
                <a:solidFill>
                  <a:srgbClr val="FFFF00"/>
                </a:solidFill>
                <a:effectLst/>
                <a:latin typeface="Times New Roman" panose="02020603050405020304" pitchFamily="18" charset="0"/>
                <a:cs typeface="Times New Roman" panose="02020603050405020304" pitchFamily="18" charset="0"/>
              </a:rPr>
              <a:t> salah </a:t>
            </a:r>
            <a:r>
              <a:rPr lang="en-ID" sz="2000" b="0" i="0" dirty="0" err="1">
                <a:solidFill>
                  <a:srgbClr val="FFFF00"/>
                </a:solidFill>
                <a:effectLst/>
                <a:latin typeface="Times New Roman" panose="02020603050405020304" pitchFamily="18" charset="0"/>
                <a:cs typeface="Times New Roman" panose="02020603050405020304" pitchFamily="18" charset="0"/>
              </a:rPr>
              <a:t>satu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manfaat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r>
              <a:rPr lang="en-ID" sz="2000" b="0" i="0" dirty="0" err="1">
                <a:solidFill>
                  <a:srgbClr val="FFFF00"/>
                </a:solidFill>
                <a:effectLst/>
                <a:latin typeface="Times New Roman" panose="02020603050405020304" pitchFamily="18" charset="0"/>
                <a:cs typeface="Times New Roman" panose="02020603050405020304" pitchFamily="18" charset="0"/>
              </a:rPr>
              <a:t>Hemat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Pengeluaran</a:t>
            </a: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r>
              <a:rPr lang="en-ID" sz="2000" b="0" i="0" dirty="0">
                <a:solidFill>
                  <a:srgbClr val="FFFF00"/>
                </a:solidFill>
                <a:effectLst/>
                <a:latin typeface="Times New Roman" panose="02020603050405020304" pitchFamily="18" charset="0"/>
                <a:cs typeface="Times New Roman" panose="02020603050405020304" pitchFamily="18" charset="0"/>
              </a:rPr>
              <a:t>Salah </a:t>
            </a:r>
            <a:r>
              <a:rPr lang="en-ID" sz="2000" b="0" i="0" dirty="0" err="1">
                <a:solidFill>
                  <a:srgbClr val="FFFF00"/>
                </a:solidFill>
                <a:effectLst/>
                <a:latin typeface="Times New Roman" panose="02020603050405020304" pitchFamily="18" charset="0"/>
                <a:cs typeface="Times New Roman" panose="02020603050405020304" pitchFamily="18" charset="0"/>
              </a:rPr>
              <a:t>satu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manfaat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adalah</a:t>
            </a:r>
            <a:r>
              <a:rPr lang="en-ID" sz="2000" b="0" i="0" dirty="0">
                <a:solidFill>
                  <a:srgbClr val="FFFF00"/>
                </a:solidFill>
                <a:effectLst/>
                <a:latin typeface="Times New Roman" panose="02020603050405020304" pitchFamily="18" charset="0"/>
                <a:cs typeface="Times New Roman" panose="02020603050405020304" pitchFamily="18" charset="0"/>
              </a:rPr>
              <a:t> Anda </a:t>
            </a:r>
            <a:r>
              <a:rPr lang="en-ID" sz="2000" b="0" i="0" dirty="0" err="1">
                <a:solidFill>
                  <a:srgbClr val="FFFF00"/>
                </a:solidFill>
                <a:effectLst/>
                <a:latin typeface="Times New Roman" panose="02020603050405020304" pitchFamily="18" charset="0"/>
                <a:cs typeface="Times New Roman" panose="02020603050405020304" pitchFamily="18" charset="0"/>
              </a:rPr>
              <a:t>dapat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menghemat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pengeluaran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membeli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barang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tertentu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seperti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tidak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perlu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lagi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mengeluarkan</a:t>
            </a:r>
            <a:r>
              <a:rPr lang="en-ID" sz="2000" b="0" i="0" dirty="0">
                <a:solidFill>
                  <a:srgbClr val="FFFF00"/>
                </a:solidFill>
                <a:effectLst/>
                <a:latin typeface="Times New Roman" panose="02020603050405020304" pitchFamily="18" charset="0"/>
                <a:cs typeface="Times New Roman" panose="02020603050405020304" pitchFamily="18" charset="0"/>
              </a:rPr>
              <a:t> uang </a:t>
            </a:r>
            <a:r>
              <a:rPr lang="en-ID" sz="2000" b="0" i="0" dirty="0" err="1">
                <a:solidFill>
                  <a:srgbClr val="FFFF00"/>
                </a:solidFill>
                <a:effectLst/>
                <a:latin typeface="Times New Roman" panose="02020603050405020304" pitchFamily="18" charset="0"/>
                <a:cs typeface="Times New Roman" panose="02020603050405020304" pitchFamily="18" charset="0"/>
              </a:rPr>
              <a:t>banyak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membeli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pulsa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kalau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menelepon</a:t>
            </a:r>
            <a:r>
              <a:rPr lang="en-ID" sz="2000" b="0" i="0" dirty="0">
                <a:solidFill>
                  <a:srgbClr val="FFFF00"/>
                </a:solidFill>
                <a:effectLst/>
                <a:latin typeface="Times New Roman" panose="02020603050405020304" pitchFamily="18" charset="0"/>
                <a:cs typeface="Times New Roman" panose="02020603050405020304" pitchFamily="18" charset="0"/>
              </a:rPr>
              <a:t> orang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tidak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perlu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mencetak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banyak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berkas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keperluan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administrasi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karena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sudah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mengakses</a:t>
            </a:r>
            <a:r>
              <a:rPr lang="en-ID" sz="2000" b="0" i="0" dirty="0">
                <a:solidFill>
                  <a:srgbClr val="FFFF00"/>
                </a:solidFill>
                <a:effectLst/>
                <a:latin typeface="Times New Roman" panose="02020603050405020304" pitchFamily="18" charset="0"/>
                <a:cs typeface="Times New Roman" panose="02020603050405020304" pitchFamily="18" charset="0"/>
              </a:rPr>
              <a:t> data </a:t>
            </a:r>
            <a:r>
              <a:rPr lang="en-ID" sz="2000" b="0" i="0" dirty="0" err="1">
                <a:solidFill>
                  <a:srgbClr val="FFFF00"/>
                </a:solidFill>
                <a:effectLst/>
                <a:latin typeface="Times New Roman" panose="02020603050405020304" pitchFamily="18" charset="0"/>
                <a:cs typeface="Times New Roman" panose="02020603050405020304" pitchFamily="18" charset="0"/>
              </a:rPr>
              <a:t>secara</a:t>
            </a:r>
            <a:r>
              <a:rPr lang="en-ID" sz="2000" b="0" i="0" dirty="0">
                <a:solidFill>
                  <a:srgbClr val="FFFF00"/>
                </a:solidFill>
                <a:effectLst/>
                <a:latin typeface="Times New Roman" panose="02020603050405020304" pitchFamily="18" charset="0"/>
                <a:cs typeface="Times New Roman" panose="02020603050405020304" pitchFamily="18" charset="0"/>
              </a:rPr>
              <a:t> digital.</a:t>
            </a:r>
          </a:p>
          <a:p>
            <a:pPr algn="l"/>
            <a:r>
              <a:rPr lang="en-ID" sz="2000" b="0" i="0" dirty="0" err="1">
                <a:solidFill>
                  <a:srgbClr val="FFFF00"/>
                </a:solidFill>
                <a:effectLst/>
                <a:latin typeface="Times New Roman" panose="02020603050405020304" pitchFamily="18" charset="0"/>
                <a:cs typeface="Times New Roman" panose="02020603050405020304" pitchFamily="18" charset="0"/>
              </a:rPr>
              <a:t>Kemudahan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Berkomunikasi</a:t>
            </a: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r>
              <a:rPr lang="en-ID" sz="2000" b="0" i="0" dirty="0" err="1">
                <a:solidFill>
                  <a:srgbClr val="FFFF00"/>
                </a:solidFill>
                <a:effectLst/>
                <a:latin typeface="Times New Roman" panose="02020603050405020304" pitchFamily="18" charset="0"/>
                <a:cs typeface="Times New Roman" panose="02020603050405020304" pitchFamily="18" charset="0"/>
              </a:rPr>
              <a:t>Kemudahan</a:t>
            </a:r>
            <a:r>
              <a:rPr lang="en-ID" sz="2000" b="0" i="0" dirty="0">
                <a:solidFill>
                  <a:srgbClr val="FFFF00"/>
                </a:solidFill>
                <a:effectLst/>
                <a:latin typeface="Times New Roman" panose="02020603050405020304" pitchFamily="18" charset="0"/>
                <a:cs typeface="Times New Roman" panose="02020603050405020304" pitchFamily="18" charset="0"/>
              </a:rPr>
              <a:t> lain yang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dirasakan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adanya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adalah</a:t>
            </a:r>
            <a:r>
              <a:rPr lang="en-ID" sz="2000" b="0" i="0" dirty="0">
                <a:solidFill>
                  <a:srgbClr val="FFFF00"/>
                </a:solidFill>
                <a:effectLst/>
                <a:latin typeface="Times New Roman" panose="02020603050405020304" pitchFamily="18" charset="0"/>
                <a:cs typeface="Times New Roman" panose="02020603050405020304" pitchFamily="18" charset="0"/>
              </a:rPr>
              <a:t> Anda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berkomunikasi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cepat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siapa</a:t>
            </a:r>
            <a:r>
              <a:rPr lang="en-ID" sz="2000" b="0" i="0" dirty="0">
                <a:solidFill>
                  <a:srgbClr val="FFFF00"/>
                </a:solidFill>
                <a:effectLst/>
                <a:latin typeface="Times New Roman" panose="02020603050405020304" pitchFamily="18" charset="0"/>
                <a:cs typeface="Times New Roman" panose="02020603050405020304" pitchFamily="18" charset="0"/>
              </a:rPr>
              <a:t> pun </a:t>
            </a:r>
            <a:r>
              <a:rPr lang="en-ID" sz="2000" b="0" i="0" dirty="0" err="1">
                <a:solidFill>
                  <a:srgbClr val="FFFF00"/>
                </a:solidFill>
                <a:effectLst/>
                <a:latin typeface="Times New Roman" panose="02020603050405020304" pitchFamily="18" charset="0"/>
                <a:cs typeface="Times New Roman" panose="02020603050405020304" pitchFamily="18" charset="0"/>
              </a:rPr>
              <a:t>tanpa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harus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bertatap</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muka</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r>
              <a:rPr lang="en-ID" sz="2000" b="0" i="0" dirty="0" err="1">
                <a:solidFill>
                  <a:srgbClr val="FFFF00"/>
                </a:solidFill>
                <a:effectLst/>
                <a:latin typeface="Times New Roman" panose="02020603050405020304" pitchFamily="18" charset="0"/>
                <a:cs typeface="Times New Roman" panose="02020603050405020304" pitchFamily="18" charset="0"/>
              </a:rPr>
              <a:t>Bahkan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orang yang </a:t>
            </a:r>
            <a:r>
              <a:rPr lang="en-ID" sz="2000" b="0" i="0" dirty="0" err="1">
                <a:solidFill>
                  <a:srgbClr val="FFFF00"/>
                </a:solidFill>
                <a:effectLst/>
                <a:latin typeface="Times New Roman" panose="02020603050405020304" pitchFamily="18" charset="0"/>
                <a:cs typeface="Times New Roman" panose="02020603050405020304" pitchFamily="18" charset="0"/>
              </a:rPr>
              <a:t>berbeda</a:t>
            </a:r>
            <a:r>
              <a:rPr lang="en-ID" sz="2000" b="0" i="0" dirty="0">
                <a:solidFill>
                  <a:srgbClr val="FFFF00"/>
                </a:solidFill>
                <a:effectLst/>
                <a:latin typeface="Times New Roman" panose="02020603050405020304" pitchFamily="18" charset="0"/>
                <a:cs typeface="Times New Roman" panose="02020603050405020304" pitchFamily="18" charset="0"/>
              </a:rPr>
              <a:t> wilayah </a:t>
            </a:r>
            <a:r>
              <a:rPr lang="en-ID" sz="2000" b="0" i="0" dirty="0" err="1">
                <a:solidFill>
                  <a:srgbClr val="FFFF00"/>
                </a:solidFill>
                <a:effectLst/>
                <a:latin typeface="Times New Roman" panose="02020603050405020304" pitchFamily="18" charset="0"/>
                <a:cs typeface="Times New Roman" panose="02020603050405020304" pitchFamily="18" charset="0"/>
              </a:rPr>
              <a:t>geografis</a:t>
            </a:r>
            <a:r>
              <a:rPr lang="en-ID" sz="2000" b="0" i="0" dirty="0">
                <a:solidFill>
                  <a:srgbClr val="FFFF00"/>
                </a:solidFill>
                <a:effectLst/>
                <a:latin typeface="Times New Roman" panose="02020603050405020304" pitchFamily="18" charset="0"/>
                <a:cs typeface="Times New Roman" panose="02020603050405020304" pitchFamily="18" charset="0"/>
              </a:rPr>
              <a:t>, Anda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berkomunikasi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keperluan</a:t>
            </a:r>
            <a:r>
              <a:rPr lang="en-ID" sz="2000" b="0" i="0" dirty="0">
                <a:solidFill>
                  <a:srgbClr val="FFFF00"/>
                </a:solidFill>
                <a:effectLst/>
                <a:latin typeface="Times New Roman" panose="02020603050405020304" pitchFamily="18" charset="0"/>
                <a:cs typeface="Times New Roman" panose="02020603050405020304" pitchFamily="18" charset="0"/>
              </a:rPr>
              <a:t> Anda.</a:t>
            </a:r>
          </a:p>
          <a:p>
            <a:pPr algn="l"/>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komunikasi</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cepat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dapat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membantu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memecahkan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masalah</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sedang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dialami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perusahaan</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endParaRPr lang="en-ID" sz="2000" b="0" i="0" dirty="0">
              <a:solidFill>
                <a:srgbClr val="FFFF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210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351692"/>
            <a:ext cx="11387797" cy="6147582"/>
          </a:xfrm>
        </p:spPr>
        <p:txBody>
          <a:bodyPr anchor="t" anchorCtr="0">
            <a:normAutofit/>
          </a:bodyPr>
          <a:lstStyle/>
          <a:p>
            <a:pPr algn="ctr">
              <a:lnSpc>
                <a:spcPct val="107000"/>
              </a:lnSpc>
              <a:spcBef>
                <a:spcPts val="1200"/>
              </a:spcBef>
            </a:pP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endParaRPr lang="en-ID" sz="2000" dirty="0">
              <a:solidFill>
                <a:srgbClr val="FFFF00"/>
              </a:solidFill>
            </a:endParaRPr>
          </a:p>
        </p:txBody>
      </p:sp>
      <p:sp>
        <p:nvSpPr>
          <p:cNvPr id="3" name="TextBox 2">
            <a:extLst>
              <a:ext uri="{FF2B5EF4-FFF2-40B4-BE49-F238E27FC236}">
                <a16:creationId xmlns:a16="http://schemas.microsoft.com/office/drawing/2014/main" id="{4A95DA37-485D-12AF-B774-29ADBBAF87FB}"/>
              </a:ext>
            </a:extLst>
          </p:cNvPr>
          <p:cNvSpPr txBox="1"/>
          <p:nvPr/>
        </p:nvSpPr>
        <p:spPr>
          <a:xfrm>
            <a:off x="347004" y="358727"/>
            <a:ext cx="11286978" cy="5324535"/>
          </a:xfrm>
          <a:prstGeom prst="rect">
            <a:avLst/>
          </a:prstGeom>
          <a:noFill/>
        </p:spPr>
        <p:txBody>
          <a:bodyPr wrap="square">
            <a:spAutoFit/>
          </a:bodyPr>
          <a:lstStyle/>
          <a:p>
            <a:pPr algn="l"/>
            <a:r>
              <a:rPr lang="en-ID" sz="2000" b="1" i="0" dirty="0" err="1">
                <a:solidFill>
                  <a:srgbClr val="FFFF00"/>
                </a:solidFill>
                <a:effectLst/>
                <a:latin typeface="Times New Roman" panose="02020603050405020304" pitchFamily="18" charset="0"/>
                <a:cs typeface="Times New Roman" panose="02020603050405020304" pitchFamily="18" charset="0"/>
              </a:rPr>
              <a:t>Kekurangan</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Jaringan</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Komputer</a:t>
            </a:r>
            <a:endParaRPr lang="en-ID" sz="2000" b="1" i="0" dirty="0">
              <a:solidFill>
                <a:srgbClr val="FFFF00"/>
              </a:solidFill>
              <a:effectLst/>
              <a:latin typeface="Times New Roman" panose="02020603050405020304" pitchFamily="18" charset="0"/>
              <a:cs typeface="Times New Roman" panose="02020603050405020304" pitchFamily="18" charset="0"/>
            </a:endParaRPr>
          </a:p>
          <a:p>
            <a:pPr algn="l"/>
            <a:r>
              <a:rPr lang="en-ID" sz="2000" b="0" i="0" dirty="0">
                <a:solidFill>
                  <a:srgbClr val="FFFF00"/>
                </a:solidFill>
                <a:effectLst/>
                <a:latin typeface="Times New Roman" panose="02020603050405020304" pitchFamily="18" charset="0"/>
                <a:cs typeface="Times New Roman" panose="02020603050405020304" pitchFamily="18" charset="0"/>
              </a:rPr>
              <a:t>Di </a:t>
            </a:r>
            <a:r>
              <a:rPr lang="en-ID" sz="2000" b="0" i="0" dirty="0" err="1">
                <a:solidFill>
                  <a:srgbClr val="FFFF00"/>
                </a:solidFill>
                <a:effectLst/>
                <a:latin typeface="Times New Roman" panose="02020603050405020304" pitchFamily="18" charset="0"/>
                <a:cs typeface="Times New Roman" panose="02020603050405020304" pitchFamily="18" charset="0"/>
              </a:rPr>
              <a:t>balik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manfaatnya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kehadiran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ini</a:t>
            </a:r>
            <a:r>
              <a:rPr lang="en-ID" sz="2000" b="0" i="0" dirty="0">
                <a:solidFill>
                  <a:srgbClr val="FFFF00"/>
                </a:solidFill>
                <a:effectLst/>
                <a:latin typeface="Times New Roman" panose="02020603050405020304" pitchFamily="18" charset="0"/>
                <a:cs typeface="Times New Roman" panose="02020603050405020304" pitchFamily="18" charset="0"/>
              </a:rPr>
              <a:t> juga </a:t>
            </a:r>
            <a:r>
              <a:rPr lang="en-ID" sz="2000" b="0" i="0" dirty="0" err="1">
                <a:solidFill>
                  <a:srgbClr val="FFFF00"/>
                </a:solidFill>
                <a:effectLst/>
                <a:latin typeface="Times New Roman" panose="02020603050405020304" pitchFamily="18" charset="0"/>
                <a:cs typeface="Times New Roman" panose="02020603050405020304" pitchFamily="18" charset="0"/>
              </a:rPr>
              <a:t>ternyata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memiliki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beberapa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kekurangan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antara</a:t>
            </a:r>
            <a:r>
              <a:rPr lang="en-ID" sz="2000" b="0" i="0" dirty="0">
                <a:solidFill>
                  <a:srgbClr val="FFFF00"/>
                </a:solidFill>
                <a:effectLst/>
                <a:latin typeface="Times New Roman" panose="02020603050405020304" pitchFamily="18" charset="0"/>
                <a:cs typeface="Times New Roman" panose="02020603050405020304" pitchFamily="18" charset="0"/>
              </a:rPr>
              <a:t> lain:</a:t>
            </a:r>
          </a:p>
          <a:p>
            <a:pPr algn="l">
              <a:buFont typeface="Arial" panose="020B0604020202020204" pitchFamily="34" charset="0"/>
              <a:buChar char="•"/>
            </a:pPr>
            <a:r>
              <a:rPr lang="en-ID" sz="2000" b="0" i="0" dirty="0">
                <a:solidFill>
                  <a:srgbClr val="FFFF00"/>
                </a:solidFill>
                <a:effectLst/>
                <a:latin typeface="Times New Roman" panose="02020603050405020304" pitchFamily="18" charset="0"/>
                <a:cs typeface="Times New Roman" panose="02020603050405020304" pitchFamily="18" charset="0"/>
              </a:rPr>
              <a:t>data yang </a:t>
            </a:r>
            <a:r>
              <a:rPr lang="en-ID" sz="2000" b="0" i="1" dirty="0" err="1">
                <a:solidFill>
                  <a:srgbClr val="FFFF00"/>
                </a:solidFill>
                <a:effectLst/>
                <a:latin typeface="Times New Roman" panose="02020603050405020304" pitchFamily="18" charset="0"/>
                <a:cs typeface="Times New Roman" panose="02020603050405020304" pitchFamily="18" charset="0"/>
              </a:rPr>
              <a:t>dishare</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memiliki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risiko</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terkena</a:t>
            </a:r>
            <a:r>
              <a:rPr lang="en-ID" sz="2000" b="0" i="0" dirty="0">
                <a:solidFill>
                  <a:srgbClr val="FFFF00"/>
                </a:solidFill>
                <a:effectLst/>
                <a:latin typeface="Times New Roman" panose="02020603050405020304" pitchFamily="18" charset="0"/>
                <a:cs typeface="Times New Roman" panose="02020603050405020304" pitchFamily="18" charset="0"/>
              </a:rPr>
              <a:t> virus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spam di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memerlukan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biaya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manajemen</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1" dirty="0">
                <a:solidFill>
                  <a:srgbClr val="FFFF00"/>
                </a:solidFill>
                <a:effectLst/>
                <a:latin typeface="Times New Roman" panose="02020603050405020304" pitchFamily="18" charset="0"/>
                <a:cs typeface="Times New Roman" panose="02020603050405020304" pitchFamily="18" charset="0"/>
              </a:rPr>
              <a:t>maintenance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secara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berkala</a:t>
            </a:r>
            <a:r>
              <a:rPr lang="en-ID" sz="2000" b="0" i="0" dirty="0">
                <a:solidFill>
                  <a:srgbClr val="FFFF00"/>
                </a:solidFill>
                <a:effectLst/>
                <a:latin typeface="Times New Roman" panose="02020603050405020304" pitchFamily="18" charset="0"/>
                <a:cs typeface="Times New Roman" panose="02020603050405020304" pitchFamily="18" charset="0"/>
              </a:rPr>
              <a:t> oleh </a:t>
            </a:r>
            <a:r>
              <a:rPr lang="en-ID" sz="2000" b="0" i="0" dirty="0" err="1">
                <a:solidFill>
                  <a:srgbClr val="FFFF00"/>
                </a:solidFill>
                <a:effectLst/>
                <a:latin typeface="Times New Roman" panose="02020603050405020304" pitchFamily="18" charset="0"/>
                <a:cs typeface="Times New Roman" panose="02020603050405020304" pitchFamily="18" charset="0"/>
              </a:rPr>
              <a:t>tim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profesional</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memerlukan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biaya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awal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pembelian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hardware</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software</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beserta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rencana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network design</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risiko</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keamanan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seperti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penyebaran</a:t>
            </a:r>
            <a:r>
              <a:rPr lang="en-ID" sz="2000" b="0" i="0" dirty="0">
                <a:solidFill>
                  <a:srgbClr val="FFFF00"/>
                </a:solidFill>
                <a:effectLst/>
                <a:latin typeface="Times New Roman" panose="02020603050405020304" pitchFamily="18" charset="0"/>
                <a:cs typeface="Times New Roman" panose="02020603050405020304" pitchFamily="18" charset="0"/>
              </a:rPr>
              <a:t> data </a:t>
            </a:r>
            <a:r>
              <a:rPr lang="en-ID" sz="2000" b="0" i="0" dirty="0" err="1">
                <a:solidFill>
                  <a:srgbClr val="FFFF00"/>
                </a:solidFill>
                <a:effectLst/>
                <a:latin typeface="Times New Roman" panose="02020603050405020304" pitchFamily="18" charset="0"/>
                <a:cs typeface="Times New Roman" panose="02020603050405020304" pitchFamily="18" charset="0"/>
              </a:rPr>
              <a:t>ilegal</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pencurian</a:t>
            </a:r>
            <a:r>
              <a:rPr lang="en-ID" sz="2000" b="0" i="0" dirty="0">
                <a:solidFill>
                  <a:srgbClr val="FFFF00"/>
                </a:solidFill>
                <a:effectLst/>
                <a:latin typeface="Times New Roman" panose="02020603050405020304" pitchFamily="18" charset="0"/>
                <a:cs typeface="Times New Roman" panose="02020603050405020304" pitchFamily="18" charset="0"/>
              </a:rPr>
              <a:t> data.</a:t>
            </a:r>
          </a:p>
          <a:p>
            <a:pPr algn="l"/>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r>
              <a:rPr lang="en-US"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PEMODELAN LAYERING PADA JARINGAN KOMPUTER</a:t>
            </a: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Layering </a:t>
            </a:r>
            <a:r>
              <a:rPr lang="en-ID" sz="2000" b="0" i="0" dirty="0" err="1">
                <a:solidFill>
                  <a:srgbClr val="FFFF00"/>
                </a:solidFill>
                <a:effectLst/>
                <a:latin typeface="Times New Roman" panose="02020603050405020304" pitchFamily="18" charset="0"/>
                <a:cs typeface="Times New Roman" panose="02020603050405020304" pitchFamily="18" charset="0"/>
              </a:rPr>
              <a:t>adalah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keterkaitan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antar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saling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terhubung</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saling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ketergantungan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sama</a:t>
            </a:r>
            <a:r>
              <a:rPr lang="en-ID" sz="2000" b="0" i="0" dirty="0">
                <a:solidFill>
                  <a:srgbClr val="FFFF00"/>
                </a:solidFill>
                <a:effectLst/>
                <a:latin typeface="Times New Roman" panose="02020603050405020304" pitchFamily="18" charset="0"/>
                <a:cs typeface="Times New Roman" panose="02020603050405020304" pitchFamily="18" charset="0"/>
              </a:rPr>
              <a:t> lain </a:t>
            </a:r>
            <a:r>
              <a:rPr lang="en-ID" sz="2000" b="0" i="0" dirty="0" err="1">
                <a:solidFill>
                  <a:srgbClr val="FFFF00"/>
                </a:solidFill>
                <a:effectLst/>
                <a:latin typeface="Times New Roman" panose="02020603050405020304" pitchFamily="18" charset="0"/>
                <a:cs typeface="Times New Roman" panose="02020603050405020304" pitchFamily="18" charset="0"/>
              </a:rPr>
              <a:t>saatterjadi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komunikasi</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kompleks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didalam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a:t>
            </a:r>
            <a:br>
              <a:rPr lang="en-ID" sz="2000" dirty="0">
                <a:solidFill>
                  <a:srgbClr val="FFFF00"/>
                </a:solidFill>
                <a:latin typeface="Times New Roman" panose="02020603050405020304" pitchFamily="18" charset="0"/>
                <a:cs typeface="Times New Roman" panose="02020603050405020304" pitchFamily="18" charset="0"/>
              </a:rPr>
            </a:b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Layering juga </a:t>
            </a:r>
            <a:r>
              <a:rPr lang="en-ID" sz="2000" b="0" i="0" dirty="0" err="1">
                <a:solidFill>
                  <a:srgbClr val="FFFF00"/>
                </a:solidFill>
                <a:effectLst/>
                <a:latin typeface="Times New Roman" panose="02020603050405020304" pitchFamily="18" charset="0"/>
                <a:cs typeface="Times New Roman" panose="02020603050405020304" pitchFamily="18" charset="0"/>
              </a:rPr>
              <a:t>dapat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diartikan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sebagai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sebuah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teknik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umum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menyederhanakan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desain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cara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melakukan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pembagian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beberapa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buah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lapisan</a:t>
            </a:r>
            <a:r>
              <a:rPr lang="en-ID" sz="2000" b="0" i="0" dirty="0">
                <a:solidFill>
                  <a:srgbClr val="FFFF00"/>
                </a:solidFill>
                <a:effectLst/>
                <a:latin typeface="Times New Roman" panose="02020603050405020304" pitchFamily="18" charset="0"/>
                <a:cs typeface="Times New Roman" panose="02020603050405020304" pitchFamily="18" charset="0"/>
              </a:rPr>
              <a:t> (layer) </a:t>
            </a:r>
            <a:r>
              <a:rPr lang="en-ID" sz="2000" b="0" i="0" dirty="0" err="1">
                <a:solidFill>
                  <a:srgbClr val="FFFF00"/>
                </a:solidFill>
                <a:effectLst/>
                <a:latin typeface="Times New Roman" panose="02020603050405020304" pitchFamily="18" charset="0"/>
                <a:cs typeface="Times New Roman" panose="02020603050405020304" pitchFamily="18" charset="0"/>
              </a:rPr>
              <a:t>dimana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setiap</a:t>
            </a:r>
            <a:r>
              <a:rPr lang="en-ID" sz="2000" b="0" i="0" dirty="0">
                <a:solidFill>
                  <a:srgbClr val="FFFF00"/>
                </a:solidFill>
                <a:effectLst/>
                <a:latin typeface="Times New Roman" panose="02020603050405020304" pitchFamily="18" charset="0"/>
                <a:cs typeface="Times New Roman" panose="02020603050405020304" pitchFamily="18" charset="0"/>
              </a:rPr>
              <a:t> layer </a:t>
            </a:r>
            <a:r>
              <a:rPr lang="en-ID" sz="2000" b="0" i="0" dirty="0" err="1">
                <a:solidFill>
                  <a:srgbClr val="FFFF00"/>
                </a:solidFill>
                <a:effectLst/>
                <a:latin typeface="Times New Roman" panose="02020603050405020304" pitchFamily="18" charset="0"/>
                <a:cs typeface="Times New Roman" panose="02020603050405020304" pitchFamily="18" charset="0"/>
              </a:rPr>
              <a:t>tersebut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diletakkan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beberapa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buah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sesuai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tugasnya</a:t>
            </a:r>
            <a:r>
              <a:rPr lang="en-ID" sz="2000" b="0" i="0" dirty="0">
                <a:solidFill>
                  <a:srgbClr val="FFFF00"/>
                </a:solidFill>
                <a:effectLst/>
                <a:latin typeface="Times New Roman" panose="02020603050405020304" pitchFamily="18" charset="0"/>
                <a:cs typeface="Times New Roman" panose="02020603050405020304" pitchFamily="18" charset="0"/>
              </a:rPr>
              <a:t> masing-masing, </a:t>
            </a:r>
            <a:r>
              <a:rPr lang="en-ID" sz="2000" b="0" i="0" dirty="0" err="1">
                <a:solidFill>
                  <a:srgbClr val="FFFF00"/>
                </a:solidFill>
                <a:effectLst/>
                <a:latin typeface="Times New Roman" panose="02020603050405020304" pitchFamily="18" charset="0"/>
                <a:cs typeface="Times New Roman" panose="02020603050405020304" pitchFamily="18" charset="0"/>
              </a:rPr>
              <a:t>Kesesama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ini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saling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terhubung</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saling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membutuhkan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sama</a:t>
            </a:r>
            <a:r>
              <a:rPr lang="en-ID" sz="2000" b="0" i="0" dirty="0">
                <a:solidFill>
                  <a:srgbClr val="FFFF00"/>
                </a:solidFill>
                <a:effectLst/>
                <a:latin typeface="Times New Roman" panose="02020603050405020304" pitchFamily="18" charset="0"/>
                <a:cs typeface="Times New Roman" panose="02020603050405020304" pitchFamily="18" charset="0"/>
              </a:rPr>
              <a:t> lain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Layering).</a:t>
            </a:r>
          </a:p>
          <a:p>
            <a:pPr algn="l"/>
            <a:endParaRPr lang="en-ID" sz="2000" b="0" i="0" dirty="0">
              <a:solidFill>
                <a:srgbClr val="FFFF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38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351692"/>
            <a:ext cx="11387797" cy="6147582"/>
          </a:xfrm>
        </p:spPr>
        <p:txBody>
          <a:bodyPr anchor="t" anchorCtr="0">
            <a:normAutofit/>
          </a:bodyPr>
          <a:lstStyle/>
          <a:p>
            <a:pPr algn="ctr">
              <a:lnSpc>
                <a:spcPct val="107000"/>
              </a:lnSpc>
              <a:spcBef>
                <a:spcPts val="1200"/>
              </a:spcBef>
            </a:pP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endParaRPr lang="en-ID" sz="2000" dirty="0">
              <a:solidFill>
                <a:srgbClr val="FFFF00"/>
              </a:solidFill>
            </a:endParaRPr>
          </a:p>
        </p:txBody>
      </p:sp>
      <p:sp>
        <p:nvSpPr>
          <p:cNvPr id="7" name="TextBox 6">
            <a:extLst>
              <a:ext uri="{FF2B5EF4-FFF2-40B4-BE49-F238E27FC236}">
                <a16:creationId xmlns:a16="http://schemas.microsoft.com/office/drawing/2014/main" id="{BC60DE09-81C0-9569-D12A-2ABC59ECD12D}"/>
              </a:ext>
            </a:extLst>
          </p:cNvPr>
          <p:cNvSpPr txBox="1"/>
          <p:nvPr/>
        </p:nvSpPr>
        <p:spPr>
          <a:xfrm>
            <a:off x="457199" y="358726"/>
            <a:ext cx="11277602" cy="6186309"/>
          </a:xfrm>
          <a:prstGeom prst="rect">
            <a:avLst/>
          </a:prstGeom>
          <a:noFill/>
        </p:spPr>
        <p:txBody>
          <a:bodyPr wrap="square">
            <a:spAutoFit/>
          </a:bodyPr>
          <a:lstStyle/>
          <a:p>
            <a:pPr algn="l"/>
            <a:r>
              <a:rPr lang="en-ID" sz="1800" dirty="0" err="1">
                <a:solidFill>
                  <a:srgbClr val="FFFF00"/>
                </a:solidFill>
                <a:latin typeface="Times New Roman" panose="02020603050405020304" pitchFamily="18" charset="0"/>
                <a:cs typeface="Times New Roman" panose="02020603050405020304" pitchFamily="18" charset="0"/>
              </a:rPr>
              <a:t>Pemodelannya</a:t>
            </a:r>
            <a:r>
              <a:rPr lang="en-ID" sz="1800" dirty="0">
                <a:solidFill>
                  <a:srgbClr val="FFFF00"/>
                </a:solidFill>
                <a:latin typeface="Times New Roman" panose="02020603050405020304" pitchFamily="18" charset="0"/>
                <a:cs typeface="Times New Roman" panose="02020603050405020304" pitchFamily="18" charset="0"/>
              </a:rPr>
              <a:t> </a:t>
            </a:r>
            <a:r>
              <a:rPr lang="en-ID" sz="1800" dirty="0" err="1">
                <a:solidFill>
                  <a:srgbClr val="FFFF00"/>
                </a:solidFill>
                <a:latin typeface="Times New Roman" panose="02020603050405020304" pitchFamily="18" charset="0"/>
                <a:cs typeface="Times New Roman" panose="02020603050405020304" pitchFamily="18" charset="0"/>
              </a:rPr>
              <a:t>terdiri</a:t>
            </a:r>
            <a:r>
              <a:rPr lang="en-ID" sz="1800" dirty="0">
                <a:solidFill>
                  <a:srgbClr val="FFFF00"/>
                </a:solidFill>
                <a:latin typeface="Times New Roman" panose="02020603050405020304" pitchFamily="18" charset="0"/>
                <a:cs typeface="Times New Roman" panose="02020603050405020304" pitchFamily="18" charset="0"/>
              </a:rPr>
              <a:t> </a:t>
            </a:r>
            <a:r>
              <a:rPr lang="en-ID" sz="1800" dirty="0" err="1">
                <a:solidFill>
                  <a:srgbClr val="FFFF00"/>
                </a:solidFill>
                <a:latin typeface="Times New Roman" panose="02020603050405020304" pitchFamily="18" charset="0"/>
                <a:cs typeface="Times New Roman" panose="02020603050405020304" pitchFamily="18" charset="0"/>
              </a:rPr>
              <a:t>dari</a:t>
            </a:r>
            <a:r>
              <a:rPr lang="en-ID" sz="1800" dirty="0">
                <a:solidFill>
                  <a:srgbClr val="FFFF00"/>
                </a:solidFill>
                <a:latin typeface="Times New Roman" panose="02020603050405020304" pitchFamily="18" charset="0"/>
                <a:cs typeface="Times New Roman" panose="02020603050405020304" pitchFamily="18" charset="0"/>
              </a:rPr>
              <a:t> OSI 7 Layer, TCP/IP </a:t>
            </a:r>
            <a:r>
              <a:rPr lang="en-ID" sz="1800" dirty="0" err="1">
                <a:solidFill>
                  <a:srgbClr val="FFFF00"/>
                </a:solidFill>
                <a:latin typeface="Times New Roman" panose="02020603050405020304" pitchFamily="18" charset="0"/>
                <a:cs typeface="Times New Roman" panose="02020603050405020304" pitchFamily="18" charset="0"/>
              </a:rPr>
              <a:t>umum</a:t>
            </a:r>
            <a:r>
              <a:rPr lang="en-ID" sz="1800" dirty="0">
                <a:solidFill>
                  <a:srgbClr val="FFFF00"/>
                </a:solidFill>
                <a:latin typeface="Times New Roman" panose="02020603050405020304" pitchFamily="18" charset="0"/>
                <a:cs typeface="Times New Roman" panose="02020603050405020304" pitchFamily="18" charset="0"/>
              </a:rPr>
              <a:t> 4 Layer dan TCP/IP </a:t>
            </a:r>
            <a:r>
              <a:rPr lang="en-ID" sz="1800" dirty="0" err="1">
                <a:solidFill>
                  <a:srgbClr val="FFFF00"/>
                </a:solidFill>
                <a:latin typeface="Times New Roman" panose="02020603050405020304" pitchFamily="18" charset="0"/>
                <a:cs typeface="Times New Roman" panose="02020603050405020304" pitchFamily="18" charset="0"/>
              </a:rPr>
              <a:t>Forouzan</a:t>
            </a:r>
            <a:r>
              <a:rPr lang="en-ID" sz="1800" dirty="0">
                <a:solidFill>
                  <a:srgbClr val="FFFF00"/>
                </a:solidFill>
                <a:latin typeface="Times New Roman" panose="02020603050405020304" pitchFamily="18" charset="0"/>
                <a:cs typeface="Times New Roman" panose="02020603050405020304" pitchFamily="18" charset="0"/>
              </a:rPr>
              <a:t> 5 Layer</a:t>
            </a:r>
          </a:p>
          <a:p>
            <a:pPr algn="l"/>
            <a:endParaRPr lang="en-ID" b="0" i="0" dirty="0">
              <a:solidFill>
                <a:srgbClr val="FFFF00"/>
              </a:solidFill>
              <a:effectLst/>
              <a:latin typeface="Times New Roman" panose="02020603050405020304" pitchFamily="18" charset="0"/>
              <a:cs typeface="Times New Roman" panose="02020603050405020304" pitchFamily="18" charset="0"/>
            </a:endParaRPr>
          </a:p>
          <a:p>
            <a:pPr algn="l"/>
            <a:endParaRPr lang="en-ID" dirty="0">
              <a:solidFill>
                <a:srgbClr val="FFFF00"/>
              </a:solidFill>
              <a:latin typeface="Times New Roman" panose="02020603050405020304" pitchFamily="18" charset="0"/>
              <a:cs typeface="Times New Roman" panose="02020603050405020304" pitchFamily="18" charset="0"/>
            </a:endParaRPr>
          </a:p>
          <a:p>
            <a:pPr algn="l"/>
            <a:endParaRPr lang="en-ID" b="0" i="0" dirty="0">
              <a:solidFill>
                <a:srgbClr val="FFFF00"/>
              </a:solidFill>
              <a:effectLst/>
              <a:latin typeface="Times New Roman" panose="02020603050405020304" pitchFamily="18" charset="0"/>
              <a:cs typeface="Times New Roman" panose="02020603050405020304" pitchFamily="18" charset="0"/>
            </a:endParaRPr>
          </a:p>
          <a:p>
            <a:pPr algn="l"/>
            <a:endParaRPr lang="en-ID" dirty="0">
              <a:solidFill>
                <a:srgbClr val="FFFF00"/>
              </a:solidFill>
              <a:latin typeface="Times New Roman" panose="02020603050405020304" pitchFamily="18" charset="0"/>
              <a:cs typeface="Times New Roman" panose="02020603050405020304" pitchFamily="18" charset="0"/>
            </a:endParaRPr>
          </a:p>
          <a:p>
            <a:pPr algn="l"/>
            <a:endParaRPr lang="en-ID" b="0" i="0" dirty="0">
              <a:solidFill>
                <a:srgbClr val="FFFF00"/>
              </a:solidFill>
              <a:effectLst/>
              <a:latin typeface="Times New Roman" panose="02020603050405020304" pitchFamily="18" charset="0"/>
              <a:cs typeface="Times New Roman" panose="02020603050405020304" pitchFamily="18" charset="0"/>
            </a:endParaRPr>
          </a:p>
          <a:p>
            <a:pPr algn="l"/>
            <a:endParaRPr lang="en-ID" dirty="0">
              <a:solidFill>
                <a:srgbClr val="FFFF00"/>
              </a:solidFill>
              <a:latin typeface="Times New Roman" panose="02020603050405020304" pitchFamily="18" charset="0"/>
              <a:cs typeface="Times New Roman" panose="02020603050405020304" pitchFamily="18" charset="0"/>
            </a:endParaRPr>
          </a:p>
          <a:p>
            <a:pPr algn="l"/>
            <a:endParaRPr lang="en-ID" b="0" i="0" dirty="0">
              <a:solidFill>
                <a:srgbClr val="FFFF00"/>
              </a:solidFill>
              <a:effectLst/>
              <a:latin typeface="Times New Roman" panose="02020603050405020304" pitchFamily="18" charset="0"/>
              <a:cs typeface="Times New Roman" panose="02020603050405020304" pitchFamily="18" charset="0"/>
            </a:endParaRPr>
          </a:p>
          <a:p>
            <a:pPr algn="l"/>
            <a:endParaRPr lang="en-ID" dirty="0">
              <a:solidFill>
                <a:srgbClr val="FFFF00"/>
              </a:solidFill>
              <a:latin typeface="Times New Roman" panose="02020603050405020304" pitchFamily="18" charset="0"/>
              <a:cs typeface="Times New Roman" panose="02020603050405020304" pitchFamily="18" charset="0"/>
            </a:endParaRPr>
          </a:p>
          <a:p>
            <a:pPr algn="l"/>
            <a:endParaRPr lang="en-ID" b="0" i="0" dirty="0">
              <a:solidFill>
                <a:srgbClr val="FFFF00"/>
              </a:solidFill>
              <a:effectLst/>
              <a:latin typeface="Times New Roman" panose="02020603050405020304" pitchFamily="18" charset="0"/>
              <a:cs typeface="Times New Roman" panose="02020603050405020304" pitchFamily="18" charset="0"/>
            </a:endParaRPr>
          </a:p>
          <a:p>
            <a:pPr algn="l"/>
            <a:endParaRPr lang="en-ID" dirty="0">
              <a:solidFill>
                <a:srgbClr val="FFFF00"/>
              </a:solidFill>
              <a:latin typeface="Times New Roman" panose="02020603050405020304" pitchFamily="18" charset="0"/>
              <a:cs typeface="Times New Roman" panose="02020603050405020304" pitchFamily="18" charset="0"/>
            </a:endParaRPr>
          </a:p>
          <a:p>
            <a:pPr algn="l"/>
            <a:endParaRPr lang="en-ID" b="0" i="0" dirty="0">
              <a:solidFill>
                <a:srgbClr val="FFFF00"/>
              </a:solidFill>
              <a:effectLst/>
              <a:latin typeface="Times New Roman" panose="02020603050405020304" pitchFamily="18" charset="0"/>
              <a:cs typeface="Times New Roman" panose="02020603050405020304" pitchFamily="18" charset="0"/>
            </a:endParaRPr>
          </a:p>
          <a:p>
            <a:pPr algn="l"/>
            <a:endParaRPr lang="en-ID" sz="1800" dirty="0">
              <a:solidFill>
                <a:srgbClr val="FFFF00"/>
              </a:solidFill>
              <a:latin typeface="Times New Roman" panose="02020603050405020304" pitchFamily="18" charset="0"/>
              <a:cs typeface="Times New Roman" panose="02020603050405020304" pitchFamily="18" charset="0"/>
            </a:endParaRPr>
          </a:p>
          <a:p>
            <a:pPr algn="l"/>
            <a:endParaRPr lang="en-ID" b="0" i="0" dirty="0">
              <a:solidFill>
                <a:srgbClr val="FFFF00"/>
              </a:solidFill>
              <a:effectLst/>
              <a:latin typeface="Times New Roman" panose="02020603050405020304" pitchFamily="18" charset="0"/>
              <a:cs typeface="Times New Roman" panose="02020603050405020304" pitchFamily="18" charset="0"/>
            </a:endParaRPr>
          </a:p>
          <a:p>
            <a:pPr algn="l"/>
            <a:endParaRPr lang="en-ID" sz="1800" dirty="0">
              <a:solidFill>
                <a:srgbClr val="FFFF00"/>
              </a:solidFill>
              <a:latin typeface="Times New Roman" panose="02020603050405020304" pitchFamily="18" charset="0"/>
              <a:cs typeface="Times New Roman" panose="02020603050405020304" pitchFamily="18" charset="0"/>
            </a:endParaRPr>
          </a:p>
          <a:p>
            <a:pPr algn="l"/>
            <a:endParaRPr lang="en-ID" b="0" i="0" dirty="0">
              <a:solidFill>
                <a:srgbClr val="FFFF00"/>
              </a:solidFill>
              <a:effectLst/>
              <a:latin typeface="Times New Roman" panose="02020603050405020304" pitchFamily="18" charset="0"/>
              <a:cs typeface="Times New Roman" panose="02020603050405020304" pitchFamily="18" charset="0"/>
            </a:endParaRPr>
          </a:p>
          <a:p>
            <a:pPr algn="l"/>
            <a:endParaRPr lang="en-ID" sz="1800" dirty="0">
              <a:solidFill>
                <a:srgbClr val="FFFF00"/>
              </a:solidFill>
              <a:latin typeface="Times New Roman" panose="02020603050405020304" pitchFamily="18" charset="0"/>
              <a:cs typeface="Times New Roman" panose="02020603050405020304" pitchFamily="18" charset="0"/>
            </a:endParaRPr>
          </a:p>
          <a:p>
            <a:pPr algn="l"/>
            <a:endParaRPr lang="en-ID" b="0" i="0" dirty="0">
              <a:solidFill>
                <a:srgbClr val="FFFF00"/>
              </a:solidFill>
              <a:effectLst/>
              <a:latin typeface="Times New Roman" panose="02020603050405020304" pitchFamily="18" charset="0"/>
              <a:cs typeface="Times New Roman" panose="02020603050405020304" pitchFamily="18" charset="0"/>
            </a:endParaRPr>
          </a:p>
          <a:p>
            <a:pPr algn="l"/>
            <a:endParaRPr lang="en-ID" sz="1800" dirty="0">
              <a:solidFill>
                <a:srgbClr val="FFFF00"/>
              </a:solidFill>
              <a:latin typeface="Times New Roman" panose="02020603050405020304" pitchFamily="18" charset="0"/>
              <a:cs typeface="Times New Roman" panose="02020603050405020304" pitchFamily="18" charset="0"/>
            </a:endParaRPr>
          </a:p>
          <a:p>
            <a:pPr algn="l"/>
            <a:endParaRPr lang="en-ID" b="0" i="0" dirty="0">
              <a:solidFill>
                <a:srgbClr val="FFFF00"/>
              </a:solidFill>
              <a:effectLst/>
              <a:latin typeface="Times New Roman" panose="02020603050405020304" pitchFamily="18" charset="0"/>
              <a:cs typeface="Times New Roman" panose="02020603050405020304" pitchFamily="18" charset="0"/>
            </a:endParaRPr>
          </a:p>
          <a:p>
            <a:pPr algn="l"/>
            <a:endParaRPr lang="en-ID" sz="1800" dirty="0">
              <a:solidFill>
                <a:srgbClr val="FFFF00"/>
              </a:solidFill>
              <a:latin typeface="Times New Roman" panose="02020603050405020304" pitchFamily="18" charset="0"/>
              <a:cs typeface="Times New Roman" panose="02020603050405020304" pitchFamily="18" charset="0"/>
            </a:endParaRPr>
          </a:p>
          <a:p>
            <a:pPr algn="l"/>
            <a:endParaRPr lang="en-ID" sz="1800" b="0" i="0" dirty="0">
              <a:solidFill>
                <a:srgbClr val="FFFF00"/>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8427F89-A73A-A945-4247-DFC1D8A877BC}"/>
              </a:ext>
            </a:extLst>
          </p:cNvPr>
          <p:cNvPicPr>
            <a:picLocks noChangeAspect="1"/>
          </p:cNvPicPr>
          <p:nvPr/>
        </p:nvPicPr>
        <p:blipFill>
          <a:blip r:embed="rId4"/>
          <a:stretch>
            <a:fillRect/>
          </a:stretch>
        </p:blipFill>
        <p:spPr>
          <a:xfrm>
            <a:off x="583808" y="836877"/>
            <a:ext cx="6058746" cy="4248743"/>
          </a:xfrm>
          <a:prstGeom prst="rect">
            <a:avLst/>
          </a:prstGeom>
        </p:spPr>
      </p:pic>
    </p:spTree>
    <p:extLst>
      <p:ext uri="{BB962C8B-B14F-4D97-AF65-F5344CB8AC3E}">
        <p14:creationId xmlns:p14="http://schemas.microsoft.com/office/powerpoint/2010/main" val="3657377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351692"/>
            <a:ext cx="11387797" cy="6147582"/>
          </a:xfrm>
        </p:spPr>
        <p:txBody>
          <a:bodyPr anchor="t" anchorCtr="0">
            <a:normAutofit/>
          </a:bodyPr>
          <a:lstStyle/>
          <a:p>
            <a:pPr algn="ctr">
              <a:lnSpc>
                <a:spcPct val="107000"/>
              </a:lnSpc>
              <a:spcBef>
                <a:spcPts val="1200"/>
              </a:spcBef>
            </a:pP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endParaRPr lang="en-ID" sz="2000" dirty="0">
              <a:solidFill>
                <a:srgbClr val="FFFF00"/>
              </a:solidFill>
            </a:endParaRPr>
          </a:p>
        </p:txBody>
      </p:sp>
      <p:sp>
        <p:nvSpPr>
          <p:cNvPr id="3" name="TextBox 2">
            <a:extLst>
              <a:ext uri="{FF2B5EF4-FFF2-40B4-BE49-F238E27FC236}">
                <a16:creationId xmlns:a16="http://schemas.microsoft.com/office/drawing/2014/main" id="{CB2DC174-5518-0971-BDAD-1EB3BDBB387B}"/>
              </a:ext>
            </a:extLst>
          </p:cNvPr>
          <p:cNvSpPr txBox="1"/>
          <p:nvPr/>
        </p:nvSpPr>
        <p:spPr>
          <a:xfrm>
            <a:off x="457199" y="358726"/>
            <a:ext cx="11277602" cy="6247864"/>
          </a:xfrm>
          <a:prstGeom prst="rect">
            <a:avLst/>
          </a:prstGeom>
          <a:noFill/>
        </p:spPr>
        <p:txBody>
          <a:bodyPr wrap="square">
            <a:spAutoFit/>
          </a:bodyPr>
          <a:lstStyle/>
          <a:p>
            <a:pPr algn="just" fontAlgn="base"/>
            <a:r>
              <a:rPr lang="en-ID" sz="2000" b="1" i="0" dirty="0" err="1">
                <a:solidFill>
                  <a:srgbClr val="FFFF00"/>
                </a:solidFill>
                <a:effectLst/>
                <a:latin typeface="Times New Roman" panose="02020603050405020304" pitchFamily="18" charset="0"/>
                <a:cs typeface="Times New Roman" panose="02020603050405020304" pitchFamily="18" charset="0"/>
              </a:rPr>
              <a:t>Protokol</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Jaringan</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Komputer</a:t>
            </a:r>
            <a:r>
              <a:rPr lang="en-ID" sz="2000" b="1" i="0" dirty="0">
                <a:solidFill>
                  <a:srgbClr val="FFFF00"/>
                </a:solidFill>
                <a:effectLst/>
                <a:latin typeface="Times New Roman" panose="02020603050405020304" pitchFamily="18" charset="0"/>
                <a:cs typeface="Times New Roman" panose="02020603050405020304" pitchFamily="18" charset="0"/>
              </a:rPr>
              <a:t> </a:t>
            </a:r>
          </a:p>
          <a:p>
            <a:pPr algn="just" fontAlgn="base"/>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adalah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aturan</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ada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sebuah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harus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ditaati</a:t>
            </a:r>
            <a:r>
              <a:rPr lang="en-ID" sz="2000" b="0" i="0" dirty="0">
                <a:solidFill>
                  <a:srgbClr val="FFFF00"/>
                </a:solidFill>
                <a:effectLst/>
                <a:latin typeface="Times New Roman" panose="02020603050405020304" pitchFamily="18" charset="0"/>
                <a:cs typeface="Times New Roman" panose="02020603050405020304" pitchFamily="18" charset="0"/>
              </a:rPr>
              <a:t> oleh </a:t>
            </a:r>
            <a:r>
              <a:rPr lang="en-ID" sz="2000" b="0" i="0" dirty="0" err="1">
                <a:solidFill>
                  <a:srgbClr val="FFFF00"/>
                </a:solidFill>
                <a:effectLst/>
                <a:latin typeface="Times New Roman" panose="02020603050405020304" pitchFamily="18" charset="0"/>
                <a:cs typeface="Times New Roman" panose="02020603050405020304" pitchFamily="18" charset="0"/>
              </a:rPr>
              <a:t>pihak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pengirim</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penerima</a:t>
            </a:r>
            <a:r>
              <a:rPr lang="en-ID" sz="2000" b="0" i="0" dirty="0">
                <a:solidFill>
                  <a:srgbClr val="FFFF00"/>
                </a:solidFill>
                <a:effectLst/>
                <a:latin typeface="Times New Roman" panose="02020603050405020304" pitchFamily="18" charset="0"/>
                <a:cs typeface="Times New Roman" panose="02020603050405020304" pitchFamily="18" charset="0"/>
              </a:rPr>
              <a:t> agar </a:t>
            </a:r>
            <a:r>
              <a:rPr lang="en-ID" sz="2000" b="0" i="0" dirty="0" err="1">
                <a:solidFill>
                  <a:srgbClr val="FFFF00"/>
                </a:solidFill>
                <a:effectLst/>
                <a:latin typeface="Times New Roman" panose="02020603050405020304" pitchFamily="18" charset="0"/>
                <a:cs typeface="Times New Roman" panose="02020603050405020304" pitchFamily="18" charset="0"/>
              </a:rPr>
              <a:t>dapat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saling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berkomunikasi</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bertukar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informasi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meskipun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memiliki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sistem</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berbeda</a:t>
            </a:r>
            <a:r>
              <a:rPr lang="en-ID" sz="2000" b="0" i="0" dirty="0">
                <a:solidFill>
                  <a:srgbClr val="FFFF00"/>
                </a:solidFill>
                <a:effectLst/>
                <a:latin typeface="Times New Roman" panose="02020603050405020304" pitchFamily="18" charset="0"/>
                <a:cs typeface="Times New Roman" panose="02020603050405020304" pitchFamily="18" charset="0"/>
              </a:rPr>
              <a:t>. Di </a:t>
            </a:r>
            <a:r>
              <a:rPr lang="en-ID" sz="2000" b="0" i="0" dirty="0" err="1">
                <a:solidFill>
                  <a:srgbClr val="FFFF00"/>
                </a:solidFill>
                <a:effectLst/>
                <a:latin typeface="Times New Roman" panose="02020603050405020304" pitchFamily="18" charset="0"/>
                <a:cs typeface="Times New Roman" panose="02020603050405020304" pitchFamily="18" charset="0"/>
              </a:rPr>
              <a:t>awal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kemunculannya</a:t>
            </a:r>
            <a:r>
              <a:rPr lang="en-ID" sz="2000" b="0" i="0" dirty="0">
                <a:solidFill>
                  <a:srgbClr val="FFFF00"/>
                </a:solidFill>
                <a:effectLst/>
                <a:latin typeface="Times New Roman" panose="02020603050405020304" pitchFamily="18" charset="0"/>
                <a:cs typeface="Times New Roman" panose="02020603050405020304" pitchFamily="18" charset="0"/>
              </a:rPr>
              <a:t> pada </a:t>
            </a:r>
            <a:r>
              <a:rPr lang="en-ID" sz="2000" b="0" i="0" dirty="0" err="1">
                <a:solidFill>
                  <a:srgbClr val="FFFF00"/>
                </a:solidFill>
                <a:effectLst/>
                <a:latin typeface="Times New Roman" panose="02020603050405020304" pitchFamily="18" charset="0"/>
                <a:cs typeface="Times New Roman" panose="02020603050405020304" pitchFamily="18" charset="0"/>
              </a:rPr>
              <a:t>awal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tahun</a:t>
            </a:r>
            <a:r>
              <a:rPr lang="en-ID" sz="2000" b="0" i="0" dirty="0">
                <a:solidFill>
                  <a:srgbClr val="FFFF00"/>
                </a:solidFill>
                <a:effectLst/>
                <a:latin typeface="Times New Roman" panose="02020603050405020304" pitchFamily="18" charset="0"/>
                <a:cs typeface="Times New Roman" panose="02020603050405020304" pitchFamily="18" charset="0"/>
              </a:rPr>
              <a:t> 1970-an,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hanya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dipakai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menghubungkan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beberapa</a:t>
            </a:r>
            <a:r>
              <a:rPr lang="en-ID" sz="2000" b="0" i="0" dirty="0">
                <a:solidFill>
                  <a:srgbClr val="FFFF00"/>
                </a:solidFill>
                <a:effectLst/>
                <a:latin typeface="Times New Roman" panose="02020603050405020304" pitchFamily="18" charset="0"/>
                <a:cs typeface="Times New Roman" panose="02020603050405020304" pitchFamily="18" charset="0"/>
              </a:rPr>
              <a:t> node </a:t>
            </a:r>
            <a:r>
              <a:rPr lang="en-ID" sz="2000" b="0" i="0" dirty="0" err="1">
                <a:solidFill>
                  <a:srgbClr val="FFFF00"/>
                </a:solidFill>
                <a:effectLst/>
                <a:latin typeface="Times New Roman" panose="02020603050405020304" pitchFamily="18" charset="0"/>
                <a:cs typeface="Times New Roman" panose="02020603050405020304" pitchFamily="18" charset="0"/>
              </a:rPr>
              <a:t>saja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Baru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kemudian</a:t>
            </a:r>
            <a:r>
              <a:rPr lang="en-ID" sz="2000" b="0" i="0" dirty="0">
                <a:solidFill>
                  <a:srgbClr val="FFFF00"/>
                </a:solidFill>
                <a:effectLst/>
                <a:latin typeface="Times New Roman" panose="02020603050405020304" pitchFamily="18" charset="0"/>
                <a:cs typeface="Times New Roman" panose="02020603050405020304" pitchFamily="18" charset="0"/>
              </a:rPr>
              <a:t> pada </a:t>
            </a:r>
            <a:r>
              <a:rPr lang="en-ID" sz="2000" b="0" i="0" dirty="0" err="1">
                <a:solidFill>
                  <a:srgbClr val="FFFF00"/>
                </a:solidFill>
                <a:effectLst/>
                <a:latin typeface="Times New Roman" panose="02020603050405020304" pitchFamily="18" charset="0"/>
                <a:cs typeface="Times New Roman" panose="02020603050405020304" pitchFamily="18" charset="0"/>
              </a:rPr>
              <a:t>awal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tahun</a:t>
            </a:r>
            <a:r>
              <a:rPr lang="en-ID" sz="2000" b="0" i="0" dirty="0">
                <a:solidFill>
                  <a:srgbClr val="FFFF00"/>
                </a:solidFill>
                <a:effectLst/>
                <a:latin typeface="Times New Roman" panose="02020603050405020304" pitchFamily="18" charset="0"/>
                <a:cs typeface="Times New Roman" panose="02020603050405020304" pitchFamily="18" charset="0"/>
              </a:rPr>
              <a:t> 1990-an </a:t>
            </a:r>
            <a:r>
              <a:rPr lang="en-ID" sz="2000" b="0" i="0" dirty="0" err="1">
                <a:solidFill>
                  <a:srgbClr val="FFFF00"/>
                </a:solidFill>
                <a:effectLst/>
                <a:latin typeface="Times New Roman" panose="02020603050405020304" pitchFamily="18" charset="0"/>
                <a:cs typeface="Times New Roman" panose="02020603050405020304" pitchFamily="18" charset="0"/>
              </a:rPr>
              <a:t>saat</a:t>
            </a:r>
            <a:r>
              <a:rPr lang="en-ID" sz="2000" b="0" i="0" dirty="0">
                <a:solidFill>
                  <a:srgbClr val="FFFF00"/>
                </a:solidFill>
                <a:effectLst/>
                <a:latin typeface="Times New Roman" panose="02020603050405020304" pitchFamily="18" charset="0"/>
                <a:cs typeface="Times New Roman" panose="02020603050405020304" pitchFamily="18" charset="0"/>
              </a:rPr>
              <a:t> internet </a:t>
            </a:r>
            <a:r>
              <a:rPr lang="en-ID" sz="2000" b="0" i="0" dirty="0" err="1">
                <a:solidFill>
                  <a:srgbClr val="FFFF00"/>
                </a:solidFill>
                <a:effectLst/>
                <a:latin typeface="Times New Roman" panose="02020603050405020304" pitchFamily="18" charset="0"/>
                <a:cs typeface="Times New Roman" panose="02020603050405020304" pitchFamily="18" charset="0"/>
              </a:rPr>
              <a:t>tumbuh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pesat</a:t>
            </a:r>
            <a:r>
              <a:rPr lang="en-ID" sz="2000" b="0" i="0" dirty="0">
                <a:solidFill>
                  <a:srgbClr val="FFFF00"/>
                </a:solidFill>
                <a:effectLst/>
                <a:latin typeface="Times New Roman" panose="02020603050405020304" pitchFamily="18" charset="0"/>
                <a:cs typeface="Times New Roman" panose="02020603050405020304" pitchFamily="18" charset="0"/>
              </a:rPr>
              <a:t> di </a:t>
            </a:r>
            <a:r>
              <a:rPr lang="en-ID" sz="2000" b="0" i="0" dirty="0" err="1">
                <a:solidFill>
                  <a:srgbClr val="FFFF00"/>
                </a:solidFill>
                <a:effectLst/>
                <a:latin typeface="Times New Roman" panose="02020603050405020304" pitchFamily="18" charset="0"/>
                <a:cs typeface="Times New Roman" panose="02020603050405020304" pitchFamily="18" charset="0"/>
              </a:rPr>
              <a:t>seluruh</a:t>
            </a:r>
            <a:r>
              <a:rPr lang="en-ID" sz="2000" b="0" i="0" dirty="0">
                <a:solidFill>
                  <a:srgbClr val="FFFF00"/>
                </a:solidFill>
                <a:effectLst/>
                <a:latin typeface="Times New Roman" panose="02020603050405020304" pitchFamily="18" charset="0"/>
                <a:cs typeface="Times New Roman" panose="02020603050405020304" pitchFamily="18" charset="0"/>
              </a:rPr>
              <a:t> dunia, </a:t>
            </a:r>
            <a:r>
              <a:rPr lang="en-ID" sz="2000" b="0" i="0" dirty="0" err="1">
                <a:solidFill>
                  <a:srgbClr val="FFFF00"/>
                </a:solidFill>
                <a:effectLst/>
                <a:latin typeface="Times New Roman" panose="02020603050405020304" pitchFamily="18" charset="0"/>
                <a:cs typeface="Times New Roman" panose="02020603050405020304" pitchFamily="18" charset="0"/>
              </a:rPr>
              <a:t>berbagai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jenis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mulai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bermunculan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Namun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banyaknya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jenis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tersebut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malah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menimbulkan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sebuah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masalah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yaitu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adanya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ketidakcocokan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jenis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buatan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pabrik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tertentu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jenis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lainnya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sehingga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tidak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saling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berkomunikasi</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just" fontAlgn="base"/>
            <a:r>
              <a:rPr lang="en-ID" sz="2000" b="0" i="0" dirty="0" err="1">
                <a:solidFill>
                  <a:srgbClr val="FFFF00"/>
                </a:solidFill>
                <a:effectLst/>
                <a:latin typeface="Times New Roman" panose="02020603050405020304" pitchFamily="18" charset="0"/>
                <a:cs typeface="Times New Roman" panose="02020603050405020304" pitchFamily="18" charset="0"/>
              </a:rPr>
              <a:t>Kemudian</a:t>
            </a:r>
            <a:r>
              <a:rPr lang="en-ID" sz="2000" b="0" i="0" dirty="0">
                <a:solidFill>
                  <a:srgbClr val="FFFF00"/>
                </a:solidFill>
                <a:effectLst/>
                <a:latin typeface="Times New Roman" panose="02020603050405020304" pitchFamily="18" charset="0"/>
                <a:cs typeface="Times New Roman" panose="02020603050405020304" pitchFamily="18" charset="0"/>
              </a:rPr>
              <a:t> International Standard Organisation (ISO) pun </a:t>
            </a:r>
            <a:r>
              <a:rPr lang="en-ID" sz="2000" b="0" i="0" dirty="0" err="1">
                <a:solidFill>
                  <a:srgbClr val="FFFF00"/>
                </a:solidFill>
                <a:effectLst/>
                <a:latin typeface="Times New Roman" panose="02020603050405020304" pitchFamily="18" charset="0"/>
                <a:cs typeface="Times New Roman" panose="02020603050405020304" pitchFamily="18" charset="0"/>
              </a:rPr>
              <a:t>membuat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standarisasi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kini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dikenal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nama</a:t>
            </a:r>
            <a:r>
              <a:rPr lang="en-ID" sz="2000" b="0" i="0" dirty="0">
                <a:solidFill>
                  <a:srgbClr val="FFFF00"/>
                </a:solidFill>
                <a:effectLst/>
                <a:latin typeface="Times New Roman" panose="02020603050405020304" pitchFamily="18" charset="0"/>
                <a:cs typeface="Times New Roman" panose="02020603050405020304" pitchFamily="18" charset="0"/>
              </a:rPr>
              <a:t> Open System Interconnection (OSI). </a:t>
            </a:r>
            <a:r>
              <a:rPr lang="en-ID" sz="2000" b="0" i="0" dirty="0" err="1">
                <a:solidFill>
                  <a:srgbClr val="FFFF00"/>
                </a:solidFill>
                <a:effectLst/>
                <a:latin typeface="Times New Roman" panose="02020603050405020304" pitchFamily="18" charset="0"/>
                <a:cs typeface="Times New Roman" panose="02020603050405020304" pitchFamily="18" charset="0"/>
              </a:rPr>
              <a:t>Namun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karena</a:t>
            </a:r>
            <a:r>
              <a:rPr lang="en-ID" sz="2000" b="0" i="0" dirty="0">
                <a:solidFill>
                  <a:srgbClr val="FFFF00"/>
                </a:solidFill>
                <a:effectLst/>
                <a:latin typeface="Times New Roman" panose="02020603050405020304" pitchFamily="18" charset="0"/>
                <a:cs typeface="Times New Roman" panose="02020603050405020304" pitchFamily="18" charset="0"/>
              </a:rPr>
              <a:t> model OSI </a:t>
            </a:r>
            <a:r>
              <a:rPr lang="en-ID" sz="2000" b="0" i="0" dirty="0" err="1">
                <a:solidFill>
                  <a:srgbClr val="FFFF00"/>
                </a:solidFill>
                <a:effectLst/>
                <a:latin typeface="Times New Roman" panose="02020603050405020304" pitchFamily="18" charset="0"/>
                <a:cs typeface="Times New Roman" panose="02020603050405020304" pitchFamily="18" charset="0"/>
              </a:rPr>
              <a:t>adalah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sebagai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konsep</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dasar</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preferensi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teori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cara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bekerja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sebuah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TCP/IP pun </a:t>
            </a:r>
            <a:r>
              <a:rPr lang="en-ID" sz="2000" b="0" i="0" dirty="0" err="1">
                <a:solidFill>
                  <a:srgbClr val="FFFF00"/>
                </a:solidFill>
                <a:effectLst/>
                <a:latin typeface="Times New Roman" panose="02020603050405020304" pitchFamily="18" charset="0"/>
                <a:cs typeface="Times New Roman" panose="02020603050405020304" pitchFamily="18" charset="0"/>
              </a:rPr>
              <a:t>akhirnya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dipakai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sebagai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standar</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diterima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secara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umum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karena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pemakaiannya</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semakin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berkembang</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just" fontAlgn="base"/>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just" fontAlgn="base"/>
            <a:r>
              <a:rPr lang="en-ID" sz="2000" b="1" i="0" dirty="0" err="1">
                <a:solidFill>
                  <a:srgbClr val="FFFF00"/>
                </a:solidFill>
                <a:effectLst/>
                <a:latin typeface="Times New Roman" panose="02020603050405020304" pitchFamily="18" charset="0"/>
                <a:cs typeface="Times New Roman" panose="02020603050405020304" pitchFamily="18" charset="0"/>
              </a:rPr>
              <a:t>Fungsi</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Protokol</a:t>
            </a:r>
            <a:endParaRPr lang="en-ID" sz="2000" b="1" i="0" dirty="0">
              <a:solidFill>
                <a:srgbClr val="FFFF00"/>
              </a:solidFill>
              <a:effectLst/>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ID" sz="2000" b="0" i="0" dirty="0">
                <a:solidFill>
                  <a:srgbClr val="FFFF00"/>
                </a:solidFill>
                <a:effectLst/>
                <a:latin typeface="Times New Roman" panose="02020603050405020304" pitchFamily="18" charset="0"/>
                <a:cs typeface="Times New Roman" panose="02020603050405020304" pitchFamily="18" charset="0"/>
              </a:rPr>
              <a:t>Encapsulation</a:t>
            </a:r>
            <a:endParaRPr lang="en-ID" sz="2000" dirty="0">
              <a:solidFill>
                <a:srgbClr val="FFFF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ID" sz="2000" b="0" i="0" dirty="0">
                <a:solidFill>
                  <a:srgbClr val="FFFF00"/>
                </a:solidFill>
                <a:effectLst/>
                <a:latin typeface="Times New Roman" panose="02020603050405020304" pitchFamily="18" charset="0"/>
                <a:cs typeface="Times New Roman" panose="02020603050405020304" pitchFamily="18" charset="0"/>
              </a:rPr>
              <a:t>Connection control</a:t>
            </a:r>
          </a:p>
          <a:p>
            <a:pPr marL="285750" indent="-285750" algn="just" fontAlgn="base">
              <a:buFont typeface="Arial" panose="020B0604020202020204" pitchFamily="34" charset="0"/>
              <a:buChar char="•"/>
            </a:pPr>
            <a:r>
              <a:rPr lang="en-ID" sz="2000" b="0" i="0" dirty="0">
                <a:solidFill>
                  <a:srgbClr val="FFFF00"/>
                </a:solidFill>
                <a:effectLst/>
                <a:latin typeface="Times New Roman" panose="02020603050405020304" pitchFamily="18" charset="0"/>
                <a:cs typeface="Times New Roman" panose="02020603050405020304" pitchFamily="18" charset="0"/>
              </a:rPr>
              <a:t>Flow control</a:t>
            </a:r>
            <a:endParaRPr lang="en-ID" sz="2000" dirty="0">
              <a:solidFill>
                <a:srgbClr val="FFFF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ID" sz="2000" b="0" i="0" dirty="0">
                <a:solidFill>
                  <a:srgbClr val="FFFF00"/>
                </a:solidFill>
                <a:effectLst/>
                <a:latin typeface="Times New Roman" panose="02020603050405020304" pitchFamily="18" charset="0"/>
                <a:cs typeface="Times New Roman" panose="02020603050405020304" pitchFamily="18" charset="0"/>
              </a:rPr>
              <a:t>Error control</a:t>
            </a:r>
          </a:p>
          <a:p>
            <a:pPr marL="285750" indent="-285750" algn="just" fontAlgn="base">
              <a:buFont typeface="Arial" panose="020B0604020202020204" pitchFamily="34" charset="0"/>
              <a:buChar char="•"/>
            </a:pPr>
            <a:r>
              <a:rPr lang="en-ID" sz="2000" b="0" i="0" dirty="0">
                <a:solidFill>
                  <a:srgbClr val="FFFF00"/>
                </a:solidFill>
                <a:effectLst/>
                <a:latin typeface="Times New Roman" panose="02020603050405020304" pitchFamily="18" charset="0"/>
                <a:cs typeface="Times New Roman" panose="02020603050405020304" pitchFamily="18" charset="0"/>
              </a:rPr>
              <a:t>Reassembly</a:t>
            </a:r>
            <a:endParaRPr lang="en-ID" sz="2000" dirty="0">
              <a:solidFill>
                <a:srgbClr val="FFFF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ID" sz="2000" b="0" i="0" dirty="0">
                <a:solidFill>
                  <a:srgbClr val="FFFF00"/>
                </a:solidFill>
                <a:effectLst/>
                <a:latin typeface="Times New Roman" panose="02020603050405020304" pitchFamily="18" charset="0"/>
                <a:cs typeface="Times New Roman" panose="02020603050405020304" pitchFamily="18" charset="0"/>
              </a:rPr>
              <a:t>Transmission service</a:t>
            </a:r>
          </a:p>
        </p:txBody>
      </p:sp>
    </p:spTree>
    <p:extLst>
      <p:ext uri="{BB962C8B-B14F-4D97-AF65-F5344CB8AC3E}">
        <p14:creationId xmlns:p14="http://schemas.microsoft.com/office/powerpoint/2010/main" val="1258292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351692"/>
            <a:ext cx="11387797" cy="6147582"/>
          </a:xfrm>
        </p:spPr>
        <p:txBody>
          <a:bodyPr anchor="t" anchorCtr="0">
            <a:normAutofit/>
          </a:bodyPr>
          <a:lstStyle/>
          <a:p>
            <a:pPr algn="ctr">
              <a:lnSpc>
                <a:spcPct val="107000"/>
              </a:lnSpc>
              <a:spcBef>
                <a:spcPts val="1200"/>
              </a:spcBef>
            </a:pP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endParaRPr lang="en-ID" sz="2000" dirty="0">
              <a:solidFill>
                <a:srgbClr val="FFFF00"/>
              </a:solidFill>
            </a:endParaRPr>
          </a:p>
        </p:txBody>
      </p:sp>
      <p:sp>
        <p:nvSpPr>
          <p:cNvPr id="3" name="TextBox 2">
            <a:extLst>
              <a:ext uri="{FF2B5EF4-FFF2-40B4-BE49-F238E27FC236}">
                <a16:creationId xmlns:a16="http://schemas.microsoft.com/office/drawing/2014/main" id="{4486D198-9EDE-BF46-543A-D87815134436}"/>
              </a:ext>
            </a:extLst>
          </p:cNvPr>
          <p:cNvSpPr txBox="1"/>
          <p:nvPr/>
        </p:nvSpPr>
        <p:spPr>
          <a:xfrm>
            <a:off x="576775" y="351692"/>
            <a:ext cx="11029071" cy="5940088"/>
          </a:xfrm>
          <a:prstGeom prst="rect">
            <a:avLst/>
          </a:prstGeom>
          <a:noFill/>
        </p:spPr>
        <p:txBody>
          <a:bodyPr wrap="square">
            <a:spAutoFit/>
          </a:bodyPr>
          <a:lstStyle/>
          <a:p>
            <a:pPr algn="just" fontAlgn="base"/>
            <a:r>
              <a:rPr lang="en-ID" sz="2000" b="1" i="0" dirty="0" err="1">
                <a:solidFill>
                  <a:srgbClr val="FFFF00"/>
                </a:solidFill>
                <a:effectLst/>
                <a:latin typeface="Times New Roman" panose="02020603050405020304" pitchFamily="18" charset="0"/>
                <a:cs typeface="Times New Roman" panose="02020603050405020304" pitchFamily="18" charset="0"/>
              </a:rPr>
              <a:t>Jenis-jenis</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Protokol</a:t>
            </a:r>
            <a:endParaRPr lang="en-ID" sz="2000" b="1" i="0" dirty="0">
              <a:solidFill>
                <a:srgbClr val="FFFF00"/>
              </a:solidFill>
              <a:effectLst/>
              <a:latin typeface="Times New Roman" panose="02020603050405020304" pitchFamily="18" charset="0"/>
              <a:cs typeface="Times New Roman" panose="02020603050405020304" pitchFamily="18" charset="0"/>
            </a:endParaRPr>
          </a:p>
          <a:p>
            <a:pPr algn="just" fontAlgn="base"/>
            <a:r>
              <a:rPr lang="en-ID" sz="2000" b="0" i="0" dirty="0" err="1">
                <a:solidFill>
                  <a:srgbClr val="FFFF00"/>
                </a:solidFill>
                <a:effectLst/>
                <a:latin typeface="Times New Roman" panose="02020603050405020304" pitchFamily="18" charset="0"/>
                <a:cs typeface="Times New Roman" panose="02020603050405020304" pitchFamily="18" charset="0"/>
              </a:rPr>
              <a:t>Terdapat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beberapa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jenis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diterapkan</a:t>
            </a:r>
            <a:r>
              <a:rPr lang="en-ID" sz="2000" b="0" i="0" dirty="0">
                <a:solidFill>
                  <a:srgbClr val="FFFF00"/>
                </a:solidFill>
                <a:effectLst/>
                <a:latin typeface="Times New Roman" panose="02020603050405020304" pitchFamily="18" charset="0"/>
                <a:cs typeface="Times New Roman" panose="02020603050405020304" pitchFamily="18" charset="0"/>
              </a:rPr>
              <a:t> pada </a:t>
            </a:r>
            <a:r>
              <a:rPr lang="en-ID" sz="2000" b="0" i="0" dirty="0" err="1">
                <a:solidFill>
                  <a:srgbClr val="FFFF00"/>
                </a:solidFill>
                <a:effectLst/>
                <a:latin typeface="Times New Roman" panose="02020603050405020304" pitchFamily="18" charset="0"/>
                <a:cs typeface="Times New Roman" panose="02020603050405020304" pitchFamily="18" charset="0"/>
              </a:rPr>
              <a:t>perangkat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keras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perangkat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lunak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maupun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kombinasi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keduanya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Jenis-jenis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tersebut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adalah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sebagai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berikut</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just" fontAlgn="base">
              <a:buFont typeface="+mj-lt"/>
              <a:buAutoNum type="arabicPeriod"/>
            </a:pPr>
            <a:r>
              <a:rPr lang="en-ID" sz="2000" b="0" i="0" dirty="0">
                <a:solidFill>
                  <a:srgbClr val="FFFF00"/>
                </a:solidFill>
                <a:effectLst/>
                <a:latin typeface="Times New Roman" panose="02020603050405020304" pitchFamily="18" charset="0"/>
                <a:cs typeface="Times New Roman" panose="02020603050405020304" pitchFamily="18" charset="0"/>
              </a:rPr>
              <a:t>Ethernet: </a:t>
            </a:r>
            <a:r>
              <a:rPr lang="en-ID" sz="2000" b="0" i="0" dirty="0" err="1">
                <a:solidFill>
                  <a:srgbClr val="FFFF00"/>
                </a:solidFill>
                <a:effectLst/>
                <a:latin typeface="Times New Roman" panose="02020603050405020304" pitchFamily="18" charset="0"/>
                <a:cs typeface="Times New Roman" panose="02020603050405020304" pitchFamily="18" charset="0"/>
              </a:rPr>
              <a:t>jenis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menggunakan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suatu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metode</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akses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berupa</a:t>
            </a:r>
            <a:r>
              <a:rPr lang="en-ID" sz="2000" b="0" i="0" dirty="0">
                <a:solidFill>
                  <a:srgbClr val="FFFF00"/>
                </a:solidFill>
                <a:effectLst/>
                <a:latin typeface="Times New Roman" panose="02020603050405020304" pitchFamily="18" charset="0"/>
                <a:cs typeface="Times New Roman" panose="02020603050405020304" pitchFamily="18" charset="0"/>
              </a:rPr>
              <a:t> CSMA/CD (Carrier Sense Multiple Access/Collision Detection).</a:t>
            </a:r>
          </a:p>
          <a:p>
            <a:pPr algn="just" fontAlgn="base">
              <a:buFont typeface="+mj-lt"/>
              <a:buAutoNum type="arabicPeriod"/>
            </a:pPr>
            <a:r>
              <a:rPr lang="en-ID" sz="2000" b="0" i="0" dirty="0" err="1">
                <a:solidFill>
                  <a:srgbClr val="FFFF00"/>
                </a:solidFill>
                <a:effectLst/>
                <a:latin typeface="Times New Roman" panose="02020603050405020304" pitchFamily="18" charset="0"/>
                <a:cs typeface="Times New Roman" panose="02020603050405020304" pitchFamily="18" charset="0"/>
              </a:rPr>
              <a:t>Localtalk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jenis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dikembangkan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perusahaan</a:t>
            </a:r>
            <a:r>
              <a:rPr lang="en-ID" sz="2000" b="0" i="0" dirty="0">
                <a:solidFill>
                  <a:srgbClr val="FFFF00"/>
                </a:solidFill>
                <a:effectLst/>
                <a:latin typeface="Times New Roman" panose="02020603050405020304" pitchFamily="18" charset="0"/>
                <a:cs typeface="Times New Roman" panose="02020603050405020304" pitchFamily="18" charset="0"/>
              </a:rPr>
              <a:t> Apple yang </a:t>
            </a:r>
            <a:r>
              <a:rPr lang="en-ID" sz="2000" b="0" i="0" dirty="0" err="1">
                <a:solidFill>
                  <a:srgbClr val="FFFF00"/>
                </a:solidFill>
                <a:effectLst/>
                <a:latin typeface="Times New Roman" panose="02020603050405020304" pitchFamily="18" charset="0"/>
                <a:cs typeface="Times New Roman" panose="02020603050405020304" pitchFamily="18" charset="0"/>
              </a:rPr>
              <a:t>ditujukan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macintosh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metode</a:t>
            </a:r>
            <a:r>
              <a:rPr lang="en-ID" sz="2000" b="0" i="0" dirty="0">
                <a:solidFill>
                  <a:srgbClr val="FFFF00"/>
                </a:solidFill>
                <a:effectLst/>
                <a:latin typeface="Times New Roman" panose="02020603050405020304" pitchFamily="18" charset="0"/>
                <a:cs typeface="Times New Roman" panose="02020603050405020304" pitchFamily="18" charset="0"/>
              </a:rPr>
              <a:t> CSMA/CA (Carrier Sense Multiple Access/Collision Avoidance).</a:t>
            </a:r>
          </a:p>
          <a:p>
            <a:pPr algn="just" fontAlgn="base">
              <a:buFont typeface="+mj-lt"/>
              <a:buAutoNum type="arabicPeriod"/>
            </a:pPr>
            <a:r>
              <a:rPr lang="en-ID" sz="2000" b="0" i="0" dirty="0">
                <a:solidFill>
                  <a:srgbClr val="FFFF00"/>
                </a:solidFill>
                <a:effectLst/>
                <a:latin typeface="Times New Roman" panose="02020603050405020304" pitchFamily="18" charset="0"/>
                <a:cs typeface="Times New Roman" panose="02020603050405020304" pitchFamily="18" charset="0"/>
              </a:rPr>
              <a:t>Token ring: </a:t>
            </a:r>
            <a:r>
              <a:rPr lang="en-ID" sz="2000" b="0" i="0" dirty="0" err="1">
                <a:solidFill>
                  <a:srgbClr val="FFFF00"/>
                </a:solidFill>
                <a:effectLst/>
                <a:latin typeface="Times New Roman" panose="02020603050405020304" pitchFamily="18" charset="0"/>
                <a:cs typeface="Times New Roman" panose="02020603050405020304" pitchFamily="18" charset="0"/>
              </a:rPr>
              <a:t>jenis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dikembangkan</a:t>
            </a:r>
            <a:r>
              <a:rPr lang="en-ID" sz="2000" b="0" i="0" dirty="0">
                <a:solidFill>
                  <a:srgbClr val="FFFF00"/>
                </a:solidFill>
                <a:effectLst/>
                <a:latin typeface="Times New Roman" panose="02020603050405020304" pitchFamily="18" charset="0"/>
                <a:cs typeface="Times New Roman" panose="02020603050405020304" pitchFamily="18" charset="0"/>
              </a:rPr>
              <a:t> oleh </a:t>
            </a:r>
            <a:r>
              <a:rPr lang="en-ID" sz="2000" b="0" i="0" dirty="0" err="1">
                <a:solidFill>
                  <a:srgbClr val="FFFF00"/>
                </a:solidFill>
                <a:effectLst/>
                <a:latin typeface="Times New Roman" panose="02020603050405020304" pitchFamily="18" charset="0"/>
                <a:cs typeface="Times New Roman" panose="02020603050405020304" pitchFamily="18" charset="0"/>
              </a:rPr>
              <a:t>perusahaan</a:t>
            </a:r>
            <a:r>
              <a:rPr lang="en-ID" sz="2000" b="0" i="0" dirty="0">
                <a:solidFill>
                  <a:srgbClr val="FFFF00"/>
                </a:solidFill>
                <a:effectLst/>
                <a:latin typeface="Times New Roman" panose="02020603050405020304" pitchFamily="18" charset="0"/>
                <a:cs typeface="Times New Roman" panose="02020603050405020304" pitchFamily="18" charset="0"/>
              </a:rPr>
              <a:t> IBM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metode</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akses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pengiriman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informasi</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berada</a:t>
            </a:r>
            <a:r>
              <a:rPr lang="en-ID" sz="2000" b="0" i="0" dirty="0">
                <a:solidFill>
                  <a:srgbClr val="FFFF00"/>
                </a:solidFill>
                <a:effectLst/>
                <a:latin typeface="Times New Roman" panose="02020603050405020304" pitchFamily="18" charset="0"/>
                <a:cs typeface="Times New Roman" panose="02020603050405020304" pitchFamily="18" charset="0"/>
              </a:rPr>
              <a:t> di </a:t>
            </a:r>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lingkaran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just" fontAlgn="base">
              <a:buFont typeface="+mj-lt"/>
              <a:buAutoNum type="arabicPeriod"/>
            </a:pPr>
            <a:r>
              <a:rPr lang="en-ID" sz="2000" b="0" i="0" dirty="0">
                <a:solidFill>
                  <a:srgbClr val="FFFF00"/>
                </a:solidFill>
                <a:effectLst/>
                <a:latin typeface="Times New Roman" panose="02020603050405020304" pitchFamily="18" charset="0"/>
                <a:cs typeface="Times New Roman" panose="02020603050405020304" pitchFamily="18" charset="0"/>
              </a:rPr>
              <a:t>FDDI (</a:t>
            </a:r>
            <a:r>
              <a:rPr lang="en-ID" sz="2000" b="0" i="0" dirty="0" err="1">
                <a:solidFill>
                  <a:srgbClr val="FFFF00"/>
                </a:solidFill>
                <a:effectLst/>
                <a:latin typeface="Times New Roman" panose="02020603050405020304" pitchFamily="18" charset="0"/>
                <a:cs typeface="Times New Roman" panose="02020603050405020304" pitchFamily="18" charset="0"/>
              </a:rPr>
              <a:t>Fiber</a:t>
            </a:r>
            <a:r>
              <a:rPr lang="en-ID" sz="2000" b="0" i="0" dirty="0">
                <a:solidFill>
                  <a:srgbClr val="FFFF00"/>
                </a:solidFill>
                <a:effectLst/>
                <a:latin typeface="Times New Roman" panose="02020603050405020304" pitchFamily="18" charset="0"/>
                <a:cs typeface="Times New Roman" panose="02020603050405020304" pitchFamily="18" charset="0"/>
              </a:rPr>
              <a:t> Distributed Data Interface):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dipakai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menyambungkan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beberapa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tipe</a:t>
            </a:r>
            <a:r>
              <a:rPr lang="en-ID" sz="2000" b="0" i="0" dirty="0">
                <a:solidFill>
                  <a:srgbClr val="FFFF00"/>
                </a:solidFill>
                <a:effectLst/>
                <a:latin typeface="Times New Roman" panose="02020603050405020304" pitchFamily="18" charset="0"/>
                <a:cs typeface="Times New Roman" panose="02020603050405020304" pitchFamily="18" charset="0"/>
              </a:rPr>
              <a:t> area </a:t>
            </a:r>
            <a:r>
              <a:rPr lang="en-ID" sz="2000" b="0" i="0" dirty="0" err="1">
                <a:solidFill>
                  <a:srgbClr val="FFFF00"/>
                </a:solidFill>
                <a:effectLst/>
                <a:latin typeface="Times New Roman" panose="02020603050405020304" pitchFamily="18" charset="0"/>
                <a:cs typeface="Times New Roman" panose="02020603050405020304" pitchFamily="18" charset="0"/>
              </a:rPr>
              <a:t>lokal</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meliputi</a:t>
            </a:r>
            <a:r>
              <a:rPr lang="en-ID" sz="2000" b="0" i="0" dirty="0">
                <a:solidFill>
                  <a:srgbClr val="FFFF00"/>
                </a:solidFill>
                <a:effectLst/>
                <a:latin typeface="Times New Roman" panose="02020603050405020304" pitchFamily="18" charset="0"/>
                <a:cs typeface="Times New Roman" panose="02020603050405020304" pitchFamily="18" charset="0"/>
              </a:rPr>
              <a:t> wilayah </a:t>
            </a:r>
            <a:r>
              <a:rPr lang="en-ID" sz="2000" b="0" i="0" dirty="0" err="1">
                <a:solidFill>
                  <a:srgbClr val="FFFF00"/>
                </a:solidFill>
                <a:effectLst/>
                <a:latin typeface="Times New Roman" panose="02020603050405020304" pitchFamily="18" charset="0"/>
                <a:cs typeface="Times New Roman" panose="02020603050405020304" pitchFamily="18" charset="0"/>
              </a:rPr>
              <a:t>jarak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jauh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Metode</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digunakan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adalah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token dan </a:t>
            </a:r>
            <a:r>
              <a:rPr lang="en-ID" sz="2000" b="0" i="0" dirty="0" err="1">
                <a:solidFill>
                  <a:srgbClr val="FFFF00"/>
                </a:solidFill>
                <a:effectLst/>
                <a:latin typeface="Times New Roman" panose="02020603050405020304" pitchFamily="18" charset="0"/>
                <a:cs typeface="Times New Roman" panose="02020603050405020304" pitchFamily="18" charset="0"/>
              </a:rPr>
              <a:t>topologi</a:t>
            </a:r>
            <a:r>
              <a:rPr lang="en-ID" sz="2000" b="0" i="0" dirty="0">
                <a:solidFill>
                  <a:srgbClr val="FFFF00"/>
                </a:solidFill>
                <a:effectLst/>
                <a:latin typeface="Times New Roman" panose="02020603050405020304" pitchFamily="18" charset="0"/>
                <a:cs typeface="Times New Roman" panose="02020603050405020304" pitchFamily="18" charset="0"/>
              </a:rPr>
              <a:t> ring </a:t>
            </a:r>
            <a:r>
              <a:rPr lang="en-ID" sz="2000" b="0" i="0" dirty="0" err="1">
                <a:solidFill>
                  <a:srgbClr val="FFFF00"/>
                </a:solidFill>
                <a:effectLst/>
                <a:latin typeface="Times New Roman" panose="02020603050405020304" pitchFamily="18" charset="0"/>
                <a:cs typeface="Times New Roman" panose="02020603050405020304" pitchFamily="18" charset="0"/>
              </a:rPr>
              <a:t>kembar</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just" fontAlgn="base">
              <a:buFont typeface="+mj-lt"/>
              <a:buAutoNum type="arabicPeriod"/>
            </a:pPr>
            <a:r>
              <a:rPr lang="en-ID" sz="2000" b="0" i="0" dirty="0">
                <a:solidFill>
                  <a:srgbClr val="FFFF00"/>
                </a:solidFill>
                <a:effectLst/>
                <a:latin typeface="Times New Roman" panose="02020603050405020304" pitchFamily="18" charset="0"/>
                <a:cs typeface="Times New Roman" panose="02020603050405020304" pitchFamily="18" charset="0"/>
              </a:rPr>
              <a:t>TCP/IP (Transmission Control Protocol/Internet Protocol): </a:t>
            </a:r>
            <a:r>
              <a:rPr lang="en-ID" sz="2000" b="0" i="0" dirty="0" err="1">
                <a:solidFill>
                  <a:srgbClr val="FFFF00"/>
                </a:solidFill>
                <a:effectLst/>
                <a:latin typeface="Times New Roman" panose="02020603050405020304" pitchFamily="18" charset="0"/>
                <a:cs typeface="Times New Roman" panose="02020603050405020304" pitchFamily="18" charset="0"/>
              </a:rPr>
              <a:t>jenis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standar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komunikasi</a:t>
            </a:r>
            <a:r>
              <a:rPr lang="en-ID" sz="2000" b="0" i="0" dirty="0">
                <a:solidFill>
                  <a:srgbClr val="FFFF00"/>
                </a:solidFill>
                <a:effectLst/>
                <a:latin typeface="Times New Roman" panose="02020603050405020304" pitchFamily="18" charset="0"/>
                <a:cs typeface="Times New Roman" panose="02020603050405020304" pitchFamily="18" charset="0"/>
              </a:rPr>
              <a:t> data yang </a:t>
            </a:r>
            <a:r>
              <a:rPr lang="en-ID" sz="2000" b="0" i="0" dirty="0" err="1">
                <a:solidFill>
                  <a:srgbClr val="FFFF00"/>
                </a:solidFill>
                <a:effectLst/>
                <a:latin typeface="Times New Roman" panose="02020603050405020304" pitchFamily="18" charset="0"/>
                <a:cs typeface="Times New Roman" panose="02020603050405020304" pitchFamily="18" charset="0"/>
              </a:rPr>
              <a:t>terdiri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sekumpulan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dipakai</a:t>
            </a:r>
            <a:r>
              <a:rPr lang="en-ID" sz="2000" b="0" i="0" dirty="0">
                <a:solidFill>
                  <a:srgbClr val="FFFF00"/>
                </a:solidFill>
                <a:effectLst/>
                <a:latin typeface="Times New Roman" panose="02020603050405020304" pitchFamily="18" charset="0"/>
                <a:cs typeface="Times New Roman" panose="02020603050405020304" pitchFamily="18" charset="0"/>
              </a:rPr>
              <a:t> oleh </a:t>
            </a:r>
            <a:r>
              <a:rPr lang="en-ID" sz="2000" b="0" i="0" dirty="0" err="1">
                <a:solidFill>
                  <a:srgbClr val="FFFF00"/>
                </a:solidFill>
                <a:effectLst/>
                <a:latin typeface="Times New Roman" panose="02020603050405020304" pitchFamily="18" charset="0"/>
                <a:cs typeface="Times New Roman" panose="02020603050405020304" pitchFamily="18" charset="0"/>
              </a:rPr>
              <a:t>komunitas</a:t>
            </a:r>
            <a:r>
              <a:rPr lang="en-ID" sz="2000" b="0" i="0" dirty="0">
                <a:solidFill>
                  <a:srgbClr val="FFFF00"/>
                </a:solidFill>
                <a:effectLst/>
                <a:latin typeface="Times New Roman" panose="02020603050405020304" pitchFamily="18" charset="0"/>
                <a:cs typeface="Times New Roman" panose="02020603050405020304" pitchFamily="18" charset="0"/>
              </a:rPr>
              <a:t> internet </a:t>
            </a:r>
            <a:r>
              <a:rPr lang="en-ID" sz="2000" b="0" i="0" dirty="0" err="1">
                <a:solidFill>
                  <a:srgbClr val="FFFF00"/>
                </a:solidFill>
                <a:effectLst/>
                <a:latin typeface="Times New Roman" panose="02020603050405020304" pitchFamily="18" charset="0"/>
                <a:cs typeface="Times New Roman" panose="02020603050405020304" pitchFamily="18" charset="0"/>
              </a:rPr>
              <a:t>secara</a:t>
            </a:r>
            <a:r>
              <a:rPr lang="en-ID" sz="2000" b="0" i="0" dirty="0">
                <a:solidFill>
                  <a:srgbClr val="FFFF00"/>
                </a:solidFill>
                <a:effectLst/>
                <a:latin typeface="Times New Roman" panose="02020603050405020304" pitchFamily="18" charset="0"/>
                <a:cs typeface="Times New Roman" panose="02020603050405020304" pitchFamily="18" charset="0"/>
              </a:rPr>
              <a:t> global.</a:t>
            </a:r>
          </a:p>
          <a:p>
            <a:pPr algn="just" fontAlgn="base">
              <a:buFont typeface="+mj-lt"/>
              <a:buAutoNum type="arabicPeriod"/>
            </a:pPr>
            <a:r>
              <a:rPr lang="en-ID" sz="2000" b="0" i="0" dirty="0">
                <a:solidFill>
                  <a:srgbClr val="FFFF00"/>
                </a:solidFill>
                <a:effectLst/>
                <a:latin typeface="Times New Roman" panose="02020603050405020304" pitchFamily="18" charset="0"/>
                <a:cs typeface="Times New Roman" panose="02020603050405020304" pitchFamily="18" charset="0"/>
              </a:rPr>
              <a:t>UDP (User Datagram Protocol): </a:t>
            </a:r>
            <a:r>
              <a:rPr lang="en-ID" sz="2000" b="0" i="0" dirty="0" err="1">
                <a:solidFill>
                  <a:srgbClr val="FFFF00"/>
                </a:solidFill>
                <a:effectLst/>
                <a:latin typeface="Times New Roman" panose="02020603050405020304" pitchFamily="18" charset="0"/>
                <a:cs typeface="Times New Roman" panose="02020603050405020304" pitchFamily="18" charset="0"/>
              </a:rPr>
              <a:t>jenis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lapisan</a:t>
            </a:r>
            <a:r>
              <a:rPr lang="en-ID" sz="2000" b="0" i="0" dirty="0">
                <a:solidFill>
                  <a:srgbClr val="FFFF00"/>
                </a:solidFill>
                <a:effectLst/>
                <a:latin typeface="Times New Roman" panose="02020603050405020304" pitchFamily="18" charset="0"/>
                <a:cs typeface="Times New Roman" panose="02020603050405020304" pitchFamily="18" charset="0"/>
              </a:rPr>
              <a:t> transport TCP/IP yang </a:t>
            </a:r>
            <a:r>
              <a:rPr lang="en-ID" sz="2000" b="0" i="0" dirty="0" err="1">
                <a:solidFill>
                  <a:srgbClr val="FFFF00"/>
                </a:solidFill>
                <a:effectLst/>
                <a:latin typeface="Times New Roman" panose="02020603050405020304" pitchFamily="18" charset="0"/>
                <a:cs typeface="Times New Roman" panose="02020603050405020304" pitchFamily="18" charset="0"/>
              </a:rPr>
              <a:t>mendukung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komunikasi</a:t>
            </a:r>
            <a:r>
              <a:rPr lang="en-ID" sz="2000" b="0" i="0" dirty="0">
                <a:solidFill>
                  <a:srgbClr val="FFFF00"/>
                </a:solidFill>
                <a:effectLst/>
                <a:latin typeface="Times New Roman" panose="02020603050405020304" pitchFamily="18" charset="0"/>
                <a:cs typeface="Times New Roman" panose="02020603050405020304" pitchFamily="18" charset="0"/>
              </a:rPr>
              <a:t> unreliable (</a:t>
            </a:r>
            <a:r>
              <a:rPr lang="en-ID" sz="2000" b="0" i="0" dirty="0" err="1">
                <a:solidFill>
                  <a:srgbClr val="FFFF00"/>
                </a:solidFill>
                <a:effectLst/>
                <a:latin typeface="Times New Roman" panose="02020603050405020304" pitchFamily="18" charset="0"/>
                <a:cs typeface="Times New Roman" panose="02020603050405020304" pitchFamily="18" charset="0"/>
              </a:rPr>
              <a:t>tidak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andal</a:t>
            </a:r>
            <a:r>
              <a:rPr lang="en-ID" sz="2000" b="0" i="0" dirty="0">
                <a:solidFill>
                  <a:srgbClr val="FFFF00"/>
                </a:solidFill>
                <a:effectLst/>
                <a:latin typeface="Times New Roman" panose="02020603050405020304" pitchFamily="18" charset="0"/>
                <a:cs typeface="Times New Roman" panose="02020603050405020304" pitchFamily="18" charset="0"/>
              </a:rPr>
              <a:t>) dan connectionless (</a:t>
            </a:r>
            <a:r>
              <a:rPr lang="en-ID" sz="2000" b="0" i="0" dirty="0" err="1">
                <a:solidFill>
                  <a:srgbClr val="FFFF00"/>
                </a:solidFill>
                <a:effectLst/>
                <a:latin typeface="Times New Roman" panose="02020603050405020304" pitchFamily="18" charset="0"/>
                <a:cs typeface="Times New Roman" panose="02020603050405020304" pitchFamily="18" charset="0"/>
              </a:rPr>
              <a:t>tanpa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koneksi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antara</a:t>
            </a:r>
            <a:r>
              <a:rPr lang="en-ID" sz="2000" b="0" i="0" dirty="0">
                <a:solidFill>
                  <a:srgbClr val="FFFF00"/>
                </a:solidFill>
                <a:effectLst/>
                <a:latin typeface="Times New Roman" panose="02020603050405020304" pitchFamily="18" charset="0"/>
                <a:cs typeface="Times New Roman" panose="02020603050405020304" pitchFamily="18" charset="0"/>
              </a:rPr>
              <a:t> host </a:t>
            </a:r>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menggunakan</a:t>
            </a:r>
            <a:r>
              <a:rPr lang="en-ID" sz="2000" b="0" i="0" dirty="0">
                <a:solidFill>
                  <a:srgbClr val="FFFF00"/>
                </a:solidFill>
                <a:effectLst/>
                <a:latin typeface="Times New Roman" panose="02020603050405020304" pitchFamily="18" charset="0"/>
                <a:cs typeface="Times New Roman" panose="02020603050405020304" pitchFamily="18" charset="0"/>
              </a:rPr>
              <a:t> TCP/IP.</a:t>
            </a:r>
          </a:p>
          <a:p>
            <a:pPr algn="just" fontAlgn="base">
              <a:buFont typeface="+mj-lt"/>
              <a:buAutoNum type="arabicPeriod"/>
            </a:pPr>
            <a:r>
              <a:rPr lang="en-ID" sz="2000" b="0" i="0" dirty="0">
                <a:solidFill>
                  <a:srgbClr val="FFFF00"/>
                </a:solidFill>
                <a:effectLst/>
                <a:latin typeface="Times New Roman" panose="02020603050405020304" pitchFamily="18" charset="0"/>
                <a:cs typeface="Times New Roman" panose="02020603050405020304" pitchFamily="18" charset="0"/>
              </a:rPr>
              <a:t>ICMP (Internet Control Message Protocol): </a:t>
            </a:r>
            <a:r>
              <a:rPr lang="en-ID" sz="2000" b="0" i="0" dirty="0" err="1">
                <a:solidFill>
                  <a:srgbClr val="FFFF00"/>
                </a:solidFill>
                <a:effectLst/>
                <a:latin typeface="Times New Roman" panose="02020603050405020304" pitchFamily="18" charset="0"/>
                <a:cs typeface="Times New Roman" panose="02020603050405020304" pitchFamily="18" charset="0"/>
              </a:rPr>
              <a:t>jenis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digunakan</a:t>
            </a:r>
            <a:r>
              <a:rPr lang="en-ID" sz="2000" b="0" i="0" dirty="0">
                <a:solidFill>
                  <a:srgbClr val="FFFF00"/>
                </a:solidFill>
                <a:effectLst/>
                <a:latin typeface="Times New Roman" panose="02020603050405020304" pitchFamily="18" charset="0"/>
                <a:cs typeface="Times New Roman" panose="02020603050405020304" pitchFamily="18" charset="0"/>
              </a:rPr>
              <a:t> oleh </a:t>
            </a:r>
            <a:r>
              <a:rPr lang="en-ID" sz="2000" b="0" i="0" dirty="0" err="1">
                <a:solidFill>
                  <a:srgbClr val="FFFF00"/>
                </a:solidFill>
                <a:effectLst/>
                <a:latin typeface="Times New Roman" panose="02020603050405020304" pitchFamily="18" charset="0"/>
                <a:cs typeface="Times New Roman" panose="02020603050405020304" pitchFamily="18" charset="0"/>
              </a:rPr>
              <a:t>sistem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operasi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mengirim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sebuah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pesan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kesalahan</a:t>
            </a:r>
            <a:r>
              <a:rPr lang="en-ID" sz="2000" b="0" i="0" dirty="0">
                <a:solidFill>
                  <a:srgbClr val="FFFF00"/>
                </a:solidFill>
                <a:effectLst/>
                <a:latin typeface="Times New Roman" panose="02020603050405020304" pitchFamily="18" charset="0"/>
                <a:cs typeface="Times New Roman" panose="02020603050405020304" pitchFamily="18" charset="0"/>
              </a:rPr>
              <a:t> pada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digunakan</a:t>
            </a:r>
            <a:r>
              <a:rPr lang="en-ID" sz="2000" b="0" i="0" dirty="0">
                <a:solidFill>
                  <a:srgbClr val="FFFF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45752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351692"/>
            <a:ext cx="11387797" cy="6147582"/>
          </a:xfrm>
        </p:spPr>
        <p:txBody>
          <a:bodyPr anchor="t" anchorCtr="0">
            <a:normAutofit/>
          </a:bodyPr>
          <a:lstStyle/>
          <a:p>
            <a:pPr fontAlgn="base">
              <a:lnSpc>
                <a:spcPct val="100000"/>
              </a:lnSpc>
            </a:pPr>
            <a:r>
              <a:rPr lang="en-ID" sz="2000" b="0" i="0" cap="none" dirty="0">
                <a:solidFill>
                  <a:srgbClr val="FFFF00"/>
                </a:solidFill>
                <a:effectLst/>
                <a:latin typeface="Times New Roman" panose="02020603050405020304" pitchFamily="18" charset="0"/>
                <a:cs typeface="Times New Roman" panose="02020603050405020304" pitchFamily="18" charset="0"/>
              </a:rPr>
              <a:t>8. HTTP (hypertext transfer protocol): </a:t>
            </a:r>
            <a:r>
              <a:rPr lang="en-ID" sz="2000" b="0" i="0" cap="none" dirty="0" err="1">
                <a:solidFill>
                  <a:srgbClr val="FFFF00"/>
                </a:solidFill>
                <a:effectLst/>
                <a:latin typeface="Times New Roman" panose="02020603050405020304" pitchFamily="18" charset="0"/>
                <a:cs typeface="Times New Roman" panose="02020603050405020304" pitchFamily="18" charset="0"/>
              </a:rPr>
              <a:t>jenis</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protokol</a:t>
            </a:r>
            <a:r>
              <a:rPr lang="en-ID" sz="2000" b="0" i="0" cap="none" dirty="0">
                <a:solidFill>
                  <a:srgbClr val="FFFF00"/>
                </a:solidFill>
                <a:effectLst/>
                <a:latin typeface="Times New Roman" panose="02020603050405020304" pitchFamily="18" charset="0"/>
                <a:cs typeface="Times New Roman" panose="02020603050405020304" pitchFamily="18" charset="0"/>
              </a:rPr>
              <a:t> yang </a:t>
            </a:r>
            <a:r>
              <a:rPr lang="en-ID" sz="2000" b="0" i="0" cap="none" dirty="0" err="1">
                <a:solidFill>
                  <a:srgbClr val="FFFF00"/>
                </a:solidFill>
                <a:effectLst/>
                <a:latin typeface="Times New Roman" panose="02020603050405020304" pitchFamily="18" charset="0"/>
                <a:cs typeface="Times New Roman" panose="02020603050405020304" pitchFamily="18" charset="0"/>
              </a:rPr>
              <a:t>digunakan</a:t>
            </a:r>
            <a:r>
              <a:rPr lang="en-ID" sz="2000" b="0" i="0" cap="none" dirty="0">
                <a:solidFill>
                  <a:srgbClr val="FFFF00"/>
                </a:solidFill>
                <a:effectLst/>
                <a:latin typeface="Times New Roman" panose="02020603050405020304" pitchFamily="18" charset="0"/>
                <a:cs typeface="Times New Roman" panose="02020603050405020304" pitchFamily="18" charset="0"/>
              </a:rPr>
              <a:t> oleh WWW (world wide web) </a:t>
            </a:r>
            <a:r>
              <a:rPr lang="en-ID" sz="2000" b="0" i="0" cap="none" dirty="0" err="1">
                <a:solidFill>
                  <a:srgbClr val="FFFF00"/>
                </a:solidFill>
                <a:effectLst/>
                <a:latin typeface="Times New Roman" panose="02020603050405020304" pitchFamily="18" charset="0"/>
                <a:cs typeface="Times New Roman" panose="02020603050405020304" pitchFamily="18" charset="0"/>
              </a:rPr>
              <a:t>sebagai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sebuah</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identitas</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utama</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dalam</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jaringan</a:t>
            </a:r>
            <a:r>
              <a:rPr lang="en-ID" sz="2000" b="0" i="0" cap="none" dirty="0">
                <a:solidFill>
                  <a:srgbClr val="FFFF00"/>
                </a:solidFill>
                <a:effectLst/>
                <a:latin typeface="Times New Roman" panose="02020603050405020304" pitchFamily="18" charset="0"/>
                <a:cs typeface="Times New Roman" panose="02020603050405020304" pitchFamily="18" charset="0"/>
              </a:rPr>
              <a:t> internet </a:t>
            </a:r>
            <a:r>
              <a:rPr lang="en-ID" sz="2000" b="0" i="0" cap="none" dirty="0" err="1">
                <a:solidFill>
                  <a:srgbClr val="FFFF00"/>
                </a:solidFill>
                <a:effectLst/>
                <a:latin typeface="Times New Roman" panose="02020603050405020304" pitchFamily="18" charset="0"/>
                <a:cs typeface="Times New Roman" panose="02020603050405020304" pitchFamily="18" charset="0"/>
              </a:rPr>
              <a:t>untuk</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mengakses</a:t>
            </a:r>
            <a:r>
              <a:rPr lang="en-ID" sz="2000" b="0" i="0" cap="none" dirty="0">
                <a:solidFill>
                  <a:srgbClr val="FFFF00"/>
                </a:solidFill>
                <a:effectLst/>
                <a:latin typeface="Times New Roman" panose="02020603050405020304" pitchFamily="18" charset="0"/>
                <a:cs typeface="Times New Roman" panose="02020603050405020304" pitchFamily="18" charset="0"/>
              </a:rPr>
              <a:t> situs </a:t>
            </a:r>
            <a:r>
              <a:rPr lang="en-ID" sz="2000" b="0" i="0" cap="none" dirty="0" err="1">
                <a:solidFill>
                  <a:srgbClr val="FFFF00"/>
                </a:solidFill>
                <a:effectLst/>
                <a:latin typeface="Times New Roman" panose="02020603050405020304" pitchFamily="18" charset="0"/>
                <a:cs typeface="Times New Roman" panose="02020603050405020304" pitchFamily="18" charset="0"/>
              </a:rPr>
              <a:t>atau</a:t>
            </a:r>
            <a:r>
              <a:rPr lang="en-ID" sz="2000" b="0" i="0" cap="none" dirty="0">
                <a:solidFill>
                  <a:srgbClr val="FFFF00"/>
                </a:solidFill>
                <a:effectLst/>
                <a:latin typeface="Times New Roman" panose="02020603050405020304" pitchFamily="18" charset="0"/>
                <a:cs typeface="Times New Roman" panose="02020603050405020304" pitchFamily="18" charset="0"/>
              </a:rPr>
              <a:t> website.</a:t>
            </a:r>
            <a:br>
              <a:rPr lang="en-ID" sz="2000" b="0" i="0" cap="none" dirty="0">
                <a:solidFill>
                  <a:srgbClr val="FFFF00"/>
                </a:solidFill>
                <a:effectLst/>
                <a:latin typeface="Times New Roman" panose="02020603050405020304" pitchFamily="18" charset="0"/>
                <a:cs typeface="Times New Roman" panose="02020603050405020304" pitchFamily="18" charset="0"/>
              </a:rPr>
            </a:br>
            <a:r>
              <a:rPr lang="en-ID" sz="2000" cap="none" dirty="0">
                <a:solidFill>
                  <a:srgbClr val="FFFF00"/>
                </a:solidFill>
                <a:latin typeface="Times New Roman" panose="02020603050405020304" pitchFamily="18" charset="0"/>
                <a:cs typeface="Times New Roman" panose="02020603050405020304" pitchFamily="18" charset="0"/>
              </a:rPr>
              <a:t>9. </a:t>
            </a:r>
            <a:r>
              <a:rPr lang="en-ID" sz="2000" b="0" i="0" cap="none" dirty="0">
                <a:solidFill>
                  <a:srgbClr val="FFFF00"/>
                </a:solidFill>
                <a:effectLst/>
                <a:latin typeface="Times New Roman" panose="02020603050405020304" pitchFamily="18" charset="0"/>
                <a:cs typeface="Times New Roman" panose="02020603050405020304" pitchFamily="18" charset="0"/>
              </a:rPr>
              <a:t>HTTPS (hypertext transfer protocol secure): </a:t>
            </a:r>
            <a:r>
              <a:rPr lang="en-ID" sz="2000" b="0" i="0" cap="none" dirty="0" err="1">
                <a:solidFill>
                  <a:srgbClr val="FFFF00"/>
                </a:solidFill>
                <a:effectLst/>
                <a:latin typeface="Times New Roman" panose="02020603050405020304" pitchFamily="18" charset="0"/>
                <a:cs typeface="Times New Roman" panose="02020603050405020304" pitchFamily="18" charset="0"/>
              </a:rPr>
              <a:t>merupakan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jenis</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protokol</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versi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aman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dari</a:t>
            </a:r>
            <a:r>
              <a:rPr lang="en-ID" sz="2000" b="0" i="0" cap="none" dirty="0">
                <a:solidFill>
                  <a:srgbClr val="FFFF00"/>
                </a:solidFill>
                <a:effectLst/>
                <a:latin typeface="Times New Roman" panose="02020603050405020304" pitchFamily="18" charset="0"/>
                <a:cs typeface="Times New Roman" panose="02020603050405020304" pitchFamily="18" charset="0"/>
              </a:rPr>
              <a:t> HTTP yang </a:t>
            </a:r>
            <a:r>
              <a:rPr lang="en-ID" sz="2000" b="0" i="0" cap="none" dirty="0" err="1">
                <a:solidFill>
                  <a:srgbClr val="FFFF00"/>
                </a:solidFill>
                <a:effectLst/>
                <a:latin typeface="Times New Roman" panose="02020603050405020304" pitchFamily="18" charset="0"/>
                <a:cs typeface="Times New Roman" panose="02020603050405020304" pitchFamily="18" charset="0"/>
              </a:rPr>
              <a:t>dijadikan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sebagai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sebuah</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protokol</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komunikasi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dari</a:t>
            </a:r>
            <a:r>
              <a:rPr lang="en-ID" sz="2000" b="0" i="0" cap="none" dirty="0">
                <a:solidFill>
                  <a:srgbClr val="FFFF00"/>
                </a:solidFill>
                <a:effectLst/>
                <a:latin typeface="Times New Roman" panose="02020603050405020304" pitchFamily="18" charset="0"/>
                <a:cs typeface="Times New Roman" panose="02020603050405020304" pitchFamily="18" charset="0"/>
              </a:rPr>
              <a:t> WWW.</a:t>
            </a:r>
            <a:br>
              <a:rPr lang="en-ID" sz="2000" b="0" i="0" cap="none" dirty="0">
                <a:solidFill>
                  <a:srgbClr val="FFFF00"/>
                </a:solidFill>
                <a:effectLst/>
                <a:latin typeface="Times New Roman" panose="02020603050405020304" pitchFamily="18" charset="0"/>
                <a:cs typeface="Times New Roman" panose="02020603050405020304" pitchFamily="18" charset="0"/>
              </a:rPr>
            </a:br>
            <a:r>
              <a:rPr lang="en-ID" sz="2000" b="0" i="0" cap="none" dirty="0">
                <a:solidFill>
                  <a:srgbClr val="FFFF00"/>
                </a:solidFill>
                <a:effectLst/>
                <a:latin typeface="Times New Roman" panose="02020603050405020304" pitchFamily="18" charset="0"/>
                <a:cs typeface="Times New Roman" panose="02020603050405020304" pitchFamily="18" charset="0"/>
              </a:rPr>
              <a:t>10. FTP (file transfer protocol): </a:t>
            </a:r>
            <a:r>
              <a:rPr lang="en-ID" sz="2000" b="0" i="0" cap="none" dirty="0" err="1">
                <a:solidFill>
                  <a:srgbClr val="FFFF00"/>
                </a:solidFill>
                <a:effectLst/>
                <a:latin typeface="Times New Roman" panose="02020603050405020304" pitchFamily="18" charset="0"/>
                <a:cs typeface="Times New Roman" panose="02020603050405020304" pitchFamily="18" charset="0"/>
              </a:rPr>
              <a:t>jenis</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protokol</a:t>
            </a:r>
            <a:r>
              <a:rPr lang="en-ID" sz="2000" b="0" i="0" cap="none" dirty="0">
                <a:solidFill>
                  <a:srgbClr val="FFFF00"/>
                </a:solidFill>
                <a:effectLst/>
                <a:latin typeface="Times New Roman" panose="02020603050405020304" pitchFamily="18" charset="0"/>
                <a:cs typeface="Times New Roman" panose="02020603050405020304" pitchFamily="18" charset="0"/>
              </a:rPr>
              <a:t> internet yang </a:t>
            </a:r>
            <a:r>
              <a:rPr lang="en-ID" sz="2000" b="0" i="0" cap="none" dirty="0" err="1">
                <a:solidFill>
                  <a:srgbClr val="FFFF00"/>
                </a:solidFill>
                <a:effectLst/>
                <a:latin typeface="Times New Roman" panose="02020603050405020304" pitchFamily="18" charset="0"/>
                <a:cs typeface="Times New Roman" panose="02020603050405020304" pitchFamily="18" charset="0"/>
              </a:rPr>
              <a:t>berjalan</a:t>
            </a:r>
            <a:r>
              <a:rPr lang="en-ID" sz="2000" b="0" i="0" cap="none" dirty="0">
                <a:solidFill>
                  <a:srgbClr val="FFFF00"/>
                </a:solidFill>
                <a:effectLst/>
                <a:latin typeface="Times New Roman" panose="02020603050405020304" pitchFamily="18" charset="0"/>
                <a:cs typeface="Times New Roman" panose="02020603050405020304" pitchFamily="18" charset="0"/>
              </a:rPr>
              <a:t> di </a:t>
            </a:r>
            <a:r>
              <a:rPr lang="en-ID" sz="2000" b="0" i="0" cap="none" dirty="0" err="1">
                <a:solidFill>
                  <a:srgbClr val="FFFF00"/>
                </a:solidFill>
                <a:effectLst/>
                <a:latin typeface="Times New Roman" panose="02020603050405020304" pitchFamily="18" charset="0"/>
                <a:cs typeface="Times New Roman" panose="02020603050405020304" pitchFamily="18" charset="0"/>
              </a:rPr>
              <a:t>dalam</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lapisan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aplikasi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sebagai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standar</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untuk</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mengirimkan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berkas</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komputer</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antar</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mesin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dalam</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sebuah</a:t>
            </a:r>
            <a:r>
              <a:rPr lang="en-ID" sz="2000" b="0" i="0" cap="none" dirty="0">
                <a:solidFill>
                  <a:srgbClr val="FFFF00"/>
                </a:solidFill>
                <a:effectLst/>
                <a:latin typeface="Times New Roman" panose="02020603050405020304" pitchFamily="18" charset="0"/>
                <a:cs typeface="Times New Roman" panose="02020603050405020304" pitchFamily="18" charset="0"/>
              </a:rPr>
              <a:t> internetwork.</a:t>
            </a:r>
            <a:br>
              <a:rPr lang="en-ID" sz="2000" b="0" i="0" cap="none" dirty="0">
                <a:solidFill>
                  <a:srgbClr val="FFFF00"/>
                </a:solidFill>
                <a:effectLst/>
                <a:latin typeface="Times New Roman" panose="02020603050405020304" pitchFamily="18" charset="0"/>
                <a:cs typeface="Times New Roman" panose="02020603050405020304" pitchFamily="18" charset="0"/>
              </a:rPr>
            </a:br>
            <a:br>
              <a:rPr lang="en-ID" sz="2000" b="0" i="0" cap="none" dirty="0">
                <a:solidFill>
                  <a:srgbClr val="FFFF00"/>
                </a:solidFill>
                <a:effectLst/>
                <a:latin typeface="Times New Roman" panose="02020603050405020304" pitchFamily="18" charset="0"/>
                <a:cs typeface="Times New Roman" panose="02020603050405020304" pitchFamily="18" charset="0"/>
              </a:rPr>
            </a:br>
            <a:br>
              <a:rPr lang="en-US" sz="2000" cap="none" dirty="0">
                <a:solidFill>
                  <a:srgbClr val="FFFF00"/>
                </a:solidFill>
                <a:latin typeface="Times New Roman" panose="02020603050405020304" pitchFamily="18" charset="0"/>
                <a:cs typeface="Times New Roman" panose="02020603050405020304" pitchFamily="18" charset="0"/>
              </a:rPr>
            </a:br>
            <a:br>
              <a:rPr lang="en-US" sz="2000" cap="none" dirty="0">
                <a:solidFill>
                  <a:srgbClr val="FFFF00"/>
                </a:solidFill>
                <a:latin typeface="Times New Roman" panose="02020603050405020304" pitchFamily="18" charset="0"/>
                <a:cs typeface="Times New Roman" panose="02020603050405020304" pitchFamily="18" charset="0"/>
              </a:rPr>
            </a:br>
            <a:br>
              <a:rPr lang="en-US" sz="2000" cap="none" dirty="0">
                <a:solidFill>
                  <a:srgbClr val="FFFF00"/>
                </a:solidFill>
                <a:latin typeface="Times New Roman" panose="02020603050405020304" pitchFamily="18" charset="0"/>
                <a:cs typeface="Times New Roman" panose="02020603050405020304" pitchFamily="18" charset="0"/>
              </a:rPr>
            </a:br>
            <a:br>
              <a:rPr lang="en-US" sz="2000" cap="none" dirty="0">
                <a:solidFill>
                  <a:srgbClr val="FFFF00"/>
                </a:solidFill>
                <a:latin typeface="Times New Roman" panose="02020603050405020304" pitchFamily="18" charset="0"/>
                <a:cs typeface="Times New Roman" panose="02020603050405020304" pitchFamily="18" charset="0"/>
              </a:rPr>
            </a:br>
            <a:endParaRPr lang="en-ID" sz="2000" cap="none"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35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351692"/>
            <a:ext cx="11387797" cy="6147582"/>
          </a:xfrm>
        </p:spPr>
        <p:txBody>
          <a:bodyPr anchor="t" anchorCtr="0">
            <a:normAutofit/>
          </a:bodyPr>
          <a:lstStyle/>
          <a:p>
            <a:pPr algn="ctr">
              <a:lnSpc>
                <a:spcPct val="107000"/>
              </a:lnSpc>
              <a:spcBef>
                <a:spcPts val="1200"/>
              </a:spcBef>
            </a:pP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r>
              <a:rPr lang="en-US" sz="2000" b="1" kern="0" dirty="0">
                <a:solidFill>
                  <a:srgbClr val="FFFF00"/>
                </a:solidFill>
                <a:latin typeface="Times New Roman" panose="02020603050405020304" pitchFamily="18" charset="0"/>
                <a:cs typeface="Times New Roman" panose="02020603050405020304" pitchFamily="18" charset="0"/>
              </a:rPr>
              <a:t>MATERI :</a:t>
            </a:r>
            <a:r>
              <a:rPr lang="en-US" sz="20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Teknologi</a:t>
            </a:r>
            <a:r>
              <a:rPr lang="en-US" sz="20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Jaringan</a:t>
            </a:r>
            <a:r>
              <a:rPr lang="en-US" sz="20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Komputer</a:t>
            </a:r>
            <a:r>
              <a:rPr lang="en-US" sz="20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sz="20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Masa </a:t>
            </a:r>
            <a:r>
              <a:rPr lang="en-US" sz="2000" b="1" kern="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ke</a:t>
            </a:r>
            <a:r>
              <a:rPr lang="en-US" sz="20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Masa</a:t>
            </a:r>
            <a:br>
              <a:rPr lang="en-ID" sz="20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0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000" b="1"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Mengenal</a:t>
            </a:r>
            <a:r>
              <a:rPr lang="en-US"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Jaringan</a:t>
            </a:r>
            <a:r>
              <a:rPr lang="en-US"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Komputer</a:t>
            </a:r>
            <a:br>
              <a:rPr lang="en-ID"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b. </a:t>
            </a:r>
            <a:r>
              <a:rPr lang="en-US" sz="2000" b="1"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Pemodelan</a:t>
            </a:r>
            <a:r>
              <a:rPr lang="en-US"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Layering pada </a:t>
            </a:r>
            <a:r>
              <a:rPr lang="en-US" sz="2000" b="1"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Jaringan</a:t>
            </a:r>
            <a:r>
              <a:rPr lang="en-US"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Komputer</a:t>
            </a:r>
            <a:br>
              <a:rPr lang="en-ID"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c. </a:t>
            </a:r>
            <a:r>
              <a:rPr lang="en-US" sz="2000" b="1"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Protokol</a:t>
            </a:r>
            <a:r>
              <a:rPr lang="en-US"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2000" b="1"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Jaringan</a:t>
            </a:r>
            <a:r>
              <a:rPr lang="en-US"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Komputer</a:t>
            </a:r>
            <a:br>
              <a:rPr lang="en-ID" sz="20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endParaRPr lang="en-ID" sz="2000" dirty="0">
              <a:solidFill>
                <a:srgbClr val="FFFF00"/>
              </a:solidFill>
            </a:endParaRPr>
          </a:p>
        </p:txBody>
      </p:sp>
    </p:spTree>
    <p:extLst>
      <p:ext uri="{BB962C8B-B14F-4D97-AF65-F5344CB8AC3E}">
        <p14:creationId xmlns:p14="http://schemas.microsoft.com/office/powerpoint/2010/main" val="410181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351692"/>
            <a:ext cx="11387797" cy="6147582"/>
          </a:xfrm>
        </p:spPr>
        <p:txBody>
          <a:bodyPr anchor="t" anchorCtr="0">
            <a:noAutofit/>
          </a:bodyPr>
          <a:lstStyle/>
          <a:p>
            <a:pPr algn="l">
              <a:lnSpc>
                <a:spcPct val="100000"/>
              </a:lnSpc>
            </a:pPr>
            <a:r>
              <a:rPr lang="en-US" sz="2000" b="1" kern="0" cap="none"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Teknologi</a:t>
            </a:r>
            <a:r>
              <a:rPr lang="en-US" sz="2000" b="1" kern="0" cap="none"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0" cap="none"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jaringan</a:t>
            </a:r>
            <a:r>
              <a:rPr lang="en-US" sz="2000" b="1" kern="0" cap="none"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0" cap="none"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komputer</a:t>
            </a:r>
            <a:r>
              <a:rPr lang="en-US" sz="2000" b="1" kern="0" cap="none"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0" cap="none"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sz="2000" b="1" kern="0" cap="none"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masa </a:t>
            </a:r>
            <a:r>
              <a:rPr lang="en-US" sz="2000" b="1" kern="0" cap="none"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ke</a:t>
            </a:r>
            <a:r>
              <a:rPr lang="en-US" sz="2000" b="1" kern="0" cap="none"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masa</a:t>
            </a:r>
            <a:br>
              <a:rPr lang="en-US" sz="2000" b="1" i="0" cap="none" dirty="0">
                <a:solidFill>
                  <a:srgbClr val="FFFF00"/>
                </a:solidFill>
                <a:effectLst/>
                <a:latin typeface="Times New Roman" panose="02020603050405020304" pitchFamily="18" charset="0"/>
                <a:cs typeface="Times New Roman" panose="02020603050405020304" pitchFamily="18" charset="0"/>
              </a:rPr>
            </a:br>
            <a:r>
              <a:rPr lang="en-ID" sz="2000" b="1" i="0" cap="none" dirty="0" err="1">
                <a:solidFill>
                  <a:srgbClr val="FFFF00"/>
                </a:solidFill>
                <a:effectLst/>
                <a:latin typeface="Times New Roman" panose="02020603050405020304" pitchFamily="18" charset="0"/>
                <a:cs typeface="Times New Roman" panose="02020603050405020304" pitchFamily="18" charset="0"/>
              </a:rPr>
              <a:t>tahun</a:t>
            </a:r>
            <a:r>
              <a:rPr lang="en-ID" sz="2000" b="1" i="0" cap="none" dirty="0">
                <a:solidFill>
                  <a:srgbClr val="FFFF00"/>
                </a:solidFill>
                <a:effectLst/>
                <a:latin typeface="Times New Roman" panose="02020603050405020304" pitchFamily="18" charset="0"/>
                <a:cs typeface="Times New Roman" panose="02020603050405020304" pitchFamily="18" charset="0"/>
              </a:rPr>
              <a:t> 1940-an</a:t>
            </a:r>
            <a:br>
              <a:rPr lang="en-ID" sz="2000" b="1" i="0" cap="none" dirty="0">
                <a:solidFill>
                  <a:srgbClr val="FFFF00"/>
                </a:solidFill>
                <a:effectLst/>
                <a:latin typeface="Times New Roman" panose="02020603050405020304" pitchFamily="18" charset="0"/>
                <a:cs typeface="Times New Roman" panose="02020603050405020304" pitchFamily="18" charset="0"/>
              </a:rPr>
            </a:br>
            <a:r>
              <a:rPr lang="en-ID" sz="2000" b="0" i="0" cap="none" dirty="0" err="1">
                <a:solidFill>
                  <a:srgbClr val="FFFF00"/>
                </a:solidFill>
                <a:effectLst/>
                <a:latin typeface="Times New Roman" panose="02020603050405020304" pitchFamily="18" charset="0"/>
                <a:cs typeface="Times New Roman" panose="02020603050405020304" pitchFamily="18" charset="0"/>
              </a:rPr>
              <a:t>konsep</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jaringan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komputer</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pertama</a:t>
            </a:r>
            <a:r>
              <a:rPr lang="en-ID" sz="2000" b="0" i="0" cap="none" dirty="0">
                <a:solidFill>
                  <a:srgbClr val="FFFF00"/>
                </a:solidFill>
                <a:effectLst/>
                <a:latin typeface="Times New Roman" panose="02020603050405020304" pitchFamily="18" charset="0"/>
                <a:cs typeface="Times New Roman" panose="02020603050405020304" pitchFamily="18" charset="0"/>
              </a:rPr>
              <a:t> kali </a:t>
            </a:r>
            <a:r>
              <a:rPr lang="en-ID" sz="2000" b="0" i="0" cap="none" dirty="0" err="1">
                <a:solidFill>
                  <a:srgbClr val="FFFF00"/>
                </a:solidFill>
                <a:effectLst/>
                <a:latin typeface="Times New Roman" panose="02020603050405020304" pitchFamily="18" charset="0"/>
                <a:cs typeface="Times New Roman" panose="02020603050405020304" pitchFamily="18" charset="0"/>
              </a:rPr>
              <a:t>mulai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dicetuskan</a:t>
            </a:r>
            <a:r>
              <a:rPr lang="en-ID" sz="2000" b="0" i="0" cap="none" dirty="0">
                <a:solidFill>
                  <a:srgbClr val="FFFF00"/>
                </a:solidFill>
                <a:effectLst/>
                <a:latin typeface="Times New Roman" panose="02020603050405020304" pitchFamily="18" charset="0"/>
                <a:cs typeface="Times New Roman" panose="02020603050405020304" pitchFamily="18" charset="0"/>
              </a:rPr>
              <a:t> pada era </a:t>
            </a:r>
            <a:r>
              <a:rPr lang="en-ID" sz="2000" b="0" i="0" cap="none" dirty="0" err="1">
                <a:solidFill>
                  <a:srgbClr val="FFFF00"/>
                </a:solidFill>
                <a:effectLst/>
                <a:latin typeface="Times New Roman" panose="02020603050405020304" pitchFamily="18" charset="0"/>
                <a:cs typeface="Times New Roman" panose="02020603050405020304" pitchFamily="18" charset="0"/>
              </a:rPr>
              <a:t>tahun</a:t>
            </a:r>
            <a:r>
              <a:rPr lang="en-ID" sz="2000" b="0" i="0" cap="none" dirty="0">
                <a:solidFill>
                  <a:srgbClr val="FFFF00"/>
                </a:solidFill>
                <a:effectLst/>
                <a:latin typeface="Times New Roman" panose="02020603050405020304" pitchFamily="18" charset="0"/>
                <a:cs typeface="Times New Roman" panose="02020603050405020304" pitchFamily="18" charset="0"/>
              </a:rPr>
              <a:t> 1940-an. Pada era </a:t>
            </a:r>
            <a:r>
              <a:rPr lang="en-ID" sz="2000" b="0" i="0" cap="none" dirty="0" err="1">
                <a:solidFill>
                  <a:srgbClr val="FFFF00"/>
                </a:solidFill>
                <a:effectLst/>
                <a:latin typeface="Times New Roman" panose="02020603050405020304" pitchFamily="18" charset="0"/>
                <a:cs typeface="Times New Roman" panose="02020603050405020304" pitchFamily="18" charset="0"/>
              </a:rPr>
              <a:t>ini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konsep</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jaringan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komputer</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dibuat</a:t>
            </a:r>
            <a:r>
              <a:rPr lang="en-ID" sz="2000" b="0" i="0" cap="none" dirty="0">
                <a:solidFill>
                  <a:srgbClr val="FFFF00"/>
                </a:solidFill>
                <a:effectLst/>
                <a:latin typeface="Times New Roman" panose="02020603050405020304" pitchFamily="18" charset="0"/>
                <a:cs typeface="Times New Roman" panose="02020603050405020304" pitchFamily="18" charset="0"/>
              </a:rPr>
              <a:t> di </a:t>
            </a:r>
            <a:r>
              <a:rPr lang="en-ID" sz="2000" b="0" i="0" cap="none" dirty="0" err="1">
                <a:solidFill>
                  <a:srgbClr val="FFFF00"/>
                </a:solidFill>
                <a:effectLst/>
                <a:latin typeface="Times New Roman" panose="02020603050405020304" pitchFamily="18" charset="0"/>
                <a:cs typeface="Times New Roman" panose="02020603050405020304" pitchFamily="18" charset="0"/>
              </a:rPr>
              <a:t>amerika</a:t>
            </a:r>
            <a:r>
              <a:rPr lang="en-ID" sz="2000" b="0" i="0" cap="none" dirty="0">
                <a:solidFill>
                  <a:srgbClr val="FFFF00"/>
                </a:solidFill>
                <a:effectLst/>
                <a:latin typeface="Times New Roman" panose="02020603050405020304" pitchFamily="18" charset="0"/>
                <a:cs typeface="Times New Roman" panose="02020603050405020304" pitchFamily="18" charset="0"/>
              </a:rPr>
              <a:t>, di </a:t>
            </a:r>
            <a:r>
              <a:rPr lang="en-ID" sz="2000" b="0" i="0" cap="none" dirty="0" err="1">
                <a:solidFill>
                  <a:srgbClr val="FFFF00"/>
                </a:solidFill>
                <a:effectLst/>
                <a:latin typeface="Times New Roman" panose="02020603050405020304" pitchFamily="18" charset="0"/>
                <a:cs typeface="Times New Roman" panose="02020603050405020304" pitchFamily="18" charset="0"/>
              </a:rPr>
              <a:t>dalam</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sebuah</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laboratorium</a:t>
            </a:r>
            <a:r>
              <a:rPr lang="en-ID" sz="2000" b="0" i="0" cap="none" dirty="0">
                <a:solidFill>
                  <a:srgbClr val="FFFF00"/>
                </a:solidFill>
                <a:effectLst/>
                <a:latin typeface="Times New Roman" panose="02020603050405020304" pitchFamily="18" charset="0"/>
                <a:cs typeface="Times New Roman" panose="02020603050405020304" pitchFamily="18" charset="0"/>
              </a:rPr>
              <a:t> yang </a:t>
            </a:r>
            <a:r>
              <a:rPr lang="en-ID" sz="2000" b="0" i="0" cap="none" dirty="0" err="1">
                <a:solidFill>
                  <a:srgbClr val="FFFF00"/>
                </a:solidFill>
                <a:effectLst/>
                <a:latin typeface="Times New Roman" panose="02020603050405020304" pitchFamily="18" charset="0"/>
                <a:cs typeface="Times New Roman" panose="02020603050405020304" pitchFamily="18" charset="0"/>
              </a:rPr>
              <a:t>sedang</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mengembangkan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komputer</a:t>
            </a:r>
            <a:r>
              <a:rPr lang="en-ID" sz="2000" b="0" i="0" cap="none" dirty="0">
                <a:solidFill>
                  <a:srgbClr val="FFFF00"/>
                </a:solidFill>
                <a:effectLst/>
                <a:latin typeface="Times New Roman" panose="02020603050405020304" pitchFamily="18" charset="0"/>
                <a:cs typeface="Times New Roman" panose="02020603050405020304" pitchFamily="18" charset="0"/>
              </a:rPr>
              <a:t> MODEL I. </a:t>
            </a:r>
            <a:r>
              <a:rPr lang="en-ID" sz="2000" b="0" i="0" cap="none" dirty="0" err="1">
                <a:solidFill>
                  <a:srgbClr val="FFFF00"/>
                </a:solidFill>
                <a:effectLst/>
                <a:latin typeface="Times New Roman" panose="02020603050405020304" pitchFamily="18" charset="0"/>
                <a:cs typeface="Times New Roman" panose="02020603050405020304" pitchFamily="18" charset="0"/>
              </a:rPr>
              <a:t>Pengembangan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ini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dicetuskan</a:t>
            </a:r>
            <a:r>
              <a:rPr lang="en-ID" sz="2000" b="0" i="0" cap="none" dirty="0">
                <a:solidFill>
                  <a:srgbClr val="FFFF00"/>
                </a:solidFill>
                <a:effectLst/>
                <a:latin typeface="Times New Roman" panose="02020603050405020304" pitchFamily="18" charset="0"/>
                <a:cs typeface="Times New Roman" panose="02020603050405020304" pitchFamily="18" charset="0"/>
              </a:rPr>
              <a:t> oleh </a:t>
            </a:r>
            <a:r>
              <a:rPr lang="en-ID" sz="2000" b="0" i="0" cap="none" dirty="0" err="1">
                <a:solidFill>
                  <a:srgbClr val="FFFF00"/>
                </a:solidFill>
                <a:effectLst/>
                <a:latin typeface="Times New Roman" panose="02020603050405020304" pitchFamily="18" charset="0"/>
                <a:cs typeface="Times New Roman" panose="02020603050405020304" pitchFamily="18" charset="0"/>
              </a:rPr>
              <a:t>grup</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riset</a:t>
            </a:r>
            <a:r>
              <a:rPr lang="en-ID" sz="2000" b="0" i="0" cap="none" dirty="0">
                <a:solidFill>
                  <a:srgbClr val="FFFF00"/>
                </a:solidFill>
                <a:effectLst/>
                <a:latin typeface="Times New Roman" panose="02020603050405020304" pitchFamily="18" charset="0"/>
                <a:cs typeface="Times New Roman" panose="02020603050405020304" pitchFamily="18" charset="0"/>
              </a:rPr>
              <a:t> yang </a:t>
            </a:r>
            <a:r>
              <a:rPr lang="en-ID" sz="2000" b="0" i="0" cap="none" dirty="0" err="1">
                <a:solidFill>
                  <a:srgbClr val="FFFF00"/>
                </a:solidFill>
                <a:effectLst/>
                <a:latin typeface="Times New Roman" panose="02020603050405020304" pitchFamily="18" charset="0"/>
                <a:cs typeface="Times New Roman" panose="02020603050405020304" pitchFamily="18" charset="0"/>
              </a:rPr>
              <a:t>berasal</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dari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harvard</a:t>
            </a:r>
            <a:r>
              <a:rPr lang="en-ID" sz="2000" b="0" i="0" cap="none" dirty="0">
                <a:solidFill>
                  <a:srgbClr val="FFFF00"/>
                </a:solidFill>
                <a:effectLst/>
                <a:latin typeface="Times New Roman" panose="02020603050405020304" pitchFamily="18" charset="0"/>
                <a:cs typeface="Times New Roman" panose="02020603050405020304" pitchFamily="18" charset="0"/>
              </a:rPr>
              <a:t> university yang </a:t>
            </a:r>
            <a:r>
              <a:rPr lang="en-ID" sz="2000" b="0" i="0" cap="none" dirty="0" err="1">
                <a:solidFill>
                  <a:srgbClr val="FFFF00"/>
                </a:solidFill>
                <a:effectLst/>
                <a:latin typeface="Times New Roman" panose="02020603050405020304" pitchFamily="18" charset="0"/>
                <a:cs typeface="Times New Roman" panose="02020603050405020304" pitchFamily="18" charset="0"/>
              </a:rPr>
              <a:t>dipimpin</a:t>
            </a:r>
            <a:r>
              <a:rPr lang="en-ID" sz="2000" b="0" i="0" cap="none" dirty="0">
                <a:solidFill>
                  <a:srgbClr val="FFFF00"/>
                </a:solidFill>
                <a:effectLst/>
                <a:latin typeface="Times New Roman" panose="02020603050405020304" pitchFamily="18" charset="0"/>
                <a:cs typeface="Times New Roman" panose="02020603050405020304" pitchFamily="18" charset="0"/>
              </a:rPr>
              <a:t> oleh prof. </a:t>
            </a:r>
            <a:r>
              <a:rPr lang="en-ID" sz="2000" b="0" i="0" cap="none" dirty="0" err="1">
                <a:solidFill>
                  <a:srgbClr val="FFFF00"/>
                </a:solidFill>
                <a:effectLst/>
                <a:latin typeface="Times New Roman" panose="02020603050405020304" pitchFamily="18" charset="0"/>
                <a:cs typeface="Times New Roman" panose="02020603050405020304" pitchFamily="18" charset="0"/>
              </a:rPr>
              <a:t>H.Aiken</a:t>
            </a:r>
            <a:r>
              <a:rPr lang="en-ID" sz="2000" b="0" i="0" cap="none" dirty="0">
                <a:solidFill>
                  <a:srgbClr val="FFFF00"/>
                </a:solidFill>
                <a:effectLst/>
                <a:latin typeface="Times New Roman" panose="02020603050405020304" pitchFamily="18" charset="0"/>
                <a:cs typeface="Times New Roman" panose="02020603050405020304" pitchFamily="18" charset="0"/>
              </a:rPr>
              <a:t>. Pada </a:t>
            </a:r>
            <a:r>
              <a:rPr lang="en-ID" sz="2000" b="0" i="0" cap="none" dirty="0" err="1">
                <a:solidFill>
                  <a:srgbClr val="FFFF00"/>
                </a:solidFill>
                <a:effectLst/>
                <a:latin typeface="Times New Roman" panose="02020603050405020304" pitchFamily="18" charset="0"/>
                <a:cs typeface="Times New Roman" panose="02020603050405020304" pitchFamily="18" charset="0"/>
              </a:rPr>
              <a:t>awalnya</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proyek</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ini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ingin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memanfaatkan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penggunaan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kompueter</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secara</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bersamaan</a:t>
            </a:r>
            <a:r>
              <a:rPr lang="en-ID" sz="2000" b="0" i="0" cap="none" dirty="0">
                <a:solidFill>
                  <a:srgbClr val="FFFF00"/>
                </a:solidFill>
                <a:effectLst/>
                <a:latin typeface="Times New Roman" panose="02020603050405020304" pitchFamily="18" charset="0"/>
                <a:cs typeface="Times New Roman" panose="02020603050405020304" pitchFamily="18" charset="0"/>
              </a:rPr>
              <a:t> agar </a:t>
            </a:r>
            <a:r>
              <a:rPr lang="en-ID" sz="2000" b="0" i="0" cap="none" dirty="0" err="1">
                <a:solidFill>
                  <a:srgbClr val="FFFF00"/>
                </a:solidFill>
                <a:effectLst/>
                <a:latin typeface="Times New Roman" panose="02020603050405020304" pitchFamily="18" charset="0"/>
                <a:cs typeface="Times New Roman" panose="02020603050405020304" pitchFamily="18" charset="0"/>
              </a:rPr>
              <a:t>bisa</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mengerjakan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banyak</a:t>
            </a:r>
            <a:r>
              <a:rPr lang="en-ID" sz="2000" b="0" i="0" cap="none" dirty="0">
                <a:solidFill>
                  <a:srgbClr val="FFFF00"/>
                </a:solidFill>
                <a:effectLst/>
                <a:latin typeface="Times New Roman" panose="02020603050405020304" pitchFamily="18" charset="0"/>
                <a:cs typeface="Times New Roman" panose="02020603050405020304" pitchFamily="18" charset="0"/>
              </a:rPr>
              <a:t> proses </a:t>
            </a:r>
            <a:r>
              <a:rPr lang="en-ID" sz="2000" b="0" i="0" cap="none" dirty="0" err="1">
                <a:solidFill>
                  <a:srgbClr val="FFFF00"/>
                </a:solidFill>
                <a:effectLst/>
                <a:latin typeface="Times New Roman" panose="02020603050405020304" pitchFamily="18" charset="0"/>
                <a:cs typeface="Times New Roman" panose="02020603050405020304" pitchFamily="18" charset="0"/>
              </a:rPr>
              <a:t>dalam</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satu</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waktu</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saja</a:t>
            </a:r>
            <a:r>
              <a:rPr lang="en-ID" sz="2000" b="0" i="0" cap="none" dirty="0">
                <a:solidFill>
                  <a:srgbClr val="FFFF00"/>
                </a:solidFill>
                <a:effectLst/>
                <a:latin typeface="Times New Roman" panose="02020603050405020304" pitchFamily="18" charset="0"/>
                <a:cs typeface="Times New Roman" panose="02020603050405020304" pitchFamily="18" charset="0"/>
              </a:rPr>
              <a:t>. Hal </a:t>
            </a:r>
            <a:r>
              <a:rPr lang="en-ID" sz="2000" b="0" i="0" cap="none" dirty="0" err="1">
                <a:solidFill>
                  <a:srgbClr val="FFFF00"/>
                </a:solidFill>
                <a:effectLst/>
                <a:latin typeface="Times New Roman" panose="02020603050405020304" pitchFamily="18" charset="0"/>
                <a:cs typeface="Times New Roman" panose="02020603050405020304" pitchFamily="18" charset="0"/>
              </a:rPr>
              <a:t>ini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kemudian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dikenal</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dengan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istilah</a:t>
            </a:r>
            <a:r>
              <a:rPr lang="en-ID" sz="2000" b="0" i="0" cap="none" dirty="0">
                <a:solidFill>
                  <a:srgbClr val="FFFF00"/>
                </a:solidFill>
                <a:effectLst/>
                <a:latin typeface="Times New Roman" panose="02020603050405020304" pitchFamily="18" charset="0"/>
                <a:cs typeface="Times New Roman" panose="02020603050405020304" pitchFamily="18" charset="0"/>
              </a:rPr>
              <a:t> batch processing. </a:t>
            </a:r>
            <a:r>
              <a:rPr lang="en-ID" sz="2000" b="0" i="0" cap="none" dirty="0" err="1">
                <a:solidFill>
                  <a:srgbClr val="FFFF00"/>
                </a:solidFill>
                <a:effectLst/>
                <a:latin typeface="Times New Roman" panose="02020603050405020304" pitchFamily="18" charset="0"/>
                <a:cs typeface="Times New Roman" panose="02020603050405020304" pitchFamily="18" charset="0"/>
              </a:rPr>
              <a:t>Dengan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menggunakan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konsep</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ini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maka</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lebih</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dari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satu</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pekerjaan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bisa</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dilakukan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secara</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sekaligus</a:t>
            </a:r>
            <a:br>
              <a:rPr lang="en-ID" sz="2000" b="0" i="0" cap="none" dirty="0">
                <a:solidFill>
                  <a:srgbClr val="FFFF00"/>
                </a:solidFill>
                <a:effectLst/>
                <a:latin typeface="Times New Roman" panose="02020603050405020304" pitchFamily="18" charset="0"/>
                <a:cs typeface="Times New Roman" panose="02020603050405020304" pitchFamily="18" charset="0"/>
              </a:rPr>
            </a:br>
            <a:r>
              <a:rPr lang="en-ID" sz="2000" b="1" i="0" cap="none" dirty="0" err="1">
                <a:solidFill>
                  <a:srgbClr val="FFFF00"/>
                </a:solidFill>
                <a:effectLst/>
                <a:latin typeface="Times New Roman" panose="02020603050405020304" pitchFamily="18" charset="0"/>
                <a:cs typeface="Times New Roman" panose="02020603050405020304" pitchFamily="18" charset="0"/>
              </a:rPr>
              <a:t>tahun</a:t>
            </a:r>
            <a:r>
              <a:rPr lang="en-ID" sz="2000" b="1" i="0" cap="none" dirty="0">
                <a:solidFill>
                  <a:srgbClr val="FFFF00"/>
                </a:solidFill>
                <a:effectLst/>
                <a:latin typeface="Times New Roman" panose="02020603050405020304" pitchFamily="18" charset="0"/>
                <a:cs typeface="Times New Roman" panose="02020603050405020304" pitchFamily="18" charset="0"/>
              </a:rPr>
              <a:t> 1950-an</a:t>
            </a:r>
            <a:br>
              <a:rPr lang="en-ID" sz="2000" b="1" i="0" cap="none" dirty="0">
                <a:solidFill>
                  <a:srgbClr val="FFFF00"/>
                </a:solidFill>
                <a:effectLst/>
                <a:latin typeface="Times New Roman" panose="02020603050405020304" pitchFamily="18" charset="0"/>
                <a:cs typeface="Times New Roman" panose="02020603050405020304" pitchFamily="18" charset="0"/>
              </a:rPr>
            </a:br>
            <a:r>
              <a:rPr lang="en-ID" sz="2000" b="0" i="0" cap="none" dirty="0" err="1">
                <a:solidFill>
                  <a:srgbClr val="FFFF00"/>
                </a:solidFill>
                <a:effectLst/>
                <a:latin typeface="Times New Roman" panose="02020603050405020304" pitchFamily="18" charset="0"/>
                <a:cs typeface="Times New Roman" panose="02020603050405020304" pitchFamily="18" charset="0"/>
              </a:rPr>
              <a:t>berlanjut</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kira</a:t>
            </a:r>
            <a:r>
              <a:rPr lang="en-ID" sz="2000" b="0" i="0" cap="none" dirty="0">
                <a:solidFill>
                  <a:srgbClr val="FFFF00"/>
                </a:solidFill>
                <a:effectLst/>
                <a:latin typeface="Times New Roman" panose="02020603050405020304" pitchFamily="18" charset="0"/>
                <a:cs typeface="Times New Roman" panose="02020603050405020304" pitchFamily="18" charset="0"/>
              </a:rPr>
              <a:t> – </a:t>
            </a:r>
            <a:r>
              <a:rPr lang="en-ID" sz="2000" b="0" i="0" cap="none" dirty="0" err="1">
                <a:solidFill>
                  <a:srgbClr val="FFFF00"/>
                </a:solidFill>
                <a:effectLst/>
                <a:latin typeface="Times New Roman" panose="02020603050405020304" pitchFamily="18" charset="0"/>
                <a:cs typeface="Times New Roman" panose="02020603050405020304" pitchFamily="18" charset="0"/>
              </a:rPr>
              <a:t>kira</a:t>
            </a:r>
            <a:r>
              <a:rPr lang="en-ID" sz="2000" b="0" i="0" cap="none" dirty="0">
                <a:solidFill>
                  <a:srgbClr val="FFFF00"/>
                </a:solidFill>
                <a:effectLst/>
                <a:latin typeface="Times New Roman" panose="02020603050405020304" pitchFamily="18" charset="0"/>
                <a:cs typeface="Times New Roman" panose="02020603050405020304" pitchFamily="18" charset="0"/>
              </a:rPr>
              <a:t> 10 </a:t>
            </a:r>
            <a:r>
              <a:rPr lang="en-ID" sz="2000" b="0" i="0" cap="none" dirty="0" err="1">
                <a:solidFill>
                  <a:srgbClr val="FFFF00"/>
                </a:solidFill>
                <a:effectLst/>
                <a:latin typeface="Times New Roman" panose="02020603050405020304" pitchFamily="18" charset="0"/>
                <a:cs typeface="Times New Roman" panose="02020603050405020304" pitchFamily="18" charset="0"/>
              </a:rPr>
              <a:t>tahunan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kemudian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munculah</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sebuah</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konsep</a:t>
            </a:r>
            <a:r>
              <a:rPr lang="en-ID" sz="2000" b="0" i="0" cap="none" dirty="0">
                <a:solidFill>
                  <a:srgbClr val="FFFF00"/>
                </a:solidFill>
                <a:effectLst/>
                <a:latin typeface="Times New Roman" panose="02020603050405020304" pitchFamily="18" charset="0"/>
                <a:cs typeface="Times New Roman" panose="02020603050405020304" pitchFamily="18" charset="0"/>
              </a:rPr>
              <a:t> yang </a:t>
            </a:r>
            <a:r>
              <a:rPr lang="en-ID" sz="2000" b="0" i="0" cap="none" dirty="0" err="1">
                <a:solidFill>
                  <a:srgbClr val="FFFF00"/>
                </a:solidFill>
                <a:effectLst/>
                <a:latin typeface="Times New Roman" panose="02020603050405020304" pitchFamily="18" charset="0"/>
                <a:cs typeface="Times New Roman" panose="02020603050405020304" pitchFamily="18" charset="0"/>
              </a:rPr>
              <a:t>mengembangkan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konsep</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jaringan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komputer</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sebelumnya</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Konsep</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ini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dikenal</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dengan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istilah</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konsep</a:t>
            </a:r>
            <a:r>
              <a:rPr lang="en-ID" sz="2000" b="0" i="0" cap="none" dirty="0">
                <a:solidFill>
                  <a:srgbClr val="FFFF00"/>
                </a:solidFill>
                <a:effectLst/>
                <a:latin typeface="Times New Roman" panose="02020603050405020304" pitchFamily="18" charset="0"/>
                <a:cs typeface="Times New Roman" panose="02020603050405020304" pitchFamily="18" charset="0"/>
              </a:rPr>
              <a:t> TSS </a:t>
            </a:r>
            <a:r>
              <a:rPr lang="en-ID" sz="2000" b="0" i="0" cap="none" dirty="0" err="1">
                <a:solidFill>
                  <a:srgbClr val="FFFF00"/>
                </a:solidFill>
                <a:effectLst/>
                <a:latin typeface="Times New Roman" panose="02020603050405020304" pitchFamily="18" charset="0"/>
                <a:cs typeface="Times New Roman" panose="02020603050405020304" pitchFamily="18" charset="0"/>
              </a:rPr>
              <a:t>atau</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u="none" strike="noStrike" cap="none" dirty="0">
                <a:solidFill>
                  <a:srgbClr val="FFFF00"/>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time</a:t>
            </a:r>
            <a:r>
              <a:rPr lang="en-ID" sz="2000" b="0" i="0" cap="none" dirty="0">
                <a:solidFill>
                  <a:srgbClr val="FFFF00"/>
                </a:solidFill>
                <a:effectLst/>
                <a:latin typeface="Times New Roman" panose="02020603050405020304" pitchFamily="18" charset="0"/>
                <a:cs typeface="Times New Roman" panose="02020603050405020304" pitchFamily="18" charset="0"/>
              </a:rPr>
              <a:t> sharing system. Pada proses </a:t>
            </a:r>
            <a:r>
              <a:rPr lang="en-ID" sz="2000" b="0" i="0" cap="none" dirty="0" err="1">
                <a:solidFill>
                  <a:srgbClr val="FFFF00"/>
                </a:solidFill>
                <a:effectLst/>
                <a:latin typeface="Times New Roman" panose="02020603050405020304" pitchFamily="18" charset="0"/>
                <a:cs typeface="Times New Roman" panose="02020603050405020304" pitchFamily="18" charset="0"/>
              </a:rPr>
              <a:t>ini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dimungkinkan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terdapat</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satu</a:t>
            </a:r>
            <a:r>
              <a:rPr lang="en-ID" sz="2000" b="0" i="0" cap="none" dirty="0">
                <a:solidFill>
                  <a:srgbClr val="FFFF00"/>
                </a:solidFill>
                <a:effectLst/>
                <a:latin typeface="Times New Roman" panose="02020603050405020304" pitchFamily="18" charset="0"/>
                <a:cs typeface="Times New Roman" panose="02020603050405020304" pitchFamily="18" charset="0"/>
              </a:rPr>
              <a:t> host </a:t>
            </a:r>
            <a:r>
              <a:rPr lang="en-ID" sz="2000" b="0" i="0" cap="none" dirty="0" err="1">
                <a:solidFill>
                  <a:srgbClr val="FFFF00"/>
                </a:solidFill>
                <a:effectLst/>
                <a:latin typeface="Times New Roman" panose="02020603050405020304" pitchFamily="18" charset="0"/>
                <a:cs typeface="Times New Roman" panose="02020603050405020304" pitchFamily="18" charset="0"/>
              </a:rPr>
              <a:t>komputer</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sebagai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u="none" strike="noStrike" cap="none" dirty="0">
                <a:solidFill>
                  <a:srgbClr val="FFFF00"/>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server</a:t>
            </a:r>
            <a:r>
              <a:rPr lang="en-ID" sz="2000" b="0" i="0" cap="none" dirty="0">
                <a:solidFill>
                  <a:srgbClr val="FFFF00"/>
                </a:solidFill>
                <a:effectLst/>
                <a:latin typeface="Times New Roman" panose="02020603050405020304" pitchFamily="18" charset="0"/>
                <a:cs typeface="Times New Roman" panose="02020603050405020304" pitchFamily="18" charset="0"/>
              </a:rPr>
              <a:t> agar </a:t>
            </a:r>
            <a:r>
              <a:rPr lang="en-ID" sz="2000" b="0" i="0" cap="none" dirty="0" err="1">
                <a:solidFill>
                  <a:srgbClr val="FFFF00"/>
                </a:solidFill>
                <a:effectLst/>
                <a:latin typeface="Times New Roman" panose="02020603050405020304" pitchFamily="18" charset="0"/>
                <a:cs typeface="Times New Roman" panose="02020603050405020304" pitchFamily="18" charset="0"/>
              </a:rPr>
              <a:t>bisa</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mengakomodir</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kegiatan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dari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beberapa</a:t>
            </a:r>
            <a:r>
              <a:rPr lang="en-ID" sz="2000" b="0" i="0" cap="none" dirty="0">
                <a:solidFill>
                  <a:srgbClr val="FFFF00"/>
                </a:solidFill>
                <a:effectLst/>
                <a:latin typeface="Times New Roman" panose="02020603050405020304" pitchFamily="18" charset="0"/>
                <a:cs typeface="Times New Roman" panose="02020603050405020304" pitchFamily="18" charset="0"/>
              </a:rPr>
              <a:t> workstation </a:t>
            </a:r>
            <a:r>
              <a:rPr lang="en-ID" sz="2000" b="0" i="0" cap="none" dirty="0" err="1">
                <a:solidFill>
                  <a:srgbClr val="FFFF00"/>
                </a:solidFill>
                <a:effectLst/>
                <a:latin typeface="Times New Roman" panose="02020603050405020304" pitchFamily="18" charset="0"/>
                <a:cs typeface="Times New Roman" panose="02020603050405020304" pitchFamily="18" charset="0"/>
              </a:rPr>
              <a:t>atau</a:t>
            </a:r>
            <a:r>
              <a:rPr lang="en-ID" sz="2000" b="0" i="0" cap="none" dirty="0">
                <a:solidFill>
                  <a:srgbClr val="FFFF00"/>
                </a:solidFill>
                <a:effectLst/>
                <a:latin typeface="Times New Roman" panose="02020603050405020304" pitchFamily="18" charset="0"/>
                <a:cs typeface="Times New Roman" panose="02020603050405020304" pitchFamily="18" charset="0"/>
              </a:rPr>
              <a:t> terminal </a:t>
            </a:r>
            <a:r>
              <a:rPr lang="en-ID" sz="2000" b="0" i="0" cap="none" dirty="0" err="1">
                <a:solidFill>
                  <a:srgbClr val="FFFF00"/>
                </a:solidFill>
                <a:effectLst/>
                <a:latin typeface="Times New Roman" panose="02020603050405020304" pitchFamily="18" charset="0"/>
                <a:cs typeface="Times New Roman" panose="02020603050405020304" pitchFamily="18" charset="0"/>
              </a:rPr>
              <a:t>dalam</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waktu</a:t>
            </a:r>
            <a:r>
              <a:rPr lang="en-ID" sz="2000" b="0" i="0" cap="none" dirty="0">
                <a:solidFill>
                  <a:srgbClr val="FFFF00"/>
                </a:solidFill>
                <a:effectLst/>
                <a:latin typeface="Times New Roman" panose="02020603050405020304" pitchFamily="18" charset="0"/>
                <a:cs typeface="Times New Roman" panose="02020603050405020304" pitchFamily="18" charset="0"/>
              </a:rPr>
              <a:t> yang </a:t>
            </a:r>
            <a:r>
              <a:rPr lang="en-ID" sz="2000" b="0" i="0" cap="none" dirty="0" err="1">
                <a:solidFill>
                  <a:srgbClr val="FFFF00"/>
                </a:solidFill>
                <a:effectLst/>
                <a:latin typeface="Times New Roman" panose="02020603050405020304" pitchFamily="18" charset="0"/>
                <a:cs typeface="Times New Roman" panose="02020603050405020304" pitchFamily="18" charset="0"/>
              </a:rPr>
              <a:t>bersamaan</a:t>
            </a:r>
            <a:r>
              <a:rPr lang="en-ID" sz="2000" b="0" i="0" cap="none" dirty="0">
                <a:solidFill>
                  <a:srgbClr val="FFFF00"/>
                </a:solidFill>
                <a:effectLst/>
                <a:latin typeface="Times New Roman" panose="02020603050405020304" pitchFamily="18" charset="0"/>
                <a:cs typeface="Times New Roman" panose="02020603050405020304" pitchFamily="18" charset="0"/>
              </a:rPr>
              <a:t>.</a:t>
            </a:r>
            <a:br>
              <a:rPr lang="en-ID" sz="2000" b="0" i="0" cap="none" dirty="0">
                <a:solidFill>
                  <a:srgbClr val="FFFF00"/>
                </a:solidFill>
                <a:effectLst/>
                <a:latin typeface="Times New Roman" panose="02020603050405020304" pitchFamily="18" charset="0"/>
                <a:cs typeface="Times New Roman" panose="02020603050405020304" pitchFamily="18" charset="0"/>
              </a:rPr>
            </a:br>
            <a:r>
              <a:rPr lang="en-ID" sz="2000" b="0" i="0" cap="none" dirty="0" err="1">
                <a:solidFill>
                  <a:srgbClr val="FFFF00"/>
                </a:solidFill>
                <a:effectLst/>
                <a:latin typeface="Times New Roman" panose="02020603050405020304" pitchFamily="18" charset="0"/>
                <a:cs typeface="Times New Roman" panose="02020603050405020304" pitchFamily="18" charset="0"/>
              </a:rPr>
              <a:t>Kelebihan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dari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sistem</a:t>
            </a:r>
            <a:r>
              <a:rPr lang="en-ID" sz="2000" b="0" i="0" cap="none" dirty="0">
                <a:solidFill>
                  <a:srgbClr val="FFFF00"/>
                </a:solidFill>
                <a:effectLst/>
                <a:latin typeface="Times New Roman" panose="02020603050405020304" pitchFamily="18" charset="0"/>
                <a:cs typeface="Times New Roman" panose="02020603050405020304" pitchFamily="18" charset="0"/>
              </a:rPr>
              <a:t> TSS pada masa </a:t>
            </a:r>
            <a:r>
              <a:rPr lang="en-ID" sz="2000" b="0" i="0" cap="none" dirty="0" err="1">
                <a:solidFill>
                  <a:srgbClr val="FFFF00"/>
                </a:solidFill>
                <a:effectLst/>
                <a:latin typeface="Times New Roman" panose="02020603050405020304" pitchFamily="18" charset="0"/>
                <a:cs typeface="Times New Roman" panose="02020603050405020304" pitchFamily="18" charset="0"/>
              </a:rPr>
              <a:t>ini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adalah</a:t>
            </a:r>
            <a:r>
              <a:rPr lang="en-ID" sz="2000" b="0" i="0" cap="none" dirty="0">
                <a:solidFill>
                  <a:srgbClr val="FFFF00"/>
                </a:solidFill>
                <a:effectLst/>
                <a:latin typeface="Times New Roman" panose="02020603050405020304" pitchFamily="18" charset="0"/>
                <a:cs typeface="Times New Roman" panose="02020603050405020304" pitchFamily="18" charset="0"/>
              </a:rPr>
              <a:t> :</a:t>
            </a:r>
            <a:br>
              <a:rPr lang="en-ID" sz="2000" b="0" i="0" cap="none" dirty="0">
                <a:solidFill>
                  <a:srgbClr val="FFFF00"/>
                </a:solidFill>
                <a:effectLst/>
                <a:latin typeface="Times New Roman" panose="02020603050405020304" pitchFamily="18" charset="0"/>
                <a:cs typeface="Times New Roman" panose="02020603050405020304" pitchFamily="18" charset="0"/>
              </a:rPr>
            </a:b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menjadi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cikal</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bakal</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pengembangan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dari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konsep</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jaringan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komputer</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secara</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penuh</a:t>
            </a:r>
            <a:br>
              <a:rPr lang="en-ID" sz="2000" b="0" i="0" cap="none" dirty="0">
                <a:solidFill>
                  <a:srgbClr val="FFFF00"/>
                </a:solidFill>
                <a:effectLst/>
                <a:latin typeface="Times New Roman" panose="02020603050405020304" pitchFamily="18" charset="0"/>
                <a:cs typeface="Times New Roman" panose="02020603050405020304" pitchFamily="18" charset="0"/>
              </a:rPr>
            </a:b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dapat</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mengerjakan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banyak</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tugas</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dalam</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satu</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waktu</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dengan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beberapa</a:t>
            </a:r>
            <a:r>
              <a:rPr lang="en-ID" sz="2000" b="0" i="0" cap="none" dirty="0">
                <a:solidFill>
                  <a:srgbClr val="FFFF00"/>
                </a:solidFill>
                <a:effectLst/>
                <a:latin typeface="Times New Roman" panose="02020603050405020304" pitchFamily="18" charset="0"/>
                <a:cs typeface="Times New Roman" panose="02020603050405020304" pitchFamily="18" charset="0"/>
              </a:rPr>
              <a:t> station </a:t>
            </a:r>
            <a:r>
              <a:rPr lang="en-ID" sz="2000" b="0" i="0" cap="none" dirty="0" err="1">
                <a:solidFill>
                  <a:srgbClr val="FFFF00"/>
                </a:solidFill>
                <a:effectLst/>
                <a:latin typeface="Times New Roman" panose="02020603050405020304" pitchFamily="18" charset="0"/>
                <a:cs typeface="Times New Roman" panose="02020603050405020304" pitchFamily="18" charset="0"/>
              </a:rPr>
              <a:t>atau</a:t>
            </a:r>
            <a:r>
              <a:rPr lang="en-ID" sz="2000" b="0" i="0" cap="none" dirty="0">
                <a:solidFill>
                  <a:srgbClr val="FFFF00"/>
                </a:solidFill>
                <a:effectLst/>
                <a:latin typeface="Times New Roman" panose="02020603050405020304" pitchFamily="18" charset="0"/>
                <a:cs typeface="Times New Roman" panose="02020603050405020304" pitchFamily="18" charset="0"/>
              </a:rPr>
              <a:t> terminal</a:t>
            </a:r>
            <a:br>
              <a:rPr lang="en-ID" sz="2000" b="0" i="0" cap="none" dirty="0">
                <a:solidFill>
                  <a:srgbClr val="FFFF00"/>
                </a:solidFill>
                <a:effectLst/>
                <a:latin typeface="Times New Roman" panose="02020603050405020304" pitchFamily="18" charset="0"/>
                <a:cs typeface="Times New Roman" panose="02020603050405020304" pitchFamily="18" charset="0"/>
              </a:rPr>
            </a:b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mulai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dapat</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menggabungkan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antara</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sistem</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komunikasi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dengan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sistem</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komputer</a:t>
            </a:r>
            <a:br>
              <a:rPr lang="en-ID" sz="2000" b="0" i="0" cap="none" dirty="0">
                <a:solidFill>
                  <a:srgbClr val="FFFF00"/>
                </a:solidFill>
                <a:effectLst/>
                <a:latin typeface="Times New Roman" panose="02020603050405020304" pitchFamily="18" charset="0"/>
                <a:cs typeface="Times New Roman" panose="02020603050405020304" pitchFamily="18" charset="0"/>
              </a:rPr>
            </a:b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mempermudah</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pekerjaan</a:t>
            </a:r>
            <a:r>
              <a:rPr lang="en-ID" sz="2000" b="0" i="0" cap="none" dirty="0">
                <a:solidFill>
                  <a:srgbClr val="FFFF00"/>
                </a:solidFill>
                <a:effectLst/>
                <a:latin typeface="Times New Roman" panose="02020603050405020304" pitchFamily="18" charset="0"/>
                <a:cs typeface="Times New Roman" panose="02020603050405020304" pitchFamily="18" charset="0"/>
              </a:rPr>
              <a:t> pada masa </a:t>
            </a:r>
            <a:r>
              <a:rPr lang="en-ID" sz="2000" b="0" i="0" cap="none" dirty="0" err="1">
                <a:solidFill>
                  <a:srgbClr val="FFFF00"/>
                </a:solidFill>
                <a:effectLst/>
                <a:latin typeface="Times New Roman" panose="02020603050405020304" pitchFamily="18" charset="0"/>
                <a:cs typeface="Times New Roman" panose="02020603050405020304" pitchFamily="18" charset="0"/>
              </a:rPr>
              <a:t>itu</a:t>
            </a:r>
            <a:br>
              <a:rPr lang="en-ID" sz="2000" b="0" i="0" cap="none" dirty="0">
                <a:solidFill>
                  <a:srgbClr val="FFFF00"/>
                </a:solidFill>
                <a:effectLst/>
                <a:latin typeface="Times New Roman" panose="02020603050405020304" pitchFamily="18" charset="0"/>
                <a:cs typeface="Times New Roman" panose="02020603050405020304" pitchFamily="18" charset="0"/>
              </a:rPr>
            </a:br>
            <a:r>
              <a:rPr lang="en-ID" sz="2000" b="0" i="0" cap="none" dirty="0">
                <a:solidFill>
                  <a:srgbClr val="FFFF00"/>
                </a:solidFill>
                <a:effectLst/>
                <a:latin typeface="Times New Roman" panose="02020603050405020304" pitchFamily="18" charset="0"/>
                <a:cs typeface="Times New Roman" panose="02020603050405020304" pitchFamily="18" charset="0"/>
              </a:rPr>
              <a:t>.</a:t>
            </a:r>
            <a:br>
              <a:rPr lang="en-ID" sz="2000" b="0" i="0" cap="none" dirty="0">
                <a:solidFill>
                  <a:srgbClr val="FFFF00"/>
                </a:solidFill>
                <a:effectLst/>
                <a:latin typeface="Times New Roman" panose="02020603050405020304" pitchFamily="18" charset="0"/>
                <a:cs typeface="Times New Roman" panose="02020603050405020304" pitchFamily="18" charset="0"/>
              </a:rPr>
            </a:br>
            <a:endParaRPr lang="en-ID" sz="2000" cap="none"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56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351692"/>
            <a:ext cx="11387797" cy="6147582"/>
          </a:xfrm>
        </p:spPr>
        <p:txBody>
          <a:bodyPr anchor="t" anchorCtr="0">
            <a:normAutofit/>
          </a:bodyPr>
          <a:lstStyle/>
          <a:p>
            <a:pPr algn="ctr"/>
            <a:br>
              <a:rPr lang="en-US" sz="3600" dirty="0">
                <a:solidFill>
                  <a:srgbClr val="FFFF00"/>
                </a:solidFill>
                <a:latin typeface="Times New Roman" panose="02020603050405020304" pitchFamily="18" charset="0"/>
                <a:cs typeface="Times New Roman" panose="02020603050405020304" pitchFamily="18" charset="0"/>
              </a:rPr>
            </a:br>
            <a:br>
              <a:rPr lang="en-US" sz="3600" dirty="0">
                <a:solidFill>
                  <a:srgbClr val="FFFF00"/>
                </a:solidFill>
                <a:latin typeface="Times New Roman" panose="02020603050405020304" pitchFamily="18" charset="0"/>
                <a:cs typeface="Times New Roman" panose="02020603050405020304" pitchFamily="18" charset="0"/>
              </a:rPr>
            </a:br>
            <a:br>
              <a:rPr lang="en-US" sz="3600" dirty="0">
                <a:solidFill>
                  <a:srgbClr val="FFFF00"/>
                </a:solidFill>
                <a:latin typeface="Times New Roman" panose="02020603050405020304" pitchFamily="18" charset="0"/>
                <a:cs typeface="Times New Roman" panose="02020603050405020304" pitchFamily="18" charset="0"/>
              </a:rPr>
            </a:br>
            <a:endParaRPr lang="en-ID" dirty="0">
              <a:solidFill>
                <a:srgbClr val="FFFF00"/>
              </a:solidFill>
            </a:endParaRPr>
          </a:p>
        </p:txBody>
      </p:sp>
      <p:sp>
        <p:nvSpPr>
          <p:cNvPr id="9" name="TextBox 8">
            <a:extLst>
              <a:ext uri="{FF2B5EF4-FFF2-40B4-BE49-F238E27FC236}">
                <a16:creationId xmlns:a16="http://schemas.microsoft.com/office/drawing/2014/main" id="{FE0509C6-3BB4-5283-60E2-147465F6434A}"/>
              </a:ext>
            </a:extLst>
          </p:cNvPr>
          <p:cNvSpPr txBox="1"/>
          <p:nvPr/>
        </p:nvSpPr>
        <p:spPr>
          <a:xfrm>
            <a:off x="347004" y="506436"/>
            <a:ext cx="11387797" cy="5940088"/>
          </a:xfrm>
          <a:prstGeom prst="rect">
            <a:avLst/>
          </a:prstGeom>
          <a:noFill/>
        </p:spPr>
        <p:txBody>
          <a:bodyPr wrap="square">
            <a:spAutoFit/>
          </a:bodyPr>
          <a:lstStyle/>
          <a:p>
            <a:r>
              <a:rPr lang="en-ID" sz="2000" dirty="0" err="1">
                <a:solidFill>
                  <a:srgbClr val="FFFF00"/>
                </a:solidFill>
                <a:latin typeface="Times New Roman" panose="02020603050405020304" pitchFamily="18" charset="0"/>
                <a:cs typeface="Times New Roman" panose="02020603050405020304" pitchFamily="18" charset="0"/>
              </a:rPr>
              <a:t>N</a:t>
            </a:r>
            <a:r>
              <a:rPr lang="en-ID" sz="2000" b="0" i="0" cap="none" dirty="0" err="1">
                <a:solidFill>
                  <a:srgbClr val="FFFF00"/>
                </a:solidFill>
                <a:effectLst/>
                <a:latin typeface="Times New Roman" panose="02020603050405020304" pitchFamily="18" charset="0"/>
                <a:cs typeface="Times New Roman" panose="02020603050405020304" pitchFamily="18" charset="0"/>
              </a:rPr>
              <a:t>amun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demikian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terdapat</a:t>
            </a:r>
            <a:r>
              <a:rPr lang="en-ID" sz="2000" b="0" i="0" cap="none" dirty="0">
                <a:solidFill>
                  <a:srgbClr val="FFFF00"/>
                </a:solidFill>
                <a:effectLst/>
                <a:latin typeface="Times New Roman" panose="02020603050405020304" pitchFamily="18" charset="0"/>
                <a:cs typeface="Times New Roman" panose="02020603050405020304" pitchFamily="18" charset="0"/>
              </a:rPr>
              <a:t> pula </a:t>
            </a:r>
            <a:r>
              <a:rPr lang="en-ID" sz="2000" b="0" i="0" cap="none" dirty="0" err="1">
                <a:solidFill>
                  <a:srgbClr val="FFFF00"/>
                </a:solidFill>
                <a:effectLst/>
                <a:latin typeface="Times New Roman" panose="02020603050405020304" pitchFamily="18" charset="0"/>
                <a:cs typeface="Times New Roman" panose="02020603050405020304" pitchFamily="18" charset="0"/>
              </a:rPr>
              <a:t>beberapa</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kekurangan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dari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sistem</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ini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antara</a:t>
            </a:r>
            <a:r>
              <a:rPr lang="en-ID" sz="2000" b="0" i="0" cap="none" dirty="0">
                <a:solidFill>
                  <a:srgbClr val="FFFF00"/>
                </a:solidFill>
                <a:effectLst/>
                <a:latin typeface="Times New Roman" panose="02020603050405020304" pitchFamily="18" charset="0"/>
                <a:cs typeface="Times New Roman" panose="02020603050405020304" pitchFamily="18" charset="0"/>
              </a:rPr>
              <a:t> lain :</a:t>
            </a:r>
            <a:br>
              <a:rPr lang="en-ID" sz="2000" b="0" i="0" cap="none" dirty="0">
                <a:solidFill>
                  <a:srgbClr val="FFFF00"/>
                </a:solidFill>
                <a:effectLst/>
                <a:latin typeface="Times New Roman" panose="02020603050405020304" pitchFamily="18" charset="0"/>
                <a:cs typeface="Times New Roman" panose="02020603050405020304" pitchFamily="18" charset="0"/>
              </a:rPr>
            </a:b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kecepatan</a:t>
            </a:r>
            <a:r>
              <a:rPr lang="en-ID" sz="2000" b="0" i="0" cap="none" dirty="0">
                <a:solidFill>
                  <a:srgbClr val="FFFF00"/>
                </a:solidFill>
                <a:effectLst/>
                <a:latin typeface="Times New Roman" panose="02020603050405020304" pitchFamily="18" charset="0"/>
                <a:cs typeface="Times New Roman" panose="02020603050405020304" pitchFamily="18" charset="0"/>
              </a:rPr>
              <a:t> transfer data yang </a:t>
            </a:r>
            <a:r>
              <a:rPr lang="en-ID" sz="2000" b="0" i="0" cap="none" dirty="0" err="1">
                <a:solidFill>
                  <a:srgbClr val="FFFF00"/>
                </a:solidFill>
                <a:effectLst/>
                <a:latin typeface="Times New Roman" panose="02020603050405020304" pitchFamily="18" charset="0"/>
                <a:cs typeface="Times New Roman" panose="02020603050405020304" pitchFamily="18" charset="0"/>
              </a:rPr>
              <a:t>masih</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lambat</a:t>
            </a:r>
            <a:br>
              <a:rPr lang="en-ID" sz="2000" b="0" i="0" cap="none" dirty="0">
                <a:solidFill>
                  <a:srgbClr val="FFFF00"/>
                </a:solidFill>
                <a:effectLst/>
                <a:latin typeface="Times New Roman" panose="02020603050405020304" pitchFamily="18" charset="0"/>
                <a:cs typeface="Times New Roman" panose="02020603050405020304" pitchFamily="18" charset="0"/>
              </a:rPr>
            </a:b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kapasitas</a:t>
            </a:r>
            <a:r>
              <a:rPr lang="en-ID" sz="2000" b="0" i="0" cap="none" dirty="0">
                <a:solidFill>
                  <a:srgbClr val="FFFF00"/>
                </a:solidFill>
                <a:effectLst/>
                <a:latin typeface="Times New Roman" panose="02020603050405020304" pitchFamily="18" charset="0"/>
                <a:cs typeface="Times New Roman" panose="02020603050405020304" pitchFamily="18" charset="0"/>
              </a:rPr>
              <a:t> data yang </a:t>
            </a:r>
            <a:r>
              <a:rPr lang="en-ID" sz="2000" b="0" i="0" cap="none" dirty="0" err="1">
                <a:solidFill>
                  <a:srgbClr val="FFFF00"/>
                </a:solidFill>
                <a:effectLst/>
                <a:latin typeface="Times New Roman" panose="02020603050405020304" pitchFamily="18" charset="0"/>
                <a:cs typeface="Times New Roman" panose="02020603050405020304" pitchFamily="18" charset="0"/>
              </a:rPr>
              <a:t>sedikit</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dari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komputer</a:t>
            </a:r>
            <a:r>
              <a:rPr lang="en-ID" sz="2000" b="0" i="0" cap="none" dirty="0">
                <a:solidFill>
                  <a:srgbClr val="FFFF00"/>
                </a:solidFill>
                <a:effectLst/>
                <a:latin typeface="Times New Roman" panose="02020603050405020304" pitchFamily="18" charset="0"/>
                <a:cs typeface="Times New Roman" panose="02020603050405020304" pitchFamily="18" charset="0"/>
              </a:rPr>
              <a:t> host </a:t>
            </a:r>
            <a:r>
              <a:rPr lang="en-ID" sz="2000" b="0" i="0" cap="none" dirty="0" err="1">
                <a:solidFill>
                  <a:srgbClr val="FFFF00"/>
                </a:solidFill>
                <a:effectLst/>
                <a:latin typeface="Times New Roman" panose="02020603050405020304" pitchFamily="18" charset="0"/>
                <a:cs typeface="Times New Roman" panose="02020603050405020304" pitchFamily="18" charset="0"/>
              </a:rPr>
              <a:t>atau</a:t>
            </a:r>
            <a:r>
              <a:rPr lang="en-ID" sz="2000" b="0" i="0" cap="none" dirty="0">
                <a:solidFill>
                  <a:srgbClr val="FFFF00"/>
                </a:solidFill>
                <a:effectLst/>
                <a:latin typeface="Times New Roman" panose="02020603050405020304" pitchFamily="18" charset="0"/>
                <a:cs typeface="Times New Roman" panose="02020603050405020304" pitchFamily="18" charset="0"/>
              </a:rPr>
              <a:t> server </a:t>
            </a:r>
            <a:br>
              <a:rPr lang="en-ID" sz="2000" b="0" i="0" cap="none" dirty="0">
                <a:solidFill>
                  <a:srgbClr val="FFFF00"/>
                </a:solidFill>
                <a:effectLst/>
                <a:latin typeface="Times New Roman" panose="02020603050405020304" pitchFamily="18" charset="0"/>
                <a:cs typeface="Times New Roman" panose="02020603050405020304" pitchFamily="18" charset="0"/>
              </a:rPr>
            </a:b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spesifikasi</a:t>
            </a:r>
            <a:r>
              <a:rPr lang="en-ID" sz="2000" b="0" i="0" cap="none" dirty="0">
                <a:solidFill>
                  <a:srgbClr val="FFFF00"/>
                </a:solidFill>
                <a:effectLst/>
                <a:latin typeface="Times New Roman" panose="02020603050405020304" pitchFamily="18" charset="0"/>
                <a:cs typeface="Times New Roman" panose="02020603050405020304" pitchFamily="18" charset="0"/>
              </a:rPr>
              <a:t> server </a:t>
            </a:r>
            <a:r>
              <a:rPr lang="en-ID" sz="2000" b="0" i="0" cap="none" dirty="0" err="1">
                <a:solidFill>
                  <a:srgbClr val="FFFF00"/>
                </a:solidFill>
                <a:effectLst/>
                <a:latin typeface="Times New Roman" panose="02020603050405020304" pitchFamily="18" charset="0"/>
                <a:cs typeface="Times New Roman" panose="02020603050405020304" pitchFamily="18" charset="0"/>
              </a:rPr>
              <a:t>atau</a:t>
            </a:r>
            <a:r>
              <a:rPr lang="en-ID" sz="2000" b="0" i="0" cap="none" dirty="0">
                <a:solidFill>
                  <a:srgbClr val="FFFF00"/>
                </a:solidFill>
                <a:effectLst/>
                <a:latin typeface="Times New Roman" panose="02020603050405020304" pitchFamily="18" charset="0"/>
                <a:cs typeface="Times New Roman" panose="02020603050405020304" pitchFamily="18" charset="0"/>
              </a:rPr>
              <a:t> host yang </a:t>
            </a:r>
            <a:r>
              <a:rPr lang="en-ID" sz="2000" b="0" i="0" cap="none" dirty="0" err="1">
                <a:solidFill>
                  <a:srgbClr val="FFFF00"/>
                </a:solidFill>
                <a:effectLst/>
                <a:latin typeface="Times New Roman" panose="02020603050405020304" pitchFamily="18" charset="0"/>
                <a:cs typeface="Times New Roman" panose="02020603050405020304" pitchFamily="18" charset="0"/>
              </a:rPr>
              <a:t>masih</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rendah</a:t>
            </a:r>
            <a:br>
              <a:rPr lang="en-ID" sz="2000" b="0" i="0" cap="none" dirty="0">
                <a:solidFill>
                  <a:srgbClr val="FFFF00"/>
                </a:solidFill>
                <a:effectLst/>
                <a:latin typeface="Times New Roman" panose="02020603050405020304" pitchFamily="18" charset="0"/>
                <a:cs typeface="Times New Roman" panose="02020603050405020304" pitchFamily="18" charset="0"/>
              </a:rPr>
            </a:br>
            <a:r>
              <a:rPr lang="en-ID" sz="2000" b="0" i="0" cap="none" dirty="0" err="1">
                <a:solidFill>
                  <a:srgbClr val="FFFF00"/>
                </a:solidFill>
                <a:effectLst/>
                <a:latin typeface="Times New Roman" panose="02020603050405020304" pitchFamily="18" charset="0"/>
                <a:cs typeface="Times New Roman" panose="02020603050405020304" pitchFamily="18" charset="0"/>
              </a:rPr>
              <a:t>berangkat</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dari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keberhasilan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penggunaan</a:t>
            </a:r>
            <a:r>
              <a:rPr lang="en-ID" sz="2000" b="0" i="0" cap="none" dirty="0">
                <a:solidFill>
                  <a:srgbClr val="FFFF00"/>
                </a:solidFill>
                <a:effectLst/>
                <a:latin typeface="Times New Roman" panose="02020603050405020304" pitchFamily="18" charset="0"/>
                <a:cs typeface="Times New Roman" panose="02020603050405020304" pitchFamily="18" charset="0"/>
              </a:rPr>
              <a:t> TSS dan juga </a:t>
            </a:r>
            <a:r>
              <a:rPr lang="en-ID" sz="2000" b="0" i="0" cap="none" dirty="0" err="1">
                <a:solidFill>
                  <a:srgbClr val="FFFF00"/>
                </a:solidFill>
                <a:effectLst/>
                <a:latin typeface="Times New Roman" panose="02020603050405020304" pitchFamily="18" charset="0"/>
                <a:cs typeface="Times New Roman" panose="02020603050405020304" pitchFamily="18" charset="0"/>
              </a:rPr>
              <a:t>kelemahannya</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maka</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banyak</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peneliti</a:t>
            </a:r>
            <a:r>
              <a:rPr lang="en-ID" sz="2000" b="0" i="0" cap="none" dirty="0">
                <a:solidFill>
                  <a:srgbClr val="FFFF00"/>
                </a:solidFill>
                <a:effectLst/>
                <a:latin typeface="Times New Roman" panose="02020603050405020304" pitchFamily="18" charset="0"/>
                <a:cs typeface="Times New Roman" panose="02020603050405020304" pitchFamily="18" charset="0"/>
              </a:rPr>
              <a:t> yang </a:t>
            </a:r>
            <a:r>
              <a:rPr lang="en-ID" sz="2000" b="0" i="0" cap="none" dirty="0" err="1">
                <a:solidFill>
                  <a:srgbClr val="FFFF00"/>
                </a:solidFill>
                <a:effectLst/>
                <a:latin typeface="Times New Roman" panose="02020603050405020304" pitchFamily="18" charset="0"/>
                <a:cs typeface="Times New Roman" panose="02020603050405020304" pitchFamily="18" charset="0"/>
              </a:rPr>
              <a:t>kemudian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ingin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mngembangkan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konsep</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jaringan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komputer</a:t>
            </a:r>
            <a:r>
              <a:rPr lang="en-ID" sz="2000" b="0" i="0" cap="none" dirty="0">
                <a:solidFill>
                  <a:srgbClr val="FFFF00"/>
                </a:solidFill>
                <a:effectLst/>
                <a:latin typeface="Times New Roman" panose="02020603050405020304" pitchFamily="18" charset="0"/>
                <a:cs typeface="Times New Roman" panose="02020603050405020304" pitchFamily="18" charset="0"/>
              </a:rPr>
              <a:t> agar </a:t>
            </a:r>
            <a:r>
              <a:rPr lang="en-ID" sz="2000" b="0" i="0" cap="none" dirty="0" err="1">
                <a:solidFill>
                  <a:srgbClr val="FFFF00"/>
                </a:solidFill>
                <a:effectLst/>
                <a:latin typeface="Times New Roman" panose="02020603050405020304" pitchFamily="18" charset="0"/>
                <a:cs typeface="Times New Roman" panose="02020603050405020304" pitchFamily="18" charset="0"/>
              </a:rPr>
              <a:t>menjadi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lebih</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baik</a:t>
            </a:r>
            <a:r>
              <a:rPr lang="en-ID" sz="2000" b="0" i="0" cap="none" dirty="0">
                <a:solidFill>
                  <a:srgbClr val="FFFF00"/>
                </a:solidFill>
                <a:effectLst/>
                <a:latin typeface="Times New Roman" panose="02020603050405020304" pitchFamily="18" charset="0"/>
                <a:cs typeface="Times New Roman" panose="02020603050405020304" pitchFamily="18" charset="0"/>
              </a:rPr>
              <a:t> dan juga </a:t>
            </a:r>
            <a:r>
              <a:rPr lang="en-ID" sz="2000" b="0" i="0" cap="none" dirty="0" err="1">
                <a:solidFill>
                  <a:srgbClr val="FFFF00"/>
                </a:solidFill>
                <a:effectLst/>
                <a:latin typeface="Times New Roman" panose="02020603050405020304" pitchFamily="18" charset="0"/>
                <a:cs typeface="Times New Roman" panose="02020603050405020304" pitchFamily="18" charset="0"/>
              </a:rPr>
              <a:t>sempurna</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lagi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Maka</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dari</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itu</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perkembangan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jaringan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komputer</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akan</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terus</a:t>
            </a:r>
            <a:r>
              <a:rPr lang="en-ID" sz="2000" b="0" i="0" cap="none" dirty="0">
                <a:solidFill>
                  <a:srgbClr val="FFFF00"/>
                </a:solidFill>
                <a:effectLst/>
                <a:latin typeface="Times New Roman" panose="02020603050405020304" pitchFamily="18" charset="0"/>
                <a:cs typeface="Times New Roman" panose="02020603050405020304" pitchFamily="18" charset="0"/>
              </a:rPr>
              <a:t> </a:t>
            </a:r>
            <a:r>
              <a:rPr lang="en-ID" sz="2000" b="0" i="0" cap="none" dirty="0" err="1">
                <a:solidFill>
                  <a:srgbClr val="FFFF00"/>
                </a:solidFill>
                <a:effectLst/>
                <a:latin typeface="Times New Roman" panose="02020603050405020304" pitchFamily="18" charset="0"/>
                <a:cs typeface="Times New Roman" panose="02020603050405020304" pitchFamily="18" charset="0"/>
              </a:rPr>
              <a:t>berjalan</a:t>
            </a:r>
            <a:endParaRPr lang="en-ID" sz="2000" b="0" i="0" cap="none" dirty="0">
              <a:solidFill>
                <a:srgbClr val="FFFF00"/>
              </a:solidFill>
              <a:effectLst/>
              <a:latin typeface="Times New Roman" panose="02020603050405020304" pitchFamily="18" charset="0"/>
              <a:cs typeface="Times New Roman" panose="02020603050405020304" pitchFamily="18" charset="0"/>
            </a:endParaRPr>
          </a:p>
          <a:p>
            <a:endParaRPr lang="en-ID" sz="2000" dirty="0">
              <a:solidFill>
                <a:srgbClr val="FFFF00"/>
              </a:solidFill>
              <a:latin typeface="Times New Roman" panose="02020603050405020304" pitchFamily="18" charset="0"/>
              <a:cs typeface="Times New Roman" panose="02020603050405020304" pitchFamily="18" charset="0"/>
            </a:endParaRPr>
          </a:p>
          <a:p>
            <a:pPr algn="l"/>
            <a:r>
              <a:rPr lang="en-ID" sz="2000" b="1" i="0" dirty="0" err="1">
                <a:solidFill>
                  <a:srgbClr val="FFFF00"/>
                </a:solidFill>
                <a:effectLst/>
                <a:latin typeface="Times New Roman" panose="02020603050405020304" pitchFamily="18" charset="0"/>
                <a:cs typeface="Times New Roman" panose="02020603050405020304" pitchFamily="18" charset="0"/>
              </a:rPr>
              <a:t>Tahun</a:t>
            </a:r>
            <a:r>
              <a:rPr lang="en-ID" sz="2000" b="1" i="0" dirty="0">
                <a:solidFill>
                  <a:srgbClr val="FFFF00"/>
                </a:solidFill>
                <a:effectLst/>
                <a:latin typeface="Times New Roman" panose="02020603050405020304" pitchFamily="18" charset="0"/>
                <a:cs typeface="Times New Roman" panose="02020603050405020304" pitchFamily="18" charset="0"/>
              </a:rPr>
              <a:t> 1970-an</a:t>
            </a:r>
          </a:p>
          <a:p>
            <a:pPr algn="l"/>
            <a:r>
              <a:rPr lang="en-ID" sz="2000" b="0" i="0" dirty="0" err="1">
                <a:solidFill>
                  <a:srgbClr val="FFFF00"/>
                </a:solidFill>
                <a:effectLst/>
                <a:latin typeface="Times New Roman" panose="02020603050405020304" pitchFamily="18" charset="0"/>
                <a:cs typeface="Times New Roman" panose="02020603050405020304" pitchFamily="18" charset="0"/>
              </a:rPr>
              <a:t>Cukup</a:t>
            </a:r>
            <a:r>
              <a:rPr lang="en-ID" sz="2000" b="0" i="0" dirty="0">
                <a:solidFill>
                  <a:srgbClr val="FFFF00"/>
                </a:solidFill>
                <a:effectLst/>
                <a:latin typeface="Times New Roman" panose="02020603050405020304" pitchFamily="18" charset="0"/>
                <a:cs typeface="Times New Roman" panose="02020603050405020304" pitchFamily="18" charset="0"/>
              </a:rPr>
              <a:t> lama </a:t>
            </a:r>
            <a:r>
              <a:rPr lang="en-ID" sz="2000" b="0" i="0" dirty="0" err="1">
                <a:solidFill>
                  <a:srgbClr val="FFFF00"/>
                </a:solidFill>
                <a:effectLst/>
                <a:latin typeface="Times New Roman" panose="02020603050405020304" pitchFamily="18" charset="0"/>
                <a:cs typeface="Times New Roman" panose="02020603050405020304" pitchFamily="18" charset="0"/>
              </a:rPr>
              <a:t>setelah</a:t>
            </a:r>
            <a:r>
              <a:rPr lang="en-ID" sz="2000" b="0" i="0" dirty="0">
                <a:solidFill>
                  <a:srgbClr val="FFFF00"/>
                </a:solidFill>
                <a:effectLst/>
                <a:latin typeface="Times New Roman" panose="02020603050405020304" pitchFamily="18" charset="0"/>
                <a:cs typeface="Times New Roman" panose="02020603050405020304" pitchFamily="18" charset="0"/>
              </a:rPr>
              <a:t> TSS </a:t>
            </a:r>
            <a:r>
              <a:rPr lang="en-ID" sz="2000" b="0" i="0" dirty="0" err="1">
                <a:solidFill>
                  <a:srgbClr val="FFFF00"/>
                </a:solidFill>
                <a:effectLst/>
                <a:latin typeface="Times New Roman" panose="02020603050405020304" pitchFamily="18" charset="0"/>
                <a:cs typeface="Times New Roman" panose="02020603050405020304" pitchFamily="18" charset="0"/>
              </a:rPr>
              <a:t>ditemukan</a:t>
            </a:r>
            <a:r>
              <a:rPr lang="en-ID" sz="2000" b="0" i="0" dirty="0">
                <a:solidFill>
                  <a:srgbClr val="FFFF00"/>
                </a:solidFill>
                <a:effectLst/>
                <a:latin typeface="Times New Roman" panose="02020603050405020304" pitchFamily="18" charset="0"/>
                <a:cs typeface="Times New Roman" panose="02020603050405020304" pitchFamily="18" charset="0"/>
              </a:rPr>
              <a:t> dan juga </a:t>
            </a:r>
            <a:r>
              <a:rPr lang="en-ID" sz="2000" b="0" i="0" dirty="0" err="1">
                <a:solidFill>
                  <a:srgbClr val="FFFF00"/>
                </a:solidFill>
                <a:effectLst/>
                <a:latin typeface="Times New Roman" panose="02020603050405020304" pitchFamily="18" charset="0"/>
                <a:cs typeface="Times New Roman" panose="02020603050405020304" pitchFamily="18" charset="0"/>
              </a:rPr>
              <a:t>diimplementasikan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muncul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istilah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dikenal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istilah</a:t>
            </a:r>
            <a:r>
              <a:rPr lang="en-ID" sz="2000" b="0" i="0" dirty="0">
                <a:solidFill>
                  <a:srgbClr val="FFFF00"/>
                </a:solidFill>
                <a:effectLst/>
                <a:latin typeface="Times New Roman" panose="02020603050405020304" pitchFamily="18" charset="0"/>
                <a:cs typeface="Times New Roman" panose="02020603050405020304" pitchFamily="18" charset="0"/>
              </a:rPr>
              <a:t> Distribution Processing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proses </a:t>
            </a:r>
            <a:r>
              <a:rPr lang="en-ID" sz="2000" b="0" i="0" dirty="0" err="1">
                <a:solidFill>
                  <a:srgbClr val="FFFF00"/>
                </a:solidFill>
                <a:effectLst/>
                <a:latin typeface="Times New Roman" panose="02020603050405020304" pitchFamily="18" charset="0"/>
                <a:cs typeface="Times New Roman" panose="02020603050405020304" pitchFamily="18" charset="0"/>
              </a:rPr>
              <a:t>distribusi</a:t>
            </a:r>
            <a:r>
              <a:rPr lang="en-ID" sz="2000" b="0" i="0" dirty="0">
                <a:solidFill>
                  <a:srgbClr val="FFFF00"/>
                </a:solidFill>
                <a:effectLst/>
                <a:latin typeface="Times New Roman" panose="02020603050405020304" pitchFamily="18" charset="0"/>
                <a:cs typeface="Times New Roman" panose="02020603050405020304" pitchFamily="18" charset="0"/>
              </a:rPr>
              <a:t>. Pada </a:t>
            </a:r>
            <a:r>
              <a:rPr lang="en-ID" sz="2000" b="0" i="0" dirty="0" err="1">
                <a:solidFill>
                  <a:srgbClr val="FFFF00"/>
                </a:solidFill>
                <a:effectLst/>
                <a:latin typeface="Times New Roman" panose="02020603050405020304" pitchFamily="18" charset="0"/>
                <a:cs typeface="Times New Roman" panose="02020603050405020304" pitchFamily="18" charset="0"/>
              </a:rPr>
              <a:t>sistem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ini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dimungkinkan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lebih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satu</a:t>
            </a:r>
            <a:r>
              <a:rPr lang="en-ID" sz="2000" b="0" i="0" dirty="0">
                <a:solidFill>
                  <a:srgbClr val="FFFF00"/>
                </a:solidFill>
                <a:effectLst/>
                <a:latin typeface="Times New Roman" panose="02020603050405020304" pitchFamily="18" charset="0"/>
                <a:cs typeface="Times New Roman" panose="02020603050405020304" pitchFamily="18" charset="0"/>
              </a:rPr>
              <a:t> host yang </a:t>
            </a:r>
            <a:r>
              <a:rPr lang="en-ID" sz="2000" b="0" i="0" dirty="0" err="1">
                <a:solidFill>
                  <a:srgbClr val="FFFF00"/>
                </a:solidFill>
                <a:effectLst/>
                <a:latin typeface="Times New Roman" panose="02020603050405020304" pitchFamily="18" charset="0"/>
                <a:cs typeface="Times New Roman" panose="02020603050405020304" pitchFamily="18" charset="0"/>
              </a:rPr>
              <a:t>saling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mendistribusikan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datanya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kemudian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disalurkan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melalu</a:t>
            </a:r>
            <a:r>
              <a:rPr lang="en-ID" sz="2000" b="0" i="0" dirty="0">
                <a:solidFill>
                  <a:srgbClr val="FFFF00"/>
                </a:solidFill>
                <a:effectLst/>
                <a:latin typeface="Times New Roman" panose="02020603050405020304" pitchFamily="18" charset="0"/>
                <a:cs typeface="Times New Roman" panose="02020603050405020304" pitchFamily="18" charset="0"/>
              </a:rPr>
              <a:t> terminal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stasion</a:t>
            </a:r>
            <a:r>
              <a:rPr lang="en-ID" sz="2000" b="0" i="0" dirty="0">
                <a:solidFill>
                  <a:srgbClr val="FFFF00"/>
                </a:solidFill>
                <a:effectLst/>
                <a:latin typeface="Times New Roman" panose="02020603050405020304" pitchFamily="18" charset="0"/>
                <a:cs typeface="Times New Roman" panose="02020603050405020304" pitchFamily="18" charset="0"/>
              </a:rPr>
              <a:t> – </a:t>
            </a:r>
            <a:r>
              <a:rPr lang="en-ID" sz="2000" b="0" i="0" dirty="0" err="1">
                <a:solidFill>
                  <a:srgbClr val="FFFF00"/>
                </a:solidFill>
                <a:effectLst/>
                <a:latin typeface="Times New Roman" panose="02020603050405020304" pitchFamily="18" charset="0"/>
                <a:cs typeface="Times New Roman" panose="02020603050405020304" pitchFamily="18" charset="0"/>
              </a:rPr>
              <a:t>stasion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Konsep</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ini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memungkinkan</a:t>
            </a:r>
            <a:r>
              <a:rPr lang="en-ID" sz="2000" b="0" i="0" dirty="0">
                <a:solidFill>
                  <a:srgbClr val="FFFF00"/>
                </a:solidFill>
                <a:effectLst/>
                <a:latin typeface="Times New Roman" panose="02020603050405020304" pitchFamily="18" charset="0"/>
                <a:cs typeface="Times New Roman" panose="02020603050405020304" pitchFamily="18" charset="0"/>
              </a:rPr>
              <a:t> host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bekerja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secara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paralel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sama</a:t>
            </a:r>
            <a:r>
              <a:rPr lang="en-ID" sz="2000" b="0" i="0" dirty="0">
                <a:solidFill>
                  <a:srgbClr val="FFFF00"/>
                </a:solidFill>
                <a:effectLst/>
                <a:latin typeface="Times New Roman" panose="02020603050405020304" pitchFamily="18" charset="0"/>
                <a:cs typeface="Times New Roman" panose="02020603050405020304" pitchFamily="18" charset="0"/>
              </a:rPr>
              <a:t> lain, </a:t>
            </a:r>
            <a:r>
              <a:rPr lang="en-ID" sz="2000" b="0" i="0" dirty="0" err="1">
                <a:solidFill>
                  <a:srgbClr val="FFFF00"/>
                </a:solidFill>
                <a:effectLst/>
                <a:latin typeface="Times New Roman" panose="02020603050405020304" pitchFamily="18" charset="0"/>
                <a:cs typeface="Times New Roman" panose="02020603050405020304" pitchFamily="18" charset="0"/>
              </a:rPr>
              <a:t>sambil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tetap</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melayani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stasion</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terhubung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host.</a:t>
            </a:r>
          </a:p>
          <a:p>
            <a:pPr algn="l"/>
            <a:r>
              <a:rPr lang="en-ID" sz="2000" b="1" i="0" dirty="0" err="1">
                <a:solidFill>
                  <a:srgbClr val="FFFF00"/>
                </a:solidFill>
                <a:effectLst/>
                <a:latin typeface="Times New Roman" panose="02020603050405020304" pitchFamily="18" charset="0"/>
                <a:cs typeface="Times New Roman" panose="02020603050405020304" pitchFamily="18" charset="0"/>
              </a:rPr>
              <a:t>Kelebihan</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dari</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sistem</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ini</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adalah</a:t>
            </a:r>
            <a:r>
              <a:rPr lang="en-ID" sz="2000" b="1" i="0" dirty="0">
                <a:solidFill>
                  <a:srgbClr val="FFFF00"/>
                </a:solidFill>
                <a:effectLst/>
                <a:latin typeface="Times New Roman" panose="02020603050405020304" pitchFamily="18" charset="0"/>
                <a:cs typeface="Times New Roman" panose="02020603050405020304" pitchFamily="18" charset="0"/>
              </a:rPr>
              <a:t> :</a:t>
            </a: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Mengurangi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biaya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produksi</a:t>
            </a: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Pendistribusian</a:t>
            </a:r>
            <a:r>
              <a:rPr lang="en-ID" sz="2000" b="0" i="0" dirty="0">
                <a:solidFill>
                  <a:srgbClr val="FFFF00"/>
                </a:solidFill>
                <a:effectLst/>
                <a:latin typeface="Times New Roman" panose="02020603050405020304" pitchFamily="18" charset="0"/>
                <a:cs typeface="Times New Roman" panose="02020603050405020304" pitchFamily="18" charset="0"/>
              </a:rPr>
              <a:t> data </a:t>
            </a:r>
            <a:r>
              <a:rPr lang="en-ID" sz="2000" b="0" i="0" dirty="0" err="1">
                <a:solidFill>
                  <a:srgbClr val="FFFF00"/>
                </a:solidFill>
                <a:effectLst/>
                <a:latin typeface="Times New Roman" panose="02020603050405020304" pitchFamily="18" charset="0"/>
                <a:cs typeface="Times New Roman" panose="02020603050405020304" pitchFamily="18" charset="0"/>
              </a:rPr>
              <a:t>antar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menjadi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lebih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cepat</a:t>
            </a: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r>
              <a:rPr lang="en-ID" sz="2000" b="0" i="0" dirty="0" err="1">
                <a:solidFill>
                  <a:srgbClr val="FFFF00"/>
                </a:solidFill>
                <a:effectLst/>
                <a:latin typeface="Times New Roman" panose="02020603050405020304" pitchFamily="18" charset="0"/>
                <a:cs typeface="Times New Roman" panose="02020603050405020304" pitchFamily="18" charset="0"/>
              </a:rPr>
              <a:t>Namun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demikian</a:t>
            </a:r>
            <a:r>
              <a:rPr lang="en-ID" sz="2000" b="0" i="0" dirty="0">
                <a:solidFill>
                  <a:srgbClr val="FFFF00"/>
                </a:solidFill>
                <a:effectLst/>
                <a:latin typeface="Times New Roman" panose="02020603050405020304" pitchFamily="18" charset="0"/>
                <a:cs typeface="Times New Roman" panose="02020603050405020304" pitchFamily="18" charset="0"/>
              </a:rPr>
              <a:t> salah </a:t>
            </a:r>
            <a:r>
              <a:rPr lang="en-ID" sz="2000" b="0" i="0" dirty="0" err="1">
                <a:solidFill>
                  <a:srgbClr val="FFFF00"/>
                </a:solidFill>
                <a:effectLst/>
                <a:latin typeface="Times New Roman" panose="02020603050405020304" pitchFamily="18" charset="0"/>
                <a:cs typeface="Times New Roman" panose="02020603050405020304" pitchFamily="18" charset="0"/>
              </a:rPr>
              <a:t>satu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kekurangan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sistem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ini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adalah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kemampuan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host dan juga server yang </a:t>
            </a:r>
            <a:r>
              <a:rPr lang="en-ID" sz="2000" b="0" i="0" dirty="0" err="1">
                <a:solidFill>
                  <a:srgbClr val="FFFF00"/>
                </a:solidFill>
                <a:effectLst/>
                <a:latin typeface="Times New Roman" panose="02020603050405020304" pitchFamily="18" charset="0"/>
                <a:cs typeface="Times New Roman" panose="02020603050405020304" pitchFamily="18" charset="0"/>
              </a:rPr>
              <a:t>masih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kurang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sehingga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tidak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mendukung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banyak</a:t>
            </a:r>
            <a:r>
              <a:rPr lang="en-ID" sz="2000" b="0" i="0" dirty="0">
                <a:solidFill>
                  <a:srgbClr val="FFFF00"/>
                </a:solidFill>
                <a:effectLst/>
                <a:latin typeface="Times New Roman" panose="02020603050405020304" pitchFamily="18" charset="0"/>
                <a:cs typeface="Times New Roman" panose="02020603050405020304" pitchFamily="18" charset="0"/>
              </a:rPr>
              <a:t> data.</a:t>
            </a:r>
          </a:p>
        </p:txBody>
      </p:sp>
    </p:spTree>
    <p:extLst>
      <p:ext uri="{BB962C8B-B14F-4D97-AF65-F5344CB8AC3E}">
        <p14:creationId xmlns:p14="http://schemas.microsoft.com/office/powerpoint/2010/main" val="4542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351692"/>
            <a:ext cx="11387797" cy="6147582"/>
          </a:xfrm>
        </p:spPr>
        <p:txBody>
          <a:bodyPr anchor="t" anchorCtr="0">
            <a:normAutofit/>
          </a:bodyPr>
          <a:lstStyle/>
          <a:p>
            <a:pPr algn="ctr"/>
            <a:br>
              <a:rPr lang="en-US" sz="3600" dirty="0">
                <a:solidFill>
                  <a:srgbClr val="FFFF00"/>
                </a:solidFill>
                <a:latin typeface="Times New Roman" panose="02020603050405020304" pitchFamily="18" charset="0"/>
                <a:cs typeface="Times New Roman" panose="02020603050405020304" pitchFamily="18" charset="0"/>
              </a:rPr>
            </a:br>
            <a:br>
              <a:rPr lang="en-US" sz="3600" dirty="0">
                <a:solidFill>
                  <a:srgbClr val="FFFF00"/>
                </a:solidFill>
                <a:latin typeface="Times New Roman" panose="02020603050405020304" pitchFamily="18" charset="0"/>
                <a:cs typeface="Times New Roman" panose="02020603050405020304" pitchFamily="18" charset="0"/>
              </a:rPr>
            </a:br>
            <a:br>
              <a:rPr lang="en-US" sz="3600" dirty="0">
                <a:solidFill>
                  <a:srgbClr val="FFFF00"/>
                </a:solidFill>
                <a:latin typeface="Times New Roman" panose="02020603050405020304" pitchFamily="18" charset="0"/>
                <a:cs typeface="Times New Roman" panose="02020603050405020304" pitchFamily="18" charset="0"/>
              </a:rPr>
            </a:br>
            <a:endParaRPr lang="en-ID" dirty="0">
              <a:solidFill>
                <a:srgbClr val="FFFF00"/>
              </a:solidFill>
            </a:endParaRPr>
          </a:p>
        </p:txBody>
      </p:sp>
      <p:sp>
        <p:nvSpPr>
          <p:cNvPr id="3" name="TextBox 2">
            <a:extLst>
              <a:ext uri="{FF2B5EF4-FFF2-40B4-BE49-F238E27FC236}">
                <a16:creationId xmlns:a16="http://schemas.microsoft.com/office/drawing/2014/main" id="{B4C79157-A088-EF19-D1C5-20A9893806CF}"/>
              </a:ext>
            </a:extLst>
          </p:cNvPr>
          <p:cNvSpPr txBox="1"/>
          <p:nvPr/>
        </p:nvSpPr>
        <p:spPr>
          <a:xfrm>
            <a:off x="347004" y="464234"/>
            <a:ext cx="11624602" cy="7171194"/>
          </a:xfrm>
          <a:prstGeom prst="rect">
            <a:avLst/>
          </a:prstGeom>
          <a:noFill/>
        </p:spPr>
        <p:txBody>
          <a:bodyPr wrap="square">
            <a:spAutoFit/>
          </a:bodyPr>
          <a:lstStyle/>
          <a:p>
            <a:pPr algn="l"/>
            <a:r>
              <a:rPr lang="en-ID" sz="2000" b="1" i="0" dirty="0" err="1">
                <a:solidFill>
                  <a:srgbClr val="FFFF00"/>
                </a:solidFill>
                <a:effectLst/>
                <a:latin typeface="Times New Roman" panose="02020603050405020304" pitchFamily="18" charset="0"/>
                <a:cs typeface="Times New Roman" panose="02020603050405020304" pitchFamily="18" charset="0"/>
              </a:rPr>
              <a:t>Tahun</a:t>
            </a:r>
            <a:r>
              <a:rPr lang="en-ID" sz="2000" b="1" i="0" dirty="0">
                <a:solidFill>
                  <a:srgbClr val="FFFF00"/>
                </a:solidFill>
                <a:effectLst/>
                <a:latin typeface="Times New Roman" panose="02020603050405020304" pitchFamily="18" charset="0"/>
                <a:cs typeface="Times New Roman" panose="02020603050405020304" pitchFamily="18" charset="0"/>
              </a:rPr>
              <a:t> 1980-an</a:t>
            </a:r>
          </a:p>
          <a:p>
            <a:pPr algn="l"/>
            <a:r>
              <a:rPr lang="en-ID" sz="2000" b="0" i="0" dirty="0" err="1">
                <a:solidFill>
                  <a:srgbClr val="FFFF00"/>
                </a:solidFill>
                <a:effectLst/>
                <a:latin typeface="Times New Roman" panose="02020603050405020304" pitchFamily="18" charset="0"/>
                <a:cs typeface="Times New Roman" panose="02020603050405020304" pitchFamily="18" charset="0"/>
              </a:rPr>
              <a:t>Tahun</a:t>
            </a:r>
            <a:r>
              <a:rPr lang="en-ID" sz="2000" b="0" i="0" dirty="0">
                <a:solidFill>
                  <a:srgbClr val="FFFF00"/>
                </a:solidFill>
                <a:effectLst/>
                <a:latin typeface="Times New Roman" panose="02020603050405020304" pitchFamily="18" charset="0"/>
                <a:cs typeface="Times New Roman" panose="02020603050405020304" pitchFamily="18" charset="0"/>
              </a:rPr>
              <a:t> 1980-an </a:t>
            </a:r>
            <a:r>
              <a:rPr lang="en-ID" sz="2000" b="0" i="0" dirty="0" err="1">
                <a:solidFill>
                  <a:srgbClr val="FFFF00"/>
                </a:solidFill>
                <a:effectLst/>
                <a:latin typeface="Times New Roman" panose="02020603050405020304" pitchFamily="18" charset="0"/>
                <a:cs typeface="Times New Roman" panose="02020603050405020304" pitchFamily="18" charset="0"/>
              </a:rPr>
              <a:t>mungkin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menjadi</a:t>
            </a:r>
            <a:r>
              <a:rPr lang="en-ID" sz="2000" b="0" i="0" dirty="0">
                <a:solidFill>
                  <a:srgbClr val="FFFF00"/>
                </a:solidFill>
                <a:effectLst/>
                <a:latin typeface="Times New Roman" panose="02020603050405020304" pitchFamily="18" charset="0"/>
                <a:cs typeface="Times New Roman" panose="02020603050405020304" pitchFamily="18" charset="0"/>
              </a:rPr>
              <a:t> salah </a:t>
            </a:r>
            <a:r>
              <a:rPr lang="en-ID" sz="2000" b="0" i="0" dirty="0" err="1">
                <a:solidFill>
                  <a:srgbClr val="FFFF00"/>
                </a:solidFill>
                <a:effectLst/>
                <a:latin typeface="Times New Roman" panose="02020603050405020304" pitchFamily="18" charset="0"/>
                <a:cs typeface="Times New Roman" panose="02020603050405020304" pitchFamily="18" charset="0"/>
              </a:rPr>
              <a:t>satu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titik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terang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perkembangan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di </a:t>
            </a:r>
            <a:r>
              <a:rPr lang="en-ID" sz="2000" b="0" i="0" dirty="0" err="1">
                <a:solidFill>
                  <a:srgbClr val="FFFF00"/>
                </a:solidFill>
                <a:effectLst/>
                <a:latin typeface="Times New Roman" panose="02020603050405020304" pitchFamily="18" charset="0"/>
                <a:cs typeface="Times New Roman" panose="02020603050405020304" pitchFamily="18" charset="0"/>
              </a:rPr>
              <a:t>seluruh</a:t>
            </a:r>
            <a:r>
              <a:rPr lang="en-ID" sz="2000" b="0" i="0" dirty="0">
                <a:solidFill>
                  <a:srgbClr val="FFFF00"/>
                </a:solidFill>
                <a:effectLst/>
                <a:latin typeface="Times New Roman" panose="02020603050405020304" pitchFamily="18" charset="0"/>
                <a:cs typeface="Times New Roman" panose="02020603050405020304" pitchFamily="18" charset="0"/>
              </a:rPr>
              <a:t> dunia. Banyak </a:t>
            </a:r>
            <a:r>
              <a:rPr lang="en-ID" sz="2000" b="0" i="0" dirty="0" err="1">
                <a:solidFill>
                  <a:srgbClr val="FFFF00"/>
                </a:solidFill>
                <a:effectLst/>
                <a:latin typeface="Times New Roman" panose="02020603050405020304" pitchFamily="18" charset="0"/>
                <a:cs typeface="Times New Roman" panose="02020603050405020304" pitchFamily="18" charset="0"/>
              </a:rPr>
              <a:t>perkembangan</a:t>
            </a:r>
            <a:r>
              <a:rPr lang="en-ID" sz="2000" b="0" i="0" dirty="0">
                <a:solidFill>
                  <a:srgbClr val="FFFF00"/>
                </a:solidFill>
                <a:effectLst/>
                <a:latin typeface="Times New Roman" panose="02020603050405020304" pitchFamily="18" charset="0"/>
                <a:cs typeface="Times New Roman" panose="02020603050405020304" pitchFamily="18" charset="0"/>
              </a:rPr>
              <a:t> yang sangat </a:t>
            </a:r>
            <a:r>
              <a:rPr lang="en-ID" sz="2000" b="0" i="0" dirty="0" err="1">
                <a:solidFill>
                  <a:srgbClr val="FFFF00"/>
                </a:solidFill>
                <a:effectLst/>
                <a:latin typeface="Times New Roman" panose="02020603050405020304" pitchFamily="18" charset="0"/>
                <a:cs typeface="Times New Roman" panose="02020603050405020304" pitchFamily="18" charset="0"/>
              </a:rPr>
              <a:t>maju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mulai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pengaplikasian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banyak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fitur</a:t>
            </a:r>
            <a:r>
              <a:rPr lang="en-ID" sz="2000" b="0" i="0" dirty="0">
                <a:solidFill>
                  <a:srgbClr val="FFFF00"/>
                </a:solidFill>
                <a:effectLst/>
                <a:latin typeface="Times New Roman" panose="02020603050405020304" pitchFamily="18" charset="0"/>
                <a:cs typeface="Times New Roman" panose="02020603050405020304" pitchFamily="18" charset="0"/>
              </a:rPr>
              <a:t> di </a:t>
            </a:r>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internet, </a:t>
            </a:r>
            <a:r>
              <a:rPr lang="en-ID" sz="2000" b="0" i="0" dirty="0" err="1">
                <a:solidFill>
                  <a:srgbClr val="FFFF00"/>
                </a:solidFill>
                <a:effectLst/>
                <a:latin typeface="Times New Roman" panose="02020603050405020304" pitchFamily="18" charset="0"/>
                <a:cs typeface="Times New Roman" panose="02020603050405020304" pitchFamily="18" charset="0"/>
              </a:rPr>
              <a:t>hingga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pengaplikasian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teknologi</a:t>
            </a:r>
            <a:r>
              <a:rPr lang="en-ID" sz="2000" b="0" i="0" dirty="0">
                <a:solidFill>
                  <a:srgbClr val="FFFF00"/>
                </a:solidFill>
                <a:effectLst/>
                <a:latin typeface="Times New Roman" panose="02020603050405020304" pitchFamily="18" charset="0"/>
                <a:cs typeface="Times New Roman" panose="02020603050405020304" pitchFamily="18" charset="0"/>
              </a:rPr>
              <a:t> wireless di </a:t>
            </a:r>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sebuah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r>
              <a:rPr lang="en-ID" sz="2000" b="1" i="0" dirty="0">
                <a:solidFill>
                  <a:srgbClr val="FFFF00"/>
                </a:solidFill>
                <a:effectLst/>
                <a:latin typeface="Times New Roman" panose="02020603050405020304" pitchFamily="18" charset="0"/>
                <a:cs typeface="Times New Roman" panose="02020603050405020304" pitchFamily="18" charset="0"/>
              </a:rPr>
              <a:t>1982 – TCP / IP</a:t>
            </a: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r>
              <a:rPr lang="en-ID" sz="2000" b="0" i="0" dirty="0">
                <a:solidFill>
                  <a:srgbClr val="FFFF00"/>
                </a:solidFill>
                <a:effectLst/>
                <a:latin typeface="Times New Roman" panose="02020603050405020304" pitchFamily="18" charset="0"/>
                <a:cs typeface="Times New Roman" panose="02020603050405020304" pitchFamily="18" charset="0"/>
              </a:rPr>
              <a:t>Pada </a:t>
            </a:r>
            <a:r>
              <a:rPr lang="en-ID" sz="2000" b="0" i="0" dirty="0" err="1">
                <a:solidFill>
                  <a:srgbClr val="FFFF00"/>
                </a:solidFill>
                <a:effectLst/>
                <a:latin typeface="Times New Roman" panose="02020603050405020304" pitchFamily="18" charset="0"/>
                <a:cs typeface="Times New Roman" panose="02020603050405020304" pitchFamily="18" charset="0"/>
              </a:rPr>
              <a:t>tahun</a:t>
            </a:r>
            <a:r>
              <a:rPr lang="en-ID" sz="2000" b="0" i="0" dirty="0">
                <a:solidFill>
                  <a:srgbClr val="FFFF00"/>
                </a:solidFill>
                <a:effectLst/>
                <a:latin typeface="Times New Roman" panose="02020603050405020304" pitchFamily="18" charset="0"/>
                <a:cs typeface="Times New Roman" panose="02020603050405020304" pitchFamily="18" charset="0"/>
              </a:rPr>
              <a:t> 1982, </a:t>
            </a:r>
            <a:r>
              <a:rPr lang="en-ID" sz="2000" b="0" i="0" dirty="0" err="1">
                <a:solidFill>
                  <a:srgbClr val="FFFF00"/>
                </a:solidFill>
                <a:effectLst/>
                <a:latin typeface="Times New Roman" panose="02020603050405020304" pitchFamily="18" charset="0"/>
                <a:cs typeface="Times New Roman" panose="02020603050405020304" pitchFamily="18" charset="0"/>
              </a:rPr>
              <a:t>dibuatlah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sebuah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internet, yang </a:t>
            </a:r>
            <a:r>
              <a:rPr lang="en-ID" sz="2000" b="0" i="0" dirty="0" err="1">
                <a:solidFill>
                  <a:srgbClr val="FFFF00"/>
                </a:solidFill>
                <a:effectLst/>
                <a:latin typeface="Times New Roman" panose="02020603050405020304" pitchFamily="18" charset="0"/>
                <a:cs typeface="Times New Roman" panose="02020603050405020304" pitchFamily="18" charset="0"/>
              </a:rPr>
              <a:t>dikenal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nama</a:t>
            </a:r>
            <a:r>
              <a:rPr lang="en-ID" sz="2000" b="0" i="0" dirty="0">
                <a:solidFill>
                  <a:srgbClr val="FFFF00"/>
                </a:solidFill>
                <a:effectLst/>
                <a:latin typeface="Times New Roman" panose="02020603050405020304" pitchFamily="18" charset="0"/>
                <a:cs typeface="Times New Roman" panose="02020603050405020304" pitchFamily="18" charset="0"/>
              </a:rPr>
              <a:t> Transmission Control Protocol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Internet Protocol, yang </a:t>
            </a:r>
            <a:r>
              <a:rPr lang="en-ID" sz="2000" b="0" i="0" dirty="0" err="1">
                <a:solidFill>
                  <a:srgbClr val="FFFF00"/>
                </a:solidFill>
                <a:effectLst/>
                <a:latin typeface="Times New Roman" panose="02020603050405020304" pitchFamily="18" charset="0"/>
                <a:cs typeface="Times New Roman" panose="02020603050405020304" pitchFamily="18" charset="0"/>
              </a:rPr>
              <a:t>tentu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saja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ini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sudah</a:t>
            </a:r>
            <a:r>
              <a:rPr lang="en-ID" sz="2000" b="0" i="0" dirty="0">
                <a:solidFill>
                  <a:srgbClr val="FFFF00"/>
                </a:solidFill>
                <a:effectLst/>
                <a:latin typeface="Times New Roman" panose="02020603050405020304" pitchFamily="18" charset="0"/>
                <a:cs typeface="Times New Roman" panose="02020603050405020304" pitchFamily="18" charset="0"/>
              </a:rPr>
              <a:t> sangat </a:t>
            </a:r>
            <a:r>
              <a:rPr lang="en-ID" sz="2000" b="0" i="0" dirty="0" err="1">
                <a:solidFill>
                  <a:srgbClr val="FFFF00"/>
                </a:solidFill>
                <a:effectLst/>
                <a:latin typeface="Times New Roman" panose="02020603050405020304" pitchFamily="18" charset="0"/>
                <a:cs typeface="Times New Roman" panose="02020603050405020304" pitchFamily="18" charset="0"/>
              </a:rPr>
              <a:t>akrab</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degnan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kita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yaitu</a:t>
            </a:r>
            <a:r>
              <a:rPr lang="en-ID" sz="2000" b="0" i="0" dirty="0">
                <a:solidFill>
                  <a:srgbClr val="FFFF00"/>
                </a:solidFill>
                <a:effectLst/>
                <a:latin typeface="Times New Roman" panose="02020603050405020304" pitchFamily="18" charset="0"/>
                <a:cs typeface="Times New Roman" panose="02020603050405020304" pitchFamily="18" charset="0"/>
              </a:rPr>
              <a:t> TCP/IP. TCP/IP </a:t>
            </a:r>
            <a:r>
              <a:rPr lang="en-ID" sz="2000" b="0" i="0" dirty="0" err="1">
                <a:solidFill>
                  <a:srgbClr val="FFFF00"/>
                </a:solidFill>
                <a:effectLst/>
                <a:latin typeface="Times New Roman" panose="02020603050405020304" pitchFamily="18" charset="0"/>
                <a:cs typeface="Times New Roman" panose="02020603050405020304" pitchFamily="18" charset="0"/>
              </a:rPr>
              <a:t>ini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merupakan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kompensasi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banyaknya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jumlah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terhubung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luas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sehingga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dibutuhkan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suatu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standar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tertentu</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dapat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diterima</a:t>
            </a:r>
            <a:r>
              <a:rPr lang="en-ID" sz="2000" b="0" i="0" dirty="0">
                <a:solidFill>
                  <a:srgbClr val="FFFF00"/>
                </a:solidFill>
                <a:effectLst/>
                <a:latin typeface="Times New Roman" panose="02020603050405020304" pitchFamily="18" charset="0"/>
                <a:cs typeface="Times New Roman" panose="02020603050405020304" pitchFamily="18" charset="0"/>
              </a:rPr>
              <a:t> oleh </a:t>
            </a:r>
            <a:r>
              <a:rPr lang="en-ID" sz="2000" b="0" i="0" dirty="0" err="1">
                <a:solidFill>
                  <a:srgbClr val="FFFF00"/>
                </a:solidFill>
                <a:effectLst/>
                <a:latin typeface="Times New Roman" panose="02020603050405020304" pitchFamily="18" charset="0"/>
                <a:cs typeface="Times New Roman" panose="02020603050405020304" pitchFamily="18" charset="0"/>
              </a:rPr>
              <a:t>semua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ingin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terhubung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Dari </a:t>
            </a:r>
            <a:r>
              <a:rPr lang="en-ID" sz="2000" b="0" i="0" dirty="0" err="1">
                <a:solidFill>
                  <a:srgbClr val="FFFF00"/>
                </a:solidFill>
                <a:effectLst/>
                <a:latin typeface="Times New Roman" panose="02020603050405020304" pitchFamily="18" charset="0"/>
                <a:cs typeface="Times New Roman" panose="02020603050405020304" pitchFamily="18" charset="0"/>
              </a:rPr>
              <a:t>situlah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kemudian</a:t>
            </a:r>
            <a:r>
              <a:rPr lang="en-ID" sz="2000" b="0" i="0" dirty="0">
                <a:solidFill>
                  <a:srgbClr val="FFFF00"/>
                </a:solidFill>
                <a:effectLst/>
                <a:latin typeface="Times New Roman" panose="02020603050405020304" pitchFamily="18" charset="0"/>
                <a:cs typeface="Times New Roman" panose="02020603050405020304" pitchFamily="18" charset="0"/>
              </a:rPr>
              <a:t> TCP/IP </a:t>
            </a:r>
            <a:r>
              <a:rPr lang="en-ID" sz="2000" b="0" i="0" dirty="0" err="1">
                <a:solidFill>
                  <a:srgbClr val="FFFF00"/>
                </a:solidFill>
                <a:effectLst/>
                <a:latin typeface="Times New Roman" panose="02020603050405020304" pitchFamily="18" charset="0"/>
                <a:cs typeface="Times New Roman" panose="02020603050405020304" pitchFamily="18" charset="0"/>
              </a:rPr>
              <a:t>diciptakan</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masih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digunakan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hingga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ini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Tidak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hanya</a:t>
            </a:r>
            <a:r>
              <a:rPr lang="en-ID" sz="2000" b="0" i="0" dirty="0">
                <a:solidFill>
                  <a:srgbClr val="FFFF00"/>
                </a:solidFill>
                <a:effectLst/>
                <a:latin typeface="Times New Roman" panose="02020603050405020304" pitchFamily="18" charset="0"/>
                <a:cs typeface="Times New Roman" panose="02020603050405020304" pitchFamily="18" charset="0"/>
              </a:rPr>
              <a:t> TCP/IP. di </a:t>
            </a:r>
            <a:r>
              <a:rPr lang="en-ID" sz="2000" b="0" i="0" dirty="0" err="1">
                <a:solidFill>
                  <a:srgbClr val="FFFF00"/>
                </a:solidFill>
                <a:effectLst/>
                <a:latin typeface="Times New Roman" panose="02020603050405020304" pitchFamily="18" charset="0"/>
                <a:cs typeface="Times New Roman" panose="02020603050405020304" pitchFamily="18" charset="0"/>
              </a:rPr>
              <a:t>Eropa</a:t>
            </a:r>
            <a:r>
              <a:rPr lang="en-ID" sz="2000" b="0" i="0" dirty="0">
                <a:solidFill>
                  <a:srgbClr val="FFFF00"/>
                </a:solidFill>
                <a:effectLst/>
                <a:latin typeface="Times New Roman" panose="02020603050405020304" pitchFamily="18" charset="0"/>
                <a:cs typeface="Times New Roman" panose="02020603050405020304" pitchFamily="18" charset="0"/>
              </a:rPr>
              <a:t> juga </a:t>
            </a:r>
            <a:r>
              <a:rPr lang="en-ID" sz="2000" b="0" i="0" dirty="0" err="1">
                <a:solidFill>
                  <a:srgbClr val="FFFF00"/>
                </a:solidFill>
                <a:effectLst/>
                <a:latin typeface="Times New Roman" panose="02020603050405020304" pitchFamily="18" charset="0"/>
                <a:cs typeface="Times New Roman" panose="02020603050405020304" pitchFamily="18" charset="0"/>
              </a:rPr>
              <a:t>terdapat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protokol</a:t>
            </a:r>
            <a:r>
              <a:rPr lang="en-ID" sz="2000" b="0" i="0" dirty="0">
                <a:solidFill>
                  <a:srgbClr val="FFFF00"/>
                </a:solidFill>
                <a:effectLst/>
                <a:latin typeface="Times New Roman" panose="02020603050405020304" pitchFamily="18" charset="0"/>
                <a:cs typeface="Times New Roman" panose="02020603050405020304" pitchFamily="18" charset="0"/>
              </a:rPr>
              <a:t> internet </a:t>
            </a:r>
            <a:r>
              <a:rPr lang="en-ID" sz="2000" b="0" i="0" dirty="0" err="1">
                <a:solidFill>
                  <a:srgbClr val="FFFF00"/>
                </a:solidFill>
                <a:effectLst/>
                <a:latin typeface="Times New Roman" panose="02020603050405020304" pitchFamily="18" charset="0"/>
                <a:cs typeface="Times New Roman" panose="02020603050405020304" pitchFamily="18" charset="0"/>
              </a:rPr>
              <a:t>lainnya</a:t>
            </a:r>
            <a:r>
              <a:rPr lang="en-ID" sz="2000" b="0" i="0" dirty="0">
                <a:solidFill>
                  <a:srgbClr val="FFFF00"/>
                </a:solidFill>
                <a:effectLst/>
                <a:latin typeface="Times New Roman" panose="02020603050405020304" pitchFamily="18" charset="0"/>
                <a:cs typeface="Times New Roman" panose="02020603050405020304" pitchFamily="18" charset="0"/>
              </a:rPr>
              <a:t>, yang kala </a:t>
            </a:r>
            <a:r>
              <a:rPr lang="en-ID" sz="2000" b="0" i="0" dirty="0" err="1">
                <a:solidFill>
                  <a:srgbClr val="FFFF00"/>
                </a:solidFill>
                <a:effectLst/>
                <a:latin typeface="Times New Roman" panose="02020603050405020304" pitchFamily="18" charset="0"/>
                <a:cs typeface="Times New Roman" panose="02020603050405020304" pitchFamily="18" charset="0"/>
              </a:rPr>
              <a:t>itu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menyediakan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layanan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surat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elektronik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yaitu</a:t>
            </a:r>
            <a:r>
              <a:rPr lang="en-ID" sz="2000" b="0" i="0" dirty="0">
                <a:solidFill>
                  <a:srgbClr val="FFFF00"/>
                </a:solidFill>
                <a:effectLst/>
                <a:latin typeface="Times New Roman" panose="02020603050405020304" pitchFamily="18" charset="0"/>
                <a:cs typeface="Times New Roman" panose="02020603050405020304" pitchFamily="18" charset="0"/>
              </a:rPr>
              <a:t> EUNET.</a:t>
            </a:r>
          </a:p>
          <a:p>
            <a:pPr algn="l"/>
            <a:endParaRPr lang="en-ID" sz="2000" dirty="0">
              <a:solidFill>
                <a:srgbClr val="FFFF00"/>
              </a:solidFill>
              <a:latin typeface="Times New Roman" panose="02020603050405020304" pitchFamily="18" charset="0"/>
              <a:cs typeface="Times New Roman" panose="02020603050405020304" pitchFamily="18" charset="0"/>
            </a:endParaRPr>
          </a:p>
          <a:p>
            <a:pPr algn="l"/>
            <a:r>
              <a:rPr lang="en-ID" sz="2000" b="1" i="0" dirty="0" err="1">
                <a:solidFill>
                  <a:srgbClr val="FFFF00"/>
                </a:solidFill>
                <a:effectLst/>
                <a:latin typeface="Times New Roman" panose="02020603050405020304" pitchFamily="18" charset="0"/>
                <a:cs typeface="Times New Roman" panose="02020603050405020304" pitchFamily="18" charset="0"/>
              </a:rPr>
              <a:t>Tahun</a:t>
            </a:r>
            <a:r>
              <a:rPr lang="en-ID" sz="2000" b="1" i="0" dirty="0">
                <a:solidFill>
                  <a:srgbClr val="FFFF00"/>
                </a:solidFill>
                <a:effectLst/>
                <a:latin typeface="Times New Roman" panose="02020603050405020304" pitchFamily="18" charset="0"/>
                <a:cs typeface="Times New Roman" panose="02020603050405020304" pitchFamily="18" charset="0"/>
              </a:rPr>
              <a:t> 1990-an</a:t>
            </a:r>
          </a:p>
          <a:p>
            <a:pPr algn="l"/>
            <a:r>
              <a:rPr lang="en-ID" sz="2000" b="0" i="0" dirty="0">
                <a:solidFill>
                  <a:srgbClr val="FFFF00"/>
                </a:solidFill>
                <a:effectLst/>
                <a:latin typeface="Times New Roman" panose="02020603050405020304" pitchFamily="18" charset="0"/>
                <a:cs typeface="Times New Roman" panose="02020603050405020304" pitchFamily="18" charset="0"/>
              </a:rPr>
              <a:t>Pada </a:t>
            </a:r>
            <a:r>
              <a:rPr lang="en-ID" sz="2000" b="0" i="0" dirty="0" err="1">
                <a:solidFill>
                  <a:srgbClr val="FFFF00"/>
                </a:solidFill>
                <a:effectLst/>
                <a:latin typeface="Times New Roman" panose="02020603050405020304" pitchFamily="18" charset="0"/>
                <a:cs typeface="Times New Roman" panose="02020603050405020304" pitchFamily="18" charset="0"/>
              </a:rPr>
              <a:t>tahun</a:t>
            </a:r>
            <a:r>
              <a:rPr lang="en-ID" sz="2000" b="0" i="0" dirty="0">
                <a:solidFill>
                  <a:srgbClr val="FFFF00"/>
                </a:solidFill>
                <a:effectLst/>
                <a:latin typeface="Times New Roman" panose="02020603050405020304" pitchFamily="18" charset="0"/>
                <a:cs typeface="Times New Roman" panose="02020603050405020304" pitchFamily="18" charset="0"/>
              </a:rPr>
              <a:t> 1990an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dibilang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merupakan</a:t>
            </a:r>
            <a:r>
              <a:rPr lang="en-ID" sz="2000" b="0" i="0" dirty="0">
                <a:solidFill>
                  <a:srgbClr val="FFFF00"/>
                </a:solidFill>
                <a:effectLst/>
                <a:latin typeface="Times New Roman" panose="02020603050405020304" pitchFamily="18" charset="0"/>
                <a:cs typeface="Times New Roman" panose="02020603050405020304" pitchFamily="18" charset="0"/>
              </a:rPr>
              <a:t> era </a:t>
            </a:r>
            <a:r>
              <a:rPr lang="en-ID" sz="2000" b="0" i="0" dirty="0" err="1">
                <a:solidFill>
                  <a:srgbClr val="FFFF00"/>
                </a:solidFill>
                <a:effectLst/>
                <a:latin typeface="Times New Roman" panose="02020603050405020304" pitchFamily="18" charset="0"/>
                <a:cs typeface="Times New Roman" panose="02020603050405020304" pitchFamily="18" charset="0"/>
              </a:rPr>
              <a:t>keemasan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teknologi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Pada era </a:t>
            </a:r>
            <a:r>
              <a:rPr lang="en-ID" sz="2000" b="0" i="0" dirty="0" err="1">
                <a:solidFill>
                  <a:srgbClr val="FFFF00"/>
                </a:solidFill>
                <a:effectLst/>
                <a:latin typeface="Times New Roman" panose="02020603050405020304" pitchFamily="18" charset="0"/>
                <a:cs typeface="Times New Roman" panose="02020603050405020304" pitchFamily="18" charset="0"/>
              </a:rPr>
              <a:t>ini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mulai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banyak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dibuat</a:t>
            </a:r>
            <a:r>
              <a:rPr lang="en-ID" sz="2000" b="0" i="0" dirty="0">
                <a:solidFill>
                  <a:srgbClr val="FFFF00"/>
                </a:solidFill>
                <a:effectLst/>
                <a:latin typeface="Times New Roman" panose="02020603050405020304" pitchFamily="18" charset="0"/>
                <a:cs typeface="Times New Roman" panose="02020603050405020304" pitchFamily="18" charset="0"/>
              </a:rPr>
              <a:t> browser – browser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berselancar</a:t>
            </a:r>
            <a:r>
              <a:rPr lang="en-ID" sz="2000" b="0" i="0" dirty="0">
                <a:solidFill>
                  <a:srgbClr val="FFFF00"/>
                </a:solidFill>
                <a:effectLst/>
                <a:latin typeface="Times New Roman" panose="02020603050405020304" pitchFamily="18" charset="0"/>
                <a:cs typeface="Times New Roman" panose="02020603050405020304" pitchFamily="18" charset="0"/>
              </a:rPr>
              <a:t> di internet. Browser </a:t>
            </a:r>
            <a:r>
              <a:rPr lang="en-ID" sz="2000" b="0" i="0" dirty="0" err="1">
                <a:solidFill>
                  <a:srgbClr val="FFFF00"/>
                </a:solidFill>
                <a:effectLst/>
                <a:latin typeface="Times New Roman" panose="02020603050405020304" pitchFamily="18" charset="0"/>
                <a:cs typeface="Times New Roman" panose="02020603050405020304" pitchFamily="18" charset="0"/>
              </a:rPr>
              <a:t>pertama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adalah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NetScape</a:t>
            </a:r>
            <a:r>
              <a:rPr lang="en-ID" sz="2000" b="0" i="0" dirty="0">
                <a:solidFill>
                  <a:srgbClr val="FFFF00"/>
                </a:solidFill>
                <a:effectLst/>
                <a:latin typeface="Times New Roman" panose="02020603050405020304" pitchFamily="18" charset="0"/>
                <a:cs typeface="Times New Roman" panose="02020603050405020304" pitchFamily="18" charset="0"/>
              </a:rPr>
              <a:t> Navigator. </a:t>
            </a:r>
            <a:r>
              <a:rPr lang="en-ID" sz="2000" b="0" i="0" dirty="0" err="1">
                <a:solidFill>
                  <a:srgbClr val="FFFF00"/>
                </a:solidFill>
                <a:effectLst/>
                <a:latin typeface="Times New Roman" panose="02020603050405020304" pitchFamily="18" charset="0"/>
                <a:cs typeface="Times New Roman" panose="02020603050405020304" pitchFamily="18" charset="0"/>
              </a:rPr>
              <a:t>Selain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itu</a:t>
            </a:r>
            <a:r>
              <a:rPr lang="en-ID" sz="2000" b="0" i="0" dirty="0">
                <a:solidFill>
                  <a:srgbClr val="FFFF00"/>
                </a:solidFill>
                <a:effectLst/>
                <a:latin typeface="Times New Roman" panose="02020603050405020304" pitchFamily="18" charset="0"/>
                <a:cs typeface="Times New Roman" panose="02020603050405020304" pitchFamily="18" charset="0"/>
              </a:rPr>
              <a:t>, pada era </a:t>
            </a:r>
            <a:r>
              <a:rPr lang="en-ID" sz="2000" b="0" i="0" dirty="0" err="1">
                <a:solidFill>
                  <a:srgbClr val="FFFF00"/>
                </a:solidFill>
                <a:effectLst/>
                <a:latin typeface="Times New Roman" panose="02020603050405020304" pitchFamily="18" charset="0"/>
                <a:cs typeface="Times New Roman" panose="02020603050405020304" pitchFamily="18" charset="0"/>
              </a:rPr>
              <a:t>ini</a:t>
            </a:r>
            <a:r>
              <a:rPr lang="en-ID" sz="2000" b="0" i="0" dirty="0">
                <a:solidFill>
                  <a:srgbClr val="FFFF00"/>
                </a:solidFill>
                <a:effectLst/>
                <a:latin typeface="Times New Roman" panose="02020603050405020304" pitchFamily="18" charset="0"/>
                <a:cs typeface="Times New Roman" panose="02020603050405020304" pitchFamily="18" charset="0"/>
              </a:rPr>
              <a:t>, Yahoo dan juga </a:t>
            </a:r>
            <a:r>
              <a:rPr lang="en-ID" sz="2000" b="0" i="0" dirty="0" err="1">
                <a:solidFill>
                  <a:srgbClr val="FFFF00"/>
                </a:solidFill>
                <a:effectLst/>
                <a:latin typeface="Times New Roman" panose="02020603050405020304" pitchFamily="18" charset="0"/>
                <a:cs typeface="Times New Roman" panose="02020603050405020304" pitchFamily="18" charset="0"/>
              </a:rPr>
              <a:t>hampir</a:t>
            </a:r>
            <a:r>
              <a:rPr lang="en-ID" sz="2000" b="0" i="0" dirty="0">
                <a:solidFill>
                  <a:srgbClr val="FFFF00"/>
                </a:solidFill>
                <a:effectLst/>
                <a:latin typeface="Times New Roman" panose="02020603050405020304" pitchFamily="18" charset="0"/>
                <a:cs typeface="Times New Roman" panose="02020603050405020304" pitchFamily="18" charset="0"/>
              </a:rPr>
              <a:t> 3000 </a:t>
            </a:r>
            <a:r>
              <a:rPr lang="en-ID" sz="2000" b="0" i="0" dirty="0" err="1">
                <a:solidFill>
                  <a:srgbClr val="FFFF00"/>
                </a:solidFill>
                <a:effectLst/>
                <a:latin typeface="Times New Roman" panose="02020603050405020304" pitchFamily="18" charset="0"/>
                <a:cs typeface="Times New Roman" panose="02020603050405020304" pitchFamily="18" charset="0"/>
              </a:rPr>
              <a:t>alamt</a:t>
            </a:r>
            <a:r>
              <a:rPr lang="en-ID" sz="2000" b="0" i="0" dirty="0">
                <a:solidFill>
                  <a:srgbClr val="FFFF00"/>
                </a:solidFill>
                <a:effectLst/>
                <a:latin typeface="Times New Roman" panose="02020603050405020304" pitchFamily="18" charset="0"/>
                <a:cs typeface="Times New Roman" panose="02020603050405020304" pitchFamily="18" charset="0"/>
              </a:rPr>
              <a:t> internet </a:t>
            </a:r>
            <a:r>
              <a:rPr lang="en-ID" sz="2000" b="0" i="0" dirty="0" err="1">
                <a:solidFill>
                  <a:srgbClr val="FFFF00"/>
                </a:solidFill>
                <a:effectLst/>
                <a:latin typeface="Times New Roman" panose="02020603050405020304" pitchFamily="18" charset="0"/>
                <a:cs typeface="Times New Roman" panose="02020603050405020304" pitchFamily="18" charset="0"/>
              </a:rPr>
              <a:t>lainnya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lahir</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mulai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berkembang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hingga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ini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Bahkan</a:t>
            </a:r>
            <a:r>
              <a:rPr lang="en-ID" sz="2000" b="0" i="0" dirty="0">
                <a:solidFill>
                  <a:srgbClr val="FFFF00"/>
                </a:solidFill>
                <a:effectLst/>
                <a:latin typeface="Times New Roman" panose="02020603050405020304" pitchFamily="18" charset="0"/>
                <a:cs typeface="Times New Roman" panose="02020603050405020304" pitchFamily="18" charset="0"/>
              </a:rPr>
              <a:t> pada era 1990an, </a:t>
            </a:r>
            <a:r>
              <a:rPr lang="en-ID" sz="2000" b="0" i="0" dirty="0" err="1">
                <a:solidFill>
                  <a:srgbClr val="FFFF00"/>
                </a:solidFill>
                <a:effectLst/>
                <a:latin typeface="Times New Roman" panose="02020603050405020304" pitchFamily="18" charset="0"/>
                <a:cs typeface="Times New Roman" panose="02020603050405020304" pitchFamily="18" charset="0"/>
              </a:rPr>
              <a:t>sudah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muncul</a:t>
            </a:r>
            <a:r>
              <a:rPr lang="en-ID" sz="2000" b="0" i="0" dirty="0">
                <a:solidFill>
                  <a:srgbClr val="FFFF00"/>
                </a:solidFill>
                <a:effectLst/>
                <a:latin typeface="Times New Roman" panose="02020603050405020304" pitchFamily="18" charset="0"/>
                <a:cs typeface="Times New Roman" panose="02020603050405020304" pitchFamily="18" charset="0"/>
              </a:rPr>
              <a:t> e-retail, </a:t>
            </a:r>
            <a:r>
              <a:rPr lang="en-ID" sz="2000" b="0" i="0" dirty="0" err="1">
                <a:solidFill>
                  <a:srgbClr val="FFFF00"/>
                </a:solidFill>
                <a:effectLst/>
                <a:latin typeface="Times New Roman" panose="02020603050405020304" pitchFamily="18" charset="0"/>
                <a:cs typeface="Times New Roman" panose="02020603050405020304" pitchFamily="18" charset="0"/>
              </a:rPr>
              <a:t>dimana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anda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berbelanja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barang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secara</a:t>
            </a:r>
            <a:r>
              <a:rPr lang="en-ID" sz="2000" b="0" i="0" dirty="0">
                <a:solidFill>
                  <a:srgbClr val="FFFF00"/>
                </a:solidFill>
                <a:effectLst/>
                <a:latin typeface="Times New Roman" panose="02020603050405020304" pitchFamily="18" charset="0"/>
                <a:cs typeface="Times New Roman" panose="02020603050405020304" pitchFamily="18" charset="0"/>
              </a:rPr>
              <a:t> online, yang </a:t>
            </a:r>
            <a:r>
              <a:rPr lang="en-ID" sz="2000" b="0" i="0" dirty="0" err="1">
                <a:solidFill>
                  <a:srgbClr val="FFFF00"/>
                </a:solidFill>
                <a:effectLst/>
                <a:latin typeface="Times New Roman" panose="02020603050405020304" pitchFamily="18" charset="0"/>
                <a:cs typeface="Times New Roman" panose="02020603050405020304" pitchFamily="18" charset="0"/>
              </a:rPr>
              <a:t>saat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ini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kita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kenal</a:t>
            </a:r>
            <a:r>
              <a:rPr lang="en-ID" sz="2000" b="0" i="0" dirty="0">
                <a:solidFill>
                  <a:srgbClr val="FFFF00"/>
                </a:solidFill>
                <a:effectLst/>
                <a:latin typeface="Times New Roman" panose="02020603050405020304" pitchFamily="18" charset="0"/>
                <a:cs typeface="Times New Roman" panose="02020603050405020304" pitchFamily="18" charset="0"/>
              </a:rPr>
              <a:t> juga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istilah</a:t>
            </a:r>
            <a:r>
              <a:rPr lang="en-ID" sz="2000" b="0" i="0" dirty="0">
                <a:solidFill>
                  <a:srgbClr val="FFFF00"/>
                </a:solidFill>
                <a:effectLst/>
                <a:latin typeface="Times New Roman" panose="02020603050405020304" pitchFamily="18" charset="0"/>
                <a:cs typeface="Times New Roman" panose="02020603050405020304" pitchFamily="18" charset="0"/>
              </a:rPr>
              <a:t> e-commerce.</a:t>
            </a:r>
          </a:p>
          <a:p>
            <a:pPr algn="l"/>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endParaRPr lang="en-ID" sz="2000" dirty="0">
              <a:solidFill>
                <a:srgbClr val="FFFF00"/>
              </a:solidFill>
              <a:latin typeface="Times New Roman" panose="02020603050405020304" pitchFamily="18" charset="0"/>
              <a:cs typeface="Times New Roman" panose="02020603050405020304" pitchFamily="18" charset="0"/>
            </a:endParaRPr>
          </a:p>
          <a:p>
            <a:pPr algn="l"/>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endParaRPr lang="en-ID" sz="2000" b="0" i="0" dirty="0">
              <a:solidFill>
                <a:srgbClr val="FFFF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475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351692"/>
            <a:ext cx="11387797" cy="6147582"/>
          </a:xfrm>
        </p:spPr>
        <p:txBody>
          <a:bodyPr anchor="t" anchorCtr="0">
            <a:normAutofit/>
          </a:bodyPr>
          <a:lstStyle/>
          <a:p>
            <a:pPr algn="ctr">
              <a:lnSpc>
                <a:spcPct val="107000"/>
              </a:lnSpc>
              <a:spcBef>
                <a:spcPts val="1200"/>
              </a:spcBef>
            </a:pP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endParaRPr lang="en-ID" sz="2000" dirty="0">
              <a:solidFill>
                <a:srgbClr val="FFFF00"/>
              </a:solidFill>
            </a:endParaRPr>
          </a:p>
        </p:txBody>
      </p:sp>
      <p:sp>
        <p:nvSpPr>
          <p:cNvPr id="6" name="TextBox 5">
            <a:extLst>
              <a:ext uri="{FF2B5EF4-FFF2-40B4-BE49-F238E27FC236}">
                <a16:creationId xmlns:a16="http://schemas.microsoft.com/office/drawing/2014/main" id="{F9C4C3DF-7548-14EF-0167-D45B230BFD60}"/>
              </a:ext>
            </a:extLst>
          </p:cNvPr>
          <p:cNvSpPr txBox="1"/>
          <p:nvPr/>
        </p:nvSpPr>
        <p:spPr>
          <a:xfrm>
            <a:off x="347004" y="358726"/>
            <a:ext cx="11387797" cy="5016758"/>
          </a:xfrm>
          <a:prstGeom prst="rect">
            <a:avLst/>
          </a:prstGeom>
          <a:noFill/>
        </p:spPr>
        <p:txBody>
          <a:bodyPr wrap="square">
            <a:spAutoFit/>
          </a:bodyPr>
          <a:lstStyle/>
          <a:p>
            <a:pPr algn="l"/>
            <a:r>
              <a:rPr lang="en-ID" sz="2000" b="0" i="0" dirty="0">
                <a:solidFill>
                  <a:srgbClr val="FFFF00"/>
                </a:solidFill>
                <a:effectLst/>
                <a:latin typeface="Times New Roman" panose="02020603050405020304" pitchFamily="18" charset="0"/>
                <a:cs typeface="Times New Roman" panose="02020603050405020304" pitchFamily="18" charset="0"/>
              </a:rPr>
              <a:t>Awal </a:t>
            </a:r>
            <a:r>
              <a:rPr lang="en-ID" sz="2000" b="0" i="0" dirty="0" err="1">
                <a:solidFill>
                  <a:srgbClr val="FFFF00"/>
                </a:solidFill>
                <a:effectLst/>
                <a:latin typeface="Times New Roman" panose="02020603050405020304" pitchFamily="18" charset="0"/>
                <a:cs typeface="Times New Roman" panose="02020603050405020304" pitchFamily="18" charset="0"/>
              </a:rPr>
              <a:t>tahun</a:t>
            </a:r>
            <a:r>
              <a:rPr lang="en-ID" sz="2000" b="0" i="0" dirty="0">
                <a:solidFill>
                  <a:srgbClr val="FFFF00"/>
                </a:solidFill>
                <a:effectLst/>
                <a:latin typeface="Times New Roman" panose="02020603050405020304" pitchFamily="18" charset="0"/>
                <a:cs typeface="Times New Roman" panose="02020603050405020304" pitchFamily="18" charset="0"/>
              </a:rPr>
              <a:t> 1990 </a:t>
            </a:r>
            <a:r>
              <a:rPr lang="en-ID" sz="2000" b="0" i="0" dirty="0" err="1">
                <a:solidFill>
                  <a:srgbClr val="FFFF00"/>
                </a:solidFill>
                <a:effectLst/>
                <a:latin typeface="Times New Roman" panose="02020603050405020304" pitchFamily="18" charset="0"/>
                <a:cs typeface="Times New Roman" panose="02020603050405020304" pitchFamily="18" charset="0"/>
              </a:rPr>
              <a:t>sendiri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merupakan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kelahiran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www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world wide web, yang </a:t>
            </a:r>
            <a:r>
              <a:rPr lang="en-ID" sz="2000" b="0" i="0" dirty="0" err="1">
                <a:solidFill>
                  <a:srgbClr val="FFFF00"/>
                </a:solidFill>
                <a:effectLst/>
                <a:latin typeface="Times New Roman" panose="02020603050405020304" pitchFamily="18" charset="0"/>
                <a:cs typeface="Times New Roman" panose="02020603050405020304" pitchFamily="18" charset="0"/>
              </a:rPr>
              <a:t>merupakan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sebuah</a:t>
            </a:r>
            <a:r>
              <a:rPr lang="en-ID" sz="2000" b="0" i="0" dirty="0">
                <a:solidFill>
                  <a:srgbClr val="FFFF00"/>
                </a:solidFill>
                <a:effectLst/>
                <a:latin typeface="Times New Roman" panose="02020603050405020304" pitchFamily="18" charset="0"/>
                <a:cs typeface="Times New Roman" panose="02020603050405020304" pitchFamily="18" charset="0"/>
              </a:rPr>
              <a:t> program yang </a:t>
            </a:r>
            <a:r>
              <a:rPr lang="en-ID" sz="2000" b="0" i="0" dirty="0" err="1">
                <a:solidFill>
                  <a:srgbClr val="FFFF00"/>
                </a:solidFill>
                <a:effectLst/>
                <a:latin typeface="Times New Roman" panose="02020603050405020304" pitchFamily="18" charset="0"/>
                <a:cs typeface="Times New Roman" panose="02020603050405020304" pitchFamily="18" charset="0"/>
              </a:rPr>
              <a:t>memungkinkan</a:t>
            </a:r>
            <a:r>
              <a:rPr lang="en-ID" sz="2000" b="0" i="0" dirty="0">
                <a:solidFill>
                  <a:srgbClr val="FFFF00"/>
                </a:solidFill>
                <a:effectLst/>
                <a:latin typeface="Times New Roman" panose="02020603050405020304" pitchFamily="18" charset="0"/>
                <a:cs typeface="Times New Roman" panose="02020603050405020304" pitchFamily="18" charset="0"/>
              </a:rPr>
              <a:t> agar </a:t>
            </a:r>
            <a:r>
              <a:rPr lang="en-ID" sz="2000" b="0" i="0" dirty="0" err="1">
                <a:solidFill>
                  <a:srgbClr val="FFFF00"/>
                </a:solidFill>
                <a:effectLst/>
                <a:latin typeface="Times New Roman" panose="02020603050405020304" pitchFamily="18" charset="0"/>
                <a:cs typeface="Times New Roman" panose="02020603050405020304" pitchFamily="18" charset="0"/>
              </a:rPr>
              <a:t>sebuah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dapat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saling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menjelajahi</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terhubung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internasional</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pastinya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sudah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kita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ketahui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hingga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ini</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r>
              <a:rPr lang="en-ID" sz="2000" b="0" i="0" dirty="0" err="1">
                <a:solidFill>
                  <a:srgbClr val="FFFF00"/>
                </a:solidFill>
                <a:effectLst/>
                <a:latin typeface="Times New Roman" panose="02020603050405020304" pitchFamily="18" charset="0"/>
                <a:cs typeface="Times New Roman" panose="02020603050405020304" pitchFamily="18" charset="0"/>
              </a:rPr>
              <a:t>Secara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umum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perkembangan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pada era 1990-an </a:t>
            </a:r>
            <a:r>
              <a:rPr lang="en-ID" sz="2000" b="0" i="0" dirty="0" err="1">
                <a:solidFill>
                  <a:srgbClr val="FFFF00"/>
                </a:solidFill>
                <a:effectLst/>
                <a:latin typeface="Times New Roman" panose="02020603050405020304" pitchFamily="18" charset="0"/>
                <a:cs typeface="Times New Roman" panose="02020603050405020304" pitchFamily="18" charset="0"/>
              </a:rPr>
              <a:t>memiliki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banyak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kelebihan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seperti</a:t>
            </a:r>
            <a:r>
              <a:rPr lang="en-ID" sz="2000" b="0" i="0" dirty="0">
                <a:solidFill>
                  <a:srgbClr val="FFFF00"/>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Mendukung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konsep</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jual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beli</a:t>
            </a:r>
            <a:r>
              <a:rPr lang="en-ID" sz="2000" b="0" i="0" dirty="0">
                <a:solidFill>
                  <a:srgbClr val="FFFF00"/>
                </a:solidFill>
                <a:effectLst/>
                <a:latin typeface="Times New Roman" panose="02020603050405020304" pitchFamily="18" charset="0"/>
                <a:cs typeface="Times New Roman" panose="02020603050405020304" pitchFamily="18" charset="0"/>
              </a:rPr>
              <a:t> online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e-retail</a:t>
            </a: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Merupakan</a:t>
            </a:r>
            <a:r>
              <a:rPr lang="en-ID" sz="2000" b="0" i="0" dirty="0">
                <a:solidFill>
                  <a:srgbClr val="FFFF00"/>
                </a:solidFill>
                <a:effectLst/>
                <a:latin typeface="Times New Roman" panose="02020603050405020304" pitchFamily="18" charset="0"/>
                <a:cs typeface="Times New Roman" panose="02020603050405020304" pitchFamily="18" charset="0"/>
              </a:rPr>
              <a:t> era </a:t>
            </a:r>
            <a:r>
              <a:rPr lang="en-ID" sz="2000" b="0" i="0" dirty="0" err="1">
                <a:solidFill>
                  <a:srgbClr val="FFFF00"/>
                </a:solidFill>
                <a:effectLst/>
                <a:latin typeface="Times New Roman" panose="02020603050405020304" pitchFamily="18" charset="0"/>
                <a:cs typeface="Times New Roman" panose="02020603050405020304" pitchFamily="18" charset="0"/>
              </a:rPr>
              <a:t>dimana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banyak</a:t>
            </a:r>
            <a:r>
              <a:rPr lang="en-ID" sz="2000" b="0" i="0" dirty="0">
                <a:solidFill>
                  <a:srgbClr val="FFFF00"/>
                </a:solidFill>
                <a:effectLst/>
                <a:latin typeface="Times New Roman" panose="02020603050405020304" pitchFamily="18" charset="0"/>
                <a:cs typeface="Times New Roman" panose="02020603050405020304" pitchFamily="18" charset="0"/>
              </a:rPr>
              <a:t> website </a:t>
            </a:r>
            <a:r>
              <a:rPr lang="en-ID" sz="2000" b="0" i="0" dirty="0" err="1">
                <a:solidFill>
                  <a:srgbClr val="FFFF00"/>
                </a:solidFill>
                <a:effectLst/>
                <a:latin typeface="Times New Roman" panose="02020603050405020304" pitchFamily="18" charset="0"/>
                <a:cs typeface="Times New Roman" panose="02020603050405020304" pitchFamily="18" charset="0"/>
              </a:rPr>
              <a:t>mulai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berkembang</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bermanfaat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bagi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manusia</a:t>
            </a: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Mempermudah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komunikasi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antar</a:t>
            </a:r>
            <a:r>
              <a:rPr lang="en-ID" sz="2000" b="0" i="0" dirty="0">
                <a:solidFill>
                  <a:srgbClr val="FFFF00"/>
                </a:solidFill>
                <a:effectLst/>
                <a:latin typeface="Times New Roman" panose="02020603050405020304" pitchFamily="18" charset="0"/>
                <a:cs typeface="Times New Roman" panose="02020603050405020304" pitchFamily="18" charset="0"/>
              </a:rPr>
              <a:t> user di </a:t>
            </a:r>
            <a:r>
              <a:rPr lang="en-ID" sz="2000" b="0" i="0" dirty="0" err="1">
                <a:solidFill>
                  <a:srgbClr val="FFFF00"/>
                </a:solidFill>
                <a:effectLst/>
                <a:latin typeface="Times New Roman" panose="02020603050405020304" pitchFamily="18" charset="0"/>
                <a:cs typeface="Times New Roman" panose="02020603050405020304" pitchFamily="18" charset="0"/>
              </a:rPr>
              <a:t>seluruh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belahan</a:t>
            </a:r>
            <a:r>
              <a:rPr lang="en-ID" sz="2000" b="0" i="0" dirty="0">
                <a:solidFill>
                  <a:srgbClr val="FFFF00"/>
                </a:solidFill>
                <a:effectLst/>
                <a:latin typeface="Times New Roman" panose="02020603050405020304" pitchFamily="18" charset="0"/>
                <a:cs typeface="Times New Roman" panose="02020603050405020304" pitchFamily="18" charset="0"/>
              </a:rPr>
              <a:t> dunia</a:t>
            </a: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Bagi</a:t>
            </a:r>
            <a:r>
              <a:rPr lang="en-ID" sz="2000" b="0" i="0" dirty="0">
                <a:solidFill>
                  <a:srgbClr val="FFFF00"/>
                </a:solidFill>
                <a:effectLst/>
                <a:latin typeface="Times New Roman" panose="02020603050405020304" pitchFamily="18" charset="0"/>
                <a:cs typeface="Times New Roman" panose="02020603050405020304" pitchFamily="18" charset="0"/>
              </a:rPr>
              <a:t> para </a:t>
            </a:r>
            <a:r>
              <a:rPr lang="en-ID" sz="2000" b="0" i="0" dirty="0" err="1">
                <a:solidFill>
                  <a:srgbClr val="FFFF00"/>
                </a:solidFill>
                <a:effectLst/>
                <a:latin typeface="Times New Roman" panose="02020603050405020304" pitchFamily="18" charset="0"/>
                <a:cs typeface="Times New Roman" panose="02020603050405020304" pitchFamily="18" charset="0"/>
              </a:rPr>
              <a:t>ilmuwan</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ahli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perkembangan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pada era 1990an </a:t>
            </a:r>
            <a:r>
              <a:rPr lang="en-ID" sz="2000" b="0" i="0" dirty="0" err="1">
                <a:solidFill>
                  <a:srgbClr val="FFFF00"/>
                </a:solidFill>
                <a:effectLst/>
                <a:latin typeface="Times New Roman" panose="02020603050405020304" pitchFamily="18" charset="0"/>
                <a:cs typeface="Times New Roman" panose="02020603050405020304" pitchFamily="18" charset="0"/>
              </a:rPr>
              <a:t>merupakan</a:t>
            </a:r>
            <a:r>
              <a:rPr lang="en-ID" sz="2000" b="0" i="0" dirty="0">
                <a:solidFill>
                  <a:srgbClr val="FFFF00"/>
                </a:solidFill>
                <a:effectLst/>
                <a:latin typeface="Times New Roman" panose="02020603050405020304" pitchFamily="18" charset="0"/>
                <a:cs typeface="Times New Roman" panose="02020603050405020304" pitchFamily="18" charset="0"/>
              </a:rPr>
              <a:t> salah </a:t>
            </a:r>
            <a:r>
              <a:rPr lang="en-ID" sz="2000" b="0" i="0" dirty="0" err="1">
                <a:solidFill>
                  <a:srgbClr val="FFFF00"/>
                </a:solidFill>
                <a:effectLst/>
                <a:latin typeface="Times New Roman" panose="02020603050405020304" pitchFamily="18" charset="0"/>
                <a:cs typeface="Times New Roman" panose="02020603050405020304" pitchFamily="18" charset="0"/>
              </a:rPr>
              <a:t>satu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dasar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pertimbangan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membuat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pengembangan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lebih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lanjut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lagi</a:t>
            </a: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Meskipun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sudah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diperkenalkan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masyarakat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umum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sejak</a:t>
            </a:r>
            <a:r>
              <a:rPr lang="en-ID" sz="2000" b="0" i="0" dirty="0">
                <a:solidFill>
                  <a:srgbClr val="FFFF00"/>
                </a:solidFill>
                <a:effectLst/>
                <a:latin typeface="Times New Roman" panose="02020603050405020304" pitchFamily="18" charset="0"/>
                <a:cs typeface="Times New Roman" panose="02020603050405020304" pitchFamily="18" charset="0"/>
              </a:rPr>
              <a:t> era 80-an </a:t>
            </a:r>
            <a:r>
              <a:rPr lang="en-ID" sz="2000" b="0" i="0" dirty="0" err="1">
                <a:solidFill>
                  <a:srgbClr val="FFFF00"/>
                </a:solidFill>
                <a:effectLst/>
                <a:latin typeface="Times New Roman" panose="02020603050405020304" pitchFamily="18" charset="0"/>
                <a:cs typeface="Times New Roman" panose="02020603050405020304" pitchFamily="18" charset="0"/>
              </a:rPr>
              <a:t>hingga</a:t>
            </a:r>
            <a:r>
              <a:rPr lang="en-ID" sz="2000" b="0" i="0" dirty="0">
                <a:solidFill>
                  <a:srgbClr val="FFFF00"/>
                </a:solidFill>
                <a:effectLst/>
                <a:latin typeface="Times New Roman" panose="02020603050405020304" pitchFamily="18" charset="0"/>
                <a:cs typeface="Times New Roman" panose="02020603050405020304" pitchFamily="18" charset="0"/>
              </a:rPr>
              <a:t> 90-an, </a:t>
            </a:r>
            <a:r>
              <a:rPr lang="en-ID" sz="2000" b="0" i="0" dirty="0" err="1">
                <a:solidFill>
                  <a:srgbClr val="FFFF00"/>
                </a:solidFill>
                <a:effectLst/>
                <a:latin typeface="Times New Roman" panose="02020603050405020304" pitchFamily="18" charset="0"/>
                <a:cs typeface="Times New Roman" panose="02020603050405020304" pitchFamily="18" charset="0"/>
              </a:rPr>
              <a:t>namun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teknologi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seperti</a:t>
            </a:r>
            <a:r>
              <a:rPr lang="en-ID" sz="2000" b="0" i="0" dirty="0">
                <a:solidFill>
                  <a:srgbClr val="FFFF00"/>
                </a:solidFill>
                <a:effectLst/>
                <a:latin typeface="Times New Roman" panose="02020603050405020304" pitchFamily="18" charset="0"/>
                <a:cs typeface="Times New Roman" panose="02020603050405020304" pitchFamily="18" charset="0"/>
              </a:rPr>
              <a:t> internet </a:t>
            </a:r>
            <a:r>
              <a:rPr lang="en-ID" sz="2000" b="0" i="0" dirty="0" err="1">
                <a:solidFill>
                  <a:srgbClr val="FFFF00"/>
                </a:solidFill>
                <a:effectLst/>
                <a:latin typeface="Times New Roman" panose="02020603050405020304" pitchFamily="18" charset="0"/>
                <a:cs typeface="Times New Roman" panose="02020603050405020304" pitchFamily="18" charset="0"/>
              </a:rPr>
              <a:t>masih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merupakan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teknologi</a:t>
            </a:r>
            <a:r>
              <a:rPr lang="en-ID" sz="2000" b="0" i="0" dirty="0">
                <a:solidFill>
                  <a:srgbClr val="FFFF00"/>
                </a:solidFill>
                <a:effectLst/>
                <a:latin typeface="Times New Roman" panose="02020603050405020304" pitchFamily="18" charset="0"/>
                <a:cs typeface="Times New Roman" panose="02020603050405020304" pitchFamily="18" charset="0"/>
              </a:rPr>
              <a:t> yang sangat </a:t>
            </a:r>
            <a:r>
              <a:rPr lang="en-ID" sz="2000" b="0" i="0" dirty="0" err="1">
                <a:solidFill>
                  <a:srgbClr val="FFFF00"/>
                </a:solidFill>
                <a:effectLst/>
                <a:latin typeface="Times New Roman" panose="02020603050405020304" pitchFamily="18" charset="0"/>
                <a:cs typeface="Times New Roman" panose="02020603050405020304" pitchFamily="18" charset="0"/>
              </a:rPr>
              <a:t>baru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sehingga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masih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banyak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masyarakat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umum</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belum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memahami</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mengerti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fungsi</a:t>
            </a:r>
            <a:r>
              <a:rPr lang="en-ID" sz="2000" b="0" i="0" dirty="0">
                <a:solidFill>
                  <a:srgbClr val="FFFF00"/>
                </a:solidFill>
                <a:effectLst/>
                <a:latin typeface="Times New Roman" panose="02020603050405020304" pitchFamily="18" charset="0"/>
                <a:cs typeface="Times New Roman" panose="02020603050405020304" pitchFamily="18" charset="0"/>
              </a:rPr>
              <a:t> – </a:t>
            </a:r>
            <a:r>
              <a:rPr lang="en-ID" sz="2000" b="0" i="0" dirty="0" err="1">
                <a:solidFill>
                  <a:srgbClr val="FFFF00"/>
                </a:solidFill>
                <a:effectLst/>
                <a:latin typeface="Times New Roman" panose="02020603050405020304" pitchFamily="18" charset="0"/>
                <a:cs typeface="Times New Roman" panose="02020603050405020304" pitchFamily="18" charset="0"/>
              </a:rPr>
              <a:t>fungsi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Kecepatan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koneksi</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masih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lambat</a:t>
            </a: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endParaRPr lang="en-ID" sz="2000" b="0" i="0" dirty="0">
              <a:solidFill>
                <a:srgbClr val="FFFF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29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351692"/>
            <a:ext cx="11387797" cy="6147582"/>
          </a:xfrm>
        </p:spPr>
        <p:txBody>
          <a:bodyPr anchor="t" anchorCtr="0">
            <a:normAutofit/>
          </a:bodyPr>
          <a:lstStyle/>
          <a:p>
            <a:pPr algn="ctr">
              <a:lnSpc>
                <a:spcPct val="107000"/>
              </a:lnSpc>
              <a:spcBef>
                <a:spcPts val="1200"/>
              </a:spcBef>
            </a:pP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endParaRPr lang="en-ID" sz="2000" dirty="0">
              <a:solidFill>
                <a:srgbClr val="FFFF00"/>
              </a:solidFill>
            </a:endParaRPr>
          </a:p>
        </p:txBody>
      </p:sp>
      <p:sp>
        <p:nvSpPr>
          <p:cNvPr id="3" name="TextBox 2">
            <a:extLst>
              <a:ext uri="{FF2B5EF4-FFF2-40B4-BE49-F238E27FC236}">
                <a16:creationId xmlns:a16="http://schemas.microsoft.com/office/drawing/2014/main" id="{E15135AF-8274-C90E-9B53-A663E81DFBBD}"/>
              </a:ext>
            </a:extLst>
          </p:cNvPr>
          <p:cNvSpPr txBox="1"/>
          <p:nvPr/>
        </p:nvSpPr>
        <p:spPr>
          <a:xfrm>
            <a:off x="347004" y="358725"/>
            <a:ext cx="11258842" cy="4708981"/>
          </a:xfrm>
          <a:prstGeom prst="rect">
            <a:avLst/>
          </a:prstGeom>
          <a:noFill/>
        </p:spPr>
        <p:txBody>
          <a:bodyPr wrap="square">
            <a:spAutoFit/>
          </a:bodyPr>
          <a:lstStyle/>
          <a:p>
            <a:pPr algn="l"/>
            <a:r>
              <a:rPr lang="en-ID" sz="2000" b="1" i="0" dirty="0" err="1">
                <a:solidFill>
                  <a:srgbClr val="FFFF00"/>
                </a:solidFill>
                <a:effectLst/>
                <a:latin typeface="Times New Roman" panose="02020603050405020304" pitchFamily="18" charset="0"/>
                <a:cs typeface="Times New Roman" panose="02020603050405020304" pitchFamily="18" charset="0"/>
              </a:rPr>
              <a:t>Perkembangan</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Jaringan</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Komputer</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Saat</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ini</a:t>
            </a:r>
            <a:endParaRPr lang="en-ID" sz="2000" b="1" i="0" dirty="0">
              <a:solidFill>
                <a:srgbClr val="FFFF00"/>
              </a:solidFill>
              <a:effectLst/>
              <a:latin typeface="Times New Roman" panose="02020603050405020304" pitchFamily="18" charset="0"/>
              <a:cs typeface="Times New Roman" panose="02020603050405020304" pitchFamily="18" charset="0"/>
            </a:endParaRPr>
          </a:p>
          <a:p>
            <a:pPr algn="l"/>
            <a:r>
              <a:rPr lang="en-ID" sz="2000" b="0" i="0" dirty="0" err="1">
                <a:solidFill>
                  <a:srgbClr val="FFFF00"/>
                </a:solidFill>
                <a:effectLst/>
                <a:latin typeface="Times New Roman" panose="02020603050405020304" pitchFamily="18" charset="0"/>
                <a:cs typeface="Times New Roman" panose="02020603050405020304" pitchFamily="18" charset="0"/>
              </a:rPr>
              <a:t>Apabila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dibandingkan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era 1990-an, </a:t>
            </a:r>
            <a:r>
              <a:rPr lang="en-ID" sz="2000" b="0" i="0" dirty="0" err="1">
                <a:solidFill>
                  <a:srgbClr val="FFFF00"/>
                </a:solidFill>
                <a:effectLst/>
                <a:latin typeface="Times New Roman" panose="02020603050405020304" pitchFamily="18" charset="0"/>
                <a:cs typeface="Times New Roman" panose="02020603050405020304" pitchFamily="18" charset="0"/>
              </a:rPr>
              <a:t>maka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sudah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pasti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perkembangan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ini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sudah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jauh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lebih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maju</a:t>
            </a:r>
            <a:r>
              <a:rPr lang="en-ID" sz="2000" b="0" i="0" dirty="0">
                <a:solidFill>
                  <a:srgbClr val="FFFF00"/>
                </a:solidFill>
                <a:effectLst/>
                <a:latin typeface="Times New Roman" panose="02020603050405020304" pitchFamily="18" charset="0"/>
                <a:cs typeface="Times New Roman" panose="02020603050405020304" pitchFamily="18" charset="0"/>
              </a:rPr>
              <a:t>. Hal </a:t>
            </a:r>
            <a:r>
              <a:rPr lang="en-ID" sz="2000" b="0" i="0" dirty="0" err="1">
                <a:solidFill>
                  <a:srgbClr val="FFFF00"/>
                </a:solidFill>
                <a:effectLst/>
                <a:latin typeface="Times New Roman" panose="02020603050405020304" pitchFamily="18" charset="0"/>
                <a:cs typeface="Times New Roman" panose="02020603050405020304" pitchFamily="18" charset="0"/>
              </a:rPr>
              <a:t>ini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terlihat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banyak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indikaor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seperti</a:t>
            </a:r>
            <a:r>
              <a:rPr lang="en-ID" sz="2000" b="0" i="0" dirty="0">
                <a:solidFill>
                  <a:srgbClr val="FFFF00"/>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Penggunaan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secara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umum</a:t>
            </a:r>
            <a:r>
              <a:rPr lang="en-ID" sz="2000" b="0" i="0" dirty="0">
                <a:solidFill>
                  <a:srgbClr val="FFFF00"/>
                </a:solidFill>
                <a:effectLst/>
                <a:latin typeface="Times New Roman" panose="02020603050405020304" pitchFamily="18" charset="0"/>
                <a:cs typeface="Times New Roman" panose="02020603050405020304" pitchFamily="18" charset="0"/>
              </a:rPr>
              <a:t> pada </a:t>
            </a:r>
            <a:r>
              <a:rPr lang="en-ID" sz="2000" b="0" i="0" dirty="0" err="1">
                <a:solidFill>
                  <a:srgbClr val="FFFF00"/>
                </a:solidFill>
                <a:effectLst/>
                <a:latin typeface="Times New Roman" panose="02020603050405020304" pitchFamily="18" charset="0"/>
                <a:cs typeface="Times New Roman" panose="02020603050405020304" pitchFamily="18" charset="0"/>
              </a:rPr>
              <a:t>institusi</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perusahaan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biasanya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menggunakan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LAN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lokal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saling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berkomunikasi</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Banyaknya</a:t>
            </a:r>
            <a:r>
              <a:rPr lang="en-ID" sz="2000" b="0" i="0" dirty="0">
                <a:solidFill>
                  <a:srgbClr val="FFFF00"/>
                </a:solidFill>
                <a:effectLst/>
                <a:latin typeface="Times New Roman" panose="02020603050405020304" pitchFamily="18" charset="0"/>
                <a:cs typeface="Times New Roman" panose="02020603050405020304" pitchFamily="18" charset="0"/>
              </a:rPr>
              <a:t> ISP yang </a:t>
            </a:r>
            <a:r>
              <a:rPr lang="en-ID" sz="2000" b="0" i="0" dirty="0" err="1">
                <a:solidFill>
                  <a:srgbClr val="FFFF00"/>
                </a:solidFill>
                <a:effectLst/>
                <a:latin typeface="Times New Roman" panose="02020603050405020304" pitchFamily="18" charset="0"/>
                <a:cs typeface="Times New Roman" panose="02020603050405020304" pitchFamily="18" charset="0"/>
              </a:rPr>
              <a:t>menjamur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menyediakan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layanan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koneksi</a:t>
            </a:r>
            <a:r>
              <a:rPr lang="en-ID" sz="2000" b="0" i="0" dirty="0">
                <a:solidFill>
                  <a:srgbClr val="FFFF00"/>
                </a:solidFill>
                <a:effectLst/>
                <a:latin typeface="Times New Roman" panose="02020603050405020304" pitchFamily="18" charset="0"/>
                <a:cs typeface="Times New Roman" panose="02020603050405020304" pitchFamily="18" charset="0"/>
              </a:rPr>
              <a:t> internet</a:t>
            </a: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Berkembangnya</a:t>
            </a:r>
            <a:r>
              <a:rPr lang="en-ID" sz="2000" b="0" i="0" dirty="0">
                <a:solidFill>
                  <a:srgbClr val="FFFF00"/>
                </a:solidFill>
                <a:effectLst/>
                <a:latin typeface="Times New Roman" panose="02020603050405020304" pitchFamily="18" charset="0"/>
                <a:cs typeface="Times New Roman" panose="02020603050405020304" pitchFamily="18" charset="0"/>
              </a:rPr>
              <a:t> software – software </a:t>
            </a:r>
            <a:r>
              <a:rPr lang="en-ID" sz="2000" b="0" i="0" dirty="0" err="1">
                <a:solidFill>
                  <a:srgbClr val="FFFF00"/>
                </a:solidFill>
                <a:effectLst/>
                <a:latin typeface="Times New Roman" panose="02020603050405020304" pitchFamily="18" charset="0"/>
                <a:cs typeface="Times New Roman" panose="02020603050405020304" pitchFamily="18" charset="0"/>
              </a:rPr>
              <a:t>serta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berbagai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macam</a:t>
            </a:r>
            <a:r>
              <a:rPr lang="en-ID" sz="2000" b="0" i="0" dirty="0">
                <a:solidFill>
                  <a:srgbClr val="FFFF00"/>
                </a:solidFill>
                <a:effectLst/>
                <a:latin typeface="Times New Roman" panose="02020603050405020304" pitchFamily="18" charset="0"/>
                <a:cs typeface="Times New Roman" panose="02020603050405020304" pitchFamily="18" charset="0"/>
              </a:rPr>
              <a:t> hardware yang </a:t>
            </a:r>
            <a:r>
              <a:rPr lang="en-ID" sz="2000" b="0" i="0" dirty="0" err="1">
                <a:solidFill>
                  <a:srgbClr val="FFFF00"/>
                </a:solidFill>
                <a:effectLst/>
                <a:latin typeface="Times New Roman" panose="02020603050405020304" pitchFamily="18" charset="0"/>
                <a:cs typeface="Times New Roman" panose="02020603050405020304" pitchFamily="18" charset="0"/>
              </a:rPr>
              <a:t>dapat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mudah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melakukan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koneksi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internet.</a:t>
            </a: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Biaya</a:t>
            </a:r>
            <a:r>
              <a:rPr lang="en-ID" sz="2000" b="0" i="0" dirty="0">
                <a:solidFill>
                  <a:srgbClr val="FFFF00"/>
                </a:solidFill>
                <a:effectLst/>
                <a:latin typeface="Times New Roman" panose="02020603050405020304" pitchFamily="18" charset="0"/>
                <a:cs typeface="Times New Roman" panose="02020603050405020304" pitchFamily="18" charset="0"/>
              </a:rPr>
              <a:t> internet yang </a:t>
            </a:r>
            <a:r>
              <a:rPr lang="en-ID" sz="2000" b="0" i="0" dirty="0" err="1">
                <a:solidFill>
                  <a:srgbClr val="FFFF00"/>
                </a:solidFill>
                <a:effectLst/>
                <a:latin typeface="Times New Roman" panose="02020603050405020304" pitchFamily="18" charset="0"/>
                <a:cs typeface="Times New Roman" panose="02020603050405020304" pitchFamily="18" charset="0"/>
              </a:rPr>
              <a:t>relatif</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lebih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murah</a:t>
            </a: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Perkembangan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GUI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graphic </a:t>
            </a:r>
            <a:r>
              <a:rPr lang="en-ID" sz="2000" b="0" i="0" u="none" strike="noStrike" dirty="0">
                <a:solidFill>
                  <a:srgbClr val="FFFF00"/>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user interface</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memudahkan</a:t>
            </a:r>
            <a:r>
              <a:rPr lang="en-ID" sz="2000" b="0" i="0" dirty="0">
                <a:solidFill>
                  <a:srgbClr val="FFFF00"/>
                </a:solidFill>
                <a:effectLst/>
                <a:latin typeface="Times New Roman" panose="02020603050405020304" pitchFamily="18" charset="0"/>
                <a:cs typeface="Times New Roman" panose="02020603050405020304" pitchFamily="18" charset="0"/>
              </a:rPr>
              <a:t> user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terhubung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D" sz="2000" b="0" i="0" dirty="0" err="1">
                <a:solidFill>
                  <a:srgbClr val="FFFF00"/>
                </a:solidFill>
                <a:effectLst/>
                <a:latin typeface="Times New Roman" panose="02020603050405020304" pitchFamily="18" charset="0"/>
                <a:cs typeface="Times New Roman" panose="02020603050405020304" pitchFamily="18" charset="0"/>
              </a:rPr>
              <a:t>Biaya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produksi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sudah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tidak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semahal</a:t>
            </a:r>
            <a:r>
              <a:rPr lang="en-ID" sz="2000" b="0" i="0" dirty="0">
                <a:solidFill>
                  <a:srgbClr val="FFFF00"/>
                </a:solidFill>
                <a:effectLst/>
                <a:latin typeface="Times New Roman" panose="02020603050405020304" pitchFamily="18" charset="0"/>
                <a:cs typeface="Times New Roman" panose="02020603050405020304" pitchFamily="18" charset="0"/>
              </a:rPr>
              <a:t> pada masa </a:t>
            </a:r>
            <a:r>
              <a:rPr lang="en-ID" sz="2000" b="0" i="0" dirty="0" err="1">
                <a:solidFill>
                  <a:srgbClr val="FFFF00"/>
                </a:solidFill>
                <a:effectLst/>
                <a:latin typeface="Times New Roman" panose="02020603050405020304" pitchFamily="18" charset="0"/>
                <a:cs typeface="Times New Roman" panose="02020603050405020304" pitchFamily="18" charset="0"/>
              </a:rPr>
              <a:t>awal</a:t>
            </a:r>
            <a:r>
              <a:rPr lang="en-ID" sz="2000" b="0" i="0" dirty="0">
                <a:solidFill>
                  <a:srgbClr val="FFFF00"/>
                </a:solidFill>
                <a:effectLst/>
                <a:latin typeface="Times New Roman" panose="02020603050405020304" pitchFamily="18" charset="0"/>
                <a:cs typeface="Times New Roman" panose="02020603050405020304" pitchFamily="18" charset="0"/>
              </a:rPr>
              <a:t> – </a:t>
            </a:r>
            <a:r>
              <a:rPr lang="en-ID" sz="2000" b="0" i="0" dirty="0" err="1">
                <a:solidFill>
                  <a:srgbClr val="FFFF00"/>
                </a:solidFill>
                <a:effectLst/>
                <a:latin typeface="Times New Roman" panose="02020603050405020304" pitchFamily="18" charset="0"/>
                <a:cs typeface="Times New Roman" panose="02020603050405020304" pitchFamily="18" charset="0"/>
              </a:rPr>
              <a:t>awal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diciptakan</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D" sz="2000" dirty="0">
              <a:solidFill>
                <a:srgbClr val="FFFF0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D" sz="2000" b="0" i="0" dirty="0">
              <a:solidFill>
                <a:srgbClr val="FFFF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22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48725" y="139787"/>
            <a:ext cx="11943049" cy="6718212"/>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689317" y="1083212"/>
            <a:ext cx="11155679" cy="5416062"/>
          </a:xfrm>
        </p:spPr>
        <p:txBody>
          <a:bodyPr anchor="t" anchorCtr="0">
            <a:normAutofit/>
          </a:bodyPr>
          <a:lstStyle/>
          <a:p>
            <a:pPr algn="ctr">
              <a:lnSpc>
                <a:spcPct val="107000"/>
              </a:lnSpc>
              <a:spcBef>
                <a:spcPts val="1200"/>
              </a:spcBef>
            </a:pP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endParaRPr lang="en-ID" sz="2000" dirty="0">
              <a:solidFill>
                <a:srgbClr val="FFFF00"/>
              </a:solidFill>
            </a:endParaRPr>
          </a:p>
        </p:txBody>
      </p:sp>
      <p:sp>
        <p:nvSpPr>
          <p:cNvPr id="3" name="TextBox 2">
            <a:extLst>
              <a:ext uri="{FF2B5EF4-FFF2-40B4-BE49-F238E27FC236}">
                <a16:creationId xmlns:a16="http://schemas.microsoft.com/office/drawing/2014/main" id="{C9605923-C1D9-B7B1-D002-E17AB79DEB65}"/>
              </a:ext>
            </a:extLst>
          </p:cNvPr>
          <p:cNvSpPr txBox="1"/>
          <p:nvPr/>
        </p:nvSpPr>
        <p:spPr>
          <a:xfrm>
            <a:off x="426358" y="546787"/>
            <a:ext cx="10349493" cy="5324535"/>
          </a:xfrm>
          <a:prstGeom prst="rect">
            <a:avLst/>
          </a:prstGeom>
          <a:noFill/>
        </p:spPr>
        <p:txBody>
          <a:bodyPr wrap="square">
            <a:spAutoFit/>
          </a:bodyPr>
          <a:lstStyle/>
          <a:p>
            <a:pPr algn="l"/>
            <a:r>
              <a:rPr lang="en-ID" sz="2000" b="0" i="0" dirty="0">
                <a:solidFill>
                  <a:srgbClr val="FFFF00"/>
                </a:solidFill>
                <a:effectLst/>
                <a:latin typeface="Times New Roman" panose="02020603050405020304" pitchFamily="18" charset="0"/>
                <a:cs typeface="Times New Roman" panose="02020603050405020304" pitchFamily="18" charset="0"/>
              </a:rPr>
              <a:t>MENGENAL JARINGAN KOMPUTER</a:t>
            </a:r>
          </a:p>
          <a:p>
            <a:pPr algn="l"/>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adalah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sistem</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menghubungkan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dua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lebih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berbagi</a:t>
            </a:r>
            <a:r>
              <a:rPr lang="en-ID" sz="2000" b="0" i="0" dirty="0">
                <a:solidFill>
                  <a:srgbClr val="FFFF00"/>
                </a:solidFill>
                <a:effectLst/>
                <a:latin typeface="Times New Roman" panose="02020603050405020304" pitchFamily="18" charset="0"/>
                <a:cs typeface="Times New Roman" panose="02020603050405020304" pitchFamily="18" charset="0"/>
              </a:rPr>
              <a:t> data.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menghubungkan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diperlukan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perangkat</a:t>
            </a:r>
            <a:r>
              <a:rPr lang="en-ID" sz="2000" b="0" i="1" dirty="0">
                <a:solidFill>
                  <a:srgbClr val="FFFF00"/>
                </a:solidFill>
                <a:effectLst/>
                <a:latin typeface="Times New Roman" panose="02020603050405020304" pitchFamily="18" charset="0"/>
                <a:cs typeface="Times New Roman" panose="02020603050405020304" pitchFamily="18" charset="0"/>
              </a:rPr>
              <a:t> hardware</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1" dirty="0">
                <a:solidFill>
                  <a:srgbClr val="FFFF00"/>
                </a:solidFill>
                <a:effectLst/>
                <a:latin typeface="Times New Roman" panose="02020603050405020304" pitchFamily="18" charset="0"/>
                <a:cs typeface="Times New Roman" panose="02020603050405020304" pitchFamily="18" charset="0"/>
              </a:rPr>
              <a:t>software</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membangun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switch</a:t>
            </a:r>
            <a:r>
              <a:rPr lang="en-ID" sz="2000" b="0" i="0" dirty="0">
                <a:solidFill>
                  <a:srgbClr val="FFFF00"/>
                </a:solidFill>
                <a:effectLst/>
                <a:latin typeface="Times New Roman" panose="02020603050405020304" pitchFamily="18" charset="0"/>
                <a:cs typeface="Times New Roman" panose="02020603050405020304" pitchFamily="18" charset="0"/>
              </a:rPr>
              <a:t> dan</a:t>
            </a:r>
            <a:r>
              <a:rPr lang="en-ID" sz="2000" b="0" i="1" dirty="0">
                <a:solidFill>
                  <a:srgbClr val="FFFF00"/>
                </a:solidFill>
                <a:effectLst/>
                <a:latin typeface="Times New Roman" panose="02020603050405020304" pitchFamily="18" charset="0"/>
                <a:cs typeface="Times New Roman" panose="02020603050405020304" pitchFamily="18" charset="0"/>
              </a:rPr>
              <a:t> router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memakai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berbagai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protocol </a:t>
            </a:r>
            <a:r>
              <a:rPr lang="en-ID" sz="2000" b="0" i="0" dirty="0">
                <a:solidFill>
                  <a:srgbClr val="FFFF00"/>
                </a:solidFill>
                <a:effectLst/>
                <a:latin typeface="Times New Roman" panose="02020603050405020304" pitchFamily="18" charset="0"/>
                <a:cs typeface="Times New Roman" panose="02020603050405020304" pitchFamily="18" charset="0"/>
              </a:rPr>
              <a:t>dan </a:t>
            </a:r>
            <a:r>
              <a:rPr lang="en-ID" sz="2000" b="0" i="0" dirty="0" err="1">
                <a:solidFill>
                  <a:srgbClr val="FFFF00"/>
                </a:solidFill>
                <a:effectLst/>
                <a:latin typeface="Times New Roman" panose="02020603050405020304" pitchFamily="18" charset="0"/>
                <a:cs typeface="Times New Roman" panose="02020603050405020304" pitchFamily="18" charset="0"/>
              </a:rPr>
              <a:t>algoritma</a:t>
            </a:r>
            <a:r>
              <a:rPr lang="en-ID" sz="2000" b="0" i="0" dirty="0">
                <a:solidFill>
                  <a:srgbClr val="FFFF00"/>
                </a:solidFill>
                <a:effectLst/>
                <a:latin typeface="Times New Roman" panose="02020603050405020304" pitchFamily="18" charset="0"/>
                <a:cs typeface="Times New Roman" panose="02020603050405020304" pitchFamily="18" charset="0"/>
              </a:rPr>
              <a:t> agar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bertukar</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membawa</a:t>
            </a:r>
            <a:r>
              <a:rPr lang="en-ID" sz="2000" b="0" i="0" dirty="0">
                <a:solidFill>
                  <a:srgbClr val="FFFF00"/>
                </a:solidFill>
                <a:effectLst/>
                <a:latin typeface="Times New Roman" panose="02020603050405020304" pitchFamily="18" charset="0"/>
                <a:cs typeface="Times New Roman" panose="02020603050405020304" pitchFamily="18" charset="0"/>
              </a:rPr>
              <a:t> data </a:t>
            </a:r>
            <a:r>
              <a:rPr lang="en-ID" sz="2000" b="0" i="0" dirty="0" err="1">
                <a:solidFill>
                  <a:srgbClr val="FFFF00"/>
                </a:solidFill>
                <a:effectLst/>
                <a:latin typeface="Times New Roman" panose="02020603050405020304" pitchFamily="18" charset="0"/>
                <a:cs typeface="Times New Roman" panose="02020603050405020304" pitchFamily="18" charset="0"/>
              </a:rPr>
              <a:t>sampai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ke</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titik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akhir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disebut</a:t>
            </a:r>
            <a:r>
              <a:rPr lang="en-ID" sz="2000" b="1" i="1" dirty="0">
                <a:solidFill>
                  <a:srgbClr val="FFFF00"/>
                </a:solidFill>
                <a:effectLst/>
                <a:latin typeface="Times New Roman" panose="02020603050405020304" pitchFamily="18" charset="0"/>
                <a:cs typeface="Times New Roman" panose="02020603050405020304" pitchFamily="18" charset="0"/>
              </a:rPr>
              <a:t> host</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r>
              <a:rPr lang="en-ID" sz="2000" b="0" i="1" dirty="0">
                <a:solidFill>
                  <a:srgbClr val="FFFF00"/>
                </a:solidFill>
                <a:effectLst/>
                <a:latin typeface="Times New Roman" panose="02020603050405020304" pitchFamily="18" charset="0"/>
                <a:cs typeface="Times New Roman" panose="02020603050405020304" pitchFamily="18" charset="0"/>
              </a:rPr>
              <a:t>Host </a:t>
            </a:r>
            <a:r>
              <a:rPr lang="en-ID" sz="2000" b="0" i="0" dirty="0" err="1">
                <a:solidFill>
                  <a:srgbClr val="FFFF00"/>
                </a:solidFill>
                <a:effectLst/>
                <a:latin typeface="Times New Roman" panose="02020603050405020304" pitchFamily="18" charset="0"/>
                <a:cs typeface="Times New Roman" panose="02020603050405020304" pitchFamily="18" charset="0"/>
              </a:rPr>
              <a:t>ini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memiliki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identitas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unik</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dikenal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sebagai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alamat</a:t>
            </a:r>
            <a:r>
              <a:rPr lang="en-ID" sz="2000" b="0" i="0" dirty="0">
                <a:solidFill>
                  <a:srgbClr val="FFFF00"/>
                </a:solidFill>
                <a:effectLst/>
                <a:latin typeface="Times New Roman" panose="02020603050405020304" pitchFamily="18" charset="0"/>
                <a:cs typeface="Times New Roman" panose="02020603050405020304" pitchFamily="18" charset="0"/>
              </a:rPr>
              <a:t> IP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alamat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Media Access Control</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menunjukkan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sumber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serta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tujuan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transmisinya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Titik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akhir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host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berupa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server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telepon</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0" i="0" dirty="0" err="1">
                <a:solidFill>
                  <a:srgbClr val="FFFF00"/>
                </a:solidFill>
                <a:effectLst/>
                <a:latin typeface="Times New Roman" panose="02020603050405020304" pitchFamily="18" charset="0"/>
                <a:cs typeface="Times New Roman" panose="02020603050405020304" pitchFamily="18" charset="0"/>
              </a:rPr>
              <a:t>beberapa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hardware </a:t>
            </a:r>
            <a:r>
              <a:rPr lang="en-ID" sz="2000" b="0" i="0" dirty="0">
                <a:solidFill>
                  <a:srgbClr val="FFFF00"/>
                </a:solidFill>
                <a:effectLst/>
                <a:latin typeface="Times New Roman" panose="02020603050405020304" pitchFamily="18" charset="0"/>
                <a:cs typeface="Times New Roman" panose="02020603050405020304" pitchFamily="18" charset="0"/>
              </a:rPr>
              <a:t>yang </a:t>
            </a:r>
            <a:r>
              <a:rPr lang="en-ID" sz="2000" b="0" i="0" dirty="0" err="1">
                <a:solidFill>
                  <a:srgbClr val="FFFF00"/>
                </a:solidFill>
                <a:effectLst/>
                <a:latin typeface="Times New Roman" panose="02020603050405020304" pitchFamily="18" charset="0"/>
                <a:cs typeface="Times New Roman" panose="02020603050405020304" pitchFamily="18" charset="0"/>
              </a:rPr>
              <a:t>memiliki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saja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dibuat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menggunakan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kabel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wireless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semua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perangkat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melakukan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komunikasi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dengan</a:t>
            </a:r>
            <a:r>
              <a:rPr lang="en-ID" sz="2000" b="0" i="0" dirty="0">
                <a:solidFill>
                  <a:srgbClr val="FFFF00"/>
                </a:solidFill>
                <a:effectLst/>
                <a:latin typeface="Times New Roman" panose="02020603050405020304" pitchFamily="18" charset="0"/>
                <a:cs typeface="Times New Roman" panose="02020603050405020304" pitchFamily="18" charset="0"/>
              </a:rPr>
              <a:t> media </a:t>
            </a:r>
            <a:r>
              <a:rPr lang="en-ID" sz="2000" b="0" i="0" dirty="0" err="1">
                <a:solidFill>
                  <a:srgbClr val="FFFF00"/>
                </a:solidFill>
                <a:effectLst/>
                <a:latin typeface="Times New Roman" panose="02020603050405020304" pitchFamily="18" charset="0"/>
                <a:cs typeface="Times New Roman" panose="02020603050405020304" pitchFamily="18" charset="0"/>
              </a:rPr>
              <a:t>transmisi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penghantar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wireless</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r>
              <a:rPr lang="en-ID" sz="2000" b="0" i="1" dirty="0">
                <a:solidFill>
                  <a:srgbClr val="FFFF00"/>
                </a:solidFill>
                <a:effectLst/>
                <a:latin typeface="Times New Roman" panose="02020603050405020304" pitchFamily="18" charset="0"/>
                <a:cs typeface="Times New Roman" panose="02020603050405020304" pitchFamily="18" charset="0"/>
              </a:rPr>
              <a:t>optical </a:t>
            </a:r>
            <a:r>
              <a:rPr lang="en-ID" sz="2000" b="0" i="1" dirty="0" err="1">
                <a:solidFill>
                  <a:srgbClr val="FFFF00"/>
                </a:solidFill>
                <a:effectLst/>
                <a:latin typeface="Times New Roman" panose="02020603050405020304" pitchFamily="18" charset="0"/>
                <a:cs typeface="Times New Roman" panose="02020603050405020304" pitchFamily="18" charset="0"/>
              </a:rPr>
              <a:t>fiber</a:t>
            </a:r>
            <a:r>
              <a:rPr lang="en-ID" sz="2000" i="1" dirty="0">
                <a:solidFill>
                  <a:srgbClr val="FFFF00"/>
                </a:solidFill>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adalah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kabel</a:t>
            </a:r>
            <a:r>
              <a:rPr lang="en-ID" sz="2000" b="0" i="0" dirty="0">
                <a:solidFill>
                  <a:srgbClr val="FFFF00"/>
                </a:solidFill>
                <a:effectLst/>
                <a:latin typeface="Times New Roman" panose="02020603050405020304" pitchFamily="18" charset="0"/>
                <a:cs typeface="Times New Roman" panose="02020603050405020304" pitchFamily="18" charset="0"/>
              </a:rPr>
              <a:t> yang </a:t>
            </a:r>
            <a:r>
              <a:rPr lang="en-ID" sz="2000" b="0" i="0" dirty="0" err="1">
                <a:solidFill>
                  <a:srgbClr val="FFFF00"/>
                </a:solidFill>
                <a:effectLst/>
                <a:latin typeface="Times New Roman" panose="02020603050405020304" pitchFamily="18" charset="0"/>
                <a:cs typeface="Times New Roman" panose="02020603050405020304" pitchFamily="18" charset="0"/>
              </a:rPr>
              <a:t>menjadi</a:t>
            </a:r>
            <a:r>
              <a:rPr lang="en-ID" sz="2000" b="0" i="0" dirty="0">
                <a:solidFill>
                  <a:srgbClr val="FFFF00"/>
                </a:solidFill>
                <a:effectLst/>
                <a:latin typeface="Times New Roman" panose="02020603050405020304" pitchFamily="18" charset="0"/>
                <a:cs typeface="Times New Roman" panose="02020603050405020304" pitchFamily="18" charset="0"/>
              </a:rPr>
              <a:t> media </a:t>
            </a:r>
            <a:r>
              <a:rPr lang="en-ID" sz="2000" b="0" i="0" dirty="0" err="1">
                <a:solidFill>
                  <a:srgbClr val="FFFF00"/>
                </a:solidFill>
                <a:effectLst/>
                <a:latin typeface="Times New Roman" panose="02020603050405020304" pitchFamily="18" charset="0"/>
                <a:cs typeface="Times New Roman" panose="02020603050405020304" pitchFamily="18" charset="0"/>
              </a:rPr>
              <a:t>penghantar</a:t>
            </a:r>
            <a:r>
              <a:rPr lang="en-ID" sz="2000" b="0" i="0" dirty="0">
                <a:solidFill>
                  <a:srgbClr val="FFFF00"/>
                </a:solidFill>
                <a:effectLst/>
                <a:latin typeface="Times New Roman" panose="02020603050405020304" pitchFamily="18" charset="0"/>
                <a:cs typeface="Times New Roman" panose="02020603050405020304" pitchFamily="18" charset="0"/>
              </a:rPr>
              <a:t> pada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biasanya</a:t>
            </a:r>
            <a:r>
              <a:rPr lang="en-ID" sz="2000" b="0" i="0" dirty="0">
                <a:solidFill>
                  <a:srgbClr val="FFFF00"/>
                </a:solidFill>
                <a:effectLst/>
                <a:latin typeface="Times New Roman" panose="02020603050405020304" pitchFamily="18" charset="0"/>
                <a:cs typeface="Times New Roman" panose="02020603050405020304" pitchFamily="18" charset="0"/>
              </a:rPr>
              <a:t> juga </a:t>
            </a:r>
            <a:r>
              <a:rPr lang="en-ID" sz="2000" b="0" i="0" dirty="0" err="1">
                <a:solidFill>
                  <a:srgbClr val="FFFF00"/>
                </a:solidFill>
                <a:effectLst/>
                <a:latin typeface="Times New Roman" panose="02020603050405020304" pitchFamily="18" charset="0"/>
                <a:cs typeface="Times New Roman" panose="02020603050405020304" pitchFamily="18" charset="0"/>
              </a:rPr>
              <a:t>digunakan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kabel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twisted pair</a:t>
            </a:r>
            <a:r>
              <a:rPr lang="en-ID" sz="2000" b="0" i="0" dirty="0">
                <a:solidFill>
                  <a:srgbClr val="FFFF00"/>
                </a:solidFill>
                <a:effectLst/>
                <a:latin typeface="Times New Roman" panose="02020603050405020304" pitchFamily="18" charset="0"/>
                <a:cs typeface="Times New Roman" panose="02020603050405020304" pitchFamily="18" charset="0"/>
              </a:rPr>
              <a:t> (TP)  dan </a:t>
            </a:r>
            <a:r>
              <a:rPr lang="en-ID" sz="2000" b="0" i="0" dirty="0" err="1">
                <a:solidFill>
                  <a:srgbClr val="FFFF00"/>
                </a:solidFill>
                <a:effectLst/>
                <a:latin typeface="Times New Roman" panose="02020603050405020304" pitchFamily="18" charset="0"/>
                <a:cs typeface="Times New Roman" panose="02020603050405020304" pitchFamily="18" charset="0"/>
              </a:rPr>
              <a:t>kabel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coaxial</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jenis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wireless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saling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terhubung</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sampai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titik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akhirnya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menggunakan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koneksi</a:t>
            </a:r>
            <a:r>
              <a:rPr lang="en-ID" sz="2000" b="0" i="0" dirty="0">
                <a:solidFill>
                  <a:srgbClr val="FFFF00"/>
                </a:solidFill>
                <a:effectLst/>
                <a:latin typeface="Times New Roman" panose="02020603050405020304" pitchFamily="18" charset="0"/>
                <a:cs typeface="Times New Roman" panose="02020603050405020304" pitchFamily="18" charset="0"/>
              </a:rPr>
              <a:t> data </a:t>
            </a:r>
            <a:r>
              <a:rPr lang="en-ID" sz="2000" b="0" i="1" dirty="0">
                <a:solidFill>
                  <a:srgbClr val="FFFF00"/>
                </a:solidFill>
                <a:effectLst/>
                <a:latin typeface="Times New Roman" panose="02020603050405020304" pitchFamily="18" charset="0"/>
                <a:cs typeface="Times New Roman" panose="02020603050405020304" pitchFamily="18" charset="0"/>
              </a:rPr>
              <a:t>wireless</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r>
              <a:rPr lang="en-ID" sz="2000" b="0" i="0" dirty="0">
                <a:solidFill>
                  <a:srgbClr val="FFFF00"/>
                </a:solidFill>
                <a:effectLst/>
                <a:latin typeface="Times New Roman" panose="02020603050405020304" pitchFamily="18" charset="0"/>
                <a:cs typeface="Times New Roman" panose="02020603050405020304" pitchFamily="18" charset="0"/>
              </a:rPr>
              <a:t>Internet </a:t>
            </a:r>
            <a:r>
              <a:rPr lang="en-ID" sz="2000" b="0" i="0" dirty="0" err="1">
                <a:solidFill>
                  <a:srgbClr val="FFFF00"/>
                </a:solidFill>
                <a:effectLst/>
                <a:latin typeface="Times New Roman" panose="02020603050405020304" pitchFamily="18" charset="0"/>
                <a:cs typeface="Times New Roman" panose="02020603050405020304" pitchFamily="18" charset="0"/>
              </a:rPr>
              <a:t>merupakan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contoh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jaringan</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publik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karena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tidak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ada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batasan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mengaksesnya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bisa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diakses</a:t>
            </a:r>
            <a:r>
              <a:rPr lang="en-ID" sz="2000" b="0" i="0" dirty="0">
                <a:solidFill>
                  <a:srgbClr val="FFFF00"/>
                </a:solidFill>
                <a:effectLst/>
                <a:latin typeface="Times New Roman" panose="02020603050405020304" pitchFamily="18" charset="0"/>
                <a:cs typeface="Times New Roman" panose="02020603050405020304" pitchFamily="18" charset="0"/>
              </a:rPr>
              <a:t> di </a:t>
            </a:r>
            <a:r>
              <a:rPr lang="en-ID" sz="2000" b="0" i="0" dirty="0" err="1">
                <a:solidFill>
                  <a:srgbClr val="FFFF00"/>
                </a:solidFill>
                <a:effectLst/>
                <a:latin typeface="Times New Roman" panose="02020603050405020304" pitchFamily="18" charset="0"/>
                <a:cs typeface="Times New Roman" panose="02020603050405020304" pitchFamily="18" charset="0"/>
              </a:rPr>
              <a:t>manapun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Sedangkan</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jaringan</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1" dirty="0">
                <a:solidFill>
                  <a:srgbClr val="FFFF00"/>
                </a:solidFill>
                <a:effectLst/>
                <a:latin typeface="Times New Roman" panose="02020603050405020304" pitchFamily="18" charset="0"/>
                <a:cs typeface="Times New Roman" panose="02020603050405020304" pitchFamily="18" charset="0"/>
              </a:rPr>
              <a:t>private</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membutuhkan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user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mengakses</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Umumnya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digunakan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cara</a:t>
            </a:r>
            <a:r>
              <a:rPr lang="en-ID" sz="2000" b="0" i="0" dirty="0">
                <a:solidFill>
                  <a:srgbClr val="FFFF00"/>
                </a:solidFill>
                <a:effectLst/>
                <a:latin typeface="Times New Roman" panose="02020603050405020304" pitchFamily="18" charset="0"/>
                <a:cs typeface="Times New Roman" panose="02020603050405020304" pitchFamily="18" charset="0"/>
              </a:rPr>
              <a:t> manual oleh </a:t>
            </a:r>
            <a:r>
              <a:rPr lang="en-ID" sz="2000" b="0" i="1" dirty="0">
                <a:solidFill>
                  <a:srgbClr val="FFFF00"/>
                </a:solidFill>
                <a:effectLst/>
                <a:latin typeface="Times New Roman" panose="02020603050405020304" pitchFamily="18" charset="0"/>
                <a:cs typeface="Times New Roman" panose="02020603050405020304" pitchFamily="18" charset="0"/>
              </a:rPr>
              <a:t>administrator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pengguna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err="1">
                <a:solidFill>
                  <a:srgbClr val="FFFF00"/>
                </a:solidFill>
                <a:effectLst/>
                <a:latin typeface="Times New Roman" panose="02020603050405020304" pitchFamily="18" charset="0"/>
                <a:cs typeface="Times New Roman" panose="02020603050405020304" pitchFamily="18" charset="0"/>
              </a:rPr>
              <a:t>menginput</a:t>
            </a:r>
            <a:r>
              <a:rPr lang="en-ID" sz="2000" b="0" i="1" dirty="0">
                <a:solidFill>
                  <a:srgbClr val="FFFF00"/>
                </a:solidFill>
                <a:effectLst/>
                <a:latin typeface="Times New Roman" panose="02020603050405020304" pitchFamily="18" charset="0"/>
                <a:cs typeface="Times New Roman" panose="02020603050405020304" pitchFamily="18" charset="0"/>
              </a:rPr>
              <a:t> password</a:t>
            </a:r>
            <a:r>
              <a:rPr lang="en-ID" sz="2000" b="0" i="0" dirty="0">
                <a:solidFill>
                  <a:srgbClr val="FFFF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21657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323557"/>
            <a:ext cx="11387797" cy="6147582"/>
          </a:xfrm>
        </p:spPr>
        <p:txBody>
          <a:bodyPr anchor="t" anchorCtr="0">
            <a:normAutofit/>
          </a:bodyPr>
          <a:lstStyle/>
          <a:p>
            <a:pPr algn="ctr">
              <a:lnSpc>
                <a:spcPct val="107000"/>
              </a:lnSpc>
              <a:spcBef>
                <a:spcPts val="1200"/>
              </a:spcBef>
            </a:pP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br>
              <a:rPr lang="en-US" sz="2000" dirty="0">
                <a:solidFill>
                  <a:srgbClr val="FFFF00"/>
                </a:solidFill>
                <a:latin typeface="Times New Roman" panose="02020603050405020304" pitchFamily="18" charset="0"/>
                <a:cs typeface="Times New Roman" panose="02020603050405020304" pitchFamily="18" charset="0"/>
              </a:rPr>
            </a:br>
            <a:endParaRPr lang="en-ID" sz="2000" dirty="0">
              <a:solidFill>
                <a:srgbClr val="FFFF00"/>
              </a:solidFill>
            </a:endParaRPr>
          </a:p>
        </p:txBody>
      </p:sp>
      <p:sp>
        <p:nvSpPr>
          <p:cNvPr id="6" name="TextBox 5">
            <a:extLst>
              <a:ext uri="{FF2B5EF4-FFF2-40B4-BE49-F238E27FC236}">
                <a16:creationId xmlns:a16="http://schemas.microsoft.com/office/drawing/2014/main" id="{A9EFE8CA-0BA4-3169-7A22-923192228946}"/>
              </a:ext>
            </a:extLst>
          </p:cNvPr>
          <p:cNvSpPr txBox="1"/>
          <p:nvPr/>
        </p:nvSpPr>
        <p:spPr>
          <a:xfrm>
            <a:off x="402101" y="581192"/>
            <a:ext cx="11387797" cy="5632311"/>
          </a:xfrm>
          <a:prstGeom prst="rect">
            <a:avLst/>
          </a:prstGeom>
          <a:noFill/>
        </p:spPr>
        <p:txBody>
          <a:bodyPr wrap="square">
            <a:spAutoFit/>
          </a:bodyPr>
          <a:lstStyle/>
          <a:p>
            <a:pPr algn="l"/>
            <a:r>
              <a:rPr lang="en-ID" sz="2000" b="1" i="0" dirty="0" err="1">
                <a:solidFill>
                  <a:srgbClr val="FFFF00"/>
                </a:solidFill>
                <a:effectLst/>
                <a:latin typeface="Times New Roman" panose="02020603050405020304" pitchFamily="18" charset="0"/>
                <a:cs typeface="Times New Roman" panose="02020603050405020304" pitchFamily="18" charset="0"/>
              </a:rPr>
              <a:t>Jenis-Jenis</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Jaringan</a:t>
            </a:r>
            <a:endParaRPr lang="en-ID" sz="2000" b="1" i="0" dirty="0">
              <a:solidFill>
                <a:srgbClr val="FFFF00"/>
              </a:solidFill>
              <a:effectLst/>
              <a:latin typeface="Times New Roman" panose="02020603050405020304" pitchFamily="18" charset="0"/>
              <a:cs typeface="Times New Roman" panose="02020603050405020304" pitchFamily="18" charset="0"/>
            </a:endParaRPr>
          </a:p>
          <a:p>
            <a:r>
              <a:rPr lang="en-ID" sz="2000" i="0" dirty="0" err="1">
                <a:solidFill>
                  <a:srgbClr val="FFFF00"/>
                </a:solidFill>
                <a:effectLst/>
                <a:latin typeface="Times New Roman" panose="02020603050405020304" pitchFamily="18" charset="0"/>
                <a:cs typeface="Times New Roman" panose="02020603050405020304" pitchFamily="18" charset="0"/>
              </a:rPr>
              <a:t>Berdasarkan</a:t>
            </a:r>
            <a:r>
              <a:rPr lang="en-ID" sz="2000" i="0" dirty="0">
                <a:solidFill>
                  <a:srgbClr val="FFFF00"/>
                </a:solidFill>
                <a:effectLst/>
                <a:latin typeface="Times New Roman" panose="02020603050405020304" pitchFamily="18" charset="0"/>
                <a:cs typeface="Times New Roman" panose="02020603050405020304" pitchFamily="18" charset="0"/>
              </a:rPr>
              <a:t> </a:t>
            </a:r>
            <a:r>
              <a:rPr lang="en-ID" sz="2000" i="0" dirty="0" err="1">
                <a:solidFill>
                  <a:srgbClr val="FFFF00"/>
                </a:solidFill>
                <a:effectLst/>
                <a:latin typeface="Times New Roman" panose="02020603050405020304" pitchFamily="18" charset="0"/>
                <a:cs typeface="Times New Roman" panose="02020603050405020304" pitchFamily="18" charset="0"/>
              </a:rPr>
              <a:t>Jangkauan</a:t>
            </a:r>
            <a:endParaRPr lang="en-ID" sz="2000" i="0" dirty="0">
              <a:solidFill>
                <a:srgbClr val="FFFF00"/>
              </a:solidFill>
              <a:effectLst/>
              <a:latin typeface="Times New Roman" panose="02020603050405020304" pitchFamily="18" charset="0"/>
              <a:cs typeface="Times New Roman" panose="02020603050405020304" pitchFamily="18" charset="0"/>
            </a:endParaRPr>
          </a:p>
          <a:p>
            <a:pPr algn="l"/>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berdasarkan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jangkauan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cakupannya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terdiri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LAN, PAN, MAN, CAN, WAN, VPN dan Internet.</a:t>
            </a:r>
          </a:p>
          <a:p>
            <a:pPr algn="l"/>
            <a:r>
              <a:rPr lang="en-ID" sz="2000" b="0" i="0" dirty="0" err="1">
                <a:solidFill>
                  <a:srgbClr val="FFFF00"/>
                </a:solidFill>
                <a:effectLst/>
                <a:latin typeface="Times New Roman" panose="02020603050405020304" pitchFamily="18" charset="0"/>
                <a:cs typeface="Times New Roman" panose="02020603050405020304" pitchFamily="18" charset="0"/>
              </a:rPr>
              <a:t>Berdasarkan</a:t>
            </a:r>
            <a:r>
              <a:rPr lang="en-ID" sz="2000" b="0" i="0" dirty="0">
                <a:solidFill>
                  <a:srgbClr val="FFFF00"/>
                </a:solidFill>
                <a:effectLst/>
                <a:latin typeface="Times New Roman" panose="02020603050405020304" pitchFamily="18" charset="0"/>
                <a:cs typeface="Times New Roman" panose="02020603050405020304" pitchFamily="18" charset="0"/>
              </a:rPr>
              <a:t> Pola </a:t>
            </a:r>
            <a:r>
              <a:rPr lang="en-ID" sz="2000" b="0" i="0" dirty="0" err="1">
                <a:solidFill>
                  <a:srgbClr val="FFFF00"/>
                </a:solidFill>
                <a:effectLst/>
                <a:latin typeface="Times New Roman" panose="02020603050405020304" pitchFamily="18" charset="0"/>
                <a:cs typeface="Times New Roman" panose="02020603050405020304" pitchFamily="18" charset="0"/>
              </a:rPr>
              <a:t>Pengoperasian</a:t>
            </a: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r>
              <a:rPr lang="en-ID" sz="2000" b="0" i="0" dirty="0" err="1">
                <a:solidFill>
                  <a:srgbClr val="FFFF00"/>
                </a:solidFill>
                <a:effectLst/>
                <a:latin typeface="Times New Roman" panose="02020603050405020304" pitchFamily="18" charset="0"/>
                <a:cs typeface="Times New Roman" panose="02020603050405020304" pitchFamily="18" charset="0"/>
              </a:rPr>
              <a:t>Bedasarkan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pola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pengoperasiannya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terbagi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menjadi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1" i="1" dirty="0">
                <a:solidFill>
                  <a:srgbClr val="FFFF00"/>
                </a:solidFill>
                <a:effectLst/>
                <a:latin typeface="Times New Roman" panose="02020603050405020304" pitchFamily="18" charset="0"/>
                <a:cs typeface="Times New Roman" panose="02020603050405020304" pitchFamily="18" charset="0"/>
              </a:rPr>
              <a:t>client to server</a:t>
            </a:r>
            <a:r>
              <a:rPr lang="en-ID" sz="2000" b="0" i="0" dirty="0">
                <a:solidFill>
                  <a:srgbClr val="FFFF00"/>
                </a:solidFill>
                <a:effectLst/>
                <a:latin typeface="Times New Roman" panose="02020603050405020304" pitchFamily="18" charset="0"/>
                <a:cs typeface="Times New Roman" panose="02020603050405020304" pitchFamily="18" charset="0"/>
              </a:rPr>
              <a:t> dan </a:t>
            </a:r>
            <a:r>
              <a:rPr lang="en-ID" sz="2000" b="1" i="1" dirty="0">
                <a:solidFill>
                  <a:srgbClr val="FFFF00"/>
                </a:solidFill>
                <a:effectLst/>
                <a:latin typeface="Times New Roman" panose="02020603050405020304" pitchFamily="18" charset="0"/>
                <a:cs typeface="Times New Roman" panose="02020603050405020304" pitchFamily="18" charset="0"/>
              </a:rPr>
              <a:t>peer to peer</a:t>
            </a:r>
            <a:r>
              <a:rPr lang="en-ID" sz="2000" b="0" i="0" dirty="0">
                <a:solidFill>
                  <a:srgbClr val="FFFF00"/>
                </a:solidFill>
                <a:effectLst/>
                <a:latin typeface="Times New Roman" panose="02020603050405020304" pitchFamily="18" charset="0"/>
                <a:cs typeface="Times New Roman" panose="02020603050405020304" pitchFamily="18" charset="0"/>
              </a:rPr>
              <a:t>.</a:t>
            </a:r>
          </a:p>
          <a:p>
            <a:r>
              <a:rPr lang="en-ID" sz="2000" b="0" i="0" dirty="0" err="1">
                <a:solidFill>
                  <a:srgbClr val="FFFF00"/>
                </a:solidFill>
                <a:effectLst/>
                <a:latin typeface="Times New Roman" panose="02020603050405020304" pitchFamily="18" charset="0"/>
                <a:cs typeface="Times New Roman" panose="02020603050405020304" pitchFamily="18" charset="0"/>
              </a:rPr>
              <a:t>Berdasarkan</a:t>
            </a:r>
            <a:r>
              <a:rPr lang="en-ID" sz="2000" b="0" i="0" dirty="0">
                <a:solidFill>
                  <a:srgbClr val="FFFF00"/>
                </a:solidFill>
                <a:effectLst/>
                <a:latin typeface="Times New Roman" panose="02020603050405020304" pitchFamily="18" charset="0"/>
                <a:cs typeface="Times New Roman" panose="02020603050405020304" pitchFamily="18" charset="0"/>
              </a:rPr>
              <a:t> Media </a:t>
            </a:r>
            <a:r>
              <a:rPr lang="en-ID" sz="2000" b="0" i="0" dirty="0" err="1">
                <a:solidFill>
                  <a:srgbClr val="FFFF00"/>
                </a:solidFill>
                <a:effectLst/>
                <a:latin typeface="Times New Roman" panose="02020603050405020304" pitchFamily="18" charset="0"/>
                <a:cs typeface="Times New Roman" panose="02020603050405020304" pitchFamily="18" charset="0"/>
              </a:rPr>
              <a:t>Transmisi</a:t>
            </a:r>
            <a:endParaRPr lang="en-ID" sz="2000" b="0" i="0" dirty="0">
              <a:solidFill>
                <a:srgbClr val="FFFF00"/>
              </a:solidFill>
              <a:effectLst/>
              <a:latin typeface="Times New Roman" panose="02020603050405020304" pitchFamily="18" charset="0"/>
              <a:cs typeface="Times New Roman" panose="02020603050405020304" pitchFamily="18" charset="0"/>
            </a:endParaRPr>
          </a:p>
          <a:p>
            <a:pPr algn="l"/>
            <a:r>
              <a:rPr lang="nn-NO" sz="2000" b="0" i="0" dirty="0">
                <a:solidFill>
                  <a:srgbClr val="FFFF00"/>
                </a:solidFill>
                <a:effectLst/>
                <a:latin typeface="Times New Roman" panose="02020603050405020304" pitchFamily="18" charset="0"/>
                <a:cs typeface="Times New Roman" panose="02020603050405020304" pitchFamily="18" charset="0"/>
              </a:rPr>
              <a:t>Berdasarkan media transmisi, jaringan memiliki dua jenis yaitu </a:t>
            </a:r>
            <a:r>
              <a:rPr lang="nn-NO" sz="2000" b="0" i="1" dirty="0">
                <a:solidFill>
                  <a:srgbClr val="FFFF00"/>
                </a:solidFill>
                <a:effectLst/>
                <a:latin typeface="Times New Roman" panose="02020603050405020304" pitchFamily="18" charset="0"/>
                <a:cs typeface="Times New Roman" panose="02020603050405020304" pitchFamily="18" charset="0"/>
              </a:rPr>
              <a:t>wire network</a:t>
            </a:r>
            <a:r>
              <a:rPr lang="nn-NO" sz="2000" b="0" i="0" dirty="0">
                <a:solidFill>
                  <a:srgbClr val="FFFF00"/>
                </a:solidFill>
                <a:effectLst/>
                <a:latin typeface="Times New Roman" panose="02020603050405020304" pitchFamily="18" charset="0"/>
                <a:cs typeface="Times New Roman" panose="02020603050405020304" pitchFamily="18" charset="0"/>
              </a:rPr>
              <a:t> dan </a:t>
            </a:r>
            <a:r>
              <a:rPr lang="nn-NO" sz="2000" b="0" i="1" dirty="0">
                <a:solidFill>
                  <a:srgbClr val="FFFF00"/>
                </a:solidFill>
                <a:effectLst/>
                <a:latin typeface="Times New Roman" panose="02020603050405020304" pitchFamily="18" charset="0"/>
                <a:cs typeface="Times New Roman" panose="02020603050405020304" pitchFamily="18" charset="0"/>
              </a:rPr>
              <a:t>wireless</a:t>
            </a:r>
            <a:r>
              <a:rPr lang="nn-NO" sz="2000" b="0" i="0" dirty="0">
                <a:solidFill>
                  <a:srgbClr val="FFFF00"/>
                </a:solidFill>
                <a:effectLst/>
                <a:latin typeface="Times New Roman" panose="02020603050405020304" pitchFamily="18" charset="0"/>
                <a:cs typeface="Times New Roman" panose="02020603050405020304" pitchFamily="18" charset="0"/>
              </a:rPr>
              <a:t>.</a:t>
            </a:r>
          </a:p>
          <a:p>
            <a:r>
              <a:rPr lang="en-ID" sz="2000" b="0" i="0" dirty="0" err="1">
                <a:solidFill>
                  <a:srgbClr val="FFFF00"/>
                </a:solidFill>
                <a:effectLst/>
                <a:latin typeface="Times New Roman" panose="02020603050405020304" pitchFamily="18" charset="0"/>
                <a:cs typeface="Times New Roman" panose="02020603050405020304" pitchFamily="18" charset="0"/>
              </a:rPr>
              <a:t>Berdasarkan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Topologi</a:t>
            </a:r>
            <a:endParaRPr lang="en-ID" sz="2000" b="0" i="0" dirty="0">
              <a:solidFill>
                <a:srgbClr val="FFFF00"/>
              </a:solidFill>
              <a:effectLst/>
              <a:latin typeface="Times New Roman" panose="02020603050405020304" pitchFamily="18" charset="0"/>
              <a:cs typeface="Times New Roman" panose="02020603050405020304" pitchFamily="18" charset="0"/>
            </a:endParaRPr>
          </a:p>
          <a:p>
            <a:r>
              <a:rPr lang="en-ID" sz="2000" b="0" i="0" dirty="0" err="1">
                <a:solidFill>
                  <a:srgbClr val="FFFF00"/>
                </a:solidFill>
                <a:effectLst/>
                <a:latin typeface="Times New Roman" panose="02020603050405020304" pitchFamily="18" charset="0"/>
                <a:cs typeface="Times New Roman" panose="02020603050405020304" pitchFamily="18" charset="0"/>
              </a:rPr>
              <a:t>Berdasarkan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Topologi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terdiri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dari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Topologi</a:t>
            </a:r>
            <a:r>
              <a:rPr lang="en-ID" sz="2000" b="0" i="0" dirty="0">
                <a:solidFill>
                  <a:srgbClr val="FFFF00"/>
                </a:solidFill>
                <a:effectLst/>
                <a:latin typeface="Times New Roman" panose="02020603050405020304" pitchFamily="18" charset="0"/>
                <a:cs typeface="Times New Roman" panose="02020603050405020304" pitchFamily="18" charset="0"/>
              </a:rPr>
              <a:t> Bus, </a:t>
            </a:r>
            <a:r>
              <a:rPr lang="en-ID" sz="2000" b="0" i="0" dirty="0" err="1">
                <a:solidFill>
                  <a:srgbClr val="FFFF00"/>
                </a:solidFill>
                <a:effectLst/>
                <a:latin typeface="Times New Roman" panose="02020603050405020304" pitchFamily="18" charset="0"/>
                <a:cs typeface="Times New Roman" panose="02020603050405020304" pitchFamily="18" charset="0"/>
              </a:rPr>
              <a:t>Topologi</a:t>
            </a:r>
            <a:r>
              <a:rPr lang="en-ID" sz="2000" b="0" i="0" dirty="0">
                <a:solidFill>
                  <a:srgbClr val="FFFF00"/>
                </a:solidFill>
                <a:effectLst/>
                <a:latin typeface="Times New Roman" panose="02020603050405020304" pitchFamily="18" charset="0"/>
                <a:cs typeface="Times New Roman" panose="02020603050405020304" pitchFamily="18" charset="0"/>
              </a:rPr>
              <a:t> Star, </a:t>
            </a:r>
            <a:r>
              <a:rPr lang="en-ID" sz="2000" b="0" i="0" dirty="0" err="1">
                <a:solidFill>
                  <a:srgbClr val="FFFF00"/>
                </a:solidFill>
                <a:effectLst/>
                <a:latin typeface="Times New Roman" panose="02020603050405020304" pitchFamily="18" charset="0"/>
                <a:cs typeface="Times New Roman" panose="02020603050405020304" pitchFamily="18" charset="0"/>
              </a:rPr>
              <a:t>Topologi</a:t>
            </a:r>
            <a:r>
              <a:rPr lang="en-ID" sz="2000" b="0" i="0" dirty="0">
                <a:solidFill>
                  <a:srgbClr val="FFFF00"/>
                </a:solidFill>
                <a:effectLst/>
                <a:latin typeface="Times New Roman" panose="02020603050405020304" pitchFamily="18" charset="0"/>
                <a:cs typeface="Times New Roman" panose="02020603050405020304" pitchFamily="18" charset="0"/>
              </a:rPr>
              <a:t> Peer to Peer, </a:t>
            </a:r>
            <a:r>
              <a:rPr lang="en-ID" sz="2000" b="0" i="0" dirty="0" err="1">
                <a:solidFill>
                  <a:srgbClr val="FFFF00"/>
                </a:solidFill>
                <a:effectLst/>
                <a:latin typeface="Times New Roman" panose="02020603050405020304" pitchFamily="18" charset="0"/>
                <a:cs typeface="Times New Roman" panose="02020603050405020304" pitchFamily="18" charset="0"/>
              </a:rPr>
              <a:t>Topologi</a:t>
            </a:r>
            <a:r>
              <a:rPr lang="en-ID" sz="2000" b="0" i="0" dirty="0">
                <a:solidFill>
                  <a:srgbClr val="FFFF00"/>
                </a:solidFill>
                <a:effectLst/>
                <a:latin typeface="Times New Roman" panose="02020603050405020304" pitchFamily="18" charset="0"/>
                <a:cs typeface="Times New Roman" panose="02020603050405020304" pitchFamily="18" charset="0"/>
              </a:rPr>
              <a:t> Ring, </a:t>
            </a:r>
            <a:r>
              <a:rPr lang="en-ID" sz="2000" b="0" i="0" dirty="0" err="1">
                <a:solidFill>
                  <a:srgbClr val="FFFF00"/>
                </a:solidFill>
                <a:effectLst/>
                <a:latin typeface="Times New Roman" panose="02020603050405020304" pitchFamily="18" charset="0"/>
                <a:cs typeface="Times New Roman" panose="02020603050405020304" pitchFamily="18" charset="0"/>
              </a:rPr>
              <a:t>Topologi</a:t>
            </a:r>
            <a:r>
              <a:rPr lang="en-ID" sz="2000" b="0" i="0" dirty="0">
                <a:solidFill>
                  <a:srgbClr val="FFFF00"/>
                </a:solidFill>
                <a:effectLst/>
                <a:latin typeface="Times New Roman" panose="02020603050405020304" pitchFamily="18" charset="0"/>
                <a:cs typeface="Times New Roman" panose="02020603050405020304" pitchFamily="18" charset="0"/>
              </a:rPr>
              <a:t> Tree, </a:t>
            </a:r>
            <a:r>
              <a:rPr lang="en-ID" sz="2000" b="0" i="0" dirty="0" err="1">
                <a:solidFill>
                  <a:srgbClr val="FFFF00"/>
                </a:solidFill>
                <a:effectLst/>
                <a:latin typeface="Times New Roman" panose="02020603050405020304" pitchFamily="18" charset="0"/>
                <a:cs typeface="Times New Roman" panose="02020603050405020304" pitchFamily="18" charset="0"/>
              </a:rPr>
              <a:t>Topologi</a:t>
            </a:r>
            <a:r>
              <a:rPr lang="en-ID" sz="2000" b="0" i="0" dirty="0">
                <a:solidFill>
                  <a:srgbClr val="FFFF00"/>
                </a:solidFill>
                <a:effectLst/>
                <a:latin typeface="Times New Roman" panose="02020603050405020304" pitchFamily="18" charset="0"/>
                <a:cs typeface="Times New Roman" panose="02020603050405020304" pitchFamily="18" charset="0"/>
              </a:rPr>
              <a:t> Mesh, </a:t>
            </a:r>
          </a:p>
          <a:p>
            <a:pPr algn="l"/>
            <a:endParaRPr lang="nn-NO" sz="2000" b="0" i="0" dirty="0">
              <a:solidFill>
                <a:srgbClr val="FFFF00"/>
              </a:solidFill>
              <a:effectLst/>
              <a:latin typeface="Times New Roman" panose="02020603050405020304" pitchFamily="18" charset="0"/>
              <a:cs typeface="Times New Roman" panose="02020603050405020304" pitchFamily="18" charset="0"/>
            </a:endParaRPr>
          </a:p>
          <a:p>
            <a:r>
              <a:rPr lang="en-ID" sz="2000" b="1" i="0" dirty="0" err="1">
                <a:solidFill>
                  <a:srgbClr val="FFFF00"/>
                </a:solidFill>
                <a:effectLst/>
                <a:latin typeface="Times New Roman" panose="02020603050405020304" pitchFamily="18" charset="0"/>
                <a:cs typeface="Times New Roman" panose="02020603050405020304" pitchFamily="18" charset="0"/>
              </a:rPr>
              <a:t>Manfaat</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Jaringan</a:t>
            </a:r>
            <a:r>
              <a:rPr lang="en-ID" sz="2000" b="1" i="0" dirty="0">
                <a:solidFill>
                  <a:srgbClr val="FFFF00"/>
                </a:solidFill>
                <a:effectLst/>
                <a:latin typeface="Times New Roman" panose="02020603050405020304" pitchFamily="18" charset="0"/>
                <a:cs typeface="Times New Roman" panose="02020603050405020304" pitchFamily="18" charset="0"/>
              </a:rPr>
              <a:t> </a:t>
            </a:r>
            <a:r>
              <a:rPr lang="en-ID" sz="2000" b="1" i="0" dirty="0" err="1">
                <a:solidFill>
                  <a:srgbClr val="FFFF00"/>
                </a:solidFill>
                <a:effectLst/>
                <a:latin typeface="Times New Roman" panose="02020603050405020304" pitchFamily="18" charset="0"/>
                <a:cs typeface="Times New Roman" panose="02020603050405020304" pitchFamily="18" charset="0"/>
              </a:rPr>
              <a:t>Komputer</a:t>
            </a:r>
            <a:endParaRPr lang="en-ID" sz="2000" b="1" i="0" dirty="0">
              <a:solidFill>
                <a:srgbClr val="FFFF00"/>
              </a:solidFill>
              <a:effectLst/>
              <a:latin typeface="Times New Roman" panose="02020603050405020304" pitchFamily="18" charset="0"/>
              <a:cs typeface="Times New Roman" panose="02020603050405020304" pitchFamily="18" charset="0"/>
            </a:endParaRPr>
          </a:p>
          <a:p>
            <a:pPr algn="l"/>
            <a:r>
              <a:rPr lang="en-ID" sz="2000" b="0" i="0" dirty="0" err="1">
                <a:solidFill>
                  <a:srgbClr val="FFFF00"/>
                </a:solidFill>
                <a:effectLst/>
                <a:latin typeface="Times New Roman" panose="02020603050405020304" pitchFamily="18" charset="0"/>
                <a:cs typeface="Times New Roman" panose="02020603050405020304" pitchFamily="18" charset="0"/>
              </a:rPr>
              <a:t>Manajemen</a:t>
            </a:r>
            <a:r>
              <a:rPr lang="en-ID" sz="2000" b="0" i="0" dirty="0">
                <a:solidFill>
                  <a:srgbClr val="FFFF00"/>
                </a:solidFill>
                <a:effectLst/>
                <a:latin typeface="Times New Roman" panose="02020603050405020304" pitchFamily="18" charset="0"/>
                <a:cs typeface="Times New Roman" panose="02020603050405020304" pitchFamily="18" charset="0"/>
              </a:rPr>
              <a:t> Data</a:t>
            </a:r>
          </a:p>
          <a:p>
            <a:pPr algn="l"/>
            <a:r>
              <a:rPr lang="en-ID" sz="2000" b="0" i="0" dirty="0">
                <a:solidFill>
                  <a:srgbClr val="FFFF00"/>
                </a:solidFill>
                <a:effectLst/>
                <a:latin typeface="Times New Roman" panose="02020603050405020304" pitchFamily="18" charset="0"/>
                <a:cs typeface="Times New Roman" panose="02020603050405020304" pitchFamily="18" charset="0"/>
              </a:rPr>
              <a:t>Data yang </a:t>
            </a:r>
            <a:r>
              <a:rPr lang="en-ID" sz="2000" b="0" i="0" dirty="0" err="1">
                <a:solidFill>
                  <a:srgbClr val="FFFF00"/>
                </a:solidFill>
                <a:effectLst/>
                <a:latin typeface="Times New Roman" panose="02020603050405020304" pitchFamily="18" charset="0"/>
                <a:cs typeface="Times New Roman" panose="02020603050405020304" pitchFamily="18" charset="0"/>
              </a:rPr>
              <a:t>dimiliki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perusahaan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lebih</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baik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jika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disimpan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dalam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kondisi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terpusat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atau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tempat</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saja</a:t>
            </a:r>
            <a:r>
              <a:rPr lang="en-ID" sz="2000" b="0" i="0" dirty="0">
                <a:solidFill>
                  <a:srgbClr val="FFFF00"/>
                </a:solidFill>
                <a:effectLst/>
                <a:latin typeface="Times New Roman" panose="02020603050405020304" pitchFamily="18" charset="0"/>
                <a:cs typeface="Times New Roman" panose="02020603050405020304" pitchFamily="18" charset="0"/>
              </a:rPr>
              <a:t>.</a:t>
            </a:r>
          </a:p>
          <a:p>
            <a:pPr algn="l"/>
            <a:r>
              <a:rPr lang="en-ID" sz="2000" b="0" i="0" dirty="0" err="1">
                <a:solidFill>
                  <a:srgbClr val="FFFF00"/>
                </a:solidFill>
                <a:effectLst/>
                <a:latin typeface="Times New Roman" panose="02020603050405020304" pitchFamily="18" charset="0"/>
                <a:cs typeface="Times New Roman" panose="02020603050405020304" pitchFamily="18" charset="0"/>
              </a:rPr>
              <a:t>Sistem</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shared server </a:t>
            </a:r>
            <a:r>
              <a:rPr lang="en-ID" sz="2000" b="0" i="0" dirty="0" err="1">
                <a:solidFill>
                  <a:srgbClr val="FFFF00"/>
                </a:solidFill>
                <a:effectLst/>
                <a:latin typeface="Times New Roman" panose="02020603050405020304" pitchFamily="18" charset="0"/>
                <a:cs typeface="Times New Roman" panose="02020603050405020304" pitchFamily="18" charset="0"/>
              </a:rPr>
              <a:t>memunginkan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pengguna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mencari</a:t>
            </a:r>
            <a:r>
              <a:rPr lang="en-ID" sz="2000" b="0" i="0" dirty="0">
                <a:solidFill>
                  <a:srgbClr val="FFFF00"/>
                </a:solidFill>
                <a:effectLst/>
                <a:latin typeface="Times New Roman" panose="02020603050405020304" pitchFamily="18" charset="0"/>
                <a:cs typeface="Times New Roman" panose="02020603050405020304" pitchFamily="18" charset="0"/>
              </a:rPr>
              <a:t> data yang </a:t>
            </a:r>
            <a:r>
              <a:rPr lang="en-ID" sz="2000" b="0" i="0" dirty="0" err="1">
                <a:solidFill>
                  <a:srgbClr val="FFFF00"/>
                </a:solidFill>
                <a:effectLst/>
                <a:latin typeface="Times New Roman" panose="02020603050405020304" pitchFamily="18" charset="0"/>
                <a:cs typeface="Times New Roman" panose="02020603050405020304" pitchFamily="18" charset="0"/>
              </a:rPr>
              <a:t>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mereka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gunakan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secara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efisien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Karyawan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tidak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perlu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lagi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menghubungi</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bagian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tertentu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meminta</a:t>
            </a:r>
            <a:r>
              <a:rPr lang="en-ID" sz="2000" b="0" i="0" dirty="0">
                <a:solidFill>
                  <a:srgbClr val="FFFF00"/>
                </a:solidFill>
                <a:effectLst/>
                <a:latin typeface="Times New Roman" panose="02020603050405020304" pitchFamily="18" charset="0"/>
                <a:cs typeface="Times New Roman" panose="02020603050405020304" pitchFamily="18" charset="0"/>
              </a:rPr>
              <a:t> data dan </a:t>
            </a:r>
            <a:r>
              <a:rPr lang="en-ID" sz="2000" b="0" i="0" dirty="0" err="1">
                <a:solidFill>
                  <a:srgbClr val="FFFF00"/>
                </a:solidFill>
                <a:effectLst/>
                <a:latin typeface="Times New Roman" panose="02020603050405020304" pitchFamily="18" charset="0"/>
                <a:cs typeface="Times New Roman" panose="02020603050405020304" pitchFamily="18" charset="0"/>
              </a:rPr>
              <a:t>menunggu</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mencari</a:t>
            </a:r>
            <a:r>
              <a:rPr lang="en-ID" sz="2000" b="0" i="0" dirty="0">
                <a:solidFill>
                  <a:srgbClr val="FFFF00"/>
                </a:solidFill>
                <a:effectLst/>
                <a:latin typeface="Times New Roman" panose="02020603050405020304" pitchFamily="18" charset="0"/>
                <a:cs typeface="Times New Roman" panose="02020603050405020304" pitchFamily="18" charset="0"/>
              </a:rPr>
              <a:t> data.</a:t>
            </a:r>
          </a:p>
          <a:p>
            <a:pPr algn="l"/>
            <a:r>
              <a:rPr lang="en-ID" sz="2000" b="0" i="0" dirty="0" err="1">
                <a:solidFill>
                  <a:srgbClr val="FFFF00"/>
                </a:solidFill>
                <a:effectLst/>
                <a:latin typeface="Times New Roman" panose="02020603050405020304" pitchFamily="18" charset="0"/>
                <a:cs typeface="Times New Roman" panose="02020603050405020304" pitchFamily="18" charset="0"/>
              </a:rPr>
              <a:t>Jaringan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komputer</a:t>
            </a:r>
            <a:r>
              <a:rPr lang="en-ID" sz="2000" b="0" i="0" dirty="0">
                <a:solidFill>
                  <a:srgbClr val="FFFF00"/>
                </a:solidFill>
                <a:effectLst/>
                <a:latin typeface="Times New Roman" panose="02020603050405020304" pitchFamily="18" charset="0"/>
                <a:cs typeface="Times New Roman" panose="02020603050405020304" pitchFamily="18" charset="0"/>
              </a:rPr>
              <a:t> juga </a:t>
            </a:r>
            <a:r>
              <a:rPr lang="en-ID" sz="2000" b="0" i="0" dirty="0" err="1">
                <a:solidFill>
                  <a:srgbClr val="FFFF00"/>
                </a:solidFill>
                <a:effectLst/>
                <a:latin typeface="Times New Roman" panose="02020603050405020304" pitchFamily="18" charset="0"/>
                <a:cs typeface="Times New Roman" panose="02020603050405020304" pitchFamily="18" charset="0"/>
              </a:rPr>
              <a:t>memudahkan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1" dirty="0">
                <a:solidFill>
                  <a:srgbClr val="FFFF00"/>
                </a:solidFill>
                <a:effectLst/>
                <a:latin typeface="Times New Roman" panose="02020603050405020304" pitchFamily="18" charset="0"/>
                <a:cs typeface="Times New Roman" panose="02020603050405020304" pitchFamily="18" charset="0"/>
              </a:rPr>
              <a:t>administrator</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untuk</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melakukan</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strike="noStrike" dirty="0" err="1">
                <a:solidFill>
                  <a:srgbClr val="FFFF00"/>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manajemen</a:t>
            </a:r>
            <a:r>
              <a:rPr lang="en-ID" sz="2000" b="0" i="0" strike="noStrike" dirty="0">
                <a:solidFill>
                  <a:srgbClr val="FFFF00"/>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ID" sz="2000" b="0" i="0" u="none" strike="noStrike" dirty="0">
                <a:solidFill>
                  <a:srgbClr val="FFFF00"/>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data</a:t>
            </a:r>
            <a:r>
              <a:rPr lang="en-ID" sz="2000" b="0" i="0" dirty="0">
                <a:solidFill>
                  <a:srgbClr val="FFFF00"/>
                </a:solidFill>
                <a:effectLst/>
                <a:latin typeface="Times New Roman" panose="02020603050405020304" pitchFamily="18" charset="0"/>
                <a:cs typeface="Times New Roman" panose="02020603050405020304" pitchFamily="18" charset="0"/>
              </a:rPr>
              <a:t> </a:t>
            </a:r>
            <a:r>
              <a:rPr lang="en-ID" sz="2000" b="0" i="0" dirty="0" err="1">
                <a:solidFill>
                  <a:srgbClr val="FFFF00"/>
                </a:solidFill>
                <a:effectLst/>
                <a:latin typeface="Times New Roman" panose="02020603050405020304" pitchFamily="18" charset="0"/>
                <a:cs typeface="Times New Roman" panose="02020603050405020304" pitchFamily="18" charset="0"/>
              </a:rPr>
              <a:t>perusahaan</a:t>
            </a:r>
            <a:r>
              <a:rPr lang="en-ID" sz="2000" b="0" i="0" dirty="0">
                <a:solidFill>
                  <a:srgbClr val="FFFF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52277533"/>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{018028D3-0574-495F-8CC3-9EA299C69762}tf78479028_win32</Template>
  <TotalTime>732</TotalTime>
  <Words>2278</Words>
  <Application>Microsoft Office PowerPoint</Application>
  <PresentationFormat>Widescreen</PresentationFormat>
  <Paragraphs>146</Paragraphs>
  <Slides>15</Slides>
  <Notes>15</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15</vt:i4>
      </vt:variant>
    </vt:vector>
  </HeadingPairs>
  <TitlesOfParts>
    <vt:vector size="24" baseType="lpstr">
      <vt:lpstr>Arial</vt:lpstr>
      <vt:lpstr>Calibri</vt:lpstr>
      <vt:lpstr>Segoe UI</vt:lpstr>
      <vt:lpstr>Segoe UI Light</vt:lpstr>
      <vt:lpstr>Times New Roman</vt:lpstr>
      <vt:lpstr>Balancing Act</vt:lpstr>
      <vt:lpstr>Wellspring</vt:lpstr>
      <vt:lpstr>Star of the show</vt:lpstr>
      <vt:lpstr>Amusements</vt:lpstr>
      <vt:lpstr>   Pengantar Teknologi Informasi  Pengampu : Nurul Fadilah, S.Kom Pertemuan 4 Senin, 26 September 2022</vt:lpstr>
      <vt:lpstr>    MATERI : Teknologi Jaringan Komputer dari Masa ke Masa a. Mengenal Jaringan Komputer b. Pemodelan Layering pada Jaringan Komputer c. Protokol di Jaringan Komputer  </vt:lpstr>
      <vt:lpstr>Teknologi jaringan komputer dari masa ke masa tahun 1940-an konsep jaringan komputer pertama kali mulai dicetuskan pada era tahun 1940-an. Pada era ini, konsep jaringan komputer dibuat di amerika, di dalam sebuah laboratorium yang sedang mengembangkan komputer MODEL I. Pengembangan ini dicetuskan oleh grup riset yang berasal dari harvard university yang dipimpin oleh prof. H.Aiken. Pada awalnya proyek ini ingin memanfaatkan penggunaan kompueter secara bersamaan agar bisa mengerjakan banyak proses dalam satu waktu saja. Hal ini kemudian dikenal dengan istilah batch processing. Dengan menggunakan konsep ini, maka lebih dari satu pekerjaan bisa dilakukan secara sekaligus tahun 1950-an berlanjut kira – kira 10 tahunan kemudian, munculah sebuah konsep yang mengembangkan konsep jaringan komputer sebelumnya. Konsep ini dikenal dengan istilah konsep TSS atau time sharing system. Pada proses ini, dimungkinkan terdapat satu host komputer sebagai server agar bisa mengakomodir kegiatan dari beberapa workstation atau terminal dalam waktu yang bersamaan. Kelebihan dari sistem TSS pada masa ini adalah : * menjadi cikal bakal pengembangan dari konsep jaringan komputer secara penuh * dapat mengerjakan banyak tugas dalam satu waktu dengan beberapa station atau terminal * mulai dapat menggabungkan antara sistem komunikasi dengan sistem komputer * mempermudah pekerjaan pada masa itu . </vt:lpstr>
      <vt:lpstr>   </vt:lpstr>
      <vt:lpstr>   </vt:lpstr>
      <vt:lpstr>     </vt:lpstr>
      <vt:lpstr>     </vt:lpstr>
      <vt:lpstr>     </vt:lpstr>
      <vt:lpstr>     </vt:lpstr>
      <vt:lpstr>     </vt:lpstr>
      <vt:lpstr>     </vt:lpstr>
      <vt:lpstr>     </vt:lpstr>
      <vt:lpstr>     </vt:lpstr>
      <vt:lpstr>     </vt:lpstr>
      <vt:lpstr>8. HTTP (hypertext transfer protocol): jenis protokol yang digunakan oleh WWW (world wide web) sebagai sebuah identitas utama dalam jaringan internet untuk mengakses situs atau website. 9. HTTPS (hypertext transfer protocol secure): merupakan jenis protokol versi aman dari HTTP yang dijadikan sebagai sebuah protokol komunikasi dari WWW. 10. FTP (file transfer protocol): jenis protokol internet yang berjalan di dalam lapisan aplikasi sebagai standar untuk mengirimkan berkas komputer antar mesin dalam sebuah internetwork.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Pengantar Teknologi Informasi  Pengampu : Nurul Fadilah, S.Kom Pertemuan 4 Senin, 26 September 2022</dc:title>
  <dc:creator>Zaenul Arief</dc:creator>
  <cp:lastModifiedBy>Zaenul Arief</cp:lastModifiedBy>
  <cp:revision>5</cp:revision>
  <dcterms:created xsi:type="dcterms:W3CDTF">2022-09-25T13:16:50Z</dcterms:created>
  <dcterms:modified xsi:type="dcterms:W3CDTF">2022-09-26T01:28:53Z</dcterms:modified>
</cp:coreProperties>
</file>