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B803-53BF-A65F-16F2-71BF7FC2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38F3-C8D4-B5C6-EA25-DA140F5AE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BE51-38F6-0B46-C313-B7C189EA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E83B-8872-9491-8998-9801D3D7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B26F-6FB2-863E-4C1F-EC313907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C13B-4E9D-386A-C0AB-97BC10F2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1CA30-5CCB-9A40-7874-64DFF95F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3984-A64A-B260-49FD-25D7B108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02B3-1E1A-C45D-3FF1-C6DEB489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AED9-9DB4-4BAB-F521-7A96AC91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63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8795F-0A59-ECAE-63D4-8FDCFEA98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5D43A-5324-FCC1-101C-15FA76EB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FB13D-EB64-C913-7182-C86674A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A091-2F12-70C4-3101-CA41314E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BD985-3DFD-8853-B555-4804090A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25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BB89-23F8-DC18-C7E4-7FB6035B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6EB4-CC5E-8892-5578-C9D3BE4D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12E7-E73B-44CE-CD6E-F2ABFD48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05C1-5C75-C28C-1A23-A982C654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F789-A31A-20B1-3367-8E38960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68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7672-18DD-EF33-A80A-30C7FD7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4591-5276-CFDF-DA32-B7FF7C9A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F8CB-8A10-EFB3-109B-2BC8E5E2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9DE6-D522-F0B8-53E0-BFB4C622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379-1E8E-05F4-CA1A-F51B6030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10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80D-7D8A-7417-E674-E608FE78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3986-E51E-26C1-9BEF-E63247E69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55559-2427-3ABF-F762-A9623471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A2D97-CC17-87C2-DE3C-6B22B225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DF4C5-08B5-2557-6475-E35E3B78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34A8-7B78-E22F-1B05-3D009B1B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95B4-4584-1774-9218-C43D9066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D0EE0-1D15-2E38-7D5D-A2761945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3508-108B-9FDE-D69F-2DF10752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4ADA3-28F8-40CC-90C0-1C6689C85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2F4C2-4269-CAAD-F8DC-A2E50C3D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0FAA9-7605-A5EA-667D-481E28A8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F69EC-A644-0D39-16C6-5DFB0D1E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5ECD5-D5B1-1DD0-D20E-7FF54217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21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780-40EC-C13D-87C5-C7799929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8F92F-D2C3-079E-43D3-1FEFC354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7EF7C-EA2B-45B4-88AC-516E484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A4B01-B30B-A0D1-497A-0BE7A88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50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A1889-9B5E-8A23-C714-63244FB7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FA39-C678-044C-60ED-0A9E102A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76897-2577-3777-425E-2550DAD9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60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EF1-EF9D-A0D8-EE83-0860EFF9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43D9-D8DA-C9E3-FEDB-88D66F03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D9FC-8EC7-0673-5D2C-4D265F1A7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B166-2FAC-C0F6-5B13-21AC961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72F8E-E6E9-86DB-88C3-BF955D80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CBA3-BE00-0139-1F2C-E5C6B80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0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B113-4439-A162-C534-757E9CBA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00DDA-9FB7-D962-75BD-3C40A9E2E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937E-C9E4-4C01-04CB-C32DDEF1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4FEF-207C-2B02-3C0F-3F33211F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110A-0C54-5FD3-E2E1-80C6975E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C1D9-AAB1-3F7C-D637-2C59B775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2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6A5CC-ACD3-BAA3-BFF8-BA8186A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C1C6-9713-3C10-E6F5-B1507551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751B-DD78-5308-9F18-2B0DE46B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DBD0-7C1B-4514-8F68-C3463903CCE8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26D2-5DB3-AD18-97D9-B2F7089A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674-0668-D615-FF9E-B2C93D46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92EB-1AF6-4323-8963-A9B820D07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1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B39-2280-EFF3-B87E-37617F57E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91" y="576775"/>
            <a:ext cx="10677378" cy="5781822"/>
          </a:xfrm>
        </p:spPr>
        <p:txBody>
          <a:bodyPr>
            <a:noAutofit/>
          </a:bodyPr>
          <a:lstStyle/>
          <a:p>
            <a:r>
              <a:rPr lang="en-US" sz="3200" dirty="0"/>
              <a:t>TUGAS PTI</a:t>
            </a:r>
            <a:br>
              <a:rPr lang="en-US" sz="3200" dirty="0"/>
            </a:br>
            <a:r>
              <a:rPr lang="en-US" sz="3200" dirty="0"/>
              <a:t>ANALISA  BASIS DATA</a:t>
            </a:r>
            <a:br>
              <a:rPr lang="en-US" sz="3200" dirty="0"/>
            </a:br>
            <a:r>
              <a:rPr lang="en-US" sz="3200" dirty="0"/>
              <a:t>NAMA KELOMPOK:</a:t>
            </a:r>
            <a:br>
              <a:rPr lang="en-US" sz="3200" dirty="0"/>
            </a:br>
            <a:r>
              <a:rPr lang="en-US" sz="3200" dirty="0"/>
              <a:t>1. </a:t>
            </a:r>
            <a:br>
              <a:rPr lang="en-US" sz="3200" dirty="0"/>
            </a:br>
            <a:r>
              <a:rPr lang="en-US" sz="3200" dirty="0"/>
              <a:t>2. </a:t>
            </a:r>
            <a:br>
              <a:rPr lang="en-US" sz="3200" dirty="0"/>
            </a:br>
            <a:r>
              <a:rPr lang="en-US" sz="3200" dirty="0"/>
              <a:t>3. </a:t>
            </a:r>
            <a:br>
              <a:rPr lang="en-US" sz="3200" dirty="0"/>
            </a:br>
            <a:r>
              <a:rPr lang="en-US" sz="3200" dirty="0"/>
              <a:t>JUDUL LAPORAN</a:t>
            </a:r>
            <a:br>
              <a:rPr lang="en-US" sz="3200" dirty="0"/>
            </a:br>
            <a:r>
              <a:rPr lang="en-US" sz="3200" dirty="0"/>
              <a:t>SISTEM INFORMASI PENYEWAAN KIOS DAN LOSS BERBASIS WEB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85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D0104E-040A-1EB9-0422-BF4CEFA5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6" y="941900"/>
            <a:ext cx="8698407" cy="42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5B60-2655-80F7-B16A-156AAE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5"/>
            <a:ext cx="11141613" cy="585279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database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Penyewaan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Kios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tabel-tabel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seterusnya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096C46-C6AD-9DCB-1121-D1308AE2D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7085"/>
              </p:ext>
            </p:extLst>
          </p:nvPr>
        </p:nvGraphicFramePr>
        <p:xfrm>
          <a:off x="558019" y="1352712"/>
          <a:ext cx="553798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35">
                  <a:extLst>
                    <a:ext uri="{9D8B030D-6E8A-4147-A177-3AD203B41FA5}">
                      <a16:colId xmlns:a16="http://schemas.microsoft.com/office/drawing/2014/main" val="365939237"/>
                    </a:ext>
                  </a:extLst>
                </a:gridCol>
                <a:gridCol w="1188734">
                  <a:extLst>
                    <a:ext uri="{9D8B030D-6E8A-4147-A177-3AD203B41FA5}">
                      <a16:colId xmlns:a16="http://schemas.microsoft.com/office/drawing/2014/main" val="795371170"/>
                    </a:ext>
                  </a:extLst>
                </a:gridCol>
                <a:gridCol w="1476086">
                  <a:extLst>
                    <a:ext uri="{9D8B030D-6E8A-4147-A177-3AD203B41FA5}">
                      <a16:colId xmlns:a16="http://schemas.microsoft.com/office/drawing/2014/main" val="1850353930"/>
                    </a:ext>
                  </a:extLst>
                </a:gridCol>
                <a:gridCol w="2235427">
                  <a:extLst>
                    <a:ext uri="{9D8B030D-6E8A-4147-A177-3AD203B41FA5}">
                      <a16:colId xmlns:a16="http://schemas.microsoft.com/office/drawing/2014/main" val="8056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Field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/type data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Data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03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TUGAS PTI ANALISA  BASIS DATA NAMA KELOMPOK: 1.  2.  3.  JUDUL LAPORAN SISTEM INFORMASI PENYEWAAN KIOS DAN LOSS BERBASIS WEB     </vt:lpstr>
      <vt:lpstr>PowerPoint Presentation</vt:lpstr>
      <vt:lpstr>Nama database : Penyewaan Kios terdiri dari tabel-tabel : 1. tabel admin          dan table seterusnya        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PTI ANALISA  BASIS DATA NAMA KELOMPOK: 1.  2.  3.  JUDUL LAPORAN SISTEM INFORMASI PENYEWAAN KIOS DAN LOSS BERBASIS WEB     </dc:title>
  <dc:creator>Zaenul Arief</dc:creator>
  <cp:lastModifiedBy>Zaenul Arief</cp:lastModifiedBy>
  <cp:revision>1</cp:revision>
  <dcterms:created xsi:type="dcterms:W3CDTF">2022-11-07T05:50:02Z</dcterms:created>
  <dcterms:modified xsi:type="dcterms:W3CDTF">2022-11-07T05:51:09Z</dcterms:modified>
</cp:coreProperties>
</file>