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5" r:id="rId3"/>
    <p:sldId id="277" r:id="rId4"/>
    <p:sldId id="278" r:id="rId5"/>
    <p:sldId id="276" r:id="rId6"/>
    <p:sldId id="279" r:id="rId7"/>
    <p:sldId id="25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1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31 24575,'-10'-1'0,"1"0"0,-1-1 0,0 0 0,-14-5 0,-33-6 0,-15 8 0,-109 7 0,170-1 0,0 1 0,-1 0 0,1 1 0,0 0 0,1 1 0,-1 0 0,1 0 0,-1 1 0,1 1 0,1-1 0,-1 2 0,1-1 0,0 1 0,0 1 0,1 0 0,-8 9 0,-59 87 0,-113 210 0,183-304 0,1 0 0,0 0 0,-3 16 0,4-16 0,0 0 0,0 0 0,-9 18 0,-1-2 0,1 1 0,-15 53 0,3-10 0,-44 159 0,29-84 0,29-109 0,2 1 0,2 0 0,-3 62 0,10 115 0,1-89 0,-3-46 0,-1-45 0,1 1 0,2 0 0,2 0 0,1-1 0,11 47 0,-1-45 0,1-1 0,2 0 0,37 55 0,-39-65 0,-1-4 0,1 0 0,1-2 0,0 0 0,1-1 0,24 19 0,105 72 0,-99-76 0,-4-4 0,2-2 0,77 34 0,105 28 0,-122-50 0,-75-26 0,1-2 0,1-1 0,-1-1 0,1-2 0,1-2 0,53 4 0,-46-9 0,0-1 0,45-7 0,-69 5 0,-1-1 0,1 0 0,-1-1 0,0 0 0,0-1 0,-1-1 0,0 0 0,18-13 0,116-96 0,-57 42 0,-46 36 0,-2-2 0,-2-2 0,44-56 0,-48 48 0,36-66 0,-25 37 0,72-151 0,-62 110 0,-43 84 0,-1 1 0,-2-2 0,-2 0 0,-1 0 0,5-53 0,10-45 0,-15 79 0,-2 1 0,-3-1 0,-5-108 0,-1 55 0,2 85 0,0 0 0,-2-1 0,0 1 0,-2 0 0,0 1 0,-2-1 0,-11-30 0,8 33 0,2 1 0,-1 0 0,-1 0 0,-1 1 0,-1 0 0,0 1 0,-18-21 0,17 24 0,0 0 0,2 0 0,-13-24 0,-14-21 0,9 23 0,-1 2 0,-1 1 0,-2 1 0,-53-41 0,69 62 0,-1 2 0,-1 0 0,1 1 0,-1 1 0,-25-8 0,-98-22 0,59 18 0,32 9 0,-1 1 0,-103-5 0,-107 15 0,110 3 0,123-3-1365,3-1-5461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24575,'0'23'0,"1"27"0,-2 0 0,-2-1 0,-2 0 0,-15 61 0,-31 46 105,-5 18-1575,49-145-5356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24575,'0'14'0,"1"17"0,-1 0 0,-2 0 0,-1 0 0,-1 0 0,-1-1 0,-13 38 0,5-30 0,-44 130 0,39-120 73,-3 17-1511,17-45-5388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24575,'2'-1'0,"0"1"0,0 1 0,0-1 0,0 0 0,1 1 0,-1-1 0,0 1 0,0-1 0,0 1 0,0 0 0,-1 0 0,1 0 0,0 0 0,0 0 0,0 0 0,-1 1 0,1-1 0,-1 1 0,3 2 0,-2-1 0,0 0 0,0 1 0,0-1 0,0 1 0,-1-1 0,0 1 0,1 0 0,-2 0 0,1-1 0,0 6 0,0 2 0,0 1 0,-1-1 0,-1 1 0,0-1 0,-1 1 0,-4 16 0,-8 17 0,-37 80 0,-26 43-1365,67-147-5461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24575,'0'4'0,"0"8"0,0 5 0,-5 6 0,-1 3 0,0 2 0,-4 2 0,0 0 0,2 0 0,1 0 0,3 0 0,-3 4 0,-6 2 0,-5-6 0,1-3 0,2-5-8191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0:3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1765 1 24575,'-36'2'0,"0"1"0,0 2 0,-37 11 0,-49 7 0,35-11 0,1 5 0,-150 48 0,-253 100 0,297-100 0,181-59 0,-1-1 0,0 2 0,1 0 0,1 0 0,-1 0 0,1 2 0,0-1 0,1 1 0,-14 18 0,4-8 0,-5 10 0,1 2 0,1 0 0,-25 48 0,47-78 0,-18 34 0,2 0 0,2 1 0,1 1 0,1 0 0,2 0 0,2 1 0,-3 41 0,-4 272 0,15-201 0,5 257 0,-3-377 0,1 0 0,2 0 0,2 0 0,0 0 0,2-1 0,1-1 0,21 43 0,-20-49 0,2 0 0,0-1 0,1 0 0,2-1 0,0-1 0,0 0 0,2-1 0,1-1 0,30 22 0,-34-29 0,0-2 0,1 0 0,0-1 0,34 11 0,71 10 0,-61-15 0,36 7 0,2-5 0,0-3 0,118-2 0,28 4 0,-9 0 0,-118-13 0,223-4 0,-329 3 0,1-1 0,-1 0 0,1-1 0,-1 0 0,0 0 0,1-2 0,-1 1 0,-1-1 0,1-1 0,0 0 0,-1 0 0,0-1 0,16-13 0,-9 4 0,-3 4 0,-1-1 0,0-1 0,0 0 0,-2-1 0,17-25 0,-13 14 0,-1-2 0,-1 1 0,-2-2 0,-1 0 0,-1 0 0,8-43 0,7-40 0,-12 58 0,-2-1 0,5-73 0,-15 22 0,-1 60 0,1-1 0,12-72 0,-1 26 0,-3 0 0,-8-160 0,-2 110 0,4 28 0,-5-117 0,3 223 0,-1 0 0,-1 0 0,1 0 0,-1 0 0,0 1 0,-1-1 0,0 1 0,0-1 0,-1 1 0,0 0 0,0 0 0,0 1 0,-1-1 0,0 1 0,0 0 0,-1 0 0,0 1 0,0-1 0,0 1 0,0 1 0,-1-1 0,0 1 0,0 0 0,0 1 0,-11-4 0,-178-80 0,166 73 0,-44-15 0,8 4 0,29 12 0,-1 2 0,-61-12 0,58 16 0,1-3 0,-47-17 0,55 13-1365,5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0:3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2282 91 24575,'0'-2'0,"0"0"0,0-1 0,-1 1 0,1-1 0,-1 1 0,1 0 0,-1-1 0,0 1 0,0 0 0,0 0 0,0-1 0,-1 1 0,1 0 0,0 0 0,-1 0 0,0 1 0,-3-4 0,1 1 0,-1 0 0,0 1 0,0 0 0,0 0 0,-1 1 0,1-1 0,-8-1 0,-6-1 0,0 0 0,-1 2 0,-28-2 0,-314 2 0,187 5 0,106-3 0,36-1 0,-1 1 0,0 3 0,-41 6 0,57-3 0,1 1 0,-1 0 0,1 2 0,-29 16 0,-16 8 0,-44 7 0,-208 48 0,274-77 0,6-2 0,1 1 0,-61 25 0,82-27 0,0 1 0,0 1 0,1 0 0,-19 18 0,-17 14 0,22-23 0,-75 61 0,86-67 0,1 1 0,1 1 0,0 0 0,-19 30 0,13-8 0,1 1 0,1 0 0,3 1 0,-12 50 0,-17 50 0,28-92 0,2 0 0,3 0 0,-6 73 0,11-88 0,-6 314 0,11-259 0,-1-66 0,2 0 0,0 0 0,1-1 0,1 1 0,1-1 0,0 0 0,2 0 0,16 34 0,-17-42 0,0 0 0,1 0 0,0-1 0,1 0 0,0-1 0,1 1 0,0-1 0,0-1 0,1 0 0,0 0 0,0-1 0,1 0 0,0-1 0,0 0 0,14 4 0,15 2 0,1-3 0,1-1 0,-1-2 0,76 0 0,34 6 0,-124-9 0,-1 2 0,-1 1 0,45 16 0,-44-13 0,1-1 0,0-1 0,1-2 0,0 0 0,-1-2 0,1-1 0,45-3 0,546-1 0,-593 1 0,0-1 0,0-1 0,0-2 0,0 0 0,-1-2 0,35-13 0,-11-1 0,-1-2 0,51-32 0,-52 23 0,66-58 0,-67 52 0,260-255 0,-268 250 0,-3-1 0,-2-2 0,-1-1 0,-3-2 0,32-73 0,-45 92 0,19-29 0,-17 32 0,13-31 0,-26 48 0,-1-1 0,0 0 0,0 0 0,-1 0 0,-1 0 0,2-19 0,-5-166 0,-2 75 0,2 110 0,0 1 0,-1-1 0,0 0 0,0 1 0,-1-1 0,-1 1 0,0 0 0,0 0 0,-1 0 0,0 1 0,-1 0 0,0 0 0,-11-13 0,1 4 0,0 1 0,-1 0 0,-1 2 0,0 0 0,-25-15 0,27 21 0,-1 1 0,0 0 0,-25-7 0,-12-4 0,-96-37 0,26 5 0,-166-44 0,100 34-583,165 53-199,6 2-6044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0:4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3350 467 24575,'-12'-11'0,"-1"0"0,0 1 0,-1 1 0,0 0 0,-1 0 0,1 2 0,-19-8 0,-116-32 0,86 30 0,19 3 0,-89-27 0,-259-43 0,202 64 0,-73-10 0,193 19 0,-119-36 0,125 26 0,-133-25 0,122 41 0,-1 2 0,-82 9 0,155-6 0,-33 3 0,1 1 0,-1 3 0,1 0 0,0 2 0,0 2 0,-51 24 0,21-4 0,2 4 0,-76 55 0,63-38 0,21-16 0,1 3 0,-48 46 0,62-48 0,8-8 0,1 2 0,-31 39 0,42-43 0,10-16 0,2 0 0,-1 1 0,2 0 0,-1 1 0,-4 13 0,-1 2 0,2 0 0,2 1 0,0 1 0,2-1 0,1 1 0,-3 54 0,9-83 0,-1 17 0,1 0 0,1 0 0,5 29 0,-4-41 0,0 1 0,0-1 0,1 0 0,0 0 0,0 0 0,0 0 0,1 0 0,-1 0 0,1-1 0,1 0 0,-1 0 0,1 0 0,5 4 0,32 26 0,1-3 0,1-1 0,2-2 0,1-3 0,1-1 0,59 21 0,38 13 0,45 15 0,-160-65 0,1-1 0,0-1 0,0-1 0,48 1 0,337-8 0,-162-1 0,-30 3 0,260-3 0,-424-4 0,-1-2 0,0-3 0,-1-3 0,68-25 0,-88 27 0,71-14 0,-68 17 0,63-22 0,-52 14 0,59-12 0,-70 20 0,0-2 0,-1-2 0,44-20 0,-24 6 0,-35 17 0,-1-2 0,0 0 0,35-25 0,-53 32 0,0 0 0,0 0 0,0-1 0,0 1 0,-1-2 0,0 1 0,-1 0 0,1-1 0,-1 0 0,-1 0 0,1 0 0,-1-1 0,0 1 0,-1-1 0,0 0 0,2-11 0,-2 5 0,0 0 0,-1 0 0,-1-1 0,-1 1 0,0 0 0,-4-24 0,2 29 0,1 0 0,-1 1 0,-1-1 0,0 1 0,0 0 0,0 0 0,-1 0 0,0 0 0,-1 1 0,0 0 0,-9-9 0,0 2 0,2 2 0,0-1 0,0-1 0,-17-25 0,20 27 0,0 0 0,-1 0 0,0 1 0,0 0 0,-22-15 0,-18-16 0,34 28-47,0 1 1,-1 1-1,-1 1 0,1 0 0,-2 1 0,-35-12 0,18 7-990,17 6-5789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0:4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134 24575,'0'-1'0,"-1"0"0,1 0 0,-1 0 0,1 0 0,-1 0 0,0 0 0,1 0 0,-1 0 0,0 1 0,0-1 0,1 0 0,-1 1 0,0-1 0,0 0 0,0 1 0,0-1 0,0 1 0,0-1 0,0 1 0,0-1 0,0 1 0,0 0 0,0 0 0,0-1 0,-2 1 0,-34-5 0,32 5 0,-73-7 0,-1 3 0,0 4 0,1 4 0,-1 3 0,1 3 0,1 4 0,-109 33 0,166-40 0,0 1 0,0 0 0,1 1 0,0 1 0,-25 18 0,32-19 0,1 1 0,-1 1 0,2-1 0,-1 2 0,2-1 0,-1 1 0,2 1 0,-11 18 0,-146 248 0,128-219 0,35-57 0,-18 29 0,-18 41 0,32-60 0,1-1 0,1 1 0,1 1 0,-1-1 0,2 0 0,-2 26 0,9 252 0,-4-282 0,0 0 0,0 0 0,1 0 0,0 0 0,0-1 0,1 1 0,0-1 0,0 0 0,1 0 0,1 0 0,-1 0 0,1-1 0,0 1 0,1-1 0,0-1 0,0 1 0,0-1 0,1 0 0,0 0 0,0-1 0,0 0 0,1 0 0,0-1 0,-1 0 0,2 0 0,-1-1 0,13 4 0,33 6 0,0-1 0,1-4 0,66 3 0,167-10 0,-156-3 0,-104 2 0,1-2 0,0-1 0,0-1 0,-1-2 0,0 0 0,0-2 0,32-14 0,151-73 0,-168 72 0,-1-1 0,66-52 0,-90 61 0,0 0 0,-1-2 0,-1 0 0,23-32 0,-33 39 0,1 0 0,-2 0 0,1-1 0,-1 0 0,-1 0 0,0 0 0,-1-1 0,0 1 0,-1-1 0,2-23 0,-9-273 0,4 297 0,-1 1 0,0 0 0,0-1 0,-1 1 0,-1 0 0,0 1 0,0-1 0,-1 1 0,0-1 0,-1 1 0,0 1 0,0-1 0,-1 1 0,-13-13 0,-7-3 0,-2 1 0,-58-36 0,72 49 0,-3-3 0,1-1 0,1-1 0,1-1 0,0 0 0,-18-25 0,-15-17 0,22 30-120,-12-14-502,-73-62-1,97 94-6203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0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871 145 24575,'-1'0'0,"-34"-1"0,-49 7 0,71-4 0,1 1 0,-1 0 0,1 1 0,0 0 0,0 1 0,0 0 0,-13 9 0,-103 77 0,56-37 0,33-23 0,1 2 0,-56 64 0,-15 14 0,95-98 0,1 2 0,0 0 0,2 0 0,-1 1 0,2 1 0,0-1 0,-9 22 0,9-13 0,0 0 0,2 0 0,0 1 0,-6 45 0,9-17 0,2 0 0,8 99 0,-3-144 0,0 0 0,0 0 0,0 0 0,1-1 0,1 1 0,-1-1 0,1 1 0,1-1 0,0 0 0,0-1 0,0 1 0,1-1 0,10 10 0,9 7 0,1-2 0,36 24 0,-44-33 0,56 37 0,2-4 0,2-2 0,2-5 0,2-2 0,96 27 0,-112-42 0,32 11 0,162 33 0,-58-37 0,-159-26 0,0 0 0,74-7 0,-109 2 0,0 0 0,0 0 0,-1-1 0,1 0 0,0 0 0,-1 0 0,0-1 0,0-1 0,0 1 0,0-1 0,-1 0 0,0 0 0,0-1 0,0 0 0,5-8 0,8-9 0,-2-1 0,26-47 0,-21 26 0,-1-1 0,-2-1 0,-2 0 0,-3-1 0,-1-1 0,9-76 0,-10-1 0,-6-176 0,-5 236 0,-3-59 0,1 121 0,0-1 0,0 1 0,0 0 0,-1 0 0,1 1 0,-1-1 0,0 0 0,0 0 0,0 1 0,-5-7 0,-33-32 0,17 19 0,9 8 0,-1 2 0,-1 0 0,0 0 0,-31-17 0,-77-33 0,19 10 0,-83-61 0,152 93 0,-1 2 0,-1 2 0,-41-14 0,-123-28 0,197 58 0,-233-51-1365,213 49-5461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1:4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24575,'-3'0'0,"1"1"0,0 0 0,0 1 0,-1-1 0,1 0 0,0 1 0,0-1 0,0 1 0,0-1 0,1 1 0,-1 0 0,0 0 0,1 0 0,-2 2 0,-1 0 0,-11 14 0,0 1 0,1 0 0,1 1 0,1 0 0,1 1 0,-13 34 0,-43 95 0,62-140 0,1 0 0,-2 0 0,1-1 0,-1 1 0,-1-1 0,-14 15 0,21-24 0,-6 8 31,1 0 0,0 0 0,-7 15 0,-15 22-1520,16-32-5337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2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1128 1 24575,'-1'4'0,"-1"-1"0,1 1 0,-1 0 0,1 0 0,-1-1 0,0 1 0,0-1 0,-1 0 0,1 1 0,-1-1 0,1 0 0,-6 4 0,-7 10 0,-9 12 0,-43 43 0,-10 12 0,66-73 0,0 0 0,-1-1 0,-22 16 0,-2 2 0,5-6 0,24-18 0,-1 2 0,1-1 0,-13 13 0,11-9 0,-2 0 0,1-1 0,-22 13 0,-5 5 0,-32 26 0,10-9 0,2 2 0,-83 87 0,132-122 0,-32 35 0,-53 76 0,83-104 0,2 0 0,-9 23 0,-7 12 0,10-24 0,0 0 0,2 1 0,1 1 0,1 0 0,2 0 0,-9 62 0,7-7 0,-7 102 0,18 316 0,1-452 0,2-1 0,2 1 0,16 59 0,-12-74 0,2 0 0,1 0 0,2-2 0,23 41 0,87 123 0,-123-195 0,20 26 0,0 0 0,2-1 0,1-2 0,48 39 0,123 77 0,-116-87 0,-60-42 0,-1 2 0,1-2 0,38 20 0,-57-33 0,0 1 0,0-1 0,0 1 0,0-1 0,0 1 0,0-1 0,0 0 0,0 1 0,0-1 0,0 0 0,0 0 0,0 0 0,0 1 0,0-1 0,0-1 0,0 1 0,0 0 0,0 0 0,0 0 0,0 0 0,0-1 0,0 1 0,0 0 0,0-1 0,0 1 0,0-1 0,0 1 0,0-1 0,0 0 0,0 1 0,-1-1 0,1 0 0,0 1 0,0-1 0,-1 0 0,1 0 0,-1 0 0,1 0 0,-1 0 0,1 0 0,-1 0 0,1 0 0,-1 0 0,1-1 0,0-6 0,0 0 0,0 0 0,0-1 0,-1 1 0,-1-9 0,2-16 0,0 29 0,1 0 0,0 0 0,-1 0 0,1 1 0,1-1 0,-1 0 0,0 1 0,1 0 0,0 0 0,0-1 0,0 2 0,5-6 0,50-31 0,-20 14 0,29-23 0,-28 20 0,-1-1 0,-1-2 0,32-35 0,105-118 0,-133 142 0,-24 22 0,0-1 0,16-27 0,-18 25 0,1 2 0,22-26 0,-4 10 0,-2-3 0,51-78 0,33-99 0,-104 190 0,-1-1 0,-1-1 0,8-41 0,7-90 0,-15 86 0,3 5 0,-6 38 0,-2 0 0,1-35 0,-6 49 0,-2-231 0,-3 209 0,-3 1 0,0 0 0,-3 1 0,-24-58 0,-7-25 0,28 80 0,-28-56 0,0-1 0,-19-41 0,34 79 0,17 39 0,-1-1 0,0 2 0,-2-1 0,0 1 0,-1 1 0,-1 1 0,-1 0 0,0 1 0,-32-24 0,41 35 0,-1 1 0,0 0 0,0 1 0,0 0 0,0 0 0,0 0 0,-1 1 0,0 0 0,-14 0 0,-9 0 0,-43 4 0,30 0 0,-113-1-1365,133-1-5461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1:4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0 24575,'0'5'0,"-1"0"0,0 0 0,0 0 0,0 0 0,-1 0 0,0 0 0,0-1 0,0 1 0,-1-1 0,1 1 0,-1-1 0,-4 5 0,-46 50 0,31-36 0,5-5 0,6-7 0,0 1 0,1 1 0,0 0 0,0 0 0,-10 22 0,-18 34 6,-2 0 0,-79 99 0,29-45-1389,72-97-5443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1:4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1 24575,'-8'0'0,"-1"1"0,1 0 0,0 1 0,0 0 0,0 0 0,0 0 0,0 1 0,0 0 0,0 1 0,1 0 0,-11 7 0,-5 6 0,-43 40 0,1 0 0,27-30 0,0 0 0,1 1 0,1 2 0,-34 38 0,-7 31 134,15-17-1633,45-62-5327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2:2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1 24575,'-5'1'0,"0"1"0,0-1 0,1 1 0,-1 0 0,0 1 0,1-1 0,-8 6 0,2-2 0,-49 30 0,-65 33 0,108-61 0,0-1 0,-1-1 0,0 0 0,0-2 0,-34 5 0,32-6-170,0 0-1,0 1 0,0 1 1,0 0-1,1 2 0,0 0 1,-28 15-1,21-8-6655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2:25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4 24575,'-50'-1'0,"31"-1"0,0 2 0,1 0 0,-1 0 0,0 2 0,1 1 0,-1 0 0,1 1 0,-26 9 0,21-2 0,-6 2 0,0 0 0,-54 14 0,69-23 0,0 0 0,1 1 0,0 1 0,0 0 0,0 1 0,0 0 0,1 1 0,0 1 0,1 0 0,0 0 0,0 1 0,1 0 0,1 1 0,-1 0 0,2 1 0,-1 0 0,2 0 0,-9 19 0,11-22-273,1 0 0,-1 0 0,-1-1 0,-7 10 0,1-5-6553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2:26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760 1 24575,'-7'0'0,"-1"1"0,1 1 0,-1-1 0,1 1 0,0 1 0,0-1 0,0 1 0,-9 6 0,-22 7 0,-104 46 0,99-41 0,-43 15 0,56-25 0,0 1 0,1 2 0,-38 24 0,31-13-273,0 3 0,2 0 0,1 3 0,-35 40 0,54-54-6553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2:27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0 24575,'-7'0'0,"0"1"0,0-1 0,0 1 0,0 1 0,1-1 0,-1 1 0,1 0 0,-1 1 0,-9 4 0,0 3 0,1 0 0,-19 17 0,26-21 0,-208 162 0,187-147-67,18-14-150,1 0 1,0 0 0,1 1 0,0 0-1,-16 19 1,13-8-6610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1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3 24575,'-50'-1'0,"25"0"0,1 0 0,0 2 0,-1 1 0,-46 10 0,33 1 0,-69 33 0,50-20 0,17-11 0,30-12 0,-1 0 0,1 2 0,0-1 0,-14 9 0,-34 20-1365,38-22-5461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1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 0 24575,'-4'1'0,"-1"1"0,1-1 0,-1 1 0,1 0 0,0 1 0,0-1 0,0 0 0,0 1 0,0 0 0,-6 7 0,-9 5 0,-218 130 0,207-128 0,-112 63 0,121-68 0,-1-1 0,-28 10 0,-1 1 0,38-17 0,-1 0 0,1-1 0,-1-1 0,-23 3 0,23-4 0,0 0 0,1 1 0,-1 1 0,-20 8 0,-17 10 0,-76 21 0,12-1-1365,90-35-5461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1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901 1 24575,'-4'1'0,"0"1"0,0-1 0,0 1 0,0 0 0,1 0 0,-1 1 0,1-1 0,-1 1 0,1-1 0,0 1 0,0 0 0,0 0 0,-4 7 0,-5 3 0,-94 92 0,-98 88 0,-83 79 0,153-138 0,50-51-1365,64-66-5461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2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24575,'0'5'0,"0"6"0,-5 7 0,-2 5 0,-4-2 0,-1 1 0,2 1 0,-2-3 0,-4 0 0,0 2 0,-1 2 0,2 1 0,3 2 0,0 1 0,0 0 0,-1 2 0,0-6-8191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25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4479 263 24575,'0'-1'0,"0"0"0,-1 0 0,1 0 0,0 1 0,-1-1 0,1 0 0,0 0 0,-1 0 0,1 0 0,-1 1 0,1-1 0,-1 0 0,1 1 0,-1-1 0,0 0 0,1 1 0,-1-1 0,0 1 0,0-1 0,1 1 0,-1-1 0,0 1 0,0-1 0,0 1 0,0 0 0,-1-1 0,-29-6 0,21 5 0,-21-6 0,0-2 0,-45-21 0,42 16 0,-56-17 0,-207-47 0,233 62 0,-2 2 0,0 4 0,0 2 0,-83 1 0,-747 8 0,349 2 0,491 1 0,0 2 0,1 3 0,-75 21 0,17-4 0,-126 19 0,-105 22 0,-92 11 0,390-69 0,0 2 0,1 1 0,1 3 0,0 1 0,0 3 0,2 1 0,-68 42 0,98-54 0,1 2 0,0-1 0,1 2 0,0-1 0,1 1 0,-1 1 0,2 0 0,0 0 0,0 0 0,1 1 0,0 0 0,1 1 0,1 0 0,0-1 0,0 2 0,1-1 0,-2 19 0,-2 19 0,3 0 0,3 1 0,4 69 0,0-42 0,-2-67 0,1 0 0,1-1 0,0 1 0,0 0 0,1-1 0,8 18 0,34 62 0,-11-25 0,-14-29 0,33 48 0,-28-50 0,3-3 0,39 39 0,13 2 0,11 10 0,-64-59 0,1-1 0,2-2 0,0-1 0,1-1 0,1-1 0,35 13 0,253 115 0,-251-121 0,1-3 0,127 24 0,-164-40 0,640 101 0,-625-101 0,57 16 0,-58-12 0,55 7 0,16-5 0,-30-1 0,130-3 0,-120-16 0,132-29 0,-95 13 0,-100 17 0,0-1 0,-1-2 0,65-29 0,-66 28 0,1 1 0,-1 2 0,2 1 0,61-5 0,33-6 0,-79 8 0,-1-2 0,0-3 0,85-38 0,6-31 0,-105 67 0,-1-2 0,-1-1 0,0-2 0,39-34 0,-36 22 0,-1-2 0,48-66 0,49-90 0,-77 109 0,-43 67 0,-1-1 0,0 0 0,-1 0 0,-1-1 0,-1 0 0,-1 0 0,0-1 0,-2 0 0,6-27 0,13-82 0,-16 96 0,-1-1 0,-1 0 0,-2-1 0,-2 1 0,-2-45 0,-1 69 0,-1 1 0,-1-1 0,1 1 0,-1-1 0,-1 1 0,0 0 0,0 0 0,0 1 0,-1-1 0,0 1 0,-1 0 0,-11-12 0,7 8 0,0-1 0,1 0 0,-9-17 0,9 13 0,-1 0 0,-1 0 0,-1 1 0,0 0 0,0 1 0,-2 0 0,0 1 0,0 1 0,-28-19 0,-6 2 0,-100-43 0,78 41 0,5-2-1365,46 26-5461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3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0 24575,'-3'2'0,"0"0"0,0 0 0,0 0 0,0 0 0,1 0 0,-1 1 0,1-1 0,0 1 0,-1 0 0,1-1 0,0 1 0,-2 4 0,-4 5 0,-17 18 0,-1 0 0,-44 37 0,56-56 0,0 0 0,-1-1 0,0 0 0,-1-1 0,0-1 0,-1-1 0,-30 10 0,29-12-227,1 1-1,0 0 1,0 2-1,0 0 1,-29 19-1,27-14-6598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3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1 24575,'-1'4'0,"-1"-1"0,1 1 0,-1 0 0,0 0 0,0-1 0,0 1 0,0-1 0,-1 0 0,1 0 0,-1 0 0,0 0 0,-3 3 0,-3 4 0,-254 272 0,35-72 0,163-153 0,-18 11 0,41-35 0,-50 52 0,55-49-1365,19-20-5461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36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0 24575,'-6'1'0,"-1"0"0,1 0 0,0 0 0,0 1 0,0-1 0,0 1 0,0 1 0,1-1 0,-10 7 0,-50 36 0,35-24 0,-196 142 0,101-62-1365,110-89-5461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3:3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24575,'0'4'0,"-5"8"0,-7 5 0,-1 6 0,-3 3 0,-4 2 0,2 2 0,-2-5 0,-1-6 0,2-2 0,4-3-8191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06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1075 0 24575,'0'4'0,"-1"1"0,0-1 0,1 0 0,-2 0 0,1 0 0,0 0 0,-1 0 0,0 0 0,0 0 0,0 0 0,0-1 0,0 1 0,-1-1 0,0 0 0,0 1 0,0-1 0,-6 4 0,-6 6 0,-1-2 0,-29 16 0,19-12 0,-6 3 0,-51 21 0,31-16 0,34-13 0,-32 22 0,-3 2 0,-32 16 0,-124 94 0,90-41 0,7-7 0,71-66 42,-21 17-1449,45-30-5419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07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1416 0 24575,'-7'16'0,"-1"-1"0,-1 0 0,0-1 0,-1 0 0,0 0 0,-15 14 0,-54 51 0,-4-3 0,-144 102 0,116-101 0,-166 103 0,254-168 0,-75 40 0,-131 93 0,195-119 0,2 1 0,1 3 0,2 0 0,-39 51 0,64-77-104,3-2 20,0-1 0,0 1 0,0-1-1,0 1 1,0-1 0,0 1 0,0 0 0,0 0 0,0-1 0,1 1 0,-1 0 0,1 0 0,-1 0 0,1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08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986 1 24575,'0'8'0,"-1"0"0,-1 1 0,1-1 0,-1 0 0,-1 0 0,0 0 0,0 0 0,0-1 0,-1 1 0,0-1 0,-8 11 0,-7 7 0,-36 38 0,40-47 0,-100 123 0,73-85 0,-2-2 0,-51 46 0,56-60 0,-42 53 0,47-51 0,-53 71 0,-28 28 0,62-77 0,36-41 0,0-1 0,-36 32 0,6-11-1365,27-22-5461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09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0 24575,'0'5'0,"0"7"0,0 6 0,-5-1 0,-1 3 0,-5 2 0,0 3 0,-4 1 0,1 2 0,-1 1 0,0-4-8191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40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1008 0 24575,'-88'87'0,"-160"124"0,-25-15 0,-25 35 0,226-174-1365,44-33-5461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44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569 0 24575,'1'0'0,"1"1"0,-1-1 0,0 1 0,0-1 0,0 1 0,0-1 0,0 1 0,0 0 0,0 0 0,0-1 0,0 1 0,0 0 0,0 0 0,0 0 0,0 0 0,-1 0 0,1 0 0,0 0 0,-1 0 0,1 1 0,-1-1 0,1 0 0,-1 0 0,0 0 0,1 1 0,-1-1 0,0 0 0,0 2 0,3 39 0,-5-23 0,-2-1 0,0 0 0,-1-1 0,-1 1 0,-1-1 0,0 0 0,-14 22 0,8-13 0,-157 297 0,-80 172 0,226-432 0,-24 104 0,22-68 0,24-94-170,1-1-1,0 1 0,0 0 1,0 0-1,1 0 0,-1-1 1,2 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3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24575,'0'0'0,"23"621"0,14 186 0,-23-395 0,0-54 0,-14-114 0,10 319 0,13-180 0,12 168 0,-27-446 0,81 729 0,-64-662 0,66 321 0,-86-473 0,1 1 0,1-1 0,0 0 0,2 0 0,13 22 0,-17-35 0,0-1 0,0 1 0,0-1 0,0-1 0,1 1 0,0-1 0,1 0 0,-1 0 0,1 0 0,0-1 0,0 0 0,0-1 0,0 0 0,1 0 0,-1 0 0,15 2 0,9 0 0,55 2 0,-56-6 0,0 1 0,33 7 0,63 26 0,206 86 0,-152-51 0,-94-38 0,330 112 0,-341-123 0,1-3 0,0-4 0,129 7 0,183 6 0,48 0 0,548-25 0,-471-5 0,-376-1 0,156-24 0,132-44 0,-316 53 0,4-5 0,0-6 0,133-52 0,203-117 0,-295 118 0,247-174 0,-344 214 0,12-9 0,123-68 0,-112 81 0,135-43 0,90-4 0,-294 82 0,0-1 0,0-1 0,0 1 0,-1-2 0,1 0 0,12-7 0,-19 9 0,-1 0 0,1 0 0,-1 0 0,1-1 0,-1 1 0,0-1 0,0 0 0,-1 0 0,1 0 0,-1 0 0,0 0 0,0-1 0,0 1 0,0-1 0,-1 1 0,0-1 0,1-7 0,3-41 0,-2 1 0,-7-81 0,0 39 0,31-584 0,-1 203 0,6-318 0,65-149 0,-80 823 0,10-74 0,34-306 0,-50 375 0,6-127 0,-18-281 0,1 520 0,-3-32 0,2 42 0,1 0 0,-1 0 0,0 0 0,1 0 0,-1 1 0,0-1 0,-1 0 0,1 0 0,0 1 0,0-1 0,-1 1 0,1-1 0,0 1 0,-1-1 0,0 1 0,1 0 0,-1 0 0,-3-2 0,-5-1 0,0 0 0,0 1 0,0 1 0,0 0 0,0 0 0,-19 0 0,-70 3 0,55 1 0,-1674 7 0,1161-10 0,-271-50 0,559 27 0,-85 3 0,171 12 0,-258 2 0,105 4 0,22-28 0,86 5 0,-530-5 0,576 19 0,38-1 0,-394 11 0,506 6 0,0 1 0,1 2 0,0 1 0,0 2 0,1 1 0,-32 16 0,-16 5 0,59-24 0,1 1 0,1 1 0,-25 17 0,-30 17 0,1-7 0,32-16 0,-45 18 0,31-17 0,0 3 0,-54 36 0,98-56 0,0-1 0,-1 0 0,1 0 0,-1-1 0,0 0 0,0-1 0,0 0 0,-16 0 0,-11 0 0,-38-5 0,18 0 0,57 3 0,-5 1-98,1-1 1,-1 0-1,1 0 1,-1-1-1,0 1 1,1-1-1,0 0 1,-1 0-1,1-1 1,-1 1-1,1-1 1,0 0-1,-8-5 1,0-5-6729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45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 1 24575,'-2'17'0,"-1"0"0,-1 0 0,0 0 0,-1 0 0,-1-1 0,-1 0 0,-10 19 0,0 1 0,-207 510 0,108-301-153,81-175-1059,22-43-5614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4:46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1 24575,'2'122'0,"-5"134"0,0-231-195,-2 0 0,0-1 0,-1 0 0,-2 0 0,-1 0 0,-12 25 0,10-30-6631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5:32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1 24575,'0'4'0,"0"8"0,-5 6 0,-1 5 0,0 3 0,1 2 0,-4 7 0,0 2 0,1-1 0,-2-6 0,0-3 0,1-2 0,3 0 0,3 1 0,1 1 0,1 0 0,1-4-8191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5:33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24575,'-2'0'0,"1"0"0,-1 1 0,0-1 0,1 1 0,-1-1 0,0 1 0,1 0 0,-1-1 0,1 1 0,-1 0 0,1 0 0,-1 0 0,1 0 0,0 0 0,-1 1 0,1-1 0,0 0 0,0 1 0,0-1 0,0 1 0,0-1 0,-1 2 0,-15 40 0,14-36 0,-118 373 0,106-336 0,2 0 0,2 0 0,-8 65 0,-32 237-1365,46-308-5461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5:34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24575,'0'1063'-1365,"0"-1019"-5461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5:35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24575,'5'0'0,"2"5"0,0 6 0,-2 12 0,-1 11 0,-2 5 0,-1 6 0,0 0 0,-1 2 0,-1 2 0,1-1 0,0-4 0,0-5 0,-1 1 0,1-2 0,0-2 0,0-7-8191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5:36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24575,'0'5'0,"0"7"0,0 5 0,0 6 0,0 3 0,0 3 0,0 0 0,0 1 0,0 0 0,0 0 0,0-5-8191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8:46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487 1 24575,'-8'1'0,"1"0"0,0 1 0,0 0 0,-1 0 0,1 1 0,1 0 0,-1 0 0,0 0 0,1 1 0,0 0 0,-8 6 0,-33 18 0,6-10 0,17-9 0,-45 26 0,15-6 0,43-25 0,1 1 0,1 0 0,-1 1 0,1 0 0,0 0 0,0 1 0,1 0 0,-1 1 0,-11 14 0,4-3 0,12-14 0,-1 0 0,1 0 0,0 0 0,0 0 0,1 1 0,-1-1 0,1 1 0,0 0 0,1 0 0,-3 9 0,35-38 0,206-131 0,-207 138 0,59-21 0,-30 13 0,-44 18 0,-5 1 0,1 1 0,0 0 0,0 1 0,13-4 0,-21 7 0,0 0 0,0-1 0,-1 1 0,1 0 0,0 0 0,0 0 0,0 0 0,-1 0 0,1 0 0,0 1 0,0-1 0,-1 0 0,1 1 0,0 0 0,0-1 0,-1 1 0,1 0 0,-1 0 0,1 0 0,-1 0 0,1 0 0,-1 0 0,0 0 0,1 0 0,-1 1 0,0-1 0,0 1 0,0-1 0,0 1 0,0-1 0,1 4 0,2 6 16,-1 1 0,-1 0 0,0 0-1,-1 0 1,0 1 0,-1-1 0,-1 19-1,0-12-512,1-1 0,3 23 0,2-13-6329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8:49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206 124 24575,'0'-1'0,"0"1"0,1 0 0,-1 0 0,0-1 0,1 1 0,-1 0 0,0 0 0,0-1 0,1 1 0,-1 0 0,0-1 0,0 1 0,0 0 0,1-1 0,-1 1 0,0-1 0,0 1 0,0 0 0,0-1 0,0 1 0,0-1 0,0 1 0,0 0 0,0-1 0,0 1 0,0-1 0,0 1 0,0 0 0,0-1 0,0 1 0,0-1 0,0 1 0,0 0 0,-1-1 0,1 1 0,0 0 0,0-1 0,0 1 0,-1 0 0,1-1 0,0 1 0,-1-1 0,1 1 0,-1 0 0,1 0 0,-1 0 0,1 0 0,-1 0 0,1 0 0,-1 0 0,1-1 0,-1 2 0,1-1 0,-1 0 0,1 0 0,-1 0 0,1 0 0,-1 0 0,1 0 0,-1 0 0,1 1 0,-1-1 0,1 0 0,-1 0 0,1 1 0,0-1 0,-1 0 0,1 0 0,-1 1 0,1-1 0,0 1 0,-1-1 0,1 0 0,0 1 0,0-1 0,-1 1 0,1 0 0,-3 5 0,0 1 0,1-1 0,0 1 0,1-1 0,-1 1 0,1 0 0,0 0 0,1-1 0,0 1 0,0 0 0,0 0 0,1 0 0,0-1 0,0 1 0,4 13 0,4 6 0,0-1 0,20 39 0,50 68 0,-53-90 0,-21-34 0,1 0 0,-2 0 0,1 0 0,-1 1 0,0 0 0,-1-1 0,0 1 0,3 15 0,-4-13 0,0 1 0,-1-1 0,-1 1 0,0-1 0,-2 21 0,1-29 0,1 0 0,-1 0 0,0-1 0,0 1 0,0 0 0,0 0 0,-1-1 0,1 1 0,-1-1 0,1 1 0,-1-1 0,0 0 0,0 0 0,0 1 0,0-1 0,0-1 0,-1 1 0,1 0 0,-1 0 0,1-1 0,-1 0 0,1 1 0,-1-1 0,0 0 0,0 0 0,1 0 0,-6 0 0,-5 1 0,1 0 0,-1-1 0,1-1 0,-1 0 0,1-1 0,-1 0 0,1-1 0,-1 0 0,1-1 0,-17-6 0,14 3 0,-1-1 0,2 0 0,-1-2 0,1 0 0,0 0 0,1-1 0,-17-17 0,26 23 0,0-1 0,1 1 0,0-1 0,-1 0 0,2 0 0,-1 0 0,1 0 0,-1-1 0,2 1 0,-1-1 0,0 1 0,1-1 0,0 1 0,0-9 0,1 9 0,-1 1 0,1-1 0,0 1 0,1-1 0,-1 0 0,1 1 0,0-1 0,0 1 0,1-1 0,-1 1 0,1 0 0,0 0 0,0 0 0,0 0 0,1 0 0,-1 0 0,1 0 0,4-4 0,15-9 0,2 0 0,-1 2 0,2 1 0,0 1 0,41-15 0,-19 7 0,-34 14 0,-1-1 0,0 0 0,0-1 0,-1 0 0,13-13 0,9-8 0,-20 20 0,-1-1 0,1-1 0,-2 0 0,0-1 0,16-24 0,-16 22 0,-5 5 0,1 1 0,-1-1 0,-1-1 0,0 1 0,5-16 0,-9 23 0,0 1 0,-1 0 0,1-1 0,-1 1 0,0-1 0,0 1 0,0-1 0,0 1 0,0-1 0,-1 1 0,1 0 0,-1-1 0,1 1 0,-1 0 0,0-1 0,0 1 0,0 0 0,0 0 0,0 0 0,-1 0 0,1 0 0,-1 0 0,1 0 0,-1 0 0,0 0 0,0 1 0,0-1 0,0 1 0,0-1 0,0 1 0,-4-2 0,-1-1 0,-1 1 0,0 0 0,0 1 0,0 0 0,0 0 0,0 1 0,0 0 0,-11 0 0,-72 4 0,41 0 0,22-3-1365,3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9:13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1 797 24575,'374'-334'0,"23"31"0,-205 159-1365,-169 128-5461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24575,'-2'1'0,"1"-1"0,-1 1 0,1 0 0,-1-1 0,1 1 0,0 0 0,-1 0 0,1 0 0,0 0 0,0 0 0,-1 0 0,1 0 0,0 1 0,0-1 0,0 0 0,0 1 0,1-1 0,-2 2 0,-16 33 0,14-28 0,-10 15 0,0-1 0,-2 0 0,-18 21 0,-9 10 0,-31 36 0,-2 3 0,44-51-1365,20-23-5461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39:14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1 765 24575,'20'-19'0,"33"-22"0,5-6 0,77-66 0,177-114 0,-33 20 0,-191 139 0,-56 44-1365,-4 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1 24575,'-5'0'0,"-7"0"0,-1 5 0,2 6 0,-3 2 0,-3 3 0,-4-1 0,2 2 0,4 3 0,-1-2 0,-2 1 0,2 2 0,-1 2 0,-3-2 0,-3-1 0,3 2 0,-1-2 0,4-6-8191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24575,'0'6'0,"-1"1"0,0-1 0,-1 0 0,1 0 0,-1 0 0,0 0 0,-1 0 0,1 0 0,-5 6 0,-34 49 0,37-56 0,-67 80 0,45-56 0,-34 50 0,-23 30-321,64-86-723,9-10-5782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24575,'5'0'0,"1"5"0,-4 2 0,-4 4 0,0 5 0,-6 0 0,-6-3 0,0 2 0,-3 3 0,-4-2 0,-3-3 0,3 1 0,4-2-8191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06:26:4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24575,'5'0'0,"2"5"0,-1 7 0,-1 5 0,-2 6 0,-5-1 0,-4 0 0,1 1 0,-5-3 0,0 0 0,-4-4 0,1 1 0,3 3 0,-2-3 0,1 1 0,-3-3 0,2 1 0,2-2-8191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C93C6-EC69-4390-B38D-B4A2CEBED01F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BBF8-C004-46CF-A243-0F7D7C34E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FC0C3B-70BF-4E8F-8B0C-1C7945A8CC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550ACC-87F3-4ABE-A95C-11B176C71E18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196798-6677-4712-AE13-8635DDE25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36.xml"/><Relationship Id="rId50" Type="http://schemas.openxmlformats.org/officeDocument/2006/relationships/image" Target="../media/image38.png"/><Relationship Id="rId55" Type="http://schemas.openxmlformats.org/officeDocument/2006/relationships/customXml" Target="../ink/ink40.xml"/><Relationship Id="rId63" Type="http://schemas.openxmlformats.org/officeDocument/2006/relationships/customXml" Target="../ink/ink44.xml"/><Relationship Id="rId68" Type="http://schemas.openxmlformats.org/officeDocument/2006/relationships/image" Target="../media/image47.png"/><Relationship Id="rId76" Type="http://schemas.openxmlformats.org/officeDocument/2006/relationships/image" Target="../media/image51.png"/><Relationship Id="rId7" Type="http://schemas.openxmlformats.org/officeDocument/2006/relationships/customXml" Target="../ink/ink16.xml"/><Relationship Id="rId71" Type="http://schemas.openxmlformats.org/officeDocument/2006/relationships/customXml" Target="../ink/ink4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9" Type="http://schemas.openxmlformats.org/officeDocument/2006/relationships/customXml" Target="../ink/ink27.xml"/><Relationship Id="rId11" Type="http://schemas.openxmlformats.org/officeDocument/2006/relationships/customXml" Target="../ink/ink18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31.xml"/><Relationship Id="rId40" Type="http://schemas.openxmlformats.org/officeDocument/2006/relationships/image" Target="../media/image33.png"/><Relationship Id="rId45" Type="http://schemas.openxmlformats.org/officeDocument/2006/relationships/customXml" Target="../ink/ink35.xml"/><Relationship Id="rId53" Type="http://schemas.openxmlformats.org/officeDocument/2006/relationships/customXml" Target="../ink/ink39.xml"/><Relationship Id="rId58" Type="http://schemas.openxmlformats.org/officeDocument/2006/relationships/image" Target="../media/image42.png"/><Relationship Id="rId66" Type="http://schemas.openxmlformats.org/officeDocument/2006/relationships/image" Target="../media/image46.png"/><Relationship Id="rId74" Type="http://schemas.openxmlformats.org/officeDocument/2006/relationships/image" Target="../media/image50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61" Type="http://schemas.openxmlformats.org/officeDocument/2006/relationships/customXml" Target="../ink/ink43.xml"/><Relationship Id="rId10" Type="http://schemas.openxmlformats.org/officeDocument/2006/relationships/image" Target="../media/image18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45.xml"/><Relationship Id="rId73" Type="http://schemas.openxmlformats.org/officeDocument/2006/relationships/customXml" Target="../ink/ink49.xml"/><Relationship Id="rId4" Type="http://schemas.openxmlformats.org/officeDocument/2006/relationships/image" Target="../media/image15.png"/><Relationship Id="rId9" Type="http://schemas.openxmlformats.org/officeDocument/2006/relationships/customXml" Target="../ink/ink17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6.xml"/><Relationship Id="rId30" Type="http://schemas.openxmlformats.org/officeDocument/2006/relationships/image" Target="../media/image28.png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37.png"/><Relationship Id="rId56" Type="http://schemas.openxmlformats.org/officeDocument/2006/relationships/image" Target="../media/image41.png"/><Relationship Id="rId64" Type="http://schemas.openxmlformats.org/officeDocument/2006/relationships/image" Target="../media/image45.png"/><Relationship Id="rId69" Type="http://schemas.openxmlformats.org/officeDocument/2006/relationships/customXml" Target="../ink/ink47.xml"/><Relationship Id="rId8" Type="http://schemas.openxmlformats.org/officeDocument/2006/relationships/image" Target="../media/image17.png"/><Relationship Id="rId51" Type="http://schemas.openxmlformats.org/officeDocument/2006/relationships/customXml" Target="../ink/ink38.xml"/><Relationship Id="rId72" Type="http://schemas.openxmlformats.org/officeDocument/2006/relationships/image" Target="../media/image49.png"/><Relationship Id="rId3" Type="http://schemas.openxmlformats.org/officeDocument/2006/relationships/customXml" Target="../ink/ink14.xml"/><Relationship Id="rId12" Type="http://schemas.openxmlformats.org/officeDocument/2006/relationships/image" Target="../media/image19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20" Type="http://schemas.openxmlformats.org/officeDocument/2006/relationships/image" Target="../media/image23.png"/><Relationship Id="rId41" Type="http://schemas.openxmlformats.org/officeDocument/2006/relationships/customXml" Target="../ink/ink33.xml"/><Relationship Id="rId54" Type="http://schemas.openxmlformats.org/officeDocument/2006/relationships/image" Target="../media/image40.png"/><Relationship Id="rId62" Type="http://schemas.openxmlformats.org/officeDocument/2006/relationships/image" Target="../media/image44.png"/><Relationship Id="rId70" Type="http://schemas.openxmlformats.org/officeDocument/2006/relationships/image" Target="../media/image48.png"/><Relationship Id="rId75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y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.wikipedia.org/w/index.php?title=Smallint&amp;action=edit&amp;redlink=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2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itchFamily="34" charset="0"/>
              </a:rPr>
              <a:t>BAB 1 HIMPUNAN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800" dirty="0"/>
              <a:t>A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</a:t>
            </a:r>
            <a:r>
              <a:rPr lang="en-US" sz="2800" dirty="0" err="1"/>
              <a:t>kompas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B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</a:t>
            </a:r>
            <a:r>
              <a:rPr lang="en-US" sz="2800" dirty="0" err="1"/>
              <a:t>merdeka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C =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orang</a:t>
            </a:r>
            <a:r>
              <a:rPr lang="en-US" sz="2800" dirty="0"/>
              <a:t> </a:t>
            </a:r>
            <a:r>
              <a:rPr lang="en-US" sz="2800" dirty="0" err="1"/>
              <a:t>yg</a:t>
            </a:r>
            <a:r>
              <a:rPr lang="en-US" sz="2800" dirty="0"/>
              <a:t> </a:t>
            </a:r>
            <a:r>
              <a:rPr lang="en-US" sz="2800" dirty="0" err="1"/>
              <a:t>suka</a:t>
            </a:r>
            <a:r>
              <a:rPr lang="en-US" sz="2800" dirty="0"/>
              <a:t> </a:t>
            </a:r>
            <a:r>
              <a:rPr lang="en-US" sz="2800" dirty="0" err="1"/>
              <a:t>baca</a:t>
            </a:r>
            <a:r>
              <a:rPr lang="en-US" sz="2800" dirty="0"/>
              <a:t> </a:t>
            </a:r>
            <a:r>
              <a:rPr lang="en-US" sz="2800" dirty="0" err="1"/>
              <a:t>koran</a:t>
            </a:r>
            <a:r>
              <a:rPr lang="en-US" sz="2800" dirty="0"/>
              <a:t> bola</a:t>
            </a:r>
          </a:p>
          <a:p>
            <a:pPr>
              <a:buNone/>
            </a:pPr>
            <a:r>
              <a:rPr lang="en-US" sz="2800" dirty="0" err="1"/>
              <a:t>Maka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|A| = 25 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B|=  11	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 </a:t>
            </a:r>
            <a:r>
              <a:rPr lang="en-US" sz="2800" dirty="0">
                <a:sym typeface="Symbol"/>
              </a:rPr>
              <a:t>  C</a:t>
            </a:r>
            <a:r>
              <a:rPr lang="en-US" sz="2800" dirty="0"/>
              <a:t>|=  3</a:t>
            </a:r>
          </a:p>
          <a:p>
            <a:pPr>
              <a:buNone/>
            </a:pPr>
            <a:r>
              <a:rPr lang="en-US" sz="2800" dirty="0"/>
              <a:t>|B| = 26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9</a:t>
            </a:r>
          </a:p>
          <a:p>
            <a:pPr>
              <a:buNone/>
            </a:pPr>
            <a:r>
              <a:rPr lang="en-US" sz="2800" dirty="0"/>
              <a:t>|C| = 26	|B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b) |A| = 25 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B|=  11	</a:t>
            </a:r>
          </a:p>
          <a:p>
            <a:pPr>
              <a:buNone/>
            </a:pPr>
            <a:r>
              <a:rPr lang="en-US" sz="2800" dirty="0"/>
              <a:t>|B| = 26	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9</a:t>
            </a:r>
          </a:p>
          <a:p>
            <a:pPr>
              <a:buNone/>
            </a:pPr>
            <a:r>
              <a:rPr lang="en-US" sz="2800" dirty="0"/>
              <a:t>|C| = 26	|B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C|=  8	 |A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B </a:t>
            </a:r>
            <a:r>
              <a:rPr lang="en-US" sz="2800" dirty="0">
                <a:sym typeface="Symbol"/>
              </a:rPr>
              <a:t>  C</a:t>
            </a:r>
            <a:r>
              <a:rPr lang="en-US" sz="2800" dirty="0"/>
              <a:t>|=  3</a:t>
            </a:r>
          </a:p>
          <a:p>
            <a:r>
              <a:rPr lang="en-US" sz="2400" dirty="0"/>
              <a:t>Baca </a:t>
            </a:r>
            <a:r>
              <a:rPr lang="en-US" sz="2400" dirty="0" err="1"/>
              <a:t>kompas</a:t>
            </a:r>
            <a:r>
              <a:rPr lang="en-US" sz="2400" dirty="0"/>
              <a:t> &amp; </a:t>
            </a:r>
            <a:r>
              <a:rPr lang="en-US" sz="2400" dirty="0" err="1"/>
              <a:t>merdeka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Bola = 11 – 3 = 8</a:t>
            </a:r>
          </a:p>
          <a:p>
            <a:r>
              <a:rPr lang="en-US" sz="2400" dirty="0"/>
              <a:t>Baca </a:t>
            </a:r>
            <a:r>
              <a:rPr lang="en-US" sz="2400" dirty="0" err="1"/>
              <a:t>kompas</a:t>
            </a:r>
            <a:r>
              <a:rPr lang="en-US" sz="2400" dirty="0"/>
              <a:t> &amp; bola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merdeka</a:t>
            </a:r>
            <a:r>
              <a:rPr lang="en-US" sz="2400" dirty="0"/>
              <a:t> = 9 – 3 = 6</a:t>
            </a:r>
          </a:p>
          <a:p>
            <a:r>
              <a:rPr lang="en-US" sz="2400" dirty="0"/>
              <a:t>Baca </a:t>
            </a:r>
            <a:r>
              <a:rPr lang="en-US" sz="2400" dirty="0" err="1"/>
              <a:t>merdeka</a:t>
            </a:r>
            <a:r>
              <a:rPr lang="en-US" sz="2400" dirty="0"/>
              <a:t> &amp; bola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kompas</a:t>
            </a:r>
            <a:r>
              <a:rPr lang="en-US" sz="2400" dirty="0"/>
              <a:t> = 8 – 3 = 5</a:t>
            </a:r>
          </a:p>
          <a:p>
            <a:r>
              <a:rPr lang="en-US" sz="2400" dirty="0"/>
              <a:t>Baca </a:t>
            </a:r>
            <a:r>
              <a:rPr lang="en-US" sz="2400" dirty="0" err="1"/>
              <a:t>kompas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= 25 – 8 – 3 – 6 = 8</a:t>
            </a:r>
          </a:p>
          <a:p>
            <a:r>
              <a:rPr lang="en-US" sz="2400" dirty="0"/>
              <a:t>Baca </a:t>
            </a:r>
            <a:r>
              <a:rPr lang="en-US" sz="2400" dirty="0" err="1"/>
              <a:t>merdeka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= 26 – 5 – 3 – 8 = 10</a:t>
            </a:r>
          </a:p>
          <a:p>
            <a:r>
              <a:rPr lang="en-US" sz="2400" dirty="0"/>
              <a:t>Baca bola </a:t>
            </a:r>
            <a:r>
              <a:rPr lang="en-US" sz="2400" dirty="0" err="1"/>
              <a:t>saja</a:t>
            </a:r>
            <a:r>
              <a:rPr lang="en-US" sz="2400" dirty="0"/>
              <a:t> = 26 – 5 – 3 – 6  = 12</a:t>
            </a:r>
          </a:p>
          <a:p>
            <a:pPr>
              <a:buNone/>
            </a:pPr>
            <a:r>
              <a:rPr lang="en-US" sz="2400" b="1" dirty="0"/>
              <a:t>c) </a:t>
            </a:r>
            <a:r>
              <a:rPr lang="en-US" sz="2400" b="1" dirty="0" err="1"/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orang</a:t>
            </a:r>
            <a:r>
              <a:rPr lang="en-US" sz="2400" b="1" dirty="0"/>
              <a:t> yang </a:t>
            </a:r>
            <a:r>
              <a:rPr lang="en-US" sz="2400" b="1" dirty="0" err="1"/>
              <a:t>membaca</a:t>
            </a:r>
            <a:r>
              <a:rPr lang="en-US" sz="2400" b="1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koran</a:t>
            </a:r>
            <a:r>
              <a:rPr lang="en-US" sz="2400" dirty="0"/>
              <a:t> = 8  + 10 + 12 = 30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86512" y="428604"/>
            <a:ext cx="2286000" cy="1736725"/>
            <a:chOff x="6048" y="4608"/>
            <a:chExt cx="3600" cy="2736"/>
          </a:xfrm>
        </p:grpSpPr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6048" y="4608"/>
              <a:ext cx="3600" cy="273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6273" y="4799"/>
              <a:ext cx="1843" cy="1782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7449" y="4809"/>
              <a:ext cx="1941" cy="1701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6273" y="4795"/>
              <a:ext cx="1843" cy="178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6637" y="5661"/>
              <a:ext cx="2426" cy="145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305562" y="538142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Calibri" pitchFamily="34" charset="0"/>
              </a:rPr>
              <a:t>A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8134362" y="520679"/>
            <a:ext cx="3651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Calibri" pitchFamily="34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8042287" y="1693842"/>
            <a:ext cx="3667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Calibri" pitchFamily="34" charset="0"/>
              </a:rPr>
              <a:t>C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7207262" y="1109642"/>
            <a:ext cx="4302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300" b="1" dirty="0">
                <a:latin typeface="Arial" pitchFamily="34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7159637" y="800079"/>
            <a:ext cx="4302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7597787" y="1247754"/>
            <a:ext cx="428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Arial" pitchFamily="34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824675" y="1295379"/>
            <a:ext cx="428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Arial" pitchFamily="34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6640525" y="763567"/>
            <a:ext cx="430212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7754950" y="722292"/>
            <a:ext cx="4286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7261237" y="1636692"/>
            <a:ext cx="4286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324612" y="1752579"/>
            <a:ext cx="428625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215206" y="1714488"/>
            <a:ext cx="4302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57C4E9-E834-3990-4114-3E19544FB841}"/>
              </a:ext>
            </a:extLst>
          </p:cNvPr>
          <p:cNvGrpSpPr/>
          <p:nvPr/>
        </p:nvGrpSpPr>
        <p:grpSpPr>
          <a:xfrm>
            <a:off x="1629589" y="404869"/>
            <a:ext cx="1707480" cy="1165680"/>
            <a:chOff x="1629589" y="404869"/>
            <a:chExt cx="1707480" cy="11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4D7E8F-5A42-910C-5BA1-270C27A9387E}"/>
                    </a:ext>
                  </a:extLst>
                </p14:cNvPr>
                <p14:cNvContentPartPr/>
                <p14:nvPr/>
              </p14:nvContentPartPr>
              <p14:xfrm>
                <a:off x="1629589" y="404869"/>
                <a:ext cx="885600" cy="92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4D7E8F-5A42-910C-5BA1-270C27A938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0949" y="396229"/>
                  <a:ext cx="903240" cy="9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FC08645-8694-29CA-8D87-4C7B256C087C}"/>
                    </a:ext>
                  </a:extLst>
                </p14:cNvPr>
                <p14:cNvContentPartPr/>
                <p14:nvPr/>
              </p14:nvContentPartPr>
              <p14:xfrm>
                <a:off x="2275069" y="590629"/>
                <a:ext cx="1062000" cy="77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FC08645-8694-29CA-8D87-4C7B256C08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6429" y="581629"/>
                  <a:ext cx="107964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B29932-13BF-3301-E6B6-877BD1A019F1}"/>
                    </a:ext>
                  </a:extLst>
                </p14:cNvPr>
                <p14:cNvContentPartPr/>
                <p14:nvPr/>
              </p14:nvContentPartPr>
              <p14:xfrm>
                <a:off x="1848829" y="1006069"/>
                <a:ext cx="1312920" cy="56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B29932-13BF-3301-E6B6-877BD1A019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9829" y="997069"/>
                  <a:ext cx="133056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55161D-7354-136E-7848-59BF0A2F9F7E}"/>
              </a:ext>
            </a:extLst>
          </p:cNvPr>
          <p:cNvGrpSpPr/>
          <p:nvPr/>
        </p:nvGrpSpPr>
        <p:grpSpPr>
          <a:xfrm>
            <a:off x="4237429" y="363829"/>
            <a:ext cx="1072800" cy="666360"/>
            <a:chOff x="4237429" y="363829"/>
            <a:chExt cx="1072800" cy="6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7C83B8-80D4-E070-98B4-B935555E2CA5}"/>
                    </a:ext>
                  </a:extLst>
                </p14:cNvPr>
                <p14:cNvContentPartPr/>
                <p14:nvPr/>
              </p14:nvContentPartPr>
              <p14:xfrm>
                <a:off x="4237429" y="419269"/>
                <a:ext cx="606600" cy="527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7C83B8-80D4-E070-98B4-B935555E2C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28789" y="410269"/>
                  <a:ext cx="624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2646F1-26C7-BC93-4F0E-B4A988A37346}"/>
                    </a:ext>
                  </a:extLst>
                </p14:cNvPr>
                <p14:cNvContentPartPr/>
                <p14:nvPr/>
              </p14:nvContentPartPr>
              <p14:xfrm>
                <a:off x="4611829" y="363829"/>
                <a:ext cx="698400" cy="66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2646F1-26C7-BC93-4F0E-B4A988A373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02829" y="354829"/>
                  <a:ext cx="716040" cy="68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13" name="Group 38912">
            <a:extLst>
              <a:ext uri="{FF2B5EF4-FFF2-40B4-BE49-F238E27FC236}">
                <a16:creationId xmlns:a16="http://schemas.microsoft.com/office/drawing/2014/main" id="{4A2A2166-DED1-EA6D-8B9B-22516D205963}"/>
              </a:ext>
            </a:extLst>
          </p:cNvPr>
          <p:cNvGrpSpPr/>
          <p:nvPr/>
        </p:nvGrpSpPr>
        <p:grpSpPr>
          <a:xfrm>
            <a:off x="6807109" y="747949"/>
            <a:ext cx="1267200" cy="921600"/>
            <a:chOff x="6807109" y="747949"/>
            <a:chExt cx="1267200" cy="92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77ED07-C4C2-7B9C-CA87-D7F3EECC6616}"/>
                    </a:ext>
                  </a:extLst>
                </p14:cNvPr>
                <p14:cNvContentPartPr/>
                <p14:nvPr/>
              </p14:nvContentPartPr>
              <p14:xfrm>
                <a:off x="7280869" y="1101469"/>
                <a:ext cx="117720" cy="1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77ED07-C4C2-7B9C-CA87-D7F3EECC66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2229" y="1092829"/>
                  <a:ext cx="1353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162165-B54D-9168-7AC1-D5AF015ECD82}"/>
                    </a:ext>
                  </a:extLst>
                </p14:cNvPr>
                <p14:cNvContentPartPr/>
                <p14:nvPr/>
              </p14:nvContentPartPr>
              <p14:xfrm>
                <a:off x="7323349" y="1111909"/>
                <a:ext cx="178920" cy="25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162165-B54D-9168-7AC1-D5AF015ECD8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14349" y="1102909"/>
                  <a:ext cx="196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8C0BAC-0BF5-7F26-2060-7E08E14F72E4}"/>
                    </a:ext>
                  </a:extLst>
                </p14:cNvPr>
                <p14:cNvContentPartPr/>
                <p14:nvPr/>
              </p14:nvContentPartPr>
              <p14:xfrm>
                <a:off x="7387789" y="1215229"/>
                <a:ext cx="228960" cy="19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8C0BAC-0BF5-7F26-2060-7E08E14F72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78789" y="1206589"/>
                  <a:ext cx="246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CC7CF0-1DFF-A268-E401-A14C2B0094E6}"/>
                    </a:ext>
                  </a:extLst>
                </p14:cNvPr>
                <p14:cNvContentPartPr/>
                <p14:nvPr/>
              </p14:nvContentPartPr>
              <p14:xfrm>
                <a:off x="7232989" y="747949"/>
                <a:ext cx="207000" cy="8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CC7CF0-1DFF-A268-E401-A14C2B0094E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23989" y="739309"/>
                  <a:ext cx="224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6DF73A-542E-86F4-45C0-A3A67A66B6AA}"/>
                    </a:ext>
                  </a:extLst>
                </p14:cNvPr>
                <p14:cNvContentPartPr/>
                <p14:nvPr/>
              </p14:nvContentPartPr>
              <p14:xfrm>
                <a:off x="7249909" y="850909"/>
                <a:ext cx="241920" cy="12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6DF73A-542E-86F4-45C0-A3A67A66B6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41269" y="842269"/>
                  <a:ext cx="259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C2CE95-732A-3AC1-3CA0-D8309B70175B}"/>
                    </a:ext>
                  </a:extLst>
                </p14:cNvPr>
                <p14:cNvContentPartPr/>
                <p14:nvPr/>
              </p14:nvContentPartPr>
              <p14:xfrm>
                <a:off x="7249549" y="924709"/>
                <a:ext cx="273960" cy="156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C2CE95-732A-3AC1-3CA0-D8309B7017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40549" y="916069"/>
                  <a:ext cx="29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419688-0D8D-EB06-798A-07BEE16EA4B3}"/>
                    </a:ext>
                  </a:extLst>
                </p14:cNvPr>
                <p14:cNvContentPartPr/>
                <p14:nvPr/>
              </p14:nvContentPartPr>
              <p14:xfrm>
                <a:off x="7402189" y="935149"/>
                <a:ext cx="173160" cy="12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419688-0D8D-EB06-798A-07BEE16EA4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393189" y="926149"/>
                  <a:ext cx="190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A2777C3-6D5E-ABC0-3E73-3981A39F53B3}"/>
                    </a:ext>
                  </a:extLst>
                </p14:cNvPr>
                <p14:cNvContentPartPr/>
                <p14:nvPr/>
              </p14:nvContentPartPr>
              <p14:xfrm>
                <a:off x="6952189" y="1214509"/>
                <a:ext cx="217800" cy="6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A2777C3-6D5E-ABC0-3E73-3981A39F53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43189" y="1205509"/>
                  <a:ext cx="235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0F932C-25E0-967E-5EED-29A81A1A1CA8}"/>
                    </a:ext>
                  </a:extLst>
                </p14:cNvPr>
                <p14:cNvContentPartPr/>
                <p14:nvPr/>
              </p14:nvContentPartPr>
              <p14:xfrm>
                <a:off x="6807109" y="1288669"/>
                <a:ext cx="404640" cy="18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0F932C-25E0-967E-5EED-29A81A1A1CA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98469" y="1279669"/>
                  <a:ext cx="422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EB262-55D6-EB06-4C1C-B4A5ABAEF0A0}"/>
                    </a:ext>
                  </a:extLst>
                </p14:cNvPr>
                <p14:cNvContentPartPr/>
                <p14:nvPr/>
              </p14:nvContentPartPr>
              <p14:xfrm>
                <a:off x="6897469" y="1361029"/>
                <a:ext cx="324360" cy="30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EB262-55D6-EB06-4C1C-B4A5ABAEF0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88829" y="1352389"/>
                  <a:ext cx="342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6DEECF-82B7-83B6-A07E-C20FEE052E79}"/>
                    </a:ext>
                  </a:extLst>
                </p14:cNvPr>
                <p14:cNvContentPartPr/>
                <p14:nvPr/>
              </p14:nvContentPartPr>
              <p14:xfrm>
                <a:off x="7197709" y="1402429"/>
                <a:ext cx="65880" cy="134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6DEECF-82B7-83B6-A07E-C20FEE052E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88709" y="1393429"/>
                  <a:ext cx="83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B984A4-F601-0A04-B437-5EDA8EDE3C33}"/>
                    </a:ext>
                  </a:extLst>
                </p14:cNvPr>
                <p14:cNvContentPartPr/>
                <p14:nvPr/>
              </p14:nvContentPartPr>
              <p14:xfrm>
                <a:off x="7572109" y="1205149"/>
                <a:ext cx="169200" cy="119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B984A4-F601-0A04-B437-5EDA8EDE3C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63469" y="1196149"/>
                  <a:ext cx="186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7D617A-B521-8411-8C1B-4773D7C193FB}"/>
                    </a:ext>
                  </a:extLst>
                </p14:cNvPr>
                <p14:cNvContentPartPr/>
                <p14:nvPr/>
              </p14:nvContentPartPr>
              <p14:xfrm>
                <a:off x="7594789" y="1152949"/>
                <a:ext cx="312840" cy="304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7D617A-B521-8411-8C1B-4773D7C193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6149" y="1144309"/>
                  <a:ext cx="330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44B597-1D60-8989-6DE7-D2871C8183DD}"/>
                    </a:ext>
                  </a:extLst>
                </p14:cNvPr>
                <p14:cNvContentPartPr/>
                <p14:nvPr/>
              </p14:nvContentPartPr>
              <p14:xfrm>
                <a:off x="7820869" y="1340149"/>
                <a:ext cx="191160" cy="13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44B597-1D60-8989-6DE7-D2871C8183D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11869" y="1331149"/>
                  <a:ext cx="20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912" name="Ink 38911">
                  <a:extLst>
                    <a:ext uri="{FF2B5EF4-FFF2-40B4-BE49-F238E27FC236}">
                      <a16:creationId xmlns:a16="http://schemas.microsoft.com/office/drawing/2014/main" id="{3C02D3C0-A9AA-89DC-5DC7-017680863946}"/>
                    </a:ext>
                  </a:extLst>
                </p14:cNvPr>
                <p14:cNvContentPartPr/>
                <p14:nvPr/>
              </p14:nvContentPartPr>
              <p14:xfrm>
                <a:off x="8016709" y="1413229"/>
                <a:ext cx="57600" cy="77760"/>
              </p14:xfrm>
            </p:contentPart>
          </mc:Choice>
          <mc:Fallback>
            <p:pic>
              <p:nvPicPr>
                <p:cNvPr id="38912" name="Ink 38911">
                  <a:extLst>
                    <a:ext uri="{FF2B5EF4-FFF2-40B4-BE49-F238E27FC236}">
                      <a16:creationId xmlns:a16="http://schemas.microsoft.com/office/drawing/2014/main" id="{3C02D3C0-A9AA-89DC-5DC7-01768086394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07709" y="1404589"/>
                  <a:ext cx="752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35" name="Group 38934">
            <a:extLst>
              <a:ext uri="{FF2B5EF4-FFF2-40B4-BE49-F238E27FC236}">
                <a16:creationId xmlns:a16="http://schemas.microsoft.com/office/drawing/2014/main" id="{9E7CC6E6-FFCC-E96D-ED9D-F81ACA2954B5}"/>
              </a:ext>
            </a:extLst>
          </p:cNvPr>
          <p:cNvGrpSpPr/>
          <p:nvPr/>
        </p:nvGrpSpPr>
        <p:grpSpPr>
          <a:xfrm>
            <a:off x="6585349" y="592069"/>
            <a:ext cx="584640" cy="583200"/>
            <a:chOff x="6585349" y="592069"/>
            <a:chExt cx="58464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914" name="Ink 38913">
                  <a:extLst>
                    <a:ext uri="{FF2B5EF4-FFF2-40B4-BE49-F238E27FC236}">
                      <a16:creationId xmlns:a16="http://schemas.microsoft.com/office/drawing/2014/main" id="{9E4FB1FB-DB28-A521-49BC-28F2F50403E6}"/>
                    </a:ext>
                  </a:extLst>
                </p14:cNvPr>
                <p14:cNvContentPartPr/>
                <p14:nvPr/>
              </p14:nvContentPartPr>
              <p14:xfrm>
                <a:off x="6585349" y="592069"/>
                <a:ext cx="387000" cy="281520"/>
              </p14:xfrm>
            </p:contentPart>
          </mc:Choice>
          <mc:Fallback>
            <p:pic>
              <p:nvPicPr>
                <p:cNvPr id="38914" name="Ink 38913">
                  <a:extLst>
                    <a:ext uri="{FF2B5EF4-FFF2-40B4-BE49-F238E27FC236}">
                      <a16:creationId xmlns:a16="http://schemas.microsoft.com/office/drawing/2014/main" id="{9E4FB1FB-DB28-A521-49BC-28F2F50403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67709" y="574069"/>
                  <a:ext cx="422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932" name="Ink 38931">
                  <a:extLst>
                    <a:ext uri="{FF2B5EF4-FFF2-40B4-BE49-F238E27FC236}">
                      <a16:creationId xmlns:a16="http://schemas.microsoft.com/office/drawing/2014/main" id="{53EB535D-67E5-CA69-7AC4-50FF03D4015D}"/>
                    </a:ext>
                  </a:extLst>
                </p14:cNvPr>
                <p14:cNvContentPartPr/>
                <p14:nvPr/>
              </p14:nvContentPartPr>
              <p14:xfrm>
                <a:off x="6597589" y="654349"/>
                <a:ext cx="509760" cy="411120"/>
              </p14:xfrm>
            </p:contentPart>
          </mc:Choice>
          <mc:Fallback>
            <p:pic>
              <p:nvPicPr>
                <p:cNvPr id="38932" name="Ink 38931">
                  <a:extLst>
                    <a:ext uri="{FF2B5EF4-FFF2-40B4-BE49-F238E27FC236}">
                      <a16:creationId xmlns:a16="http://schemas.microsoft.com/office/drawing/2014/main" id="{53EB535D-67E5-CA69-7AC4-50FF03D4015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79949" y="636349"/>
                  <a:ext cx="545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933" name="Ink 38932">
                  <a:extLst>
                    <a:ext uri="{FF2B5EF4-FFF2-40B4-BE49-F238E27FC236}">
                      <a16:creationId xmlns:a16="http://schemas.microsoft.com/office/drawing/2014/main" id="{104B1332-AF58-6391-F8A3-DE318BAB6F0C}"/>
                    </a:ext>
                  </a:extLst>
                </p14:cNvPr>
                <p14:cNvContentPartPr/>
                <p14:nvPr/>
              </p14:nvContentPartPr>
              <p14:xfrm>
                <a:off x="6814669" y="747949"/>
                <a:ext cx="355320" cy="427320"/>
              </p14:xfrm>
            </p:contentPart>
          </mc:Choice>
          <mc:Fallback>
            <p:pic>
              <p:nvPicPr>
                <p:cNvPr id="38933" name="Ink 38932">
                  <a:extLst>
                    <a:ext uri="{FF2B5EF4-FFF2-40B4-BE49-F238E27FC236}">
                      <a16:creationId xmlns:a16="http://schemas.microsoft.com/office/drawing/2014/main" id="{104B1332-AF58-6391-F8A3-DE318BAB6F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96669" y="730309"/>
                  <a:ext cx="3909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934" name="Ink 38933">
                  <a:extLst>
                    <a:ext uri="{FF2B5EF4-FFF2-40B4-BE49-F238E27FC236}">
                      <a16:creationId xmlns:a16="http://schemas.microsoft.com/office/drawing/2014/main" id="{B3CEDAD7-5C26-2760-3540-1B0B47F6B17E}"/>
                    </a:ext>
                  </a:extLst>
                </p14:cNvPr>
                <p14:cNvContentPartPr/>
                <p14:nvPr/>
              </p14:nvContentPartPr>
              <p14:xfrm>
                <a:off x="7094749" y="903829"/>
                <a:ext cx="33480" cy="81720"/>
              </p14:xfrm>
            </p:contentPart>
          </mc:Choice>
          <mc:Fallback>
            <p:pic>
              <p:nvPicPr>
                <p:cNvPr id="38934" name="Ink 38933">
                  <a:extLst>
                    <a:ext uri="{FF2B5EF4-FFF2-40B4-BE49-F238E27FC236}">
                      <a16:creationId xmlns:a16="http://schemas.microsoft.com/office/drawing/2014/main" id="{B3CEDAD7-5C26-2760-3540-1B0B47F6B17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76749" y="885829"/>
                  <a:ext cx="691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936" name="Ink 38935">
                <a:extLst>
                  <a:ext uri="{FF2B5EF4-FFF2-40B4-BE49-F238E27FC236}">
                    <a16:creationId xmlns:a16="http://schemas.microsoft.com/office/drawing/2014/main" id="{2AF0EFDB-1A3F-1417-177D-32BA4965ED3A}"/>
                  </a:ext>
                </a:extLst>
              </p14:cNvPr>
              <p14:cNvContentPartPr/>
              <p14:nvPr/>
            </p14:nvContentPartPr>
            <p14:xfrm>
              <a:off x="7502989" y="623389"/>
              <a:ext cx="362880" cy="290520"/>
            </p14:xfrm>
          </p:contentPart>
        </mc:Choice>
        <mc:Fallback>
          <p:pic>
            <p:nvPicPr>
              <p:cNvPr id="38936" name="Ink 38935">
                <a:extLst>
                  <a:ext uri="{FF2B5EF4-FFF2-40B4-BE49-F238E27FC236}">
                    <a16:creationId xmlns:a16="http://schemas.microsoft.com/office/drawing/2014/main" id="{2AF0EFDB-1A3F-1417-177D-32BA4965ED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85349" y="605389"/>
                <a:ext cx="39852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40" name="Group 38939">
            <a:extLst>
              <a:ext uri="{FF2B5EF4-FFF2-40B4-BE49-F238E27FC236}">
                <a16:creationId xmlns:a16="http://schemas.microsoft.com/office/drawing/2014/main" id="{E80A881C-3349-7688-DCCF-40B101EE5FE9}"/>
              </a:ext>
            </a:extLst>
          </p:cNvPr>
          <p:cNvGrpSpPr/>
          <p:nvPr/>
        </p:nvGrpSpPr>
        <p:grpSpPr>
          <a:xfrm>
            <a:off x="7858309" y="633829"/>
            <a:ext cx="466200" cy="595080"/>
            <a:chOff x="7858309" y="633829"/>
            <a:chExt cx="46620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937" name="Ink 38936">
                  <a:extLst>
                    <a:ext uri="{FF2B5EF4-FFF2-40B4-BE49-F238E27FC236}">
                      <a16:creationId xmlns:a16="http://schemas.microsoft.com/office/drawing/2014/main" id="{98922F25-46A7-B036-7328-E0FF6EECB505}"/>
                    </a:ext>
                  </a:extLst>
                </p14:cNvPr>
                <p14:cNvContentPartPr/>
                <p14:nvPr/>
              </p14:nvContentPartPr>
              <p14:xfrm>
                <a:off x="7858309" y="633829"/>
                <a:ext cx="214200" cy="522360"/>
              </p14:xfrm>
            </p:contentPart>
          </mc:Choice>
          <mc:Fallback>
            <p:pic>
              <p:nvPicPr>
                <p:cNvPr id="38937" name="Ink 38936">
                  <a:extLst>
                    <a:ext uri="{FF2B5EF4-FFF2-40B4-BE49-F238E27FC236}">
                      <a16:creationId xmlns:a16="http://schemas.microsoft.com/office/drawing/2014/main" id="{98922F25-46A7-B036-7328-E0FF6EECB5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40309" y="615829"/>
                  <a:ext cx="2498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938" name="Ink 38937">
                  <a:extLst>
                    <a:ext uri="{FF2B5EF4-FFF2-40B4-BE49-F238E27FC236}">
                      <a16:creationId xmlns:a16="http://schemas.microsoft.com/office/drawing/2014/main" id="{EDE2F88F-E4C0-8613-15E3-BB706639FAB5}"/>
                    </a:ext>
                  </a:extLst>
                </p14:cNvPr>
                <p14:cNvContentPartPr/>
                <p14:nvPr/>
              </p14:nvContentPartPr>
              <p14:xfrm>
                <a:off x="8066029" y="841189"/>
                <a:ext cx="163440" cy="387720"/>
              </p14:xfrm>
            </p:contentPart>
          </mc:Choice>
          <mc:Fallback>
            <p:pic>
              <p:nvPicPr>
                <p:cNvPr id="38938" name="Ink 38937">
                  <a:extLst>
                    <a:ext uri="{FF2B5EF4-FFF2-40B4-BE49-F238E27FC236}">
                      <a16:creationId xmlns:a16="http://schemas.microsoft.com/office/drawing/2014/main" id="{EDE2F88F-E4C0-8613-15E3-BB706639FA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48389" y="823549"/>
                  <a:ext cx="199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939" name="Ink 38938">
                  <a:extLst>
                    <a:ext uri="{FF2B5EF4-FFF2-40B4-BE49-F238E27FC236}">
                      <a16:creationId xmlns:a16="http://schemas.microsoft.com/office/drawing/2014/main" id="{FEDB0F66-01C0-D7D7-2ED1-1AE4A420A2F6}"/>
                    </a:ext>
                  </a:extLst>
                </p14:cNvPr>
                <p14:cNvContentPartPr/>
                <p14:nvPr/>
              </p14:nvContentPartPr>
              <p14:xfrm>
                <a:off x="8298589" y="955669"/>
                <a:ext cx="25920" cy="213480"/>
              </p14:xfrm>
            </p:contentPart>
          </mc:Choice>
          <mc:Fallback>
            <p:pic>
              <p:nvPicPr>
                <p:cNvPr id="38939" name="Ink 38938">
                  <a:extLst>
                    <a:ext uri="{FF2B5EF4-FFF2-40B4-BE49-F238E27FC236}">
                      <a16:creationId xmlns:a16="http://schemas.microsoft.com/office/drawing/2014/main" id="{FEDB0F66-01C0-D7D7-2ED1-1AE4A420A2F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80589" y="938029"/>
                  <a:ext cx="615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47" name="Group 38946">
            <a:extLst>
              <a:ext uri="{FF2B5EF4-FFF2-40B4-BE49-F238E27FC236}">
                <a16:creationId xmlns:a16="http://schemas.microsoft.com/office/drawing/2014/main" id="{A01021A7-DE3D-7670-A590-40B06A5EBAB9}"/>
              </a:ext>
            </a:extLst>
          </p:cNvPr>
          <p:cNvGrpSpPr/>
          <p:nvPr/>
        </p:nvGrpSpPr>
        <p:grpSpPr>
          <a:xfrm>
            <a:off x="7178989" y="1361029"/>
            <a:ext cx="801360" cy="627480"/>
            <a:chOff x="7178989" y="1361029"/>
            <a:chExt cx="80136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941" name="Ink 38940">
                  <a:extLst>
                    <a:ext uri="{FF2B5EF4-FFF2-40B4-BE49-F238E27FC236}">
                      <a16:creationId xmlns:a16="http://schemas.microsoft.com/office/drawing/2014/main" id="{2D42A573-9A51-9CBF-1953-4C6E2BB12F34}"/>
                    </a:ext>
                  </a:extLst>
                </p14:cNvPr>
                <p14:cNvContentPartPr/>
                <p14:nvPr/>
              </p14:nvContentPartPr>
              <p14:xfrm>
                <a:off x="7178989" y="1641469"/>
                <a:ext cx="32400" cy="155160"/>
              </p14:xfrm>
            </p:contentPart>
          </mc:Choice>
          <mc:Fallback>
            <p:pic>
              <p:nvPicPr>
                <p:cNvPr id="38941" name="Ink 38940">
                  <a:extLst>
                    <a:ext uri="{FF2B5EF4-FFF2-40B4-BE49-F238E27FC236}">
                      <a16:creationId xmlns:a16="http://schemas.microsoft.com/office/drawing/2014/main" id="{2D42A573-9A51-9CBF-1953-4C6E2BB12F3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1349" y="1623829"/>
                  <a:ext cx="68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942" name="Ink 38941">
                  <a:extLst>
                    <a:ext uri="{FF2B5EF4-FFF2-40B4-BE49-F238E27FC236}">
                      <a16:creationId xmlns:a16="http://schemas.microsoft.com/office/drawing/2014/main" id="{BBAAAF95-07BA-985A-ABF7-37280B2A81AC}"/>
                    </a:ext>
                  </a:extLst>
                </p14:cNvPr>
                <p14:cNvContentPartPr/>
                <p14:nvPr/>
              </p14:nvContentPartPr>
              <p14:xfrm>
                <a:off x="7377709" y="1361029"/>
                <a:ext cx="104040" cy="388440"/>
              </p14:xfrm>
            </p:contentPart>
          </mc:Choice>
          <mc:Fallback>
            <p:pic>
              <p:nvPicPr>
                <p:cNvPr id="38942" name="Ink 38941">
                  <a:extLst>
                    <a:ext uri="{FF2B5EF4-FFF2-40B4-BE49-F238E27FC236}">
                      <a16:creationId xmlns:a16="http://schemas.microsoft.com/office/drawing/2014/main" id="{BBAAAF95-07BA-985A-ABF7-37280B2A81A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59709" y="1343389"/>
                  <a:ext cx="139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944" name="Ink 38943">
                  <a:extLst>
                    <a:ext uri="{FF2B5EF4-FFF2-40B4-BE49-F238E27FC236}">
                      <a16:creationId xmlns:a16="http://schemas.microsoft.com/office/drawing/2014/main" id="{5DD395D8-9544-1E91-CBB5-09EC5DEB958E}"/>
                    </a:ext>
                  </a:extLst>
                </p14:cNvPr>
                <p14:cNvContentPartPr/>
                <p14:nvPr/>
              </p14:nvContentPartPr>
              <p14:xfrm>
                <a:off x="7595509" y="1589629"/>
                <a:ext cx="360" cy="398880"/>
              </p14:xfrm>
            </p:contentPart>
          </mc:Choice>
          <mc:Fallback>
            <p:pic>
              <p:nvPicPr>
                <p:cNvPr id="38944" name="Ink 38943">
                  <a:extLst>
                    <a:ext uri="{FF2B5EF4-FFF2-40B4-BE49-F238E27FC236}">
                      <a16:creationId xmlns:a16="http://schemas.microsoft.com/office/drawing/2014/main" id="{5DD395D8-9544-1E91-CBB5-09EC5DEB958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77869" y="1571629"/>
                  <a:ext cx="36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945" name="Ink 38944">
                  <a:extLst>
                    <a:ext uri="{FF2B5EF4-FFF2-40B4-BE49-F238E27FC236}">
                      <a16:creationId xmlns:a16="http://schemas.microsoft.com/office/drawing/2014/main" id="{E2813904-9E6E-5FDF-9E94-5E519FD9C9F0}"/>
                    </a:ext>
                  </a:extLst>
                </p14:cNvPr>
                <p14:cNvContentPartPr/>
                <p14:nvPr/>
              </p14:nvContentPartPr>
              <p14:xfrm>
                <a:off x="7813669" y="1631029"/>
                <a:ext cx="11520" cy="206280"/>
              </p14:xfrm>
            </p:contentPart>
          </mc:Choice>
          <mc:Fallback>
            <p:pic>
              <p:nvPicPr>
                <p:cNvPr id="38945" name="Ink 38944">
                  <a:extLst>
                    <a:ext uri="{FF2B5EF4-FFF2-40B4-BE49-F238E27FC236}">
                      <a16:creationId xmlns:a16="http://schemas.microsoft.com/office/drawing/2014/main" id="{E2813904-9E6E-5FDF-9E94-5E519FD9C9F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95669" y="1613389"/>
                  <a:ext cx="47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946" name="Ink 38945">
                  <a:extLst>
                    <a:ext uri="{FF2B5EF4-FFF2-40B4-BE49-F238E27FC236}">
                      <a16:creationId xmlns:a16="http://schemas.microsoft.com/office/drawing/2014/main" id="{2E5B66AA-D822-95C1-E85B-A797B940C70B}"/>
                    </a:ext>
                  </a:extLst>
                </p14:cNvPr>
                <p14:cNvContentPartPr/>
                <p14:nvPr/>
              </p14:nvContentPartPr>
              <p14:xfrm>
                <a:off x="7979989" y="1620949"/>
                <a:ext cx="360" cy="92520"/>
              </p14:xfrm>
            </p:contentPart>
          </mc:Choice>
          <mc:Fallback>
            <p:pic>
              <p:nvPicPr>
                <p:cNvPr id="38946" name="Ink 38945">
                  <a:extLst>
                    <a:ext uri="{FF2B5EF4-FFF2-40B4-BE49-F238E27FC236}">
                      <a16:creationId xmlns:a16="http://schemas.microsoft.com/office/drawing/2014/main" id="{2E5B66AA-D822-95C1-E85B-A797B940C7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62349" y="1602949"/>
                  <a:ext cx="360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50" name="Group 38949">
            <a:extLst>
              <a:ext uri="{FF2B5EF4-FFF2-40B4-BE49-F238E27FC236}">
                <a16:creationId xmlns:a16="http://schemas.microsoft.com/office/drawing/2014/main" id="{AF0B6DB5-D454-D16E-D4C1-9D76CC472874}"/>
              </a:ext>
            </a:extLst>
          </p:cNvPr>
          <p:cNvGrpSpPr/>
          <p:nvPr/>
        </p:nvGrpSpPr>
        <p:grpSpPr>
          <a:xfrm>
            <a:off x="531229" y="776389"/>
            <a:ext cx="745920" cy="275760"/>
            <a:chOff x="531229" y="776389"/>
            <a:chExt cx="74592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948" name="Ink 38947">
                  <a:extLst>
                    <a:ext uri="{FF2B5EF4-FFF2-40B4-BE49-F238E27FC236}">
                      <a16:creationId xmlns:a16="http://schemas.microsoft.com/office/drawing/2014/main" id="{73001696-61F8-C999-0047-7AEAF674F034}"/>
                    </a:ext>
                  </a:extLst>
                </p14:cNvPr>
                <p14:cNvContentPartPr/>
                <p14:nvPr/>
              </p14:nvContentPartPr>
              <p14:xfrm>
                <a:off x="531229" y="851989"/>
                <a:ext cx="211320" cy="115920"/>
              </p14:xfrm>
            </p:contentPart>
          </mc:Choice>
          <mc:Fallback>
            <p:pic>
              <p:nvPicPr>
                <p:cNvPr id="38948" name="Ink 38947">
                  <a:extLst>
                    <a:ext uri="{FF2B5EF4-FFF2-40B4-BE49-F238E27FC236}">
                      <a16:creationId xmlns:a16="http://schemas.microsoft.com/office/drawing/2014/main" id="{73001696-61F8-C999-0047-7AEAF674F0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3589" y="834349"/>
                  <a:ext cx="24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949" name="Ink 38948">
                  <a:extLst>
                    <a:ext uri="{FF2B5EF4-FFF2-40B4-BE49-F238E27FC236}">
                      <a16:creationId xmlns:a16="http://schemas.microsoft.com/office/drawing/2014/main" id="{5DEADEE4-B7F1-E368-8631-FE9BD1B6C1C8}"/>
                    </a:ext>
                  </a:extLst>
                </p14:cNvPr>
                <p14:cNvContentPartPr/>
                <p14:nvPr/>
              </p14:nvContentPartPr>
              <p14:xfrm>
                <a:off x="1089949" y="776389"/>
                <a:ext cx="187200" cy="275760"/>
              </p14:xfrm>
            </p:contentPart>
          </mc:Choice>
          <mc:Fallback>
            <p:pic>
              <p:nvPicPr>
                <p:cNvPr id="38949" name="Ink 38948">
                  <a:extLst>
                    <a:ext uri="{FF2B5EF4-FFF2-40B4-BE49-F238E27FC236}">
                      <a16:creationId xmlns:a16="http://schemas.microsoft.com/office/drawing/2014/main" id="{5DEADEE4-B7F1-E368-8631-FE9BD1B6C1C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1949" y="758749"/>
                  <a:ext cx="22284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53" name="Group 38952">
            <a:extLst>
              <a:ext uri="{FF2B5EF4-FFF2-40B4-BE49-F238E27FC236}">
                <a16:creationId xmlns:a16="http://schemas.microsoft.com/office/drawing/2014/main" id="{F3F4AF59-8EF2-4D58-00A8-0787A84B6053}"/>
              </a:ext>
            </a:extLst>
          </p:cNvPr>
          <p:cNvGrpSpPr/>
          <p:nvPr/>
        </p:nvGrpSpPr>
        <p:grpSpPr>
          <a:xfrm>
            <a:off x="914269" y="5978749"/>
            <a:ext cx="497160" cy="318240"/>
            <a:chOff x="914269" y="5978749"/>
            <a:chExt cx="4971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8951" name="Ink 38950">
                  <a:extLst>
                    <a:ext uri="{FF2B5EF4-FFF2-40B4-BE49-F238E27FC236}">
                      <a16:creationId xmlns:a16="http://schemas.microsoft.com/office/drawing/2014/main" id="{E523020C-A056-EB1F-F03C-1264D6B993FD}"/>
                    </a:ext>
                  </a:extLst>
                </p14:cNvPr>
                <p14:cNvContentPartPr/>
                <p14:nvPr/>
              </p14:nvContentPartPr>
              <p14:xfrm>
                <a:off x="914269" y="5978749"/>
                <a:ext cx="355320" cy="287280"/>
              </p14:xfrm>
            </p:contentPart>
          </mc:Choice>
          <mc:Fallback>
            <p:pic>
              <p:nvPicPr>
                <p:cNvPr id="38951" name="Ink 38950">
                  <a:extLst>
                    <a:ext uri="{FF2B5EF4-FFF2-40B4-BE49-F238E27FC236}">
                      <a16:creationId xmlns:a16="http://schemas.microsoft.com/office/drawing/2014/main" id="{E523020C-A056-EB1F-F03C-1264D6B993F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6629" y="5960749"/>
                  <a:ext cx="390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8952" name="Ink 38951">
                  <a:extLst>
                    <a:ext uri="{FF2B5EF4-FFF2-40B4-BE49-F238E27FC236}">
                      <a16:creationId xmlns:a16="http://schemas.microsoft.com/office/drawing/2014/main" id="{AC3F0475-6229-F32D-3DBD-DFECDC1DAEE2}"/>
                    </a:ext>
                  </a:extLst>
                </p14:cNvPr>
                <p14:cNvContentPartPr/>
                <p14:nvPr/>
              </p14:nvContentPartPr>
              <p14:xfrm>
                <a:off x="1049269" y="6021589"/>
                <a:ext cx="362160" cy="275400"/>
              </p14:xfrm>
            </p:contentPart>
          </mc:Choice>
          <mc:Fallback>
            <p:pic>
              <p:nvPicPr>
                <p:cNvPr id="38952" name="Ink 38951">
                  <a:extLst>
                    <a:ext uri="{FF2B5EF4-FFF2-40B4-BE49-F238E27FC236}">
                      <a16:creationId xmlns:a16="http://schemas.microsoft.com/office/drawing/2014/main" id="{AC3F0475-6229-F32D-3DBD-DFECDC1DAE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1629" y="6003949"/>
                  <a:ext cx="397800" cy="311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PRINSIP INKLUSI EKSLUSI (2)</a:t>
            </a:r>
            <a:endParaRPr lang="en-US" sz="3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MATEMATIKA DISKRIT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7008A-E958-42BF-B8BE-54AFB19D0CB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Berapa</a:t>
            </a:r>
            <a:r>
              <a:rPr lang="en-US" sz="2600" dirty="0"/>
              <a:t> </a:t>
            </a:r>
            <a:r>
              <a:rPr lang="en-US" sz="2600" dirty="0" err="1"/>
              <a:t>banyaknya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dirty="0" err="1"/>
              <a:t>bulat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1 </a:t>
            </a:r>
            <a:r>
              <a:rPr lang="en-US" sz="2600" dirty="0" err="1"/>
              <a:t>dan</a:t>
            </a:r>
            <a:r>
              <a:rPr lang="en-US" sz="2600" dirty="0"/>
              <a:t> 100 yang </a:t>
            </a:r>
          </a:p>
          <a:p>
            <a:pPr>
              <a:buNone/>
            </a:pPr>
            <a:r>
              <a:rPr lang="en-US" sz="2600" dirty="0" err="1"/>
              <a:t>habis</a:t>
            </a:r>
            <a:r>
              <a:rPr lang="en-US" sz="2600" dirty="0"/>
              <a:t>  </a:t>
            </a:r>
            <a:r>
              <a:rPr lang="en-US" sz="2600" dirty="0" err="1"/>
              <a:t>dibagi</a:t>
            </a:r>
            <a:r>
              <a:rPr lang="en-US" sz="2600" dirty="0"/>
              <a:t> 3 </a:t>
            </a:r>
            <a:r>
              <a:rPr lang="en-US" sz="2600" dirty="0" err="1"/>
              <a:t>atau</a:t>
            </a:r>
            <a:r>
              <a:rPr lang="en-US" sz="2600" dirty="0"/>
              <a:t> 5?</a:t>
            </a:r>
          </a:p>
          <a:p>
            <a:pPr>
              <a:buNone/>
            </a:pPr>
            <a:r>
              <a:rPr lang="en-US" sz="2600" u="sng" dirty="0" err="1"/>
              <a:t>Penyelesaian</a:t>
            </a:r>
            <a:r>
              <a:rPr lang="en-US" sz="2600" dirty="0"/>
              <a:t>:</a:t>
            </a:r>
          </a:p>
          <a:p>
            <a:pPr>
              <a:buNone/>
            </a:pPr>
            <a:r>
              <a:rPr lang="en-US" sz="2600" i="1" dirty="0"/>
              <a:t>A</a:t>
            </a:r>
            <a:r>
              <a:rPr lang="en-US" sz="2600" dirty="0"/>
              <a:t> = </a:t>
            </a:r>
            <a:r>
              <a:rPr lang="en-US" sz="2600" dirty="0" err="1"/>
              <a:t>himpunan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dirty="0" err="1"/>
              <a:t>bulat</a:t>
            </a:r>
            <a:r>
              <a:rPr lang="en-US" sz="2600" dirty="0"/>
              <a:t> yang </a:t>
            </a:r>
            <a:r>
              <a:rPr lang="en-US" sz="2600" dirty="0" err="1"/>
              <a:t>habis</a:t>
            </a:r>
            <a:r>
              <a:rPr lang="en-US" sz="2600" dirty="0"/>
              <a:t> </a:t>
            </a:r>
            <a:r>
              <a:rPr lang="en-US" sz="2600" dirty="0" err="1"/>
              <a:t>dibagi</a:t>
            </a:r>
            <a:r>
              <a:rPr lang="en-US" sz="2600" dirty="0"/>
              <a:t> 3,</a:t>
            </a:r>
          </a:p>
          <a:p>
            <a:pPr>
              <a:buNone/>
            </a:pPr>
            <a:r>
              <a:rPr lang="en-US" sz="2600" i="1" dirty="0"/>
              <a:t>B</a:t>
            </a:r>
            <a:r>
              <a:rPr lang="en-US" sz="2600" dirty="0"/>
              <a:t> = </a:t>
            </a:r>
            <a:r>
              <a:rPr lang="en-US" sz="2600" dirty="0" err="1"/>
              <a:t>himpunan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dirty="0" err="1"/>
              <a:t>bulat</a:t>
            </a:r>
            <a:r>
              <a:rPr lang="en-US" sz="2600" dirty="0"/>
              <a:t> yang </a:t>
            </a:r>
            <a:r>
              <a:rPr lang="en-US" sz="2600" dirty="0" err="1"/>
              <a:t>habis</a:t>
            </a:r>
            <a:r>
              <a:rPr lang="en-US" sz="2600" dirty="0"/>
              <a:t> </a:t>
            </a:r>
            <a:r>
              <a:rPr lang="en-US" sz="2600" dirty="0" err="1"/>
              <a:t>dibagi</a:t>
            </a:r>
            <a:r>
              <a:rPr lang="en-US" sz="2600" dirty="0"/>
              <a:t> 5,</a:t>
            </a:r>
          </a:p>
          <a:p>
            <a:pPr>
              <a:buNone/>
            </a:pPr>
            <a:r>
              <a:rPr lang="en-US" sz="2600" i="1" dirty="0"/>
              <a:t>A</a:t>
            </a:r>
            <a:r>
              <a:rPr lang="en-US" sz="2600" dirty="0"/>
              <a:t> </a:t>
            </a:r>
            <a:r>
              <a:rPr lang="en-US" sz="2600" dirty="0">
                <a:sym typeface="Symbol"/>
              </a:rPr>
              <a:t>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  <a:r>
              <a:rPr lang="en-US" sz="2600" dirty="0"/>
              <a:t> =  </a:t>
            </a:r>
            <a:r>
              <a:rPr lang="en-US" sz="2600" dirty="0" err="1"/>
              <a:t>himpunan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dirty="0" err="1"/>
              <a:t>bulat</a:t>
            </a:r>
            <a:r>
              <a:rPr lang="en-US" sz="2600" dirty="0"/>
              <a:t> yang </a:t>
            </a:r>
            <a:r>
              <a:rPr lang="en-US" sz="2600" dirty="0" err="1"/>
              <a:t>habis</a:t>
            </a:r>
            <a:r>
              <a:rPr lang="en-US" sz="2600" dirty="0"/>
              <a:t> </a:t>
            </a:r>
            <a:r>
              <a:rPr lang="en-US" sz="2600" dirty="0" err="1"/>
              <a:t>dibagi</a:t>
            </a:r>
            <a:r>
              <a:rPr lang="en-US" sz="2600" dirty="0"/>
              <a:t> 3 </a:t>
            </a:r>
            <a:r>
              <a:rPr lang="en-US" sz="2600" dirty="0" err="1"/>
              <a:t>dan</a:t>
            </a:r>
            <a:r>
              <a:rPr lang="en-US" sz="2600" dirty="0"/>
              <a:t> 5 (</a:t>
            </a:r>
            <a:r>
              <a:rPr lang="en-US" sz="2600" dirty="0" err="1"/>
              <a:t>yaitu</a:t>
            </a:r>
            <a:r>
              <a:rPr lang="en-US" sz="2600" dirty="0"/>
              <a:t> </a:t>
            </a:r>
            <a:r>
              <a:rPr lang="en-US" sz="2600" dirty="0" err="1"/>
              <a:t>himpunan</a:t>
            </a:r>
            <a:r>
              <a:rPr lang="en-US" sz="2600" dirty="0"/>
              <a:t> </a:t>
            </a:r>
            <a:r>
              <a:rPr lang="en-US" sz="2600" dirty="0" err="1"/>
              <a:t>bilangan</a:t>
            </a:r>
            <a:r>
              <a:rPr lang="en-US" sz="2600" dirty="0"/>
              <a:t> </a:t>
            </a:r>
            <a:r>
              <a:rPr lang="en-US" sz="2600" dirty="0" err="1"/>
              <a:t>bulat</a:t>
            </a:r>
            <a:r>
              <a:rPr lang="en-US" sz="2600" dirty="0"/>
              <a:t> yang </a:t>
            </a:r>
            <a:r>
              <a:rPr lang="en-US" sz="2600" dirty="0" err="1"/>
              <a:t>habis</a:t>
            </a:r>
            <a:r>
              <a:rPr lang="en-US" sz="2600" dirty="0"/>
              <a:t> </a:t>
            </a:r>
            <a:r>
              <a:rPr lang="en-US" sz="2600" dirty="0" err="1"/>
              <a:t>dibagi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KPK – </a:t>
            </a:r>
            <a:r>
              <a:rPr lang="en-US" sz="2600" dirty="0" err="1"/>
              <a:t>Kelipatan</a:t>
            </a:r>
            <a:r>
              <a:rPr lang="en-US" sz="2600" dirty="0"/>
              <a:t> Persekutuan </a:t>
            </a:r>
            <a:r>
              <a:rPr lang="en-US" sz="2600" dirty="0" err="1"/>
              <a:t>Terkecil</a:t>
            </a:r>
            <a:r>
              <a:rPr lang="en-US" sz="2600" dirty="0"/>
              <a:t> – </a:t>
            </a:r>
            <a:r>
              <a:rPr lang="en-US" sz="2600" dirty="0" err="1"/>
              <a:t>dari</a:t>
            </a:r>
            <a:r>
              <a:rPr lang="en-US" sz="2600" dirty="0"/>
              <a:t> 3 </a:t>
            </a:r>
            <a:r>
              <a:rPr lang="en-US" sz="2600" dirty="0" err="1"/>
              <a:t>dan</a:t>
            </a:r>
            <a:r>
              <a:rPr lang="en-US" sz="2600" dirty="0"/>
              <a:t> 5, </a:t>
            </a:r>
            <a:r>
              <a:rPr lang="en-US" sz="2600" dirty="0" err="1"/>
              <a:t>yaitu</a:t>
            </a:r>
            <a:r>
              <a:rPr lang="en-US" sz="2600" dirty="0"/>
              <a:t> 15),</a:t>
            </a:r>
          </a:p>
          <a:p>
            <a:pPr>
              <a:buNone/>
            </a:pPr>
            <a:r>
              <a:rPr lang="en-US" sz="2600" u="sng" dirty="0" err="1"/>
              <a:t>Masalah</a:t>
            </a:r>
            <a:r>
              <a:rPr lang="en-US" sz="2600" u="sng" dirty="0"/>
              <a:t>: </a:t>
            </a:r>
            <a:r>
              <a:rPr lang="en-US" sz="2600" dirty="0">
                <a:sym typeface="Symbol"/>
              </a:rPr>
              <a:t></a:t>
            </a:r>
            <a:r>
              <a:rPr lang="en-US" sz="2600" i="1" dirty="0"/>
              <a:t>A</a:t>
            </a:r>
            <a:r>
              <a:rPr lang="en-US" sz="2600" dirty="0"/>
              <a:t> </a:t>
            </a:r>
            <a:r>
              <a:rPr lang="en-US" sz="2600" dirty="0">
                <a:sym typeface="Symbol"/>
              </a:rPr>
              <a:t></a:t>
            </a:r>
            <a:r>
              <a:rPr lang="en-US" sz="2600" dirty="0"/>
              <a:t> </a:t>
            </a:r>
            <a:r>
              <a:rPr lang="en-US" sz="2600" i="1" dirty="0"/>
              <a:t>B</a:t>
            </a:r>
            <a:r>
              <a:rPr lang="en-US" sz="2600" dirty="0">
                <a:sym typeface="Symbol"/>
              </a:rPr>
              <a:t>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100/3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33, 	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100/5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20, 	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</a:t>
            </a:r>
            <a:r>
              <a:rPr lang="en-US" sz="2800" dirty="0"/>
              <a:t>100/15</a:t>
            </a:r>
            <a:r>
              <a:rPr lang="en-US" sz="2800" dirty="0">
                <a:sym typeface="Symbol"/>
              </a:rPr>
              <a:t></a:t>
            </a:r>
            <a:r>
              <a:rPr lang="en-US" sz="2800" dirty="0"/>
              <a:t>  = 6</a:t>
            </a:r>
          </a:p>
          <a:p>
            <a:pPr>
              <a:buNone/>
            </a:pP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=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+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–  </a:t>
            </a:r>
            <a:r>
              <a:rPr lang="en-US" sz="2800" dirty="0">
                <a:sym typeface="Symbol"/>
              </a:rPr>
              <a:t>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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>
                <a:sym typeface="Symbol"/>
              </a:rPr>
              <a:t>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               = 33 + 20 – 6 = 47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err="1"/>
              <a:t>Jadi</a:t>
            </a:r>
            <a:r>
              <a:rPr lang="en-US" sz="2800" dirty="0"/>
              <a:t>, </a:t>
            </a:r>
            <a:r>
              <a:rPr lang="en-US" sz="2800" dirty="0" err="1"/>
              <a:t>ada</a:t>
            </a:r>
            <a:r>
              <a:rPr lang="en-US" sz="2800" dirty="0"/>
              <a:t> 47 </a:t>
            </a:r>
            <a:r>
              <a:rPr lang="en-US" sz="2800" dirty="0" err="1"/>
              <a:t>buah</a:t>
            </a:r>
            <a:r>
              <a:rPr lang="en-US" sz="2800" dirty="0"/>
              <a:t> </a:t>
            </a:r>
            <a:r>
              <a:rPr lang="en-US" sz="2800" dirty="0" err="1"/>
              <a:t>bilangan</a:t>
            </a:r>
            <a:r>
              <a:rPr lang="en-US" sz="2800" dirty="0"/>
              <a:t> yang </a:t>
            </a:r>
            <a:r>
              <a:rPr lang="en-US" sz="2800" dirty="0" err="1"/>
              <a:t>habis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3 </a:t>
            </a:r>
            <a:r>
              <a:rPr lang="en-US" sz="2800" dirty="0" err="1"/>
              <a:t>atau</a:t>
            </a:r>
            <a:r>
              <a:rPr lang="en-US" sz="2800" dirty="0"/>
              <a:t> 5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algn="just"/>
            <a:r>
              <a:rPr lang="en-US" sz="3000" dirty="0"/>
              <a:t>Dari </a:t>
            </a:r>
            <a:r>
              <a:rPr lang="en-US" sz="3000" dirty="0" err="1"/>
              <a:t>survei</a:t>
            </a:r>
            <a:r>
              <a:rPr lang="en-US" sz="3000" dirty="0"/>
              <a:t> </a:t>
            </a:r>
            <a:r>
              <a:rPr lang="en-US" sz="3000" dirty="0" err="1"/>
              <a:t>terhadap</a:t>
            </a:r>
            <a:r>
              <a:rPr lang="en-US" sz="3000" dirty="0"/>
              <a:t> 270 </a:t>
            </a:r>
            <a:r>
              <a:rPr lang="en-US" sz="3000" dirty="0" err="1"/>
              <a:t>orang</a:t>
            </a:r>
            <a:r>
              <a:rPr lang="en-US" sz="3000" dirty="0"/>
              <a:t>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komputer</a:t>
            </a:r>
            <a:r>
              <a:rPr lang="en-US" sz="3000" dirty="0"/>
              <a:t> </a:t>
            </a:r>
            <a:r>
              <a:rPr lang="en-US" sz="3000" dirty="0" err="1"/>
              <a:t>khususnya</a:t>
            </a:r>
            <a:r>
              <a:rPr lang="en-US" sz="3000" dirty="0"/>
              <a:t> </a:t>
            </a:r>
            <a:r>
              <a:rPr lang="en-US" sz="3000" dirty="0" err="1"/>
              <a:t>terhadap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</a:t>
            </a:r>
            <a:r>
              <a:rPr lang="en-US" sz="3000" dirty="0" err="1"/>
              <a:t>didapatkan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:</a:t>
            </a:r>
          </a:p>
          <a:p>
            <a:pPr algn="just"/>
            <a:r>
              <a:rPr lang="en-US" sz="3000" dirty="0"/>
              <a:t>64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dirty="0"/>
              <a:t>, 94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, 58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26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i="1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, 28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microsoft</a:t>
            </a:r>
            <a:r>
              <a:rPr lang="en-US" sz="3000" i="1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22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i="1" dirty="0" err="1"/>
              <a:t>linux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i="1" dirty="0" err="1"/>
              <a:t>freeBSD</a:t>
            </a:r>
            <a:r>
              <a:rPr lang="en-US" sz="3000" dirty="0"/>
              <a:t>, 14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ketiga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</a:t>
            </a:r>
            <a:r>
              <a:rPr lang="en-US" sz="3000" dirty="0" err="1"/>
              <a:t>tersebut</a:t>
            </a:r>
            <a:r>
              <a:rPr lang="en-US" sz="3000" dirty="0"/>
              <a:t>. </a:t>
            </a:r>
          </a:p>
          <a:p>
            <a:pPr algn="just"/>
            <a:r>
              <a:rPr lang="en-US" sz="3000" dirty="0" err="1"/>
              <a:t>Tentukan</a:t>
            </a:r>
            <a:r>
              <a:rPr lang="en-US" sz="3000" dirty="0"/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000" dirty="0"/>
              <a:t>a. </a:t>
            </a:r>
            <a:r>
              <a:rPr lang="en-US" sz="3000" dirty="0" err="1"/>
              <a:t>Banyaknya</a:t>
            </a:r>
            <a:r>
              <a:rPr lang="en-US" sz="3000" dirty="0"/>
              <a:t> </a:t>
            </a:r>
            <a:r>
              <a:rPr lang="en-US" sz="3000" dirty="0" err="1"/>
              <a:t>pengguna</a:t>
            </a:r>
            <a:r>
              <a:rPr lang="en-US" sz="3000" dirty="0"/>
              <a:t> </a:t>
            </a:r>
            <a:r>
              <a:rPr lang="en-US" sz="3000" dirty="0" err="1"/>
              <a:t>komputer</a:t>
            </a:r>
            <a:r>
              <a:rPr lang="en-US" sz="3000" dirty="0"/>
              <a:t> yang </a:t>
            </a:r>
            <a:r>
              <a:rPr lang="en-US" sz="3000" dirty="0" err="1"/>
              <a:t>menggunakan</a:t>
            </a:r>
            <a:r>
              <a:rPr lang="en-US" sz="3000" dirty="0"/>
              <a:t> </a:t>
            </a:r>
            <a:r>
              <a:rPr lang="en-US" sz="3000" b="1" dirty="0"/>
              <a:t>paling </a:t>
            </a:r>
            <a:r>
              <a:rPr lang="en-US" sz="3000" b="1" dirty="0" err="1"/>
              <a:t>sedikit</a:t>
            </a:r>
            <a:r>
              <a:rPr lang="en-US" sz="3000" b="1" dirty="0"/>
              <a:t> </a:t>
            </a:r>
            <a:r>
              <a:rPr lang="en-US" sz="3000" b="1" dirty="0" err="1"/>
              <a:t>satu</a:t>
            </a:r>
            <a:r>
              <a:rPr lang="en-US" sz="3000" b="1" dirty="0"/>
              <a:t> </a:t>
            </a:r>
            <a:r>
              <a:rPr lang="en-US" sz="3000" dirty="0" err="1"/>
              <a:t>si</a:t>
            </a:r>
            <a:r>
              <a:rPr lang="id-ID" sz="3000"/>
              <a:t>s</a:t>
            </a:r>
            <a:r>
              <a:rPr lang="en-US" sz="3000"/>
              <a:t>tem </a:t>
            </a:r>
            <a:r>
              <a:rPr lang="id-ID" sz="3000" dirty="0"/>
              <a:t>OpErasi</a:t>
            </a:r>
            <a:endParaRPr lang="en-US" sz="3000" b="1" dirty="0"/>
          </a:p>
          <a:p>
            <a:pPr lvl="0">
              <a:buNone/>
            </a:pPr>
            <a:r>
              <a:rPr lang="en-US" sz="3000" dirty="0"/>
              <a:t>b. </a:t>
            </a:r>
            <a:r>
              <a:rPr lang="en-US" sz="3000" dirty="0" err="1"/>
              <a:t>Gambarkan</a:t>
            </a:r>
            <a:r>
              <a:rPr lang="en-US" sz="3000" dirty="0"/>
              <a:t> </a:t>
            </a:r>
            <a:r>
              <a:rPr lang="en-US" sz="3000" b="1" dirty="0"/>
              <a:t>diagram</a:t>
            </a:r>
            <a:r>
              <a:rPr lang="en-US" sz="3000" dirty="0"/>
              <a:t> </a:t>
            </a:r>
            <a:r>
              <a:rPr lang="en-US" sz="3000" b="1" dirty="0"/>
              <a:t>Venn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masalah</a:t>
            </a:r>
            <a:r>
              <a:rPr lang="en-US" sz="3000" dirty="0"/>
              <a:t> </a:t>
            </a:r>
            <a:r>
              <a:rPr lang="en-US" sz="3000" dirty="0" err="1"/>
              <a:t>ini</a:t>
            </a:r>
            <a:endParaRPr lang="en-US" sz="3000" b="1" dirty="0"/>
          </a:p>
          <a:p>
            <a:pPr>
              <a:buNone/>
            </a:pPr>
            <a:r>
              <a:rPr lang="en-US" sz="3000" dirty="0"/>
              <a:t>c</a:t>
            </a:r>
            <a:r>
              <a:rPr lang="en-US" sz="3000" b="1" dirty="0"/>
              <a:t>. </a:t>
            </a:r>
            <a:r>
              <a:rPr lang="en-US" sz="3000" b="1" dirty="0" err="1"/>
              <a:t>Berapa</a:t>
            </a:r>
            <a:r>
              <a:rPr lang="en-US" sz="3000" b="1" dirty="0"/>
              <a:t> </a:t>
            </a:r>
            <a:r>
              <a:rPr lang="en-US" sz="3000" b="1" dirty="0" err="1"/>
              <a:t>orang</a:t>
            </a:r>
            <a:r>
              <a:rPr lang="en-US" sz="3000" b="1" dirty="0"/>
              <a:t> yang </a:t>
            </a:r>
            <a:r>
              <a:rPr lang="en-US" sz="3000" b="1" dirty="0" err="1"/>
              <a:t>menggunakan</a:t>
            </a:r>
            <a:r>
              <a:rPr lang="en-US" sz="3000" b="1" dirty="0"/>
              <a:t> </a:t>
            </a:r>
            <a:r>
              <a:rPr lang="en-US" sz="3000" b="1" dirty="0" err="1"/>
              <a:t>sistem</a:t>
            </a:r>
            <a:r>
              <a:rPr lang="en-US" sz="3000" b="1" dirty="0"/>
              <a:t> </a:t>
            </a:r>
            <a:r>
              <a:rPr lang="en-US" sz="3000" b="1" dirty="0" err="1"/>
              <a:t>operasi</a:t>
            </a:r>
            <a:r>
              <a:rPr lang="en-US" sz="3000" b="1" dirty="0"/>
              <a:t> </a:t>
            </a:r>
            <a:r>
              <a:rPr lang="en-US" sz="3000" b="1" dirty="0" err="1"/>
              <a:t>microsoft</a:t>
            </a:r>
            <a:r>
              <a:rPr lang="en-US" sz="3000" b="1" dirty="0"/>
              <a:t> </a:t>
            </a:r>
            <a:r>
              <a:rPr lang="en-US" sz="3000" b="1" dirty="0" err="1"/>
              <a:t>atau</a:t>
            </a:r>
            <a:r>
              <a:rPr lang="en-US" sz="3000" b="1" dirty="0"/>
              <a:t> </a:t>
            </a:r>
            <a:r>
              <a:rPr lang="en-US" sz="3000" b="1" dirty="0" err="1"/>
              <a:t>linux</a:t>
            </a:r>
            <a:r>
              <a:rPr lang="en-US" sz="3000" b="1" dirty="0"/>
              <a:t> </a:t>
            </a:r>
            <a:r>
              <a:rPr lang="en-US" sz="3000" b="1" dirty="0" err="1"/>
              <a:t>tetapi</a:t>
            </a:r>
            <a:r>
              <a:rPr lang="en-US" sz="3000" b="1" dirty="0"/>
              <a:t> </a:t>
            </a:r>
            <a:r>
              <a:rPr lang="en-US" sz="3000" b="1" dirty="0" err="1"/>
              <a:t>tidak</a:t>
            </a:r>
            <a:r>
              <a:rPr lang="en-US" sz="3000" b="1" dirty="0"/>
              <a:t> free BSD?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d. </a:t>
            </a:r>
            <a:r>
              <a:rPr lang="en-US" sz="3000" dirty="0" err="1"/>
              <a:t>Berapa</a:t>
            </a:r>
            <a:r>
              <a:rPr lang="en-US" sz="3000" dirty="0"/>
              <a:t> </a:t>
            </a:r>
            <a:r>
              <a:rPr lang="en-US" sz="3000" dirty="0" err="1"/>
              <a:t>orang</a:t>
            </a:r>
            <a:r>
              <a:rPr lang="en-US" sz="3000" dirty="0"/>
              <a:t> yang </a:t>
            </a:r>
            <a:r>
              <a:rPr lang="en-US" sz="3000" dirty="0" err="1"/>
              <a:t>tidak</a:t>
            </a:r>
            <a:r>
              <a:rPr lang="en-US" sz="3000" dirty="0"/>
              <a:t> </a:t>
            </a:r>
            <a:r>
              <a:rPr lang="en-US" sz="3000" dirty="0" err="1"/>
              <a:t>suka</a:t>
            </a:r>
            <a:r>
              <a:rPr lang="en-US" sz="3000" dirty="0"/>
              <a:t> </a:t>
            </a:r>
            <a:r>
              <a:rPr lang="en-US" sz="3000" dirty="0" err="1"/>
              <a:t>dengan</a:t>
            </a:r>
            <a:r>
              <a:rPr lang="en-US" sz="3000" dirty="0"/>
              <a:t> </a:t>
            </a:r>
            <a:r>
              <a:rPr lang="en-US" sz="3000" dirty="0" err="1"/>
              <a:t>semua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</a:t>
            </a:r>
            <a:r>
              <a:rPr lang="en-US" sz="3000" dirty="0" err="1"/>
              <a:t>sistem</a:t>
            </a:r>
            <a:r>
              <a:rPr lang="en-US" sz="3000" dirty="0"/>
              <a:t> </a:t>
            </a:r>
            <a:r>
              <a:rPr lang="en-US" sz="3000" dirty="0" err="1"/>
              <a:t>operasi</a:t>
            </a:r>
            <a:r>
              <a:rPr lang="en-US" sz="3000" dirty="0"/>
              <a:t> yang </a:t>
            </a:r>
            <a:r>
              <a:rPr lang="en-US" sz="3000" dirty="0" err="1"/>
              <a:t>disebutkan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</a:t>
            </a:r>
            <a:r>
              <a:rPr lang="en-US" sz="3000" dirty="0" err="1"/>
              <a:t>atas</a:t>
            </a:r>
            <a:r>
              <a:rPr lang="en-US" sz="3000" dirty="0"/>
              <a:t> ?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Seorang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id-ID" dirty="0"/>
              <a:t> hendak memberikan tambahan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kamis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id-ID" dirty="0"/>
              <a:t>kelas </a:t>
            </a:r>
            <a:r>
              <a:rPr lang="en-US" dirty="0"/>
              <a:t>PIS-10-10.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mahsiswa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80 </a:t>
            </a:r>
            <a:r>
              <a:rPr lang="en-US" dirty="0" err="1"/>
              <a:t>orang</a:t>
            </a:r>
            <a:r>
              <a:rPr lang="id-ID" dirty="0"/>
              <a:t>. </a:t>
            </a:r>
            <a:endParaRPr lang="en-US" dirty="0"/>
          </a:p>
          <a:p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id-ID" dirty="0"/>
              <a:t>dapat hadir di kedua hari tersebut akan memilih salah satu saja.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Saat ditanya kesediaannya, </a:t>
            </a:r>
            <a:r>
              <a:rPr lang="en-US" dirty="0"/>
              <a:t>65 </a:t>
            </a:r>
            <a:r>
              <a:rPr lang="en-US" dirty="0" err="1"/>
              <a:t>maha</a:t>
            </a:r>
            <a:r>
              <a:rPr lang="id-ID" dirty="0"/>
              <a:t>siswa menyatakan tidak bisa hadir hari </a:t>
            </a:r>
            <a:r>
              <a:rPr lang="en-US" dirty="0" err="1"/>
              <a:t>senin</a:t>
            </a:r>
            <a:r>
              <a:rPr lang="id-ID" dirty="0"/>
              <a:t>, </a:t>
            </a:r>
            <a:r>
              <a:rPr lang="en-US" dirty="0"/>
              <a:t>1</a:t>
            </a:r>
            <a:r>
              <a:rPr lang="id-ID" dirty="0"/>
              <a:t>5 </a:t>
            </a:r>
            <a:r>
              <a:rPr lang="en-US" dirty="0" err="1"/>
              <a:t>maha</a:t>
            </a:r>
            <a:r>
              <a:rPr lang="id-ID" dirty="0"/>
              <a:t>siswa tidak bisa hadir hari </a:t>
            </a:r>
            <a:r>
              <a:rPr lang="en-US" dirty="0" err="1"/>
              <a:t>kamis</a:t>
            </a:r>
            <a:r>
              <a:rPr lang="id-ID" dirty="0"/>
              <a:t>.  </a:t>
            </a:r>
            <a:endParaRPr lang="en-US" dirty="0"/>
          </a:p>
          <a:p>
            <a:r>
              <a:rPr lang="id-ID" dirty="0"/>
              <a:t>Jika total </a:t>
            </a:r>
            <a:r>
              <a:rPr lang="en-US" dirty="0" err="1"/>
              <a:t>mahasiswa</a:t>
            </a:r>
            <a:r>
              <a:rPr lang="id-ID" dirty="0"/>
              <a:t> yang hadir di kedua hari tersebut ada </a:t>
            </a:r>
            <a:r>
              <a:rPr lang="en-US" dirty="0"/>
              <a:t>70</a:t>
            </a:r>
            <a:r>
              <a:rPr lang="id-ID" dirty="0"/>
              <a:t> siswa, maka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maha</a:t>
            </a:r>
            <a:r>
              <a:rPr lang="id-ID" dirty="0"/>
              <a:t>siswa yang sebenarnya dapat mengikuti pelajaran tambahan di kedua hari tersebut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pPr algn="just"/>
            <a:r>
              <a:rPr lang="id-ID" sz="2800" dirty="0"/>
              <a:t>Perhatikan source code berikut:</a:t>
            </a:r>
            <a:endParaRPr lang="en-US" sz="2800" dirty="0"/>
          </a:p>
          <a:p>
            <a:pPr algn="just">
              <a:buNone/>
            </a:pPr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857224" y="2143116"/>
            <a:ext cx="7929618" cy="4286280"/>
          </a:xfrm>
          <a:prstGeom prst="roundRect">
            <a:avLst>
              <a:gd name="adj" fmla="val 111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000" dirty="0"/>
              <a:t>program test1;</a:t>
            </a:r>
            <a:endParaRPr lang="en-US" sz="2000" dirty="0"/>
          </a:p>
          <a:p>
            <a:r>
              <a:rPr lang="id-ID" sz="2000" dirty="0"/>
              <a:t>var</a:t>
            </a:r>
            <a:endParaRPr lang="en-US" sz="2000" dirty="0"/>
          </a:p>
          <a:p>
            <a:r>
              <a:rPr lang="id-ID" sz="2000" dirty="0"/>
              <a:t>   number : s</a:t>
            </a:r>
            <a:r>
              <a:rPr lang="en-US" sz="2000" dirty="0"/>
              <a:t>mall</a:t>
            </a:r>
            <a:r>
              <a:rPr lang="id-ID" sz="2000" dirty="0"/>
              <a:t>int;</a:t>
            </a:r>
            <a:endParaRPr lang="en-US" sz="2000" dirty="0"/>
          </a:p>
          <a:p>
            <a:r>
              <a:rPr lang="id-ID" sz="2000" dirty="0"/>
              <a:t>begin</a:t>
            </a:r>
            <a:endParaRPr lang="en-US" sz="2000" dirty="0"/>
          </a:p>
          <a:p>
            <a:r>
              <a:rPr lang="id-ID" sz="2000" dirty="0"/>
              <a:t>   write('Input a number: ');readln(number);</a:t>
            </a:r>
            <a:endParaRPr lang="en-US" sz="2000" dirty="0"/>
          </a:p>
          <a:p>
            <a:r>
              <a:rPr lang="id-ID" sz="2000" dirty="0"/>
              <a:t>   if number &gt; 75 then</a:t>
            </a:r>
            <a:endParaRPr lang="en-US" sz="2000" dirty="0"/>
          </a:p>
          <a:p>
            <a:r>
              <a:rPr lang="id-ID" sz="2000" dirty="0"/>
              <a:t>      writeln('good'); {output program berupa string ‘good’}</a:t>
            </a:r>
            <a:endParaRPr lang="en-US" sz="2000" dirty="0"/>
          </a:p>
          <a:p>
            <a:r>
              <a:rPr lang="id-ID" sz="2000" dirty="0"/>
              <a:t>   if number &gt; 50 then</a:t>
            </a:r>
            <a:endParaRPr lang="en-US" sz="2000" dirty="0"/>
          </a:p>
          <a:p>
            <a:r>
              <a:rPr lang="id-ID" sz="2000" dirty="0"/>
              <a:t>      writeln('enough') {output program berupa string ‘enough’}</a:t>
            </a:r>
            <a:endParaRPr lang="en-US" sz="2000" dirty="0"/>
          </a:p>
          <a:p>
            <a:r>
              <a:rPr lang="id-ID" sz="2000" dirty="0"/>
              <a:t>   else</a:t>
            </a:r>
            <a:endParaRPr lang="en-US" sz="2000" dirty="0"/>
          </a:p>
          <a:p>
            <a:r>
              <a:rPr lang="id-ID" sz="2000" dirty="0"/>
              <a:t>      writeln('bad'); {output program berupa string ‘bad’}</a:t>
            </a:r>
            <a:endParaRPr lang="en-US" sz="2000" dirty="0"/>
          </a:p>
          <a:p>
            <a:r>
              <a:rPr lang="id-ID" sz="2000" dirty="0"/>
              <a:t>   readln;</a:t>
            </a:r>
            <a:endParaRPr lang="en-US" sz="2000" dirty="0"/>
          </a:p>
          <a:p>
            <a:r>
              <a:rPr lang="id-ID" sz="2000" dirty="0"/>
              <a:t>end.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/>
              <a:t>Keterangan</a:t>
            </a:r>
            <a:r>
              <a:rPr lang="en-US" sz="2800" dirty="0"/>
              <a:t>:</a:t>
            </a:r>
          </a:p>
          <a:p>
            <a:pPr lvl="0"/>
            <a:r>
              <a:rPr lang="id-ID" sz="2800" dirty="0">
                <a:hlinkClick r:id="rId3" tooltip="Byte"/>
              </a:rPr>
              <a:t>byte</a:t>
            </a:r>
            <a:r>
              <a:rPr lang="id-ID" sz="2800" dirty="0"/>
              <a:t>, ukuran 1 byte, jangkauan dari 0 sampai 255</a:t>
            </a:r>
            <a:endParaRPr lang="en-US" sz="2800" dirty="0"/>
          </a:p>
          <a:p>
            <a:pPr lvl="0"/>
            <a:r>
              <a:rPr lang="id-ID" sz="2800" dirty="0">
                <a:hlinkClick r:id="rId4" tooltip="Smallint (halaman belum tersedia)"/>
              </a:rPr>
              <a:t>smallint</a:t>
            </a:r>
            <a:r>
              <a:rPr lang="id-ID" sz="2800" dirty="0"/>
              <a:t>, ukuran 1 byte, jangkauan dari -128 sampai 127</a:t>
            </a:r>
            <a:endParaRPr lang="en-US" sz="2800" dirty="0"/>
          </a:p>
          <a:p>
            <a:pPr lvl="0"/>
            <a:r>
              <a:rPr lang="id-ID" sz="2800" dirty="0"/>
              <a:t>word, ukuran 2 byte, jangkauan dari 0 sampai 65,535</a:t>
            </a:r>
            <a:endParaRPr lang="en-US" sz="2800" dirty="0"/>
          </a:p>
          <a:p>
            <a:pPr lvl="0"/>
            <a:r>
              <a:rPr lang="id-ID" sz="2800" dirty="0"/>
              <a:t>longint, ukuran 4 byte, jangkauan dari -2,147,483,648 sampai 2,147,483,647</a:t>
            </a:r>
            <a:endParaRPr lang="en-US" sz="2800" dirty="0"/>
          </a:p>
          <a:p>
            <a:r>
              <a:rPr lang="id-ID" sz="2800" dirty="0"/>
              <a:t>cardinal, ukuran 4 byte, jangkauan dari 0 sampai 4,294,967,295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Materi</a:t>
            </a: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Minggu</a:t>
            </a:r>
            <a:r>
              <a:rPr kumimoji="0" lang="en-US" sz="4000" b="1" i="0" u="none" strike="noStrike" kern="1200" cap="none" spc="0" normalizeH="0" baseline="0" noProof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Lalu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Cara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68525"/>
          </a:xfrm>
        </p:spPr>
        <p:txBody>
          <a:bodyPr/>
          <a:lstStyle/>
          <a:p>
            <a:pPr lvl="0">
              <a:defRPr/>
            </a:pPr>
            <a:r>
              <a:rPr lang="en-US" dirty="0" err="1"/>
              <a:t>Enumerasi</a:t>
            </a:r>
            <a:endParaRPr lang="en-US" dirty="0"/>
          </a:p>
          <a:p>
            <a:pPr lvl="0">
              <a:defRPr/>
            </a:pPr>
            <a:r>
              <a:rPr lang="en-US" dirty="0" err="1"/>
              <a:t>Simbol</a:t>
            </a:r>
            <a:r>
              <a:rPr lang="en-US" dirty="0"/>
              <a:t> –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baku</a:t>
            </a:r>
            <a:endParaRPr lang="en-US" dirty="0"/>
          </a:p>
          <a:p>
            <a:pPr lvl="0">
              <a:defRPr/>
            </a:pP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pembentuk</a:t>
            </a:r>
            <a:r>
              <a:rPr lang="en-US" dirty="0"/>
              <a:t> </a:t>
            </a:r>
            <a:r>
              <a:rPr lang="en-US" dirty="0" err="1"/>
              <a:t>himpunan</a:t>
            </a:r>
            <a:endParaRPr lang="en-US" dirty="0"/>
          </a:p>
          <a:p>
            <a:pPr lvl="0">
              <a:defRPr/>
            </a:pPr>
            <a:r>
              <a:rPr lang="en-US" dirty="0"/>
              <a:t>Diagram Venn</a:t>
            </a:r>
          </a:p>
          <a:p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4"/>
          </p:nvPr>
        </p:nvSpPr>
        <p:spPr>
          <a:xfrm>
            <a:off x="4645025" y="2174875"/>
            <a:ext cx="4041775" cy="224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Union (</a:t>
            </a:r>
            <a:r>
              <a:rPr lang="en-US" dirty="0" err="1"/>
              <a:t>Gabungan</a:t>
            </a:r>
            <a:r>
              <a:rPr lang="en-US" dirty="0"/>
              <a:t>)</a:t>
            </a:r>
          </a:p>
          <a:p>
            <a:r>
              <a:rPr lang="en-US" dirty="0" err="1"/>
              <a:t>Irisan</a:t>
            </a:r>
            <a:endParaRPr lang="en-US" dirty="0"/>
          </a:p>
          <a:p>
            <a:r>
              <a:rPr lang="en-US" dirty="0" err="1"/>
              <a:t>Selisih</a:t>
            </a:r>
            <a:endParaRPr lang="en-US" dirty="0"/>
          </a:p>
          <a:p>
            <a:r>
              <a:rPr lang="en-US" dirty="0"/>
              <a:t>Beda </a:t>
            </a:r>
            <a:r>
              <a:rPr lang="en-US" dirty="0" err="1"/>
              <a:t>Setangkup</a:t>
            </a:r>
            <a:endParaRPr lang="en-US" dirty="0"/>
          </a:p>
          <a:p>
            <a:r>
              <a:rPr lang="en-US" dirty="0" err="1"/>
              <a:t>Komplemen</a:t>
            </a:r>
            <a:endParaRPr lang="en-US" dirty="0"/>
          </a:p>
        </p:txBody>
      </p:sp>
      <p:sp>
        <p:nvSpPr>
          <p:cNvPr id="17" name="Text Placeholder 12"/>
          <p:cNvSpPr txBox="1">
            <a:spLocks/>
          </p:cNvSpPr>
          <p:nvPr/>
        </p:nvSpPr>
        <p:spPr>
          <a:xfrm>
            <a:off x="2133600" y="4160838"/>
            <a:ext cx="45720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Istilah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istilah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13"/>
          <p:cNvSpPr txBox="1">
            <a:spLocks/>
          </p:cNvSpPr>
          <p:nvPr/>
        </p:nvSpPr>
        <p:spPr>
          <a:xfrm>
            <a:off x="531812" y="4724400"/>
            <a:ext cx="3354388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err="1"/>
              <a:t>Anggota</a:t>
            </a: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Kardinalitas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kosong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err="1"/>
              <a:t>Himpunan</a:t>
            </a:r>
            <a:r>
              <a:rPr lang="en-US" sz="2400" baseline="0" dirty="0"/>
              <a:t> </a:t>
            </a:r>
            <a:r>
              <a:rPr lang="en-US" sz="2400" baseline="0" dirty="0" err="1"/>
              <a:t>Bagian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13"/>
          <p:cNvSpPr txBox="1">
            <a:spLocks/>
          </p:cNvSpPr>
          <p:nvPr/>
        </p:nvSpPr>
        <p:spPr>
          <a:xfrm>
            <a:off x="5408612" y="4800600"/>
            <a:ext cx="3354388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semesta</a:t>
            </a: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Himpunan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Kuasa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Ekivalen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/>
              <a:t>Jika P = {number | Output program program berupa string ‘enough’ }, maka n(P)=...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id-ID" dirty="0">
                <a:sym typeface="Symbol"/>
              </a:rPr>
              <a:t>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/>
              <a:t>7</a:t>
            </a:r>
            <a:r>
              <a:rPr lang="id-ID" dirty="0"/>
              <a:t>7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/>
              <a:t>7</a:t>
            </a:r>
            <a:r>
              <a:rPr lang="id-ID" dirty="0"/>
              <a:t>6</a:t>
            </a:r>
            <a:endParaRPr lang="en-US" dirty="0"/>
          </a:p>
          <a:p>
            <a:pPr marL="914400" lvl="1" indent="-514350">
              <a:buFont typeface="+mj-lt"/>
              <a:buAutoNum type="alphaUcPeriod"/>
            </a:pPr>
            <a:r>
              <a:rPr lang="en-US" dirty="0"/>
              <a:t>50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/>
              <a:t>49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500 yang :</a:t>
            </a:r>
          </a:p>
          <a:p>
            <a:pPr marL="514350" indent="-514350">
              <a:buAutoNum type="alphaLcParenR"/>
            </a:pP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5 </a:t>
            </a:r>
            <a:r>
              <a:rPr lang="en-US" dirty="0" err="1"/>
              <a:t>dan</a:t>
            </a:r>
            <a:r>
              <a:rPr lang="en-US" dirty="0"/>
              <a:t> 7</a:t>
            </a:r>
          </a:p>
          <a:p>
            <a:pPr marL="514350" indent="-514350">
              <a:buAutoNum type="alphaLcParenR"/>
            </a:pP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5 </a:t>
            </a:r>
            <a:r>
              <a:rPr lang="en-US" dirty="0" err="1"/>
              <a:t>atau</a:t>
            </a:r>
            <a:r>
              <a:rPr lang="en-US" dirty="0"/>
              <a:t> 7</a:t>
            </a:r>
          </a:p>
          <a:p>
            <a:pPr marL="514350" indent="-514350">
              <a:buFont typeface="Arial" charset="0"/>
              <a:buAutoNum type="alphaLcParenR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5 </a:t>
            </a:r>
            <a:r>
              <a:rPr lang="en-US" dirty="0" err="1"/>
              <a:t>atau</a:t>
            </a:r>
            <a:r>
              <a:rPr lang="en-US" dirty="0"/>
              <a:t> 7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Misalkan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                     </a:t>
            </a:r>
            <a:r>
              <a:rPr lang="en-US" dirty="0" err="1"/>
              <a:t>dan</a:t>
            </a:r>
            <a:r>
              <a:rPr lang="en-US" dirty="0"/>
              <a:t>                      </a:t>
            </a:r>
            <a:r>
              <a:rPr lang="en-US" dirty="0" err="1"/>
              <a:t>maka</a:t>
            </a:r>
            <a:r>
              <a:rPr lang="en-US" dirty="0"/>
              <a:t> </a:t>
            </a:r>
          </a:p>
          <a:p>
            <a:pPr marL="514350" indent="-514350">
              <a:buNone/>
            </a:pPr>
            <a:r>
              <a:rPr lang="en-US" dirty="0"/>
              <a:t>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3862" y="2209800"/>
          <a:ext cx="16589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2" y="2209800"/>
                        <a:ext cx="16589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146550" y="2179638"/>
          <a:ext cx="19002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2179638"/>
                        <a:ext cx="19002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051675" y="2224088"/>
          <a:ext cx="1025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640" imgH="190440" progId="Equation.DSMT4">
                  <p:embed/>
                </p:oleObj>
              </mc:Choice>
              <mc:Fallback>
                <p:oleObj name="Equation" r:id="rId7" imgW="431640" imgH="1904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2224088"/>
                        <a:ext cx="10255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Soal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b="1" dirty="0" err="1"/>
              <a:t>Banyaknya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 </a:t>
            </a:r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780  yang: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b="1" u="sng" dirty="0" err="1"/>
              <a:t>Tidak</a:t>
            </a:r>
            <a:r>
              <a:rPr lang="en-US" b="1" u="sng" dirty="0"/>
              <a:t> </a:t>
            </a:r>
            <a:r>
              <a:rPr lang="en-US" b="1" u="sng" dirty="0" err="1"/>
              <a:t>Habis</a:t>
            </a:r>
            <a:r>
              <a:rPr lang="en-US" dirty="0"/>
              <a:t>  </a:t>
            </a:r>
            <a:r>
              <a:rPr lang="en-US" dirty="0" err="1"/>
              <a:t>dibagi</a:t>
            </a:r>
            <a:r>
              <a:rPr lang="en-US" dirty="0"/>
              <a:t> 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7.  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yang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2</a:t>
            </a:r>
            <a:r>
              <a:rPr lang="en-US" b="1" dirty="0"/>
              <a:t>, </a:t>
            </a:r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u="sng" dirty="0" err="1"/>
              <a:t>tidak</a:t>
            </a:r>
            <a:r>
              <a:rPr lang="en-US" b="1" u="sng" dirty="0"/>
              <a:t>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3 </a:t>
            </a:r>
            <a:r>
              <a:rPr lang="en-US" b="1" u="sng" dirty="0" err="1"/>
              <a:t>maupun</a:t>
            </a:r>
            <a:r>
              <a:rPr lang="en-US" b="1" u="sng" dirty="0"/>
              <a:t> 7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yang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2 </a:t>
            </a:r>
            <a:r>
              <a:rPr lang="en-US" b="1" u="sng" dirty="0" err="1"/>
              <a:t>atau</a:t>
            </a:r>
            <a:r>
              <a:rPr lang="en-US" b="1" u="sng" dirty="0"/>
              <a:t> 7 </a:t>
            </a:r>
            <a:r>
              <a:rPr lang="en-US" b="1" dirty="0"/>
              <a:t>, </a:t>
            </a:r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u="sng" dirty="0" err="1"/>
              <a:t>tidak</a:t>
            </a:r>
            <a:r>
              <a:rPr lang="en-US" b="1" u="sng" dirty="0"/>
              <a:t>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3 </a:t>
            </a:r>
          </a:p>
          <a:p>
            <a:pPr marL="514350" lvl="0" indent="-514350">
              <a:buFont typeface="+mj-lt"/>
              <a:buAutoNum type="alphaLcParenR"/>
            </a:pPr>
            <a:r>
              <a:rPr lang="en-US" b="1" dirty="0" err="1"/>
              <a:t>Berapa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yang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2 </a:t>
            </a:r>
            <a:r>
              <a:rPr lang="en-US" b="1" u="sng" dirty="0" err="1"/>
              <a:t>dan</a:t>
            </a:r>
            <a:r>
              <a:rPr lang="en-US" b="1" u="sng" dirty="0"/>
              <a:t> 3 </a:t>
            </a:r>
            <a:r>
              <a:rPr lang="en-US" b="1" dirty="0"/>
              <a:t>, </a:t>
            </a:r>
            <a:r>
              <a:rPr lang="en-US" b="1" dirty="0" err="1"/>
              <a:t>tapi</a:t>
            </a:r>
            <a:r>
              <a:rPr lang="en-US" b="1" dirty="0"/>
              <a:t> </a:t>
            </a:r>
            <a:r>
              <a:rPr lang="en-US" b="1" u="sng" dirty="0" err="1"/>
              <a:t>tidak</a:t>
            </a:r>
            <a:r>
              <a:rPr lang="en-US" b="1" u="sng" dirty="0"/>
              <a:t> </a:t>
            </a:r>
            <a:r>
              <a:rPr lang="en-US" b="1" u="sng" dirty="0" err="1"/>
              <a:t>habis</a:t>
            </a:r>
            <a:r>
              <a:rPr lang="en-US" b="1" u="sng" dirty="0"/>
              <a:t> </a:t>
            </a:r>
            <a:r>
              <a:rPr lang="en-US" b="1" u="sng" dirty="0" err="1"/>
              <a:t>dibagi</a:t>
            </a:r>
            <a:r>
              <a:rPr lang="en-US" b="1" u="sng" dirty="0"/>
              <a:t> 7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Minggu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Lalu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4790" y="1485900"/>
            <a:ext cx="7762009" cy="4533900"/>
          </a:xfrm>
        </p:spPr>
        <p:txBody>
          <a:bodyPr/>
          <a:lstStyle/>
          <a:p>
            <a:r>
              <a:rPr lang="en-US" sz="2800" dirty="0" err="1"/>
              <a:t>Diberikan</a:t>
            </a:r>
            <a:r>
              <a:rPr lang="en-US" sz="2800" dirty="0"/>
              <a:t> 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r>
              <a:rPr lang="en-US" sz="2800" b="1" dirty="0"/>
              <a:t>A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1, 2, 5, 6, 7, 11, 12, 13, 15, 18, 20 </a:t>
            </a:r>
            <a:r>
              <a:rPr lang="en-US" sz="2800" b="1" dirty="0"/>
              <a:t>}</a:t>
            </a:r>
            <a:r>
              <a:rPr lang="en-US" sz="2800" dirty="0"/>
              <a:t>           </a:t>
            </a:r>
          </a:p>
          <a:p>
            <a:r>
              <a:rPr lang="en-US" sz="2800" b="1" dirty="0"/>
              <a:t>B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 2, 3, 4, 5, 6, 7, 8, 12, 13 </a:t>
            </a:r>
            <a:r>
              <a:rPr lang="en-US" sz="2800" b="1" dirty="0"/>
              <a:t>}</a:t>
            </a:r>
            <a:r>
              <a:rPr lang="en-US" sz="2800" dirty="0"/>
              <a:t> </a:t>
            </a:r>
          </a:p>
          <a:p>
            <a:r>
              <a:rPr lang="en-US" sz="2800" b="1" dirty="0"/>
              <a:t>C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1, 2, 3, 6, 8, 9, 10, 13, 17, 18 </a:t>
            </a:r>
            <a:r>
              <a:rPr lang="en-US" sz="2800" b="1" dirty="0"/>
              <a:t>}</a:t>
            </a:r>
            <a:endParaRPr lang="en-US" sz="2800" dirty="0"/>
          </a:p>
          <a:p>
            <a:r>
              <a:rPr lang="en-US" sz="2800" b="1" dirty="0"/>
              <a:t>S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x </a:t>
            </a:r>
            <a:r>
              <a:rPr lang="en-US" sz="2800" b="1" dirty="0"/>
              <a:t>|</a:t>
            </a:r>
            <a:r>
              <a:rPr lang="en-US" sz="2800" dirty="0"/>
              <a:t>   </a:t>
            </a:r>
            <a:r>
              <a:rPr lang="en-US" sz="2800" b="1" i="1" dirty="0"/>
              <a:t>x &lt;= 20</a:t>
            </a:r>
            <a:r>
              <a:rPr lang="en-US" sz="2800" dirty="0"/>
              <a:t> , x </a:t>
            </a:r>
            <a:r>
              <a:rPr lang="en-US" sz="2800" i="1" dirty="0" err="1"/>
              <a:t>bilangan</a:t>
            </a:r>
            <a:r>
              <a:rPr lang="en-US" sz="2800" i="1" dirty="0"/>
              <a:t> </a:t>
            </a:r>
            <a:r>
              <a:rPr lang="en-US" sz="2800" i="1" dirty="0" err="1"/>
              <a:t>asli</a:t>
            </a:r>
            <a:r>
              <a:rPr lang="en-US" sz="2800" dirty="0"/>
              <a:t>  </a:t>
            </a:r>
            <a:r>
              <a:rPr lang="en-US" sz="2800" b="1" dirty="0"/>
              <a:t>}</a:t>
            </a:r>
            <a:r>
              <a:rPr lang="en-US" sz="2800" dirty="0"/>
              <a:t>  =  </a:t>
            </a:r>
            <a:r>
              <a:rPr lang="en-US" sz="2800" b="1" i="1" dirty="0" err="1"/>
              <a:t>Himpunan</a:t>
            </a:r>
            <a:r>
              <a:rPr lang="en-US" sz="2800" b="1" i="1" dirty="0"/>
              <a:t> </a:t>
            </a:r>
            <a:r>
              <a:rPr lang="en-US" sz="2800" b="1" i="1" dirty="0" err="1"/>
              <a:t>Semesta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3618" y="1465118"/>
            <a:ext cx="7793182" cy="455468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a.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b="1" i="1" dirty="0"/>
              <a:t>Diagram Venn</a:t>
            </a:r>
            <a:r>
              <a:rPr lang="en-US" dirty="0"/>
              <a:t>   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b. </a:t>
            </a:r>
            <a:r>
              <a:rPr lang="en-US" b="1" dirty="0" err="1"/>
              <a:t>Tentukanlah</a:t>
            </a:r>
            <a:r>
              <a:rPr lang="en-US" b="1" dirty="0"/>
              <a:t> :</a:t>
            </a:r>
            <a:endParaRPr lang="en-US" dirty="0"/>
          </a:p>
          <a:p>
            <a:pPr lvl="0">
              <a:buNone/>
            </a:pPr>
            <a:r>
              <a:rPr lang="en-US" dirty="0"/>
              <a:t>	1.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 </a:t>
            </a:r>
            <a:r>
              <a:rPr lang="en-US" b="1" dirty="0"/>
              <a:t>–</a:t>
            </a:r>
            <a:r>
              <a:rPr lang="en-US" dirty="0"/>
              <a:t>  ( A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C )                 </a:t>
            </a:r>
          </a:p>
          <a:p>
            <a:pPr lvl="0">
              <a:buNone/>
            </a:pPr>
            <a:r>
              <a:rPr lang="en-US" dirty="0"/>
              <a:t>	2. ( A </a:t>
            </a:r>
            <a:r>
              <a:rPr lang="en-US" b="1" dirty="0"/>
              <a:t>–</a:t>
            </a:r>
            <a:r>
              <a:rPr lang="en-US" dirty="0"/>
              <a:t> B )   </a:t>
            </a:r>
            <a:r>
              <a:rPr lang="en-US" b="1" dirty="0">
                <a:sym typeface="Symbol"/>
              </a:rPr>
              <a:t></a:t>
            </a:r>
            <a:r>
              <a:rPr lang="en-US" dirty="0"/>
              <a:t> ( C </a:t>
            </a:r>
            <a:r>
              <a:rPr lang="en-US" b="1" dirty="0">
                <a:sym typeface="Symbol"/>
              </a:rPr>
              <a:t></a:t>
            </a:r>
            <a:r>
              <a:rPr lang="en-US" dirty="0"/>
              <a:t> B 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OPERASI - KOMPLEMEN</a:t>
            </a:r>
            <a:endParaRPr lang="en-US" sz="360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894FF-ECAD-4B9A-A3A6-114AC440E6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Definisi</a:t>
            </a:r>
            <a:r>
              <a:rPr lang="en-US" sz="2800" dirty="0"/>
              <a:t> :  </a:t>
            </a:r>
            <a:r>
              <a:rPr lang="en-US" dirty="0"/>
              <a:t>A</a:t>
            </a:r>
            <a:r>
              <a:rPr lang="en-US" sz="4000" baseline="30000" dirty="0"/>
              <a:t>c</a:t>
            </a:r>
            <a:r>
              <a:rPr lang="en-US" dirty="0"/>
              <a:t>    =  { x | x </a:t>
            </a:r>
            <a:r>
              <a:rPr lang="en-US" dirty="0">
                <a:sym typeface="Symbol" pitchFamily="18" charset="2"/>
              </a:rPr>
              <a:t>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 x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S }</a:t>
            </a:r>
            <a:endParaRPr lang="en-US" sz="3600" dirty="0"/>
          </a:p>
          <a:p>
            <a:pPr marL="381000" algn="just" defTabSz="906463">
              <a:spcBef>
                <a:spcPct val="50000"/>
              </a:spcBef>
              <a:buNone/>
            </a:pPr>
            <a:r>
              <a:rPr lang="en-US" sz="2800" dirty="0" err="1"/>
              <a:t>Contoh</a:t>
            </a:r>
            <a:r>
              <a:rPr lang="en-US" sz="2800" dirty="0"/>
              <a:t>  : 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 = { 2, 3, 5, 6, 8)   ; B = {1, 2, 4, 6, 7, 9, 13}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S = { x | x </a:t>
            </a:r>
            <a:r>
              <a:rPr lang="en-US" sz="2800" dirty="0" err="1"/>
              <a:t>bilangan</a:t>
            </a:r>
            <a:r>
              <a:rPr lang="en-US" sz="2800" dirty="0"/>
              <a:t> </a:t>
            </a:r>
            <a:r>
              <a:rPr lang="en-US" sz="2800" dirty="0" err="1"/>
              <a:t>asli</a:t>
            </a:r>
            <a:r>
              <a:rPr lang="en-US" sz="2800" dirty="0"/>
              <a:t>  </a:t>
            </a:r>
            <a:r>
              <a:rPr lang="en-US" sz="2800" dirty="0">
                <a:sym typeface="Symbol" pitchFamily="18" charset="2"/>
              </a:rPr>
              <a:t></a:t>
            </a:r>
            <a:r>
              <a:rPr lang="en-US" sz="2800" dirty="0"/>
              <a:t> 14}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Maka</a:t>
            </a:r>
            <a:r>
              <a:rPr lang="en-US" sz="2800" dirty="0"/>
              <a:t> :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/>
              <a:t>A</a:t>
            </a:r>
            <a:r>
              <a:rPr lang="en-US" sz="4000" baseline="30000" dirty="0"/>
              <a:t>c</a:t>
            </a:r>
            <a:r>
              <a:rPr lang="en-US" sz="2800" dirty="0"/>
              <a:t> = { 1,4,7, 9,10,11,12,13,14}  </a:t>
            </a:r>
          </a:p>
          <a:p>
            <a:pPr marL="381000" algn="just" defTabSz="906463">
              <a:spcBef>
                <a:spcPct val="50000"/>
              </a:spcBef>
            </a:pPr>
            <a:r>
              <a:rPr lang="en-US" sz="2800" dirty="0" err="1"/>
              <a:t>B</a:t>
            </a:r>
            <a:r>
              <a:rPr lang="en-US" sz="4000" baseline="30000" dirty="0" err="1"/>
              <a:t>c</a:t>
            </a:r>
            <a:r>
              <a:rPr lang="en-US" sz="2800" baseline="30000" dirty="0"/>
              <a:t> </a:t>
            </a:r>
            <a:r>
              <a:rPr lang="en-US" sz="2800" dirty="0"/>
              <a:t>= {3,5, 8,</a:t>
            </a:r>
            <a:r>
              <a:rPr lang="id-ID" sz="2800" dirty="0"/>
              <a:t>10,</a:t>
            </a:r>
            <a:r>
              <a:rPr lang="en-US" sz="2800" dirty="0"/>
              <a:t>11,12,14}</a:t>
            </a:r>
          </a:p>
          <a:p>
            <a:pPr marL="381000" algn="just" defTabSz="906463">
              <a:spcBef>
                <a:spcPct val="50000"/>
              </a:spcBef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7215206" y="1428736"/>
            <a:ext cx="1684337" cy="1095375"/>
            <a:chOff x="7730" y="6847"/>
            <a:chExt cx="2043" cy="1240"/>
          </a:xfrm>
        </p:grpSpPr>
        <p:sp>
          <p:nvSpPr>
            <p:cNvPr id="16413" name="Rectangle 1030"/>
            <p:cNvSpPr>
              <a:spLocks noChangeArrowheads="1"/>
            </p:cNvSpPr>
            <p:nvPr/>
          </p:nvSpPr>
          <p:spPr bwMode="auto">
            <a:xfrm>
              <a:off x="7730" y="6847"/>
              <a:ext cx="1872" cy="124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1031"/>
            <p:cNvSpPr>
              <a:spLocks noChangeArrowheads="1"/>
            </p:cNvSpPr>
            <p:nvPr/>
          </p:nvSpPr>
          <p:spPr bwMode="auto">
            <a:xfrm>
              <a:off x="8195" y="7017"/>
              <a:ext cx="957" cy="93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</a:p>
          </p:txBody>
        </p:sp>
        <p:sp>
          <p:nvSpPr>
            <p:cNvPr id="16415" name="Text Box 1032"/>
            <p:cNvSpPr txBox="1">
              <a:spLocks noChangeArrowheads="1"/>
            </p:cNvSpPr>
            <p:nvPr/>
          </p:nvSpPr>
          <p:spPr bwMode="auto">
            <a:xfrm>
              <a:off x="9053" y="6965"/>
              <a:ext cx="72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/>
                <a:t>A</a:t>
              </a:r>
              <a:r>
                <a:rPr lang="en-US" baseline="30000"/>
                <a:t>c</a:t>
              </a:r>
              <a:endParaRPr lang="en-US" sz="1900" baseline="30000"/>
            </a:p>
          </p:txBody>
        </p:sp>
      </p:grpSp>
      <p:grpSp>
        <p:nvGrpSpPr>
          <p:cNvPr id="3" name="Group 1054"/>
          <p:cNvGrpSpPr>
            <a:grpSpLocks/>
          </p:cNvGrpSpPr>
          <p:nvPr/>
        </p:nvGrpSpPr>
        <p:grpSpPr bwMode="auto">
          <a:xfrm>
            <a:off x="5753129" y="4214818"/>
            <a:ext cx="2890837" cy="2065338"/>
            <a:chOff x="3495" y="2372"/>
            <a:chExt cx="1821" cy="1301"/>
          </a:xfrm>
        </p:grpSpPr>
        <p:sp>
          <p:nvSpPr>
            <p:cNvPr id="16393" name="Rectangle 1034"/>
            <p:cNvSpPr>
              <a:spLocks noChangeArrowheads="1"/>
            </p:cNvSpPr>
            <p:nvPr/>
          </p:nvSpPr>
          <p:spPr bwMode="auto">
            <a:xfrm>
              <a:off x="3590" y="2372"/>
              <a:ext cx="1726" cy="130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Oval 1036"/>
            <p:cNvSpPr>
              <a:spLocks noChangeArrowheads="1"/>
            </p:cNvSpPr>
            <p:nvPr/>
          </p:nvSpPr>
          <p:spPr bwMode="auto">
            <a:xfrm>
              <a:off x="3719" y="2520"/>
              <a:ext cx="960" cy="911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Rectangle 1037"/>
            <p:cNvSpPr>
              <a:spLocks noChangeArrowheads="1"/>
            </p:cNvSpPr>
            <p:nvPr/>
          </p:nvSpPr>
          <p:spPr bwMode="auto">
            <a:xfrm>
              <a:off x="4367" y="298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2</a:t>
              </a:r>
              <a:endParaRPr lang="en-US" sz="2000"/>
            </a:p>
          </p:txBody>
        </p:sp>
        <p:sp>
          <p:nvSpPr>
            <p:cNvPr id="16396" name="Rectangle 1038"/>
            <p:cNvSpPr>
              <a:spLocks noChangeArrowheads="1"/>
            </p:cNvSpPr>
            <p:nvPr/>
          </p:nvSpPr>
          <p:spPr bwMode="auto">
            <a:xfrm>
              <a:off x="4367" y="2714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6</a:t>
              </a:r>
              <a:endParaRPr lang="en-US" sz="2000"/>
            </a:p>
          </p:txBody>
        </p:sp>
        <p:sp>
          <p:nvSpPr>
            <p:cNvPr id="16397" name="Rectangle 1039"/>
            <p:cNvSpPr>
              <a:spLocks noChangeArrowheads="1"/>
            </p:cNvSpPr>
            <p:nvPr/>
          </p:nvSpPr>
          <p:spPr bwMode="auto">
            <a:xfrm>
              <a:off x="4798" y="263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13</a:t>
              </a:r>
              <a:endParaRPr lang="en-US" sz="2000"/>
            </a:p>
          </p:txBody>
        </p:sp>
        <p:sp>
          <p:nvSpPr>
            <p:cNvPr id="16398" name="Rectangle 1040"/>
            <p:cNvSpPr>
              <a:spLocks noChangeArrowheads="1"/>
            </p:cNvSpPr>
            <p:nvPr/>
          </p:nvSpPr>
          <p:spPr bwMode="auto">
            <a:xfrm>
              <a:off x="4690" y="2828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7</a:t>
              </a:r>
              <a:endParaRPr lang="en-US" sz="2000"/>
            </a:p>
          </p:txBody>
        </p:sp>
        <p:sp>
          <p:nvSpPr>
            <p:cNvPr id="16399" name="Rectangle 1041"/>
            <p:cNvSpPr>
              <a:spLocks noChangeArrowheads="1"/>
            </p:cNvSpPr>
            <p:nvPr/>
          </p:nvSpPr>
          <p:spPr bwMode="auto">
            <a:xfrm>
              <a:off x="3935" y="271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5</a:t>
              </a:r>
              <a:endParaRPr lang="en-US" sz="2000"/>
            </a:p>
          </p:txBody>
        </p:sp>
        <p:sp>
          <p:nvSpPr>
            <p:cNvPr id="16400" name="Rectangle 1042"/>
            <p:cNvSpPr>
              <a:spLocks noChangeArrowheads="1"/>
            </p:cNvSpPr>
            <p:nvPr/>
          </p:nvSpPr>
          <p:spPr bwMode="auto">
            <a:xfrm>
              <a:off x="4582" y="2600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4</a:t>
              </a:r>
              <a:endParaRPr lang="en-US" sz="2000"/>
            </a:p>
          </p:txBody>
        </p:sp>
        <p:sp>
          <p:nvSpPr>
            <p:cNvPr id="16401" name="Rectangle 1043"/>
            <p:cNvSpPr>
              <a:spLocks noChangeArrowheads="1"/>
            </p:cNvSpPr>
            <p:nvPr/>
          </p:nvSpPr>
          <p:spPr bwMode="auto">
            <a:xfrm>
              <a:off x="3827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3</a:t>
              </a:r>
              <a:endParaRPr lang="en-US" sz="2000"/>
            </a:p>
          </p:txBody>
        </p:sp>
        <p:sp>
          <p:nvSpPr>
            <p:cNvPr id="16402" name="Rectangle 1044"/>
            <p:cNvSpPr>
              <a:spLocks noChangeArrowheads="1"/>
            </p:cNvSpPr>
            <p:nvPr/>
          </p:nvSpPr>
          <p:spPr bwMode="auto">
            <a:xfrm>
              <a:off x="4798" y="3098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9</a:t>
              </a:r>
              <a:endParaRPr lang="en-US" sz="2000"/>
            </a:p>
          </p:txBody>
        </p:sp>
        <p:sp>
          <p:nvSpPr>
            <p:cNvPr id="16403" name="Rectangle 1045"/>
            <p:cNvSpPr>
              <a:spLocks noChangeArrowheads="1"/>
            </p:cNvSpPr>
            <p:nvPr/>
          </p:nvSpPr>
          <p:spPr bwMode="auto">
            <a:xfrm>
              <a:off x="3935" y="2984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8</a:t>
              </a:r>
              <a:endParaRPr lang="en-US" sz="2000"/>
            </a:p>
          </p:txBody>
        </p:sp>
        <p:sp>
          <p:nvSpPr>
            <p:cNvPr id="16404" name="Rectangle 1046"/>
            <p:cNvSpPr>
              <a:spLocks noChangeArrowheads="1"/>
            </p:cNvSpPr>
            <p:nvPr/>
          </p:nvSpPr>
          <p:spPr bwMode="auto">
            <a:xfrm>
              <a:off x="3719" y="3440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11</a:t>
              </a:r>
              <a:endParaRPr lang="en-US" sz="2000"/>
            </a:p>
          </p:txBody>
        </p:sp>
        <p:sp>
          <p:nvSpPr>
            <p:cNvPr id="16406" name="Rectangle 1048"/>
            <p:cNvSpPr>
              <a:spLocks noChangeArrowheads="1"/>
            </p:cNvSpPr>
            <p:nvPr/>
          </p:nvSpPr>
          <p:spPr bwMode="auto">
            <a:xfrm>
              <a:off x="4259" y="3397"/>
              <a:ext cx="323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14</a:t>
              </a:r>
              <a:endParaRPr lang="en-US" sz="2000"/>
            </a:p>
          </p:txBody>
        </p:sp>
        <p:sp>
          <p:nvSpPr>
            <p:cNvPr id="16407" name="Rectangle 1049"/>
            <p:cNvSpPr>
              <a:spLocks noChangeArrowheads="1"/>
            </p:cNvSpPr>
            <p:nvPr/>
          </p:nvSpPr>
          <p:spPr bwMode="auto">
            <a:xfrm>
              <a:off x="4906" y="3440"/>
              <a:ext cx="32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12</a:t>
              </a:r>
              <a:endParaRPr lang="en-US" sz="2000"/>
            </a:p>
          </p:txBody>
        </p:sp>
        <p:sp>
          <p:nvSpPr>
            <p:cNvPr id="16408" name="Rectangle 1050"/>
            <p:cNvSpPr>
              <a:spLocks noChangeArrowheads="1"/>
            </p:cNvSpPr>
            <p:nvPr/>
          </p:nvSpPr>
          <p:spPr bwMode="auto">
            <a:xfrm>
              <a:off x="4582" y="3212"/>
              <a:ext cx="32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ym typeface="Symbol" pitchFamily="18" charset="2"/>
                </a:rPr>
                <a:t></a:t>
              </a:r>
              <a:r>
                <a:rPr lang="en-US" sz="1400"/>
                <a:t>1</a:t>
              </a:r>
              <a:endParaRPr lang="en-US" sz="2000"/>
            </a:p>
          </p:txBody>
        </p:sp>
        <p:sp>
          <p:nvSpPr>
            <p:cNvPr id="16409" name="Rectangle 1051"/>
            <p:cNvSpPr>
              <a:spLocks noChangeArrowheads="1"/>
            </p:cNvSpPr>
            <p:nvPr/>
          </p:nvSpPr>
          <p:spPr bwMode="auto">
            <a:xfrm>
              <a:off x="3495" y="2373"/>
              <a:ext cx="32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S</a:t>
              </a:r>
            </a:p>
          </p:txBody>
        </p:sp>
        <p:sp>
          <p:nvSpPr>
            <p:cNvPr id="16410" name="Rectangle 1052"/>
            <p:cNvSpPr>
              <a:spLocks noChangeArrowheads="1"/>
            </p:cNvSpPr>
            <p:nvPr/>
          </p:nvSpPr>
          <p:spPr bwMode="auto">
            <a:xfrm>
              <a:off x="3935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16411" name="Rectangle 1053"/>
            <p:cNvSpPr>
              <a:spLocks noChangeArrowheads="1"/>
            </p:cNvSpPr>
            <p:nvPr/>
          </p:nvSpPr>
          <p:spPr bwMode="auto">
            <a:xfrm>
              <a:off x="4863" y="2372"/>
              <a:ext cx="324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2000"/>
                <a:t>B</a:t>
              </a:r>
            </a:p>
          </p:txBody>
        </p:sp>
        <p:sp>
          <p:nvSpPr>
            <p:cNvPr id="16412" name="Oval 1035" descr="10%"/>
            <p:cNvSpPr>
              <a:spLocks noChangeArrowheads="1"/>
            </p:cNvSpPr>
            <p:nvPr/>
          </p:nvSpPr>
          <p:spPr bwMode="auto">
            <a:xfrm>
              <a:off x="4259" y="2531"/>
              <a:ext cx="971" cy="912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1047"/>
          <p:cNvSpPr>
            <a:spLocks noChangeArrowheads="1"/>
          </p:cNvSpPr>
          <p:nvPr/>
        </p:nvSpPr>
        <p:spPr bwMode="auto">
          <a:xfrm>
            <a:off x="7415236" y="5854719"/>
            <a:ext cx="5143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dirty="0">
                <a:sym typeface="Symbol" pitchFamily="18" charset="2"/>
              </a:rPr>
              <a:t></a:t>
            </a:r>
            <a:r>
              <a:rPr lang="en-US" sz="1400" dirty="0"/>
              <a:t>10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Latihan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Diberikan</a:t>
            </a:r>
            <a:r>
              <a:rPr lang="en-US" sz="2800" dirty="0"/>
              <a:t> 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berikut</a:t>
            </a:r>
            <a:r>
              <a:rPr lang="en-US" sz="2800" dirty="0"/>
              <a:t>:</a:t>
            </a:r>
          </a:p>
          <a:p>
            <a:r>
              <a:rPr lang="en-US" sz="2800" b="1" dirty="0"/>
              <a:t>A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1, 2, 5, 6, 7, 11, 12, 13, 15, 18, 20 </a:t>
            </a:r>
            <a:r>
              <a:rPr lang="en-US" sz="2800" b="1" dirty="0"/>
              <a:t>}</a:t>
            </a:r>
            <a:r>
              <a:rPr lang="en-US" sz="2800" dirty="0"/>
              <a:t>           </a:t>
            </a:r>
          </a:p>
          <a:p>
            <a:r>
              <a:rPr lang="en-US" sz="2800" b="1" dirty="0"/>
              <a:t>B</a:t>
            </a:r>
            <a:r>
              <a:rPr lang="en-US" sz="2800" dirty="0"/>
              <a:t>  = </a:t>
            </a:r>
            <a:r>
              <a:rPr lang="en-US" sz="2800" b="1" dirty="0"/>
              <a:t>{</a:t>
            </a:r>
            <a:r>
              <a:rPr lang="en-US" sz="2800" dirty="0"/>
              <a:t>  2, 3, 4, 5, 6, 7, 8, 12, 13 </a:t>
            </a:r>
            <a:r>
              <a:rPr lang="en-US" sz="2800" b="1" dirty="0"/>
              <a:t>}</a:t>
            </a:r>
            <a:r>
              <a:rPr lang="en-US" sz="2800" dirty="0"/>
              <a:t> </a:t>
            </a:r>
          </a:p>
          <a:p>
            <a:r>
              <a:rPr lang="en-US" sz="2800" b="1" dirty="0"/>
              <a:t>C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1, 2, 3, 6, 8, 9, 10, 13, 17, 18 </a:t>
            </a:r>
            <a:r>
              <a:rPr lang="en-US" sz="2800" b="1" dirty="0"/>
              <a:t>}</a:t>
            </a:r>
            <a:endParaRPr lang="en-US" sz="2800" dirty="0"/>
          </a:p>
          <a:p>
            <a:r>
              <a:rPr lang="en-US" sz="2800" b="1" dirty="0"/>
              <a:t>S</a:t>
            </a:r>
            <a:r>
              <a:rPr lang="en-US" sz="2800" dirty="0"/>
              <a:t> =  </a:t>
            </a:r>
            <a:r>
              <a:rPr lang="en-US" sz="2800" b="1" dirty="0"/>
              <a:t>{</a:t>
            </a:r>
            <a:r>
              <a:rPr lang="en-US" sz="2800" dirty="0"/>
              <a:t> x </a:t>
            </a:r>
            <a:r>
              <a:rPr lang="en-US" sz="2800" b="1" dirty="0"/>
              <a:t>|</a:t>
            </a:r>
            <a:r>
              <a:rPr lang="en-US" sz="2800" dirty="0"/>
              <a:t>   </a:t>
            </a:r>
            <a:r>
              <a:rPr lang="en-US" sz="2800" b="1" i="1" dirty="0"/>
              <a:t>x &lt;= 20</a:t>
            </a:r>
            <a:r>
              <a:rPr lang="en-US" sz="2800" dirty="0"/>
              <a:t> , x </a:t>
            </a:r>
            <a:r>
              <a:rPr lang="en-US" sz="2800" i="1" dirty="0" err="1"/>
              <a:t>bilangan</a:t>
            </a:r>
            <a:r>
              <a:rPr lang="en-US" sz="2800" i="1" dirty="0"/>
              <a:t> </a:t>
            </a:r>
            <a:r>
              <a:rPr lang="en-US" sz="2800" i="1" dirty="0" err="1"/>
              <a:t>asli</a:t>
            </a:r>
            <a:r>
              <a:rPr lang="en-US" sz="2800" dirty="0"/>
              <a:t>  </a:t>
            </a:r>
            <a:r>
              <a:rPr lang="en-US" sz="2800" b="1" dirty="0"/>
              <a:t>}</a:t>
            </a:r>
            <a:r>
              <a:rPr lang="en-US" sz="2800" dirty="0"/>
              <a:t>  =  </a:t>
            </a:r>
            <a:r>
              <a:rPr lang="en-US" sz="2800" b="1" i="1" dirty="0" err="1"/>
              <a:t>Himpunan</a:t>
            </a:r>
            <a:r>
              <a:rPr lang="en-US" sz="2800" b="1" i="1" dirty="0"/>
              <a:t> </a:t>
            </a:r>
            <a:r>
              <a:rPr lang="en-US" sz="2800" b="1" i="1" dirty="0" err="1"/>
              <a:t>Semesta</a:t>
            </a:r>
            <a:endParaRPr lang="en-US" sz="2800" b="1" i="1" dirty="0"/>
          </a:p>
          <a:p>
            <a:pPr>
              <a:buNone/>
            </a:pPr>
            <a:r>
              <a:rPr lang="en-US" sz="2800" b="1" i="1" dirty="0" err="1"/>
              <a:t>Tentukan</a:t>
            </a:r>
            <a:r>
              <a:rPr lang="en-US" sz="2800" b="1" i="1" dirty="0"/>
              <a:t>: </a:t>
            </a:r>
          </a:p>
          <a:p>
            <a:pPr lvl="0">
              <a:buNone/>
            </a:pPr>
            <a:r>
              <a:rPr lang="en-US" sz="2800" dirty="0"/>
              <a:t>1.   ( C </a:t>
            </a:r>
            <a:r>
              <a:rPr lang="en-US" sz="2800" b="1" dirty="0"/>
              <a:t>–</a:t>
            </a:r>
            <a:r>
              <a:rPr lang="en-US" sz="2800" dirty="0"/>
              <a:t> A )</a:t>
            </a:r>
            <a:r>
              <a:rPr lang="en-US" sz="2800" b="1" baseline="30000" dirty="0"/>
              <a:t>c</a:t>
            </a:r>
            <a:r>
              <a:rPr lang="en-US" sz="2800" dirty="0"/>
              <a:t>  </a:t>
            </a:r>
            <a:r>
              <a:rPr lang="en-US" sz="2800" b="1" dirty="0">
                <a:sym typeface="Symbol"/>
              </a:rPr>
              <a:t></a:t>
            </a:r>
            <a:r>
              <a:rPr lang="en-US" sz="2800" b="1" dirty="0"/>
              <a:t> </a:t>
            </a:r>
            <a:r>
              <a:rPr lang="en-US" sz="2800" dirty="0"/>
              <a:t>( </a:t>
            </a:r>
            <a:r>
              <a:rPr lang="en-US" sz="2800" b="1" dirty="0"/>
              <a:t>C </a:t>
            </a:r>
            <a:r>
              <a:rPr lang="en-US" sz="2800" b="1" dirty="0">
                <a:sym typeface="Symbol"/>
              </a:rPr>
              <a:t></a:t>
            </a:r>
            <a:r>
              <a:rPr lang="en-US" sz="2800" dirty="0"/>
              <a:t> B )</a:t>
            </a:r>
          </a:p>
          <a:p>
            <a:pPr lvl="0">
              <a:buNone/>
            </a:pPr>
            <a:r>
              <a:rPr lang="en-US" sz="2800" dirty="0"/>
              <a:t>2.  (A </a:t>
            </a:r>
            <a:r>
              <a:rPr lang="en-US" sz="2800" b="1" dirty="0">
                <a:sym typeface="Symbol"/>
              </a:rPr>
              <a:t></a:t>
            </a:r>
            <a:r>
              <a:rPr lang="en-US" sz="2800" dirty="0"/>
              <a:t> C )  </a:t>
            </a:r>
            <a:r>
              <a:rPr lang="en-US" sz="2800" b="1" dirty="0">
                <a:sym typeface="Symbol"/>
              </a:rPr>
              <a:t></a:t>
            </a:r>
            <a:r>
              <a:rPr lang="en-US" sz="2800" b="1" dirty="0"/>
              <a:t>  </a:t>
            </a:r>
            <a:r>
              <a:rPr lang="en-US" sz="2800" dirty="0"/>
              <a:t>(</a:t>
            </a:r>
            <a:r>
              <a:rPr lang="en-US" sz="2800" b="1" dirty="0"/>
              <a:t> </a:t>
            </a:r>
            <a:r>
              <a:rPr lang="en-US" sz="2800" dirty="0"/>
              <a:t>(B – C) </a:t>
            </a:r>
            <a:r>
              <a:rPr lang="en-US" sz="2800" b="1" dirty="0">
                <a:sym typeface="Symbol"/>
              </a:rPr>
              <a:t></a:t>
            </a:r>
            <a:r>
              <a:rPr lang="en-US" sz="2800" b="1" dirty="0"/>
              <a:t> A</a:t>
            </a:r>
            <a:r>
              <a:rPr lang="en-US" sz="2800" baseline="30000" dirty="0"/>
              <a:t>c</a:t>
            </a:r>
            <a:r>
              <a:rPr lang="en-US" sz="2800" dirty="0"/>
              <a:t> 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Prinsip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Inklusi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–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Eksklusi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  <a:p>
            <a:r>
              <a:rPr lang="en-US" sz="2800" dirty="0" err="1"/>
              <a:t>Jika</a:t>
            </a:r>
            <a:r>
              <a:rPr lang="en-US" sz="2800" dirty="0"/>
              <a:t> 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himpunan-himpunan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 </a:t>
            </a:r>
            <a:r>
              <a:rPr lang="en-US" sz="2800" b="1" dirty="0"/>
              <a:t>A U B</a:t>
            </a:r>
            <a:r>
              <a:rPr lang="en-US" sz="2800" dirty="0"/>
              <a:t>  </a:t>
            </a:r>
            <a:r>
              <a:rPr lang="en-US" sz="2800" dirty="0" err="1"/>
              <a:t>dan</a:t>
            </a:r>
            <a:r>
              <a:rPr lang="en-US" sz="2800" dirty="0"/>
              <a:t>  </a:t>
            </a:r>
            <a:r>
              <a:rPr lang="en-US" sz="2800" b="1" dirty="0"/>
              <a:t>A </a:t>
            </a:r>
            <a:r>
              <a:rPr lang="en-US" sz="2800" b="1" dirty="0">
                <a:sym typeface="Symbol"/>
              </a:rPr>
              <a:t></a:t>
            </a:r>
            <a:r>
              <a:rPr lang="en-US" sz="2800" b="1" dirty="0"/>
              <a:t>B</a:t>
            </a:r>
            <a:r>
              <a:rPr lang="en-US" sz="2800" dirty="0"/>
              <a:t> 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berhingga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b="1" dirty="0"/>
              <a:t>    | A U B | = |A| + |B| - | A </a:t>
            </a:r>
            <a:r>
              <a:rPr lang="en-US" sz="2800" b="1" dirty="0">
                <a:sym typeface="Symbol"/>
              </a:rPr>
              <a:t> </a:t>
            </a:r>
            <a:r>
              <a:rPr lang="en-US" sz="2800" b="1" dirty="0"/>
              <a:t>B |</a:t>
            </a:r>
          </a:p>
          <a:p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penggabungan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A  </a:t>
            </a:r>
            <a:r>
              <a:rPr lang="en-US" sz="2800" dirty="0" err="1"/>
              <a:t>ditambah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himpuanan</a:t>
            </a:r>
            <a:r>
              <a:rPr lang="en-US" sz="2800" dirty="0"/>
              <a:t> B, </a:t>
            </a:r>
            <a:r>
              <a:rPr lang="en-US" sz="2800" dirty="0" err="1"/>
              <a:t>dikurangi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irisan</a:t>
            </a:r>
            <a:r>
              <a:rPr lang="en-US" sz="2800" dirty="0"/>
              <a:t> A </a:t>
            </a:r>
            <a:r>
              <a:rPr lang="en-US" sz="2800" dirty="0" err="1"/>
              <a:t>dan</a:t>
            </a:r>
            <a:r>
              <a:rPr lang="en-US" sz="2800" dirty="0"/>
              <a:t> 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Prinsip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Inklusi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-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Eksklusi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Tiga</a:t>
            </a:r>
            <a:r>
              <a:rPr lang="en-US" b="1" dirty="0"/>
              <a:t> </a:t>
            </a:r>
            <a:r>
              <a:rPr lang="en-US" b="1" dirty="0" err="1"/>
              <a:t>Himpunan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A, B,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, </a:t>
            </a:r>
            <a:r>
              <a:rPr lang="en-US" dirty="0" err="1"/>
              <a:t>maka</a:t>
            </a:r>
            <a:endParaRPr lang="en-US" dirty="0"/>
          </a:p>
          <a:p>
            <a:pPr>
              <a:buNone/>
            </a:pPr>
            <a:r>
              <a:rPr lang="en-US" b="1" dirty="0"/>
              <a:t>| A U B U C | =  |A|  + |B| + |C|  -  |A </a:t>
            </a:r>
            <a:r>
              <a:rPr lang="en-US" b="1" dirty="0">
                <a:sym typeface="Symbol"/>
              </a:rPr>
              <a:t></a:t>
            </a:r>
            <a:r>
              <a:rPr lang="en-US" b="1" dirty="0"/>
              <a:t> B|  -   </a:t>
            </a:r>
          </a:p>
          <a:p>
            <a:pPr>
              <a:buNone/>
            </a:pPr>
            <a:r>
              <a:rPr lang="en-US" b="1" dirty="0"/>
              <a:t>                         |A </a:t>
            </a:r>
            <a:r>
              <a:rPr lang="en-US" b="1" dirty="0">
                <a:sym typeface="Symbol"/>
              </a:rPr>
              <a:t> </a:t>
            </a:r>
            <a:r>
              <a:rPr lang="en-US" b="1" dirty="0"/>
              <a:t>C|  -  |B </a:t>
            </a:r>
            <a:r>
              <a:rPr lang="en-US" b="1" dirty="0">
                <a:sym typeface="Symbol"/>
              </a:rPr>
              <a:t> </a:t>
            </a:r>
            <a:r>
              <a:rPr lang="en-US" b="1" dirty="0"/>
              <a:t>C|  +  A </a:t>
            </a:r>
            <a:r>
              <a:rPr lang="en-US" b="1" dirty="0">
                <a:sym typeface="Symbol"/>
              </a:rPr>
              <a:t> </a:t>
            </a:r>
            <a:r>
              <a:rPr lang="en-US" b="1" dirty="0"/>
              <a:t>B </a:t>
            </a:r>
            <a:r>
              <a:rPr lang="en-US" b="1" dirty="0">
                <a:sym typeface="Symbol"/>
              </a:rPr>
              <a:t> </a:t>
            </a:r>
            <a:r>
              <a:rPr lang="en-US" b="1" dirty="0"/>
              <a:t>C |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9C3D5B-5A56-2D8E-6430-9CAE9A3FAEFB}"/>
                  </a:ext>
                </a:extLst>
              </p14:cNvPr>
              <p14:cNvContentPartPr/>
              <p14:nvPr/>
            </p14:nvContentPartPr>
            <p14:xfrm>
              <a:off x="2564869" y="3854389"/>
              <a:ext cx="897120" cy="104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9C3D5B-5A56-2D8E-6430-9CAE9A3FA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5869" y="3845389"/>
                <a:ext cx="914760" cy="10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5DEE3D-F4AA-A42F-1A6B-4ADB87585259}"/>
                  </a:ext>
                </a:extLst>
              </p14:cNvPr>
              <p14:cNvContentPartPr/>
              <p14:nvPr/>
            </p14:nvContentPartPr>
            <p14:xfrm>
              <a:off x="3189469" y="3698869"/>
              <a:ext cx="708120" cy="115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5DEE3D-F4AA-A42F-1A6B-4ADB875852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0469" y="3690229"/>
                <a:ext cx="72576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78F730-003A-64B7-5224-EA68C4CBE920}"/>
                  </a:ext>
                </a:extLst>
              </p14:cNvPr>
              <p14:cNvContentPartPr/>
              <p14:nvPr/>
            </p14:nvContentPartPr>
            <p14:xfrm>
              <a:off x="2419429" y="4518949"/>
              <a:ext cx="1778760" cy="81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78F730-003A-64B7-5224-EA68C4CBE9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0789" y="4510309"/>
                <a:ext cx="179640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88EF0A-86D8-CB24-AE52-BC383583D051}"/>
                  </a:ext>
                </a:extLst>
              </p14:cNvPr>
              <p14:cNvContentPartPr/>
              <p14:nvPr/>
            </p14:nvContentPartPr>
            <p14:xfrm>
              <a:off x="2005069" y="3428869"/>
              <a:ext cx="3055680" cy="237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88EF0A-86D8-CB24-AE52-BC383583D0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6429" y="3420229"/>
                <a:ext cx="3073320" cy="238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BBE16CA-02F6-79EC-C9B0-037C9C4755FB}"/>
              </a:ext>
            </a:extLst>
          </p:cNvPr>
          <p:cNvGrpSpPr/>
          <p:nvPr/>
        </p:nvGrpSpPr>
        <p:grpSpPr>
          <a:xfrm>
            <a:off x="2840629" y="4052389"/>
            <a:ext cx="765360" cy="738000"/>
            <a:chOff x="2840629" y="4052389"/>
            <a:chExt cx="76536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23489C-1CFC-9105-DC2B-CFCEDAC739CA}"/>
                    </a:ext>
                  </a:extLst>
                </p14:cNvPr>
                <p14:cNvContentPartPr/>
                <p14:nvPr/>
              </p14:nvContentPartPr>
              <p14:xfrm>
                <a:off x="3246709" y="4052389"/>
                <a:ext cx="130320" cy="168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23489C-1CFC-9105-DC2B-CFCEDAC739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38069" y="4043389"/>
                  <a:ext cx="14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9B4D17-2AF0-3442-BE21-C255C76AA7CA}"/>
                    </a:ext>
                  </a:extLst>
                </p14:cNvPr>
                <p14:cNvContentPartPr/>
                <p14:nvPr/>
              </p14:nvContentPartPr>
              <p14:xfrm>
                <a:off x="3177589" y="4239229"/>
                <a:ext cx="106560" cy="9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9B4D17-2AF0-3442-BE21-C255C76AA7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68589" y="4230589"/>
                  <a:ext cx="124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70F4AD-038D-F699-8062-463766185366}"/>
                    </a:ext>
                  </a:extLst>
                </p14:cNvPr>
                <p14:cNvContentPartPr/>
                <p14:nvPr/>
              </p14:nvContentPartPr>
              <p14:xfrm>
                <a:off x="3307909" y="4239229"/>
                <a:ext cx="121320" cy="169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70F4AD-038D-F699-8062-4637661853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99269" y="4230589"/>
                  <a:ext cx="138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BA307E-A3C7-306C-EE53-A8DA93245F72}"/>
                    </a:ext>
                  </a:extLst>
                </p14:cNvPr>
                <p14:cNvContentPartPr/>
                <p14:nvPr/>
              </p14:nvContentPartPr>
              <p14:xfrm>
                <a:off x="3258589" y="4540909"/>
                <a:ext cx="50760" cy="56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BA307E-A3C7-306C-EE53-A8DA93245F7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49589" y="4531909"/>
                  <a:ext cx="68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7A7C6B-9322-1271-037D-9456FD7A234B}"/>
                    </a:ext>
                  </a:extLst>
                </p14:cNvPr>
                <p14:cNvContentPartPr/>
                <p14:nvPr/>
              </p14:nvContentPartPr>
              <p14:xfrm>
                <a:off x="2840629" y="4571869"/>
                <a:ext cx="4680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7A7C6B-9322-1271-037D-9456FD7A23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31989" y="4562869"/>
                  <a:ext cx="64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3447A1-CE8A-F30D-173F-563D42F1D3DF}"/>
                    </a:ext>
                  </a:extLst>
                </p14:cNvPr>
                <p14:cNvContentPartPr/>
                <p14:nvPr/>
              </p14:nvContentPartPr>
              <p14:xfrm>
                <a:off x="2920909" y="4488709"/>
                <a:ext cx="5184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3447A1-CE8A-F30D-173F-563D42F1D3D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11909" y="4480069"/>
                  <a:ext cx="69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3C71D8-CB2E-A463-69E2-06796656E13C}"/>
                    </a:ext>
                  </a:extLst>
                </p14:cNvPr>
                <p14:cNvContentPartPr/>
                <p14:nvPr/>
              </p14:nvContentPartPr>
              <p14:xfrm>
                <a:off x="3034309" y="4571869"/>
                <a:ext cx="52560" cy="21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3C71D8-CB2E-A463-69E2-06796656E1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25669" y="4562869"/>
                  <a:ext cx="7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125497-E6B4-E351-BB9E-F5D4C9C8F112}"/>
                    </a:ext>
                  </a:extLst>
                </p14:cNvPr>
                <p14:cNvContentPartPr/>
                <p14:nvPr/>
              </p14:nvContentPartPr>
              <p14:xfrm>
                <a:off x="3443269" y="4561429"/>
                <a:ext cx="58680" cy="18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125497-E6B4-E351-BB9E-F5D4C9C8F11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34629" y="4552429"/>
                  <a:ext cx="7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BE3AA6-6904-5203-28A5-12EA3B3FDA7C}"/>
                    </a:ext>
                  </a:extLst>
                </p14:cNvPr>
                <p14:cNvContentPartPr/>
                <p14:nvPr/>
              </p14:nvContentPartPr>
              <p14:xfrm>
                <a:off x="3560269" y="4530469"/>
                <a:ext cx="4572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BE3AA6-6904-5203-28A5-12EA3B3FDA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51269" y="4521829"/>
                  <a:ext cx="63360" cy="165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survei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 60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pembaca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, </a:t>
            </a:r>
            <a:r>
              <a:rPr lang="en-US" sz="2000" dirty="0" err="1"/>
              <a:t>diperoleh</a:t>
            </a:r>
            <a:r>
              <a:rPr lang="en-US" sz="2000" dirty="0"/>
              <a:t> data </a:t>
            </a:r>
            <a:r>
              <a:rPr lang="en-US" sz="2000" dirty="0" err="1"/>
              <a:t>sbb</a:t>
            </a:r>
            <a:r>
              <a:rPr lang="en-US" sz="2000" dirty="0"/>
              <a:t>.:</a:t>
            </a:r>
            <a:endParaRPr lang="en-US" sz="2000" b="1" dirty="0"/>
          </a:p>
          <a:p>
            <a:r>
              <a:rPr lang="en-US" sz="2000" b="1" dirty="0"/>
              <a:t>25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endParaRPr lang="en-US" sz="2000" b="1" dirty="0"/>
          </a:p>
          <a:p>
            <a:r>
              <a:rPr lang="en-US" sz="2000" b="1" dirty="0"/>
              <a:t>26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endParaRPr lang="en-US" sz="2000" b="1" dirty="0"/>
          </a:p>
          <a:p>
            <a:r>
              <a:rPr lang="en-US" sz="2000" b="1" dirty="0"/>
              <a:t>26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dirty="0"/>
              <a:t>  </a:t>
            </a:r>
            <a:r>
              <a:rPr lang="en-US" sz="2000" b="1" dirty="0"/>
              <a:t>9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b="1" dirty="0"/>
              <a:t>11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Kompas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endParaRPr lang="en-US" sz="2000" b="1" dirty="0"/>
          </a:p>
          <a:p>
            <a:r>
              <a:rPr lang="en-US" sz="2000" dirty="0"/>
              <a:t>  </a:t>
            </a:r>
            <a:r>
              <a:rPr lang="en-US" sz="2000" b="1" dirty="0"/>
              <a:t>8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Merdeka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/>
              <a:t>Bola</a:t>
            </a:r>
          </a:p>
          <a:p>
            <a:r>
              <a:rPr lang="en-US" sz="2000" dirty="0"/>
              <a:t>  </a:t>
            </a:r>
            <a:r>
              <a:rPr lang="en-US" sz="2000" b="1" dirty="0"/>
              <a:t>3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 err="1"/>
              <a:t>Ketiganya</a:t>
            </a:r>
            <a:r>
              <a:rPr lang="en-US" sz="2000" dirty="0"/>
              <a:t>.</a:t>
            </a:r>
            <a:endParaRPr lang="en-US" sz="2000" b="1" dirty="0"/>
          </a:p>
          <a:p>
            <a:pPr>
              <a:buNone/>
            </a:pPr>
            <a:r>
              <a:rPr lang="en-US" sz="2000" dirty="0" err="1"/>
              <a:t>Tentukan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dirty="0"/>
              <a:t>a.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orang</a:t>
            </a:r>
            <a:r>
              <a:rPr lang="en-US" sz="2000" dirty="0"/>
              <a:t> yang </a:t>
            </a:r>
            <a:r>
              <a:rPr lang="en-US" sz="2000" dirty="0" err="1"/>
              <a:t>membaca</a:t>
            </a:r>
            <a:r>
              <a:rPr lang="en-US" sz="2000" dirty="0"/>
              <a:t> </a:t>
            </a:r>
            <a:r>
              <a:rPr lang="en-US" sz="2000" b="1" dirty="0"/>
              <a:t>paling </a:t>
            </a:r>
            <a:r>
              <a:rPr lang="en-US" sz="2000" b="1" dirty="0" err="1"/>
              <a:t>sedikit</a:t>
            </a:r>
            <a:r>
              <a:rPr lang="en-US" sz="2000" b="1" dirty="0"/>
              <a:t> </a:t>
            </a:r>
            <a:r>
              <a:rPr lang="en-US" sz="2000" b="1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.</a:t>
            </a:r>
            <a:endParaRPr lang="en-US" sz="2000" b="1" dirty="0"/>
          </a:p>
          <a:p>
            <a:pPr lvl="0">
              <a:buNone/>
            </a:pPr>
            <a:r>
              <a:rPr lang="en-US" sz="2000" dirty="0"/>
              <a:t>b. </a:t>
            </a:r>
            <a:r>
              <a:rPr lang="en-US" sz="2000" dirty="0" err="1"/>
              <a:t>Gambarkan</a:t>
            </a:r>
            <a:r>
              <a:rPr lang="en-US" sz="2000" dirty="0"/>
              <a:t> </a:t>
            </a:r>
            <a:r>
              <a:rPr lang="en-US" sz="2000" b="1" dirty="0"/>
              <a:t>diagram</a:t>
            </a:r>
            <a:r>
              <a:rPr lang="en-US" sz="2000" dirty="0"/>
              <a:t> </a:t>
            </a:r>
            <a:r>
              <a:rPr lang="en-US" sz="2000" b="1" dirty="0"/>
              <a:t>Venn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c</a:t>
            </a:r>
            <a:r>
              <a:rPr lang="en-US" sz="2000" b="1" dirty="0"/>
              <a:t>. </a:t>
            </a:r>
            <a:r>
              <a:rPr lang="en-US" sz="2000" b="1" dirty="0" err="1"/>
              <a:t>Berapa</a:t>
            </a:r>
            <a:r>
              <a:rPr lang="en-US" sz="2000" b="1" dirty="0"/>
              <a:t> </a:t>
            </a:r>
            <a:r>
              <a:rPr lang="en-US" sz="2000" b="1" dirty="0" err="1"/>
              <a:t>orang</a:t>
            </a:r>
            <a:r>
              <a:rPr lang="en-US" sz="2000" b="1" dirty="0"/>
              <a:t> yang </a:t>
            </a:r>
            <a:r>
              <a:rPr lang="en-US" sz="2000" b="1" dirty="0" err="1"/>
              <a:t>membaca</a:t>
            </a:r>
            <a:r>
              <a:rPr lang="en-US" sz="2000" b="1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koran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448</TotalTime>
  <Words>1587</Words>
  <Application>Microsoft Office PowerPoint</Application>
  <PresentationFormat>On-screen Show (4:3)</PresentationFormat>
  <Paragraphs>222</Paragraphs>
  <Slides>23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Franklin Gothic Book</vt:lpstr>
      <vt:lpstr>Perpetua</vt:lpstr>
      <vt:lpstr>Wingdings</vt:lpstr>
      <vt:lpstr>Wingdings 2</vt:lpstr>
      <vt:lpstr>Equity</vt:lpstr>
      <vt:lpstr>Equation</vt:lpstr>
      <vt:lpstr>BAB 1 HIMPUNAN </vt:lpstr>
      <vt:lpstr>PowerPoint Presentation</vt:lpstr>
      <vt:lpstr>Latihan Minggu Lalu</vt:lpstr>
      <vt:lpstr>PowerPoint Presentation</vt:lpstr>
      <vt:lpstr>OPERASI - KOMPLEMEN</vt:lpstr>
      <vt:lpstr>Latihan</vt:lpstr>
      <vt:lpstr>Prinsip Inklusi – Eksklusi (1)</vt:lpstr>
      <vt:lpstr>Prinsip Inklusi - Eksklusi</vt:lpstr>
      <vt:lpstr>Contoh</vt:lpstr>
      <vt:lpstr>Solusi</vt:lpstr>
      <vt:lpstr>PowerPoint Presentation</vt:lpstr>
      <vt:lpstr>PRINSIP INKLUSI EKSLUSI (2)</vt:lpstr>
      <vt:lpstr>Solusi</vt:lpstr>
      <vt:lpstr>Latihan Soal 1</vt:lpstr>
      <vt:lpstr>Latihan Soal 1</vt:lpstr>
      <vt:lpstr>Latihan Soal 2</vt:lpstr>
      <vt:lpstr>Latihan Soal 2</vt:lpstr>
      <vt:lpstr>Latihan Soal 3</vt:lpstr>
      <vt:lpstr>Latihan Soal 3</vt:lpstr>
      <vt:lpstr>Latihan Soal 3</vt:lpstr>
      <vt:lpstr>Latihan Soal 4</vt:lpstr>
      <vt:lpstr>Latihan Soal 5</vt:lpstr>
      <vt:lpstr>Latihan Soal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HIMPUNAN</dc:title>
  <dc:creator>Panasonic</dc:creator>
  <cp:lastModifiedBy>Wresty Andriani</cp:lastModifiedBy>
  <cp:revision>15</cp:revision>
  <dcterms:created xsi:type="dcterms:W3CDTF">2014-09-07T10:06:08Z</dcterms:created>
  <dcterms:modified xsi:type="dcterms:W3CDTF">2022-09-20T08:59:44Z</dcterms:modified>
</cp:coreProperties>
</file>