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5.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6.xml" ContentType="application/vnd.openxmlformats-officedocument.presentationml.notesSlide+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notesSlides/notesSlide7.xml" ContentType="application/vnd.openxmlformats-officedocument.presentationml.notesSlide+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notesSlides/notesSlide8.xml" ContentType="application/vnd.openxmlformats-officedocument.presentationml.notesSlide+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09.xml" ContentType="application/inkml+xml"/>
  <Override PartName="/ppt/ink/ink110.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11.xml" ContentType="application/inkml+xml"/>
  <Override PartName="/ppt/ink/ink11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notesSlides/notesSlide25.xml" ContentType="application/vnd.openxmlformats-officedocument.presentationml.notesSlide+xml"/>
  <Override PartName="/ppt/ink/ink261.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notesSlides/notesSlide31.xml" ContentType="application/vnd.openxmlformats-officedocument.presentationml.notesSlide+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ink/ink475.xml" ContentType="application/inkml+xml"/>
  <Override PartName="/ppt/ink/ink476.xml" ContentType="application/inkml+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ink/ink551.xml" ContentType="application/inkml+xml"/>
  <Override PartName="/ppt/ink/ink552.xml" ContentType="application/inkml+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Lst>
  <p:sldSz cx="9144000" cy="5143500" type="screen16x9"/>
  <p:notesSz cx="6858000" cy="9144000"/>
  <p:embeddedFontLst>
    <p:embeddedFont>
      <p:font typeface="Amatic SC" panose="00000500000000000000" pitchFamily="2" charset="-79"/>
      <p:regular r:id="rId104"/>
      <p:bold r:id="rId105"/>
    </p:embeddedFont>
    <p:embeddedFont>
      <p:font typeface="Source Code Pro" panose="020B0509030403020204" pitchFamily="49" charset="0"/>
      <p:regular r:id="rId106"/>
      <p:bold r:id="rId107"/>
      <p:italic r:id="rId108"/>
      <p:boldItalic r:id="rId109"/>
    </p:embeddedFont>
    <p:embeddedFont>
      <p:font typeface="Tahoma" panose="020B0604030504040204" pitchFamily="34" charset="0"/>
      <p:regular r:id="rId110"/>
      <p:bold r:id="rId111"/>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7" d="100"/>
          <a:sy n="97" d="100"/>
        </p:scale>
        <p:origin x="97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font" Target="fonts/font7.fntdata"/><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2.fntdata"/><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3.fntdata"/><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6.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2:46.236"/>
    </inkml:context>
    <inkml:brush xml:id="br0">
      <inkml:brushProperty name="width" value="0.05" units="cm"/>
      <inkml:brushProperty name="height" value="0.05" units="cm"/>
      <inkml:brushProperty name="color" value="#E71224"/>
    </inkml:brush>
  </inkml:definitions>
  <inkml:trace contextRef="#ctx0" brushRef="#br0">0 0 24575,'443'0'0,"-416"2"0,1 1 0,-1 1 0,34 9 0,-32-6 0,-1-1 0,54 4 0,371-10 0,-202-2 0,-198 5 0,-2 2 0,54 12 0,-8-1 0,-24-10 0,132-6 0,-87-2 0,840 2 0,-753 11 0,1 1 0,227-13-1365,-406 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6:19.926"/>
    </inkml:context>
    <inkml:brush xml:id="br0">
      <inkml:brushProperty name="width" value="0.05" units="cm"/>
      <inkml:brushProperty name="height" value="0.05" units="cm"/>
      <inkml:brushProperty name="color" value="#E71224"/>
    </inkml:brush>
  </inkml:definitions>
  <inkml:trace contextRef="#ctx0" brushRef="#br0">0 199 24575,'7'-5'0,"0"0"0,0 1 0,0 0 0,1 0 0,14-6 0,5-2 0,9-4 0,0 1 0,1 1 0,69-14 0,119-11 0,-207 37 0,384-34 0,-392 36 0,317-4-3,-198 5-1359,-105-1-5464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30:30.837"/>
    </inkml:context>
    <inkml:brush xml:id="br0">
      <inkml:brushProperty name="width" value="0.05" units="cm"/>
      <inkml:brushProperty name="height" value="0.05" units="cm"/>
      <inkml:brushProperty name="color" value="#E71224"/>
    </inkml:brush>
  </inkml:definitions>
  <inkml:trace contextRef="#ctx0" brushRef="#br0">252 0 24575,'-2'20'0,"0"-1"0,-2 1 0,0-1 0,-2 1 0,0-2 0,-8 19 0,-11 34 0,-84 274 0,85-273 0,-18 69 0,35-119-1365,1-5-5461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30:49.926"/>
    </inkml:context>
    <inkml:brush xml:id="br0">
      <inkml:brushProperty name="width" value="0.05" units="cm"/>
      <inkml:brushProperty name="height" value="0.05" units="cm"/>
      <inkml:brushProperty name="color" value="#E71224"/>
    </inkml:brush>
  </inkml:definitions>
  <inkml:trace contextRef="#ctx0" brushRef="#br0">545 59 24575,'0'-1'0,"-1"0"0,1 0 0,0 0 0,-1 0 0,1 0 0,-1 0 0,0 1 0,1-1 0,-1 0 0,0 0 0,1 0 0,-1 1 0,0-1 0,0 0 0,0 1 0,0-1 0,1 1 0,-1-1 0,0 1 0,-1-1 0,-24-10 0,23 10 0,-6-3 0,-2 1 0,1 0 0,0 1 0,-1 0 0,1 0 0,-1 2 0,0-1 0,1 1 0,-1 0 0,-16 4 0,22-4 0,1 1 0,0 1 0,-1-1 0,1 1 0,0 0 0,0 0 0,0 0 0,0 0 0,0 1 0,0-1 0,1 1 0,-1 0 0,1 0 0,0 1 0,0-1 0,0 1 0,0-1 0,0 1 0,1 0 0,0 0 0,0 0 0,0 0 0,0 1 0,1-1 0,-1 0 0,0 9 0,-4 34 0,6-45 0,0 1 0,0-1 0,0 1 0,0-1 0,0 1 0,1-1 0,-1 1 0,1-1 0,0 1 0,-1-1 0,1 1 0,0-1 0,0 0 0,1 1 0,1 2 0,-2-5 0,0 0 0,0 0 0,-1 0 0,1 0 0,0 0 0,0 0 0,0 0 0,0 0 0,-1 0 0,1 0 0,0 0 0,0-1 0,0 1 0,-1 0 0,1-1 0,0 1 0,-1 0 0,1-1 0,0 1 0,-1-1 0,1 1 0,0-1 0,-1 0 0,1 1 0,0-2 0,18-17 0,-18 18 0,43-51 0,-30 34 0,0 0 0,1 1 0,1 1 0,27-21 0,-42 36 0,0 0 0,0 0 0,0 1 0,1-1 0,-1 0 0,0 0 0,0 1 0,0-1 0,1 1 0,-1-1 0,0 1 0,0 0 0,1 0 0,-1-1 0,0 1 0,1 0 0,-1 0 0,0 0 0,1 0 0,-1 0 0,0 1 0,3 0 0,-3-1 0,0 1 0,0 0 0,0 0 0,0 0 0,0 0 0,0 0 0,-1 0 0,1 0 0,0 0 0,0 1 0,-1-1 0,1 0 0,-1 0 0,1 0 0,-1 1 0,0-1 0,1 0 0,-1 2 0,1 5 0,0 0 0,-1 0 0,0 0 0,0 0 0,-1 0 0,-2 11 0,-10 26 0,-26 63 0,21-61 0,-13 53 0,-14 30 0,43-123 0,0 0 0,0 0 0,-1 0 0,0 0 0,-1-1 0,1 1 0,-1-1 0,-1 1 0,1-1 0,-1-1 0,0 1 0,0-1 0,-1 0 0,1 0 0,-1 0 0,0-1 0,-1 0 0,1 0 0,-1 0 0,1-1 0,-1 0 0,0-1 0,-1 1 0,1-1 0,0-1 0,0 1 0,-8 0 0,-21 3 0,-6 0 0,39-5 0,1 0 0,-1-1 0,1 1 0,0-1 0,-1 1 0,1-1 0,0 0 0,0 0 0,0 0 0,-1 0 0,1 0 0,0 0 0,0-1 0,1 1 0,-4-4 0,-51-62 94,27 30-1553,13 19-5367</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30:51.030"/>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30:52.604"/>
    </inkml:context>
    <inkml:brush xml:id="br0">
      <inkml:brushProperty name="width" value="0.05" units="cm"/>
      <inkml:brushProperty name="height" value="0.05" units="cm"/>
      <inkml:brushProperty name="color" value="#E71224"/>
    </inkml:brush>
  </inkml:definitions>
  <inkml:trace contextRef="#ctx0" brushRef="#br0">0 0 24575,'67'3'0,"-1"2"0,0 3 0,70 18 0,190 64 0,-212-56 0,127 25 0,-165-45 0,96 11 0,-3-4 0,17 1 0,-111-16 0,236 10 0,-219-15 0,101-3 0,-174-1 0,0 0 0,0-1 0,29-10 0,11-3 0,10-3 0,-51 14 0,0 0 0,0 1 0,1 2 0,-1 0 0,20-1 0,65 5-1365,-81-1-5461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30:54.284"/>
    </inkml:context>
    <inkml:brush xml:id="br0">
      <inkml:brushProperty name="width" value="0.05" units="cm"/>
      <inkml:brushProperty name="height" value="0.05" units="cm"/>
      <inkml:brushProperty name="color" value="#E71224"/>
    </inkml:brush>
  </inkml:definitions>
  <inkml:trace contextRef="#ctx0" brushRef="#br0">0 0 24575,'5'1'0,"-1"0"0,0 1 0,0-1 0,0 1 0,0 0 0,0 0 0,0 0 0,0 0 0,-1 1 0,1 0 0,5 5 0,4 3 0,257 198 0,3 3 0,-248-193 0,180 120 0,-173-120 0,1-2 0,1-1 0,0-1 0,59 15 0,-46-17 0,101 20 0,-53-17 0,0 4 0,109 40 0,-168-49 0,1-1 0,0-2 0,71 6 0,-41-9 0,210 9 0,-256-12 0,0 1 0,0 0 0,-1 2 0,1 0 0,36 15 0,26 7 0,-16-9-1365,-40-8-5461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30:55.981"/>
    </inkml:context>
    <inkml:brush xml:id="br0">
      <inkml:brushProperty name="width" value="0.05" units="cm"/>
      <inkml:brushProperty name="height" value="0.05" units="cm"/>
      <inkml:brushProperty name="color" value="#E71224"/>
    </inkml:brush>
  </inkml:definitions>
  <inkml:trace contextRef="#ctx0" brushRef="#br0">0 1 24575,'13'8'0,"-1"0"0,0 2 0,0-1 0,-1 1 0,12 15 0,20 17 0,324 271 0,77 52 0,-164-144 0,-68-44 0,41 37 0,-251-212 0,301 242 0,-126-104 0,-74-63 0,39 34 0,8 11-1365,-137-111-5461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30:57.576"/>
    </inkml:context>
    <inkml:brush xml:id="br0">
      <inkml:brushProperty name="width" value="0.05" units="cm"/>
      <inkml:brushProperty name="height" value="0.05" units="cm"/>
      <inkml:brushProperty name="color" value="#E71224"/>
    </inkml:brush>
  </inkml:definitions>
  <inkml:trace contextRef="#ctx0" brushRef="#br0">1 0 24575,'17'1'0,"1"1"0,0 0 0,-1 1 0,1 1 0,-1 1 0,0 0 0,-1 1 0,1 1 0,27 16 0,7 8 0,73 61 0,-75-53 0,89 73 0,27 20 0,-59-42 0,-36-27 0,128 112 0,-80-68 0,348 289 0,-369-314 0,-14-5 0,-53-48 0,1-1 0,48 34 0,193 117 0,-234-148-1365,-23-16-5461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31:03.215"/>
    </inkml:context>
    <inkml:brush xml:id="br0">
      <inkml:brushProperty name="width" value="0.05" units="cm"/>
      <inkml:brushProperty name="height" value="0.05" units="cm"/>
      <inkml:brushProperty name="color" value="#E71224"/>
    </inkml:brush>
  </inkml:definitions>
  <inkml:trace contextRef="#ctx0" brushRef="#br0">27 0 24575,'-2'37'0,"-8"46"0,5-45 0,-1 41 0,5-35 0,0-26 0,0 1 0,1 0 0,1-1 0,1 1 0,0 0 0,2-1 0,5 19 0,-8-34 0,1 0 0,0-1 0,0 1 0,0 0 0,1-1 0,-1 1 0,1-1 0,-1 0 0,1 0 0,0 0 0,-1 0 0,1 0 0,0 0 0,0-1 0,1 0 0,-1 1 0,0-1 0,5 1 0,10 2 0,0-1 0,21 2 0,-30-4 0,5 1-113,55 3 360,-65-5-354,0 0 0,1 0 0,-1 0 0,0-1 0,0 0 0,0 0-1,0 0 1,0 0 0,0 0 0,0-1 0,0 0 0,-1 0 0,5-2 0,1-6-6719</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31:04.596"/>
    </inkml:context>
    <inkml:brush xml:id="br0">
      <inkml:brushProperty name="width" value="0.05" units="cm"/>
      <inkml:brushProperty name="height" value="0.05" units="cm"/>
      <inkml:brushProperty name="color" value="#E71224"/>
    </inkml:brush>
  </inkml:definitions>
  <inkml:trace contextRef="#ctx0" brushRef="#br0">124 1 24575,'0'11'0,"1"29"0,-2-1 0,-2 0 0,-11 58 0,-46 178 0,56-251 0,1-1 0,1 1 0,2 40 0,-2 22 0,0-71-227,-1-1-1,0 1 1,-1-1-1,-1 0 1,-8 16-1,8-17-6598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00:08.866"/>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6:27.145"/>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00:09.59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09:36.961"/>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09:38.037"/>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17:41.466"/>
    </inkml:context>
    <inkml:brush xml:id="br0">
      <inkml:brushProperty name="width" value="0.05" units="cm"/>
      <inkml:brushProperty name="height" value="0.05" units="cm"/>
      <inkml:brushProperty name="color" value="#E71224"/>
    </inkml:brush>
  </inkml:definitions>
  <inkml:trace contextRef="#ctx0" brushRef="#br0">0 0 24575,'1'6'0,"0"-1"0,0 1 0,1 0 0,0-1 0,0 0 0,0 1 0,0-1 0,1 0 0,0 0 0,0 0 0,0-1 0,1 1 0,4 4 0,2 2 0,1 0 0,0 0 0,22 15 0,-31-25 4,0 1-1,0-1 1,0 1-1,0-1 0,0 0 1,1 0-1,-1 0 1,0 0-1,1 0 0,-1 0 1,1-1-1,-1 1 1,1-1-1,-1 0 1,1 1-1,-1-1 0,1-1 1,-1 1-1,1 0 1,-1 0-1,1-1 1,-1 0-1,1 1 0,-1-1 1,1 0-1,-1 0 1,0 0-1,0-1 0,1 1 1,-1 0-1,0-1 1,0 0-1,0 1 1,2-4-1,0 0-117,0 0 0,0-1-1,-1 0 1,0 1 0,0-1 0,0 0-1,-1-1 1,0 1 0,0 0 0,0-1-1,-1 1 1,1-9 0,-1-3-6712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20:52.888"/>
    </inkml:context>
    <inkml:brush xml:id="br0">
      <inkml:brushProperty name="width" value="0.05" units="cm"/>
      <inkml:brushProperty name="height" value="0.05" units="cm"/>
      <inkml:brushProperty name="color" value="#E71224"/>
    </inkml:brush>
  </inkml:definitions>
  <inkml:trace contextRef="#ctx0" brushRef="#br0">1 1 24575,'3'0'0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19:52.310"/>
    </inkml:context>
    <inkml:brush xml:id="br0">
      <inkml:brushProperty name="width" value="0.05" units="cm"/>
      <inkml:brushProperty name="height" value="0.05" units="cm"/>
      <inkml:brushProperty name="color" value="#E71224"/>
    </inkml:brush>
  </inkml:definitions>
  <inkml:trace contextRef="#ctx0" brushRef="#br0">1 179 24575,'29'4'0,"6"0"0,-33-5 0,-1 1 0,1 0 0,-1-1 0,1 1 0,-1-1 0,1 1 0,-1-1 0,1 0 0,-1 1 0,1-1 0,-1 0 0,0 0 0,0 0 0,1 0 0,-1 0 0,0-1 0,0 1 0,0 0 0,1-3 0,4-6 0,0-1 0,-1 1 0,-1-1 0,0 0 0,3-15 0,-5 20 0,-1-1 0,0 1 0,0-1 0,0 0 0,-1 0 0,0 1 0,0-1 0,-1 0 0,0 0 0,-2-9 0,2 16 0,1-1 0,0 1 0,0 0 0,0-1 0,0 1 0,-1 0 0,1-1 0,0 1 0,0 0 0,-1 0 0,1-1 0,0 1 0,-1 0 0,1 0 0,0-1 0,-1 1 0,1 0 0,0 0 0,-1 0 0,1 0 0,0 0 0,-1-1 0,1 1 0,0 0 0,-1 0 0,1 0 0,-1 0 0,1 0 0,0 0 0,-1 0 0,1 0 0,-1 0 0,1 1 0,0-1 0,-1 0 0,1 0 0,0 0 0,-1 0 0,1 0 0,0 1 0,-1-1 0,1 0 0,0 0 0,-1 1 0,1-1 0,0 0 0,0 0 0,-1 1 0,1-1 0,0 0 0,0 1 0,0-1 0,-1 0 0,1 1 0,0-1 0,-15 20 0,10-11 0,-1 0 0,2 1 0,-1 0 0,-4 16 0,9-25-20,0 0-1,0 0 1,0 0-1,0 0 1,0 0-1,0 0 1,1 0-1,-1 0 1,0 0 0,1 0-1,-1 0 1,0 0-1,1-1 1,-1 1-1,1 0 1,1 1-1,0 2-996,3 4-5809</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23:38.117"/>
    </inkml:context>
    <inkml:brush xml:id="br0">
      <inkml:brushProperty name="width" value="0.05" units="cm"/>
      <inkml:brushProperty name="height" value="0.05" units="cm"/>
      <inkml:brushProperty name="color" value="#E71224"/>
    </inkml:brush>
  </inkml:definitions>
  <inkml:trace contextRef="#ctx0" brushRef="#br0">201 103 24575,'-3'0'0,"-6"0"0,-4 0 0,-4 0 0,-3 0 0,2-4 0,4-5 0,1-4 0,-1 0 0,-3-2 0,-1 1 0,2 0 0,0 3 0,3 2-8191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23:46.293"/>
    </inkml:context>
    <inkml:brush xml:id="br0">
      <inkml:brushProperty name="width" value="0.05" units="cm"/>
      <inkml:brushProperty name="height" value="0.05" units="cm"/>
      <inkml:brushProperty name="color" value="#E71224"/>
    </inkml:brush>
  </inkml:definitions>
  <inkml:trace contextRef="#ctx0" brushRef="#br0">0 23 24575,'0'-4'0,"0"-5"0,0 0-8191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23:47.092"/>
    </inkml:context>
    <inkml:brush xml:id="br0">
      <inkml:brushProperty name="width" value="0.05" units="cm"/>
      <inkml:brushProperty name="height" value="0.05" units="cm"/>
      <inkml:brushProperty name="color" value="#E71224"/>
    </inkml:brush>
  </inkml:definitions>
  <inkml:trace contextRef="#ctx0" brushRef="#br0">0 46 24575,'4'-4'0,"1"-4"0,3-2 0,1-2 0,-2 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23:48.316"/>
    </inkml:context>
    <inkml:brush xml:id="br0">
      <inkml:brushProperty name="width" value="0.05" units="cm"/>
      <inkml:brushProperty name="height" value="0.05" units="cm"/>
      <inkml:brushProperty name="color" value="#E71224"/>
    </inkml:brush>
  </inkml:definitions>
  <inkml:trace contextRef="#ctx0" brushRef="#br0">0 38 24575,'0'-4'0,"0"-4"0,0-6 0,0 5 0,0 6 0,0 8 0,0 11 0,0 6 0,0-1-8191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6:57.609"/>
    </inkml:context>
    <inkml:brush xml:id="br0">
      <inkml:brushProperty name="width" value="0.05" units="cm"/>
      <inkml:brushProperty name="height" value="0.05" units="cm"/>
      <inkml:brushProperty name="color" value="#E71224"/>
    </inkml:brush>
  </inkml:definitions>
  <inkml:trace contextRef="#ctx0" brushRef="#br0">335 72 24575,'1'40'0,"-2"1"0,-2-1 0,-1 0 0,-15 61 0,-60 137 0,11-36 0,37-97 0,4 2 0,4 1 0,-10 139 0,12 238 0,21-477 0,-10 217 0,-2 106 0,10-235 0,0-35 0,2 0 0,10 64 0,-9-116 0,1 0 0,0 0 0,0 0 0,1-1 0,1 1 0,-1-1 0,1 0 0,1 0 0,7 12 0,-8-16 0,-1 0 0,1 0 0,-1 0 0,1-1 0,0 0 0,1 0 0,-1 0 0,0 0 0,1 0 0,0-1 0,-1 0 0,1 0 0,0 0 0,0-1 0,0 1 0,0-1 0,10 1 0,29 1 0,0-2 0,0-2 0,0-2 0,0-2 0,-1-1 0,46-14 0,-63 11 0,0-2 0,-1 0 0,0-1 0,-1-2 0,-1-1 0,27-20 0,0-7 0,68-72 0,-75 62 0,-3-1 0,-1-3 0,39-76 0,-58 98 0,23-44 0,-3-2 0,-3-1 0,-4-2 0,42-164 0,-66 185 0,-2-1 0,-3 1 0,-7-101 0,1 49 0,2-662 0,-2 753 0,0-1 0,-2 1 0,0-1 0,-11-29 0,0-5 0,12 49 0,0 0 0,-1 1 0,0-1 0,-1 1 0,0-1 0,0 1 0,0 1 0,-1-1 0,-1 1 0,1 0 0,-1 1 0,0-1 0,0 1 0,-1 1 0,-14-9 0,4 3 0,-1 1 0,0 1 0,-1 1 0,0 1 0,-41-10 0,-222-28 0,250 41 0,-1 1 0,1 2 0,0 1 0,-59 8 0,83-6 0,1 0 0,0 1 0,0 0 0,0 0 0,0 1 0,1 0 0,-1 0 0,1 1 0,0 0 0,0 0 0,-6 7 0,-4 6 0,0 1 0,-19 30 0,-7 7 0,23-26-1365,14-16-5461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23:49.585"/>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8:32.539"/>
    </inkml:context>
    <inkml:brush xml:id="br0">
      <inkml:brushProperty name="width" value="0.05" units="cm"/>
      <inkml:brushProperty name="height" value="0.05" units="cm"/>
      <inkml:brushProperty name="color" value="#E71224"/>
    </inkml:brush>
  </inkml:definitions>
  <inkml:trace contextRef="#ctx0" brushRef="#br0">65 44 24575,'-4'0'0,"-5"0"0,-4-4 0,0-5 0,-2 0 0,6 0 0,7 3 0,9 2 0,2 1-8191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9:07.710"/>
    </inkml:context>
    <inkml:brush xml:id="br0">
      <inkml:brushProperty name="width" value="0.05" units="cm"/>
      <inkml:brushProperty name="height" value="0.05" units="cm"/>
      <inkml:brushProperty name="color" value="#E71224"/>
    </inkml:brush>
  </inkml:definitions>
  <inkml:trace contextRef="#ctx0" brushRef="#br0">0 465 24575,'1'-3'0,"-1"-1"0,1 1 0,0 0 0,0 0 0,0-1 0,0 1 0,0 0 0,1 0 0,-1 0 0,1 0 0,0 1 0,0-1 0,0 0 0,0 1 0,0-1 0,1 1 0,-1 0 0,5-3 0,7-5 0,0 0 0,23-10 0,-20 11 0,30-17 0,79-48 0,-81 46 0,1 2 0,76-31 0,-67 32 0,-30 14 0,0 1 0,0 0 0,1 2 0,39-7 0,-51 12 0,0-1 0,0 0 0,-1-1 0,14-6 0,-12 4 0,0 1 0,27-7 0,9 6 0,0 2 0,1 2 0,74 5 0,-22 1 0,1724-3 0,-1811 1 0,0 1 0,33 7 0,-3 1 0,-13-3 0,-1 1 0,37 15 0,-10-3 0,-6 0 0,-38-14 0,0 0 0,1-1 0,-1 0 0,1-1 0,23 2 0,-31-6-170,0 1-1,0 0 0,0 1 1,-1 0-1,1 0 0,0 0 1,16 9-1,-14-4-6655</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9:34.340"/>
    </inkml:context>
    <inkml:brush xml:id="br0">
      <inkml:brushProperty name="width" value="0.05" units="cm"/>
      <inkml:brushProperty name="height" value="0.05" units="cm"/>
      <inkml:brushProperty name="color" value="#E71224"/>
    </inkml:brush>
  </inkml:definitions>
  <inkml:trace contextRef="#ctx0" brushRef="#br0">49 89 24575,'1'-3'0,"-1"1"0,1 0 0,-1 0 0,1-1 0,0 1 0,0 0 0,0 0 0,0 0 0,0 0 0,1 0 0,-1 0 0,1 1 0,-1-1 0,1 0 0,-1 1 0,1-1 0,0 1 0,3-2 0,36-20 0,-28 17 0,-1 2 0,1-1 0,1 2 0,-1 0 0,0 0 0,23-1 0,-33 4 0,0 0 0,1 0 0,-1 0 0,0 1 0,0-1 0,1 1 0,-1 0 0,0 0 0,0 0 0,0 0 0,0 0 0,0 1 0,0-1 0,0 1 0,0 0 0,-1 0 0,1 0 0,-1 0 0,1 0 0,-1 1 0,0-1 0,0 1 0,0 0 0,0-1 0,0 1 0,-1 0 0,1 0 0,-1 0 0,0 0 0,0 0 0,0 0 0,1 5 0,-1-2 0,0 0 0,0 1 0,0-1 0,-1 0 0,0 0 0,0 0 0,-1 1 0,1-1 0,-2 0 0,1 0 0,0 0 0,-1 0 0,0 0 0,-1 0 0,1-1 0,-1 1 0,0-1 0,-1 0 0,1 1 0,-1-1 0,0-1 0,0 1 0,0-1 0,-1 1 0,0-1 0,0-1 0,-9 7 0,-60 28 0,-16 9 0,55-34 0,31-12 0,0 0 0,0 0 0,0 0 0,1 0 0,-1 1 0,1-1 0,-1 1 0,1 0 0,0 0 0,-5 4 0,8-6 0,0 0 0,0 0 0,0 1 0,0-1 0,0 0 0,0 1 0,0-1 0,0 0 0,0 0 0,1 1 0,-1-1 0,0 0 0,0 1 0,0-1 0,0 0 0,0 0 0,0 1 0,1-1 0,-1 0 0,0 0 0,0 0 0,0 1 0,1-1 0,-1 0 0,0 0 0,0 0 0,0 1 0,1-1 0,-1 0 0,0 0 0,0 0 0,1 0 0,-1 0 0,0 0 0,1 0 0,-1 0 0,0 0 0,0 0 0,1 0 0,-1 0 0,0 0 0,1 0 0,-1 0 0,1 0 0,14 3 0,4-2 20,0-1 0,-1-1 0,1 0 0,0-1 0,23-6 0,89-33-1505,-112 34-5341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8:36.945"/>
    </inkml:context>
    <inkml:brush xml:id="br0">
      <inkml:brushProperty name="width" value="0.05" units="cm"/>
      <inkml:brushProperty name="height" value="0.05" units="cm"/>
      <inkml:brushProperty name="color" value="#E71224"/>
    </inkml:brush>
  </inkml:definitions>
  <inkml:trace contextRef="#ctx0" brushRef="#br0">35 0 24575,'-3'0'0,"-6"0"0,-4 0 0,3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8:39.719"/>
    </inkml:context>
    <inkml:brush xml:id="br0">
      <inkml:brushProperty name="width" value="0.05" units="cm"/>
      <inkml:brushProperty name="height" value="0.05" units="cm"/>
      <inkml:brushProperty name="color" value="#E71224"/>
    </inkml:brush>
  </inkml:definitions>
  <inkml:trace contextRef="#ctx0" brushRef="#br0">24 1 24575,'1'0'0,"0"0"0,0 1 0,0-1 0,0 1 0,0-1 0,0 1 0,0-1 0,0 1 0,0 0 0,-1-1 0,1 1 0,0 0 0,-1 0 0,1-1 0,0 1 0,-1 0 0,1 0 0,-1 0 0,1 0 0,-1 0 0,0 0 0,1 0 0,-1 0 0,0 0 0,0 0 0,0 0 0,1 2 0,3 34 0,-4-33 0,0 45 33,-3 0-1,-1 0 1,-11 50-1,-7 75-1527,21-155-5331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8:41.289"/>
    </inkml:context>
    <inkml:brush xml:id="br0">
      <inkml:brushProperty name="width" value="0.05" units="cm"/>
      <inkml:brushProperty name="height" value="0.05" units="cm"/>
      <inkml:brushProperty name="color" value="#E71224"/>
    </inkml:brush>
  </inkml:definitions>
  <inkml:trace contextRef="#ctx0" brushRef="#br0">1 1 24575,'6'0'0,"10"-1"0,0 2 0,0 0 0,17 4 0,-28-4 0,0 0 0,0 1 0,0 0 0,0 0 0,0 0 0,-1 0 0,0 1 0,1 0 0,-1 0 0,0 0 0,0 0 0,0 1 0,5 6 0,51 76 0,-8-10 0,-26-52 0,-22-20 0,0-1 0,0 0 0,-1 1 0,1 0 0,-1 0 0,0 0 0,4 6 0,9 20-97,-6-11-220,0 0 0,0 1 0,6 24 0,-12-28-6509</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8:43.067"/>
    </inkml:context>
    <inkml:brush xml:id="br0">
      <inkml:brushProperty name="width" value="0.05" units="cm"/>
      <inkml:brushProperty name="height" value="0.05" units="cm"/>
      <inkml:brushProperty name="color" value="#E71224"/>
    </inkml:brush>
  </inkml:definitions>
  <inkml:trace contextRef="#ctx0" brushRef="#br0">1 90 24575,'0'-4'0,"4"-5"0,4-1 0,6 1 0,3 3 0,3-2 0,1 0 0,2 2 0,0 2 0,-1 2 0,-3-3 0,-1-1 0,0 2 0,0 0 0,1 2 0,1 0 0,1 2 0,-3 0-8191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8:56.652"/>
    </inkml:context>
    <inkml:brush xml:id="br0">
      <inkml:brushProperty name="width" value="0.05" units="cm"/>
      <inkml:brushProperty name="height" value="0.05" units="cm"/>
      <inkml:brushProperty name="color" value="#E71224"/>
    </inkml:brush>
  </inkml:definitions>
  <inkml:trace contextRef="#ctx0" brushRef="#br0">24 66 24575,'3'0'0,"2"-4"0,0-5 0,-5 0 0,-6 0 0,-2-1 0,-4-3 0,1 1-8191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8:59.536"/>
    </inkml:context>
    <inkml:brush xml:id="br0">
      <inkml:brushProperty name="width" value="0.05" units="cm"/>
      <inkml:brushProperty name="height" value="0.05" units="cm"/>
      <inkml:brushProperty name="color" value="#E71224"/>
    </inkml:brush>
  </inkml:definitions>
  <inkml:trace contextRef="#ctx0" brushRef="#br0">335 25 24575,'0'-1'0,"0"0"0,-1 0 0,1 0 0,-1 0 0,1 0 0,-1 1 0,1-1 0,-1 0 0,0 0 0,1 0 0,-1 1 0,0-1 0,0 0 0,0 1 0,1-1 0,-1 0 0,0 1 0,0-1 0,0 1 0,0 0 0,0-1 0,0 1 0,0 0 0,0 0 0,0-1 0,0 1 0,-2 0 0,-33-4 0,32 4 0,-61-4 0,-92 8 0,155-3 0,-1-1 0,1 1 0,-1 0 0,1-1 0,0 1 0,-1 0 0,1 1 0,0-1 0,0 0 0,0 1 0,0-1 0,0 1 0,0 0 0,0-1 0,1 1 0,-1 0 0,1 0 0,-1 0 0,1 0 0,0 0 0,0 1 0,0-1 0,0 0 0,0 1 0,0-1 0,0 0 0,1 1 0,0-1 0,-1 1 0,1-1 0,0 4 0,-1 10 0,1 0 0,0 0 0,5 25 0,-5-38 0,1 3 0,-1-1 0,1 1 0,0-1 0,1 0 0,0 0 0,-1 0 0,2 0 0,-1 0 0,0 0 0,1 0 0,0-1 0,0 1 0,1-1 0,-1 0 0,8 7 0,-6-7 0,0-1 0,1 0 0,-1 0 0,1 0 0,0-1 0,0 0 0,0 0 0,0 0 0,0-1 0,0 0 0,0 0 0,1 0 0,7-1 0,118-2-1365,-113 2-5461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6:59.739"/>
    </inkml:context>
    <inkml:brush xml:id="br0">
      <inkml:brushProperty name="width" value="0.05" units="cm"/>
      <inkml:brushProperty name="height" value="0.05" units="cm"/>
      <inkml:brushProperty name="color" value="#E71224"/>
    </inkml:brush>
  </inkml:definitions>
  <inkml:trace contextRef="#ctx0" brushRef="#br0">182 110 24575,'-3'23'0,"0"0"0,-2 0 0,-1 0 0,0-1 0,-2 0 0,-13 29 0,6-11 0,2 2 0,1-1 0,3 2 0,-7 66 0,2 175 0,14-252 0,-3 998 0,5-525 0,-1-476 0,0 0 0,2 0 0,1 0 0,1 0 0,2-1 0,1 0 0,1 0 0,1-1 0,2 0 0,23 40 0,-26-52 0,0-2 0,1 0 0,0 0 0,1 0 0,1-1 0,0-1 0,0 0 0,1-1 0,1 0 0,0-1 0,0-1 0,1 0 0,-1-1 0,2 0 0,-1-1 0,1-1 0,0-1 0,0 0 0,0-1 0,19 1 0,-4-2 0,0-1 0,0-1 0,60-10 0,-75 7 0,0-1 0,0 0 0,0-2 0,-1 1 0,1-2 0,-1 0 0,-1-1 0,0-1 0,15-10 0,-8 2 0,0-2 0,-1 0 0,0 0 0,-2-2 0,-1-1 0,0 0 0,-2-1 0,0 0 0,-2-1 0,-1-1 0,0 0 0,-2-1 0,11-42 0,2-28 0,-4-1 0,-4 0 0,4-166 0,-21-601 0,1 839 0,-2-1 0,-1 1 0,-1 0 0,-17-48 0,-7-39 0,19 69 0,-1-1 0,-34-79 0,28 88 0,-2 0 0,-2 1 0,-46-60 0,49 71 0,-2 0 0,0 1 0,-1 1 0,-1 1 0,-1 1 0,-1 1 0,0 1 0,-1 1 0,-32-14 0,-74-37 0,86 41 0,-1 3 0,0 2 0,-77-24 0,106 41-105,-68-15 343,76 18-404,1 1-1,0-1 1,-1 1-1,1 1 1,-1 0-1,1 0 1,0 0-1,-10 4 1,3 0-6660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9:10.996"/>
    </inkml:context>
    <inkml:brush xml:id="br0">
      <inkml:brushProperty name="width" value="0.05" units="cm"/>
      <inkml:brushProperty name="height" value="0.05" units="cm"/>
      <inkml:brushProperty name="color" value="#E71224"/>
    </inkml:brush>
  </inkml:definitions>
  <inkml:trace contextRef="#ctx0" brushRef="#br0">3486 0 24575,'0'14'0,"0"0"0,-1 0 0,-1-1 0,0 1 0,-6 16 0,6-23 0,-1 0 0,0 0 0,0-1 0,-1 1 0,1-1 0,-2 0 0,1 0 0,-1 0 0,1-1 0,-1 0 0,-11 9 0,-146 118 0,74-56 0,62-51 0,-1-1 0,-42 27 0,-150 101 0,192-136 0,0-2 0,-1-1 0,-1-2 0,1 0 0,-2-2 0,1-2 0,-1 0 0,-43 3 0,-28-3 0,-121-7 0,91-2 0,104 0 0,0-1 0,1-1 0,-1-1 0,1-1 0,0-2 0,-35-15 0,45 18 0,-24-8 0,-80-13 0,81 20 0,1-3 0,-61-20 0,47 12 0,-11-4 0,17 2 0,-77-19 0,-11-5 0,84 25 0,-95-21 0,19 3 0,38 9 0,10 5 0,25 7 0,-68-12 0,98 24 0,-29-5 0,-83-2 0,122 10-79,-6 1 121,0-1 0,0-2 0,0 1-1,-23-7 1,38 8-99,0-1-1,0 0 1,0-1-1,0 1 1,1-1-1,-1 0 1,1 0-1,-1 0 1,1 0-1,0-1 1,-1 1-1,1-1 1,0 0-1,1 0 1,-1 0-1,1 0 1,-1 0-1,1 0 1,0-1-1,0 1 1,0-1-1,1 0 0,-1 0 1,1 1-1,-2-9 1,1-6-6769</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9:12.503"/>
    </inkml:context>
    <inkml:brush xml:id="br0">
      <inkml:brushProperty name="width" value="0.05" units="cm"/>
      <inkml:brushProperty name="height" value="0.05" units="cm"/>
      <inkml:brushProperty name="color" value="#E71224"/>
    </inkml:brush>
  </inkml:definitions>
  <inkml:trace contextRef="#ctx0" brushRef="#br0">147 1 24575,'1'0'0,"0"0"0,0 1 0,0-1 0,0 1 0,0-1 0,0 1 0,0 0 0,-1-1 0,1 1 0,0 0 0,0 0 0,0 0 0,-1-1 0,1 1 0,-1 0 0,1 0 0,0 0 0,-1 0 0,0 0 0,1 2 0,11 26 0,-9-21 0,14 42 0,-13-36 0,1 1 0,0-1 0,1 0 0,0 0 0,1-1 0,13 19 0,-18-31 0,0 1 0,-1 0 0,1-1 0,-1 1 0,0 0 0,0 0 0,0 0 0,0 0 0,0 0 0,0 0 0,0 0 0,0 0 0,-1 0 0,1 0 0,-1 1 0,0-1 0,0 0 0,0 0 0,0 0 0,0 1 0,0-1 0,-1 4 0,-1-3 0,1-1 0,-1 0 0,0 0 0,0 0 0,0 0 0,0 0 0,0 0 0,0 0 0,-1-1 0,1 1 0,-1-1 0,1 1 0,-1-1 0,1 0 0,-1 0 0,0 0 0,-5 0 0,-184 53-1365,166-46-5461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8:46.353"/>
    </inkml:context>
    <inkml:brush xml:id="br0">
      <inkml:brushProperty name="width" value="0.05" units="cm"/>
      <inkml:brushProperty name="height" value="0.05" units="cm"/>
      <inkml:brushProperty name="color" value="#E71224"/>
    </inkml:brush>
  </inkml:definitions>
  <inkml:trace contextRef="#ctx0" brushRef="#br0">66 85 24575,'1'34'0,"-1"12"0,0-35 0,-1-13 0,-1-3 0,1 1 0,-1 0 0,1-1 0,-1 1 0,-1 0 0,1 0 0,0 0 0,-1 0 0,0 0 0,-6-6 0,5 6 0,0-1 0,0 0 0,1 0 0,-1 0 0,1-1 0,-3-5 0,5 8-62,0 0 0,0 0 0,0 0 0,0 0 0,0 0 0,1 0 0,-1-1 0,1 1 0,0 0 0,0 0 0,0 0 0,0 0-1,0-1 1,1 1 0,0 0 0,-1 0 0,1 0 0,0 0 0,0 0 0,1 0 0,1-3 0,7-3-6764</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8:47.532"/>
    </inkml:context>
    <inkml:brush xml:id="br0">
      <inkml:brushProperty name="width" value="0.05" units="cm"/>
      <inkml:brushProperty name="height" value="0.05" units="cm"/>
      <inkml:brushProperty name="color" value="#E71224"/>
    </inkml:brush>
  </inkml:definitions>
  <inkml:trace contextRef="#ctx0" brushRef="#br0">45 1 24575,'-1'42'0,"-1"0"0,-8 48 0,-13 31 0,20-102-341,0-1 0,1 1-1,1 23 1,1-23-6485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8:49.688"/>
    </inkml:context>
    <inkml:brush xml:id="br0">
      <inkml:brushProperty name="width" value="0.05" units="cm"/>
      <inkml:brushProperty name="height" value="0.05" units="cm"/>
      <inkml:brushProperty name="color" value="#E71224"/>
    </inkml:brush>
  </inkml:definitions>
  <inkml:trace contextRef="#ctx0" brushRef="#br0">0 26 24575,'36'-9'0,"-9"1"0,-20 7 0,54-6 0,-58 7 0,1 0 0,-1 0 0,0 0 0,0 0 0,1 1 0,-1-1 0,0 1 0,0 0 0,1 0 0,-1 0 0,0 0 0,0 1 0,0-1 0,-1 1 0,4 2 0,-5-3 0,0 0 0,-1 0 0,1 1 0,-1-1 0,1 0 0,-1 1 0,1-1 0,-1 0 0,1 1 0,-1-1 0,0 1 0,0-1 0,0 1 0,0-1 0,0 0 0,0 1 0,0-1 0,0 1 0,-1-1 0,1 0 0,-1 1 0,1-1 0,-1 0 0,1 1 0,-1-1 0,0 0 0,1 1 0,-1-1 0,0 0 0,0 0 0,0 0 0,-2 2 0,-36 34 0,10-18 0,22-16 0,1 1 0,0 0 0,0 0 0,1 1 0,-8 7 0,74-22 0,-57 10 0,-1-1 0,0 1 0,0 0 0,0 0 0,0 0 0,0 0 0,0 1 0,0-1 0,0 1 0,0 0 0,0 0 0,0 0 0,3 2 0,-5-3 0,-1 0 0,1 1 0,-1-1 0,0 0 0,1 1 0,-1-1 0,1 1 0,-1-1 0,0 1 0,0-1 0,1 1 0,-1-1 0,0 1 0,0-1 0,1 1 0,-1-1 0,0 1 0,0-1 0,0 1 0,0 0 0,0-1 0,0 1 0,0-1 0,0 1 0,0-1 0,0 2 0,-1 0 0,0 0 0,0 0 0,0 0 0,0-1 0,0 1 0,0 0 0,0 0 0,-1-1 0,1 1 0,0-1 0,-3 3 0,-6 3-136,0 1-1,0-2 1,0 1-1,-1-1 1,0-1-1,0 0 1,-1-1-1,1 0 0,-17 4 1,11-6-6690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9:14.255"/>
    </inkml:context>
    <inkml:brush xml:id="br0">
      <inkml:brushProperty name="width" value="0.05" units="cm"/>
      <inkml:brushProperty name="height" value="0.05" units="cm"/>
      <inkml:brushProperty name="color" value="#E71224"/>
    </inkml:brush>
  </inkml:definitions>
  <inkml:trace contextRef="#ctx0" brushRef="#br0">1 182 24575,'0'-4'0,"4"-4"0,4-2 0,6-2 0,3 1 0,-1-2 0,1 2 0,1 2 0,1-1 0,1-2 0,1-3 0,1 1 0,-1 3 0,1 3 0,-3 0 0,-2 0 0,0-1 0,-2 0-8191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9:15.195"/>
    </inkml:context>
    <inkml:brush xml:id="br0">
      <inkml:brushProperty name="width" value="0.05" units="cm"/>
      <inkml:brushProperty name="height" value="0.05" units="cm"/>
      <inkml:brushProperty name="color" value="#E71224"/>
    </inkml:brush>
  </inkml:definitions>
  <inkml:trace contextRef="#ctx0" brushRef="#br0">1 1 24575,'5'0'0,"1"0"0,-1 0 0,1 0 0,-1 0 0,1 1 0,0 0 0,-1 1 0,0-1 0,1 1 0,-1 0 0,0 0 0,0 0 0,0 1 0,0 0 0,0 0 0,-1 0 0,0 1 0,1-1 0,-1 1 0,0 0 0,-1 0 0,1 1 0,-1-1 0,4 7 0,15 25 0,24 55 0,-19-34 0,58 134-1365</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9:18.811"/>
    </inkml:context>
    <inkml:brush xml:id="br0">
      <inkml:brushProperty name="width" value="0.05" units="cm"/>
      <inkml:brushProperty name="height" value="0.05" units="cm"/>
      <inkml:brushProperty name="color" value="#E71224"/>
    </inkml:brush>
  </inkml:definitions>
  <inkml:trace contextRef="#ctx0" brushRef="#br0">229 3705 24575,'0'-352'0,"1"334"0,1 0 0,8-34 0,-1 9 0,0-2 0,-4 27 0,-2 0 0,2-31 0,-3 33 0,0 0 0,1 1 0,0-1 0,9-22 0,-7 22 0,0-1 0,-1 1 0,3-31 0,6-60 0,-3 38 0,0 3 0,-5 38 0,2-54 0,-7 57 0,1-1 0,1 1 0,8-39 0,-5 30 0,-1-1 0,-1 0 0,-2 1 0,-4-39 0,1-4 0,4-48 0,-4-132 0,-1 235 0,-1-1 0,-11-33 0,9 36 0,0-1 0,2 1 0,-3-32 0,-3-96 0,-2-63 0,1 39 0,0 3 0,13 90 0,-3-68 0,-1 139 0,1 1 0,-1 0 0,-1 0 0,1 0 0,-1 0 0,0 0 0,-1 1 0,-7-12 0,5 9 0,1 1 0,0-1 0,1 0 0,-4-11 0,-3-15 0,-43-172 0,48 183 0,-12-32 0,-5-22 0,22 65 0,-7-29 0,7 42 0,1-1 0,0 1 0,0-1 0,0 1 0,-1-1 0,1 1 0,0-1 0,0 1 0,-1 0 0,1-1 0,0 1 0,-1-1 0,1 1 0,-1 0 0,1 0 0,0-1 0,-1 1 0,1 0 0,-1-1 0,1 1 0,-1 0 0,1 0 0,-1 0 0,1 0 0,-1-1 0,0 2 0,0-1 0,0 0 0,0 1 0,0-1 0,0 1 0,0-1 0,0 1 0,0 0 0,0-1 0,0 1 0,0 0 0,0 0 0,1-1 0,-1 1 0,0 0 0,0 2 0,-47 70 128,17-23-1621,23-38-5333</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9:20.104"/>
    </inkml:context>
    <inkml:brush xml:id="br0">
      <inkml:brushProperty name="width" value="0.05" units="cm"/>
      <inkml:brushProperty name="height" value="0.05" units="cm"/>
      <inkml:brushProperty name="color" value="#E71224"/>
    </inkml:brush>
  </inkml:definitions>
  <inkml:trace contextRef="#ctx0" brushRef="#br0">0 1 24575,'5'-1'0,"0"1"0,0 0 0,0 0 0,0 1 0,0-1 0,0 1 0,-1 0 0,1 0 0,0 1 0,-1-1 0,1 1 0,-1 0 0,1 1 0,-1-1 0,0 1 0,0-1 0,0 1 0,0 1 0,0-1 0,-1 0 0,0 1 0,0 0 0,0-1 0,0 1 0,0 1 0,2 4 0,4 7 0,-3-4 0,0 0 0,0 0 0,-1 1 0,3 14 0,7 23-1365,-11-35-5461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9:25.097"/>
    </inkml:context>
    <inkml:brush xml:id="br0">
      <inkml:brushProperty name="width" value="0.05" units="cm"/>
      <inkml:brushProperty name="height" value="0.05" units="cm"/>
      <inkml:brushProperty name="color" value="#E71224"/>
    </inkml:brush>
  </inkml:definitions>
  <inkml:trace contextRef="#ctx0" brushRef="#br0">8 93 24575,'0'-3'0,"0"1"0,1 0 0,0-1 0,-1 1 0,1 0 0,0 0 0,0 0 0,0 0 0,0 0 0,1 0 0,-1 0 0,0 0 0,1 0 0,-1 0 0,1 1 0,0-1 0,0 0 0,0 1 0,-1 0 0,5-3 0,45-20 0,-46 23 0,11-5 0,0 1 0,28-5 0,-38 9 0,1 0 0,-1 0 0,1 1 0,-1 0 0,1 0 0,-1 0 0,1 1 0,-1 0 0,13 4 0,-17-4 0,0 1 0,1 0 0,-1-1 0,0 1 0,0 0 0,0 1 0,0-1 0,-1 0 0,1 0 0,0 1 0,-1-1 0,0 1 0,1-1 0,-1 1 0,0 0 0,0-1 0,-1 1 0,1 0 0,-1 0 0,1 0 0,-1 0 0,0-1 0,0 1 0,0 0 0,-1 5 0,1-1 0,-1 0 0,0 0 0,0 0 0,-1 0 0,1 0 0,-2 0 0,1 0 0,-1-1 0,-4 9 0,4-11 0,-1-1 0,1 0 0,-1 1 0,1-1 0,-1-1 0,0 1 0,0-1 0,0 1 0,0-1 0,-9 3 0,9-4 0,0 1 0,0 0 0,0 0 0,0 0 0,0 0 0,0 1 0,1-1 0,-1 1 0,1 0 0,-4 4 0,7-6 0,0-1 0,0 0 0,0 1 0,0-1 0,1 0 0,-1 1 0,0-1 0,0 0 0,0 1 0,0-1 0,1 0 0,-1 0 0,0 1 0,0-1 0,1 0 0,-1 0 0,0 1 0,0-1 0,1 0 0,-1 0 0,0 0 0,1 1 0,-1-1 0,0 0 0,1 0 0,-1 0 0,0 0 0,1 0 0,-1 0 0,0 0 0,1 0 0,-1 0 0,1 0 0,19 5 0,-13-3 0,-2-1 0,1 1 0,-2 0 0,1 1 0,0-1 0,0 1 0,-1 0 0,1 0 0,-1 1 0,0-1 0,0 1 0,-1 0 0,1 0 0,-1 0 0,1 1 0,-1-1 0,-1 1 0,4 5 0,-2-1 0,-1-1 0,0 1 0,0-1 0,-1 1 0,0 0 0,0 0 0,-1 0 0,-1 0 0,0 16 0,0-21 0,-1 0 0,1 1 0,-2-1 0,1 0 0,0 0 0,-1 1 0,1-1 0,-1 0 0,0-1 0,-1 1 0,1 0 0,-1-1 0,1 1 0,-1-1 0,0 0 0,-1 0 0,1 0 0,0 0 0,-1 0 0,1-1 0,-1 0 0,0 1 0,-6 1 0,0 0 0,0 0 0,-1 0 0,1-1 0,-1-1 0,0 0 0,0 0 0,0-1 0,-15 0 0,22-1 3,0 0-1,1-1 1,-1 1-1,1-1 1,-1 0-1,1 0 1,0 0-1,-1 0 1,1 0-1,0-1 1,-1 0-1,1 1 1,0-1-1,-3-4 1,-1 0-39,1 0 0,1-1-1,-1 0 1,-5-9 0,-9-12-1186,11 18-5604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7:01.093"/>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9:26.281"/>
    </inkml:context>
    <inkml:brush xml:id="br0">
      <inkml:brushProperty name="width" value="0.05" units="cm"/>
      <inkml:brushProperty name="height" value="0.05" units="cm"/>
      <inkml:brushProperty name="color" value="#E71224"/>
    </inkml:brush>
  </inkml:definitions>
  <inkml:trace contextRef="#ctx0" brushRef="#br0">0 1 24575,'0'571'-1365,"0"-551"-5461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9:27.642"/>
    </inkml:context>
    <inkml:brush xml:id="br0">
      <inkml:brushProperty name="width" value="0.05" units="cm"/>
      <inkml:brushProperty name="height" value="0.05" units="cm"/>
      <inkml:brushProperty name="color" value="#E71224"/>
    </inkml:brush>
  </inkml:definitions>
  <inkml:trace contextRef="#ctx0" brushRef="#br0">225 1 24575,'-1'4'0,"0"0"0,0 0 0,0 0 0,-1 0 0,1 0 0,-1 0 0,0 0 0,0 0 0,0-1 0,-1 1 0,1-1 0,-5 5 0,-40 41 0,41-43 0,-8 5 0,1 0 0,-1-1 0,-19 11 0,-19 12 0,50-32 0,1 0 0,0 0 0,-1 0 0,1 1 0,0-1 0,0 0 0,0 0 0,0 1 0,0-1 0,0 1 0,0-1 0,0 1 0,1-1 0,-1 1 0,0 0 0,1-1 0,0 1 0,-1 0 0,1-1 0,0 1 0,0 0 0,0-1 0,0 3 0,0 0 0,1-1 0,0 1 0,1-1 0,-1 1 0,0-1 0,1 0 0,0 0 0,0 0 0,0 0 0,4 5 0,5 4 0,1 0 0,1 0 0,22 16 0,-32-26-43,13 9-287,-1 0-1,0 2 1,25 27-1,-29-28-6495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9:29.604"/>
    </inkml:context>
    <inkml:brush xml:id="br0">
      <inkml:brushProperty name="width" value="0.05" units="cm"/>
      <inkml:brushProperty name="height" value="0.05" units="cm"/>
      <inkml:brushProperty name="color" value="#E71224"/>
    </inkml:brush>
  </inkml:definitions>
  <inkml:trace contextRef="#ctx0" brushRef="#br0">1 1 24575,'0'297'0,"0"-315"0,0 0 0,0 0 0,2-1 0,0 1 0,1 1 0,1-1 0,1 0 0,0 1 0,2 0 0,9-20 0,-14 34 0,0 0 0,0 0 0,0 0 0,0 0 0,0 1 0,1-1 0,0 1 0,-1-1 0,1 1 0,0 0 0,0 0 0,0 0 0,0 1 0,0-1 0,0 1 0,1-1 0,-1 1 0,0 0 0,1 1 0,-1-1 0,1 0 0,-1 1 0,1 0 0,-1 0 0,1 0 0,-1 0 0,1 1 0,5 1 0,-3-1 0,-1 1 0,1 0 0,-1 0 0,0 0 0,0 1 0,0-1 0,0 1 0,-1 1 0,1-1 0,-1 1 0,0 0 0,0 0 0,0 0 0,0 0 0,-1 0 0,1 1 0,2 5 0,-1 2 0,-1 0 0,0 0 0,0 1 0,-2-1 0,1 0 0,-2 1 0,0 0 0,0-1 0,-2 26 0,1-53 0,0 5 0,0 0 0,1-1 0,0 1 0,0 0 0,1 0 0,1 0 0,4-11 0,5-11 0,-10 25 0,1 0 0,-1 1 0,2-1 0,-1 1 0,8-12 0,-9 16 0,0 0 0,1-1 0,-1 1 0,0 1 0,1-1 0,0 0 0,-1 0 0,1 1 0,0 0 0,0 0 0,0-1 0,0 2 0,0-1 0,0 0 0,0 0 0,0 1 0,5 0 0,-3-1 0,0 1 0,-1 0 0,1 0 0,0 0 0,-1 1 0,1 0 0,-1 0 0,1 0 0,-1 0 0,1 1 0,-1 0 0,0 0 0,1 0 0,-1 0 0,0 1 0,0-1 0,-1 1 0,1 0 0,-1 0 0,1 0 0,-1 1 0,0-1 0,0 1 0,0 0 0,-1 0 0,0 0 0,4 6 0,-2 3 0,1 0 0,-1 0 0,-1 0 0,0 0 0,-1 0 0,-1 1 0,0-1 0,-1 19 0,0 12 0,1-24 0,-1 0 0,-1 0 0,-5 29 0,5-47-111,1-1 41,0 0 1,0 0-1,-1 0 0,1 0 1,0 0-1,0 0 0,-1 0 1,1 0-1,-1 0 0,1 0 1,-1-1-1,1 1 0,-1 0 1,1 0-1,-1 0 0,0-1 1,-1 2-1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9:46.255"/>
    </inkml:context>
    <inkml:brush xml:id="br0">
      <inkml:brushProperty name="width" value="0.05" units="cm"/>
      <inkml:brushProperty name="height" value="0.05" units="cm"/>
      <inkml:brushProperty name="color" value="#E71224"/>
    </inkml:brush>
  </inkml:definitions>
  <inkml:trace contextRef="#ctx0" brushRef="#br0">3 1 24575,'-2'107'0,"4"115"0,-1-219 0,-1-1 0,1 0 0,-1 1 0,1-1 0,0 0 0,0 0 0,0 0 0,0 1 0,0-1 0,1 0 0,-1-1 0,1 1 0,-1 0 0,1 0 0,-1-1 0,1 1 0,0 0 0,0-1 0,0 0 0,0 1 0,0-1 0,0 0 0,0 0 0,1 0 0,-1-1 0,0 1 0,0 0 0,1-1 0,-1 0 0,5 1 0,9 0 0,0 0 0,1-1 0,25-3 0,-12 0 0,16 5 0,-34-1 0,0 0 0,0-1 0,0-1 0,0 1 0,0-2 0,20-4 0,-30 5-62,0 0 0,0 0 0,-1 0 0,1-1 0,0 1 0,-1 0 0,1-1 0,-1 1 0,0-1 0,1 1 0,-1-1 0,0 0-1,0 1 1,0-1 0,0 0 0,0 0 0,-1 0 0,1 0 0,0 0 0,-1 0 0,1-3 0,2-12-6764</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9:47.343"/>
    </inkml:context>
    <inkml:brush xml:id="br0">
      <inkml:brushProperty name="width" value="0.05" units="cm"/>
      <inkml:brushProperty name="height" value="0.05" units="cm"/>
      <inkml:brushProperty name="color" value="#E71224"/>
    </inkml:brush>
  </inkml:definitions>
  <inkml:trace contextRef="#ctx0" brushRef="#br0">77 0 24575,'-4'124'0,"-37"244"0,20-177 0,18-152 0,0-14-1365,-2-4-5461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9:48.717"/>
    </inkml:context>
    <inkml:brush xml:id="br0">
      <inkml:brushProperty name="width" value="0.05" units="cm"/>
      <inkml:brushProperty name="height" value="0.05" units="cm"/>
      <inkml:brushProperty name="color" value="#E71224"/>
    </inkml:brush>
  </inkml:definitions>
  <inkml:trace contextRef="#ctx0" brushRef="#br0">14 1 24575,'0'4'0,"0"4"0,0 5 0,0 8 0,0 12 0,0 7 0,0 8 0,0 3 0,0 1 0,0 3 0,0-1 0,0-6 0,-4-4 0,-1-5 0,0-9-8191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9:50.065"/>
    </inkml:context>
    <inkml:brush xml:id="br0">
      <inkml:brushProperty name="width" value="0.05" units="cm"/>
      <inkml:brushProperty name="height" value="0.05" units="cm"/>
      <inkml:brushProperty name="color" value="#E71224"/>
    </inkml:brush>
  </inkml:definitions>
  <inkml:trace contextRef="#ctx0" brushRef="#br0">276 1 24575,'-1'10'0,"0"0"0,0-1 0,-1 1 0,-1 0 0,0-1 0,0 1 0,-1-1 0,0 0 0,0 0 0,-1 0 0,0-1 0,-1 0 0,0 0 0,-12 13 0,6-8 0,-2-1 0,1 0 0,-1 0 0,-1-2 0,0 0 0,0 0 0,-23 9 0,28-15 0,0-1 0,-1 0 0,1-1 0,-22 3 0,46-6 0,0 1 0,0 1 0,0 0 0,0 1 0,0 0 0,0 1 0,-1 1 0,1 0 0,15 8 0,-12-5 0,0 2 0,0 0 0,-1 1 0,0 0 0,-1 1 0,0 1 0,14 14 0,-26-23-170,-1 1-1,1-1 0,-1 0 1,0 1-1,1-1 0,-2 1 1,4 6-1,0 6-6655</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9:51.596"/>
    </inkml:context>
    <inkml:brush xml:id="br0">
      <inkml:brushProperty name="width" value="0.05" units="cm"/>
      <inkml:brushProperty name="height" value="0.05" units="cm"/>
      <inkml:brushProperty name="color" value="#E71224"/>
    </inkml:brush>
  </inkml:definitions>
  <inkml:trace contextRef="#ctx0" brushRef="#br0">1 0 24575,'0'259'0,"0"-258"0,0 1 0,0 0 0,0-1 0,0 1 0,0-1 0,0 1 0,0-1 0,1 1 0,-1-1 0,0 1 0,1-1 0,-1 1 0,1-1 0,0 0 0,-1 1 0,2 0 0,-1-1 0,-1-1 0,1 0 0,-1 0 0,1 0 0,-1 0 0,1 0 0,-1 0 0,1 0 0,-1 0 0,1 0 0,-1-1 0,1 1 0,-1 0 0,1 0 0,-1 0 0,1-1 0,-1 1 0,1 0 0,-1 0 0,1-1 0,-1 1 0,0 0 0,1-1 0,-1 1 0,1-1 0,-1 1 0,0 0 0,0-1 0,1 0 0,30-48 0,-27 41 0,18-30 0,-7 10 0,1 1 0,23-28 0,-38 52 0,1 1 0,0 1 0,-1-1 0,1 0 0,0 0 0,0 0 0,0 1 0,1 0 0,-1-1 0,0 1 0,0 0 0,1 0 0,-1 0 0,1 0 0,-1 0 0,1 1 0,4-2 0,-5 3 0,-1-1 0,0 0 0,1 1 0,-1-1 0,1 1 0,-1-1 0,0 1 0,1 0 0,-1 0 0,0-1 0,0 1 0,1 0 0,-1 0 0,0 0 0,0 0 0,0 0 0,0 0 0,0 1 0,0-1 0,-1 0 0,1 1 0,0-1 0,-1 0 0,1 1 0,-1-1 0,1 0 0,-1 1 0,0-1 0,1 1 0,-1-1 0,0 3 0,3 28 0,-1 1 0,-1-1 0,-4 34 0,0-5 0,5-71 0,1-1 0,1 0 0,0 1 0,0-1 0,6-9 0,-7 13 0,0 1 0,1-1 0,0 1 0,0 0 0,0 1 0,0-1 0,1 1 0,0-1 0,0 1 0,1 1 0,9-7 0,-13 10 0,-1 0 0,1 0 0,0 1 0,0-1 0,0 1 0,0-1 0,-1 1 0,1 0 0,0-1 0,0 1 0,0 0 0,0 1 0,0-1 0,0 0 0,0 0 0,0 1 0,-1-1 0,1 1 0,0 0 0,0-1 0,2 2 0,-2 0 0,1 0 0,-1 0 0,1 1 0,-1-1 0,0 0 0,0 1 0,0 0 0,0-1 0,-1 1 0,1 0 0,1 5 0,1 2 0,0 1 0,-1 0 0,-1 0 0,0 0 0,0 0 0,0 12 0,-2 15-1365,-1-28-5461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9:53.290"/>
    </inkml:context>
    <inkml:brush xml:id="br0">
      <inkml:brushProperty name="width" value="0.05" units="cm"/>
      <inkml:brushProperty name="height" value="0.05" units="cm"/>
      <inkml:brushProperty name="color" value="#E71224"/>
    </inkml:brush>
  </inkml:definitions>
  <inkml:trace contextRef="#ctx0" brushRef="#br0">3 0 24575,'-2'166'0,"4"177"0,2-315-1365,0-8-5461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9:54.544"/>
    </inkml:context>
    <inkml:brush xml:id="br0">
      <inkml:brushProperty name="width" value="0.05" units="cm"/>
      <inkml:brushProperty name="height" value="0.05" units="cm"/>
      <inkml:brushProperty name="color" value="#E71224"/>
    </inkml:brush>
  </inkml:definitions>
  <inkml:trace contextRef="#ctx0" brushRef="#br0">299 0 24575,'-9'1'0,"-1"0"0,1 0 0,-1 1 0,1 0 0,0 1 0,0 0 0,0 0 0,1 1 0,-1 0 0,1 1 0,0 0 0,-12 8 0,7-6 0,0 0 0,-1-1 0,-24 7 0,25-9 0,-1 0 0,1 2 0,-22 11 0,34-17 0,0 1 0,0 0 0,-1-1 0,1 1 0,0 0 0,0 0 0,0 0 0,0 0 0,0 0 0,1 0 0,-1 0 0,0 0 0,0 0 0,1 0 0,-1 1 0,0-1 0,1 0 0,0 0 0,-1 1 0,1-1 0,0 0 0,-1 0 0,1 3 0,0-2 0,1 0 0,-1 0 0,1-1 0,0 1 0,-1 0 0,1 0 0,0-1 0,0 1 0,0 0 0,0-1 0,1 1 0,-1-1 0,0 1 0,3 1 0,6 5 0,1 0 0,0 0 0,21 10 0,-24-14 0,-1 1 34,0 0-1,0 0 0,12 12 1,13 11-1533,-20-21-5327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7:01.518"/>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9:56.440"/>
    </inkml:context>
    <inkml:brush xml:id="br0">
      <inkml:brushProperty name="width" value="0.05" units="cm"/>
      <inkml:brushProperty name="height" value="0.05" units="cm"/>
      <inkml:brushProperty name="color" value="#E71224"/>
    </inkml:brush>
  </inkml:definitions>
  <inkml:trace contextRef="#ctx0" brushRef="#br0">1 14 24575,'0'25'0,"1"26"0,-1-51 0,0 1 0,0-1 0,0 0 0,0 0 0,0 0 0,0 0 0,0 0 0,0 1 0,0-1 0,0 0 0,0 0 0,0 0 0,0 0 0,0 0 0,0 0 0,0 1 0,0-1 0,1 0 0,-1 0 0,0 0 0,0 0 0,0 0 0,0 0 0,0 0 0,0 0 0,0 1 0,0-1 0,1 0 0,-1 0 0,0 0 0,0 0 0,0 0 0,0 0 0,0 0 0,0 0 0,1 0 0,-1 0 0,0 0 0,0 0 0,0 0 0,0 0 0,0 0 0,1 0 0,-1 0 0,0 0 0,0 0 0,0 0 0,0 0 0,0 0 0,0 0 0,1 0 0,-1 0 0,0-1 0,8-7 0,5-13 0,-10 15 0,1 0 0,0 0 0,0 1 0,1 0 0,-1 0 0,1 0 0,0 0 0,11-7 0,-15 11 0,1 0 0,-1 1 0,0-1 0,1 0 0,-1 1 0,1-1 0,-1 1 0,1-1 0,-1 1 0,1 0 0,-1 0 0,1-1 0,-1 1 0,1 0 0,-1 0 0,1 1 0,-1-1 0,3 1 0,-2-1 0,-1 1 0,1 0 0,-1 1 0,1-1 0,-1 0 0,0 0 0,1 1 0,-1-1 0,0 0 0,0 1 0,0-1 0,0 1 0,0 0 0,0-1 0,-1 1 0,1 0 0,0-1 0,-1 1 0,1 3 0,2 37 0,-2-32 0,8-33 0,-8 19 0,1 0 0,0-1 0,0 1 0,0 0 0,1 0 0,-1 1 0,1-1 0,0 0 0,0 1 0,0 0 0,1-1 0,-1 1 0,1 0 0,7-4 0,-10 6 0,1 1 0,0-1 0,0 0 0,-1 1 0,1-1 0,0 1 0,0 0 0,-1 0 0,1 0 0,0-1 0,0 1 0,0 1 0,-1-1 0,1 0 0,0 0 0,0 1 0,-1-1 0,1 1 0,0 0 0,0-1 0,-1 1 0,1 0 0,-1 0 0,1 0 0,-1 0 0,1 0 0,-1 0 0,0 1 0,1-1 0,-1 0 0,0 1 0,0-1 0,0 1 0,0-1 0,0 1 0,0-1 0,-1 1 0,1 0 0,1 3 0,1 4 11,0 0 0,-1 1 0,1 0-1,-2 0 1,0 0 0,0 0 0,0-1-1,-1 1 1,-2 11 0,3 41-1484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0:16.413"/>
    </inkml:context>
    <inkml:brush xml:id="br0">
      <inkml:brushProperty name="width" value="0.05" units="cm"/>
      <inkml:brushProperty name="height" value="0.05" units="cm"/>
      <inkml:brushProperty name="color" value="#E71224"/>
    </inkml:brush>
  </inkml:definitions>
  <inkml:trace contextRef="#ctx0" brushRef="#br0">356 57 24575,'0'-4'0,"0"0"0,0 1 0,0-1 0,-1 0 0,1 1 0,-1-1 0,0 0 0,0 1 0,-1-1 0,-1-3 0,2 6 0,0 0 0,1 0 0,-1 0 0,0 0 0,0 0 0,0 1 0,0-1 0,0 0 0,0 1 0,0-1 0,0 1 0,0-1 0,0 1 0,0-1 0,-1 1 0,1 0 0,0-1 0,0 1 0,0 0 0,-1 0 0,1 0 0,0 0 0,0 0 0,0 0 0,-1 0 0,1 1 0,0-1 0,0 0 0,0 1 0,0-1 0,0 1 0,-1-1 0,1 1 0,0-1 0,-1 2 0,-22 13 0,2 1 0,0 1 0,1 0 0,0 2 0,-26 31 0,23-25 0,-5 6 0,-38 52 0,63-77 0,0 1 0,1-1 0,0 1 0,0 0 0,0 0 0,1 0 0,0 0 0,0 0 0,1 0 0,0 1 0,0-1 0,0 0 0,1 1 0,1-1 0,-1 0 0,1 1 0,0-1 0,4 11 0,-4-15 0,1-1 0,-1 0 0,1 0 0,0 0 0,-1 0 0,1 0 0,0-1 0,0 1 0,1 0 0,-1-1 0,0 0 0,0 1 0,1-1 0,-1 0 0,1 0 0,-1 0 0,1-1 0,-1 1 0,1-1 0,0 1 0,2-1 0,11 2 0,-1-2 0,24-1 0,-18 0 0,-5 1 0,93-2 0,170-23 0,-247 20 0,-2-2 0,1 0 0,-1-2 0,0-2 0,-1 0 0,0-2 0,-1-1 0,0-1 0,-2-2 0,33-25 0,-44 29 0,-1 0 0,0-2 0,18-24 0,-27 33 0,-1 0 0,0-1 0,0 0 0,-1 1 0,0-1 0,0 0 0,-1-1 0,0 1 0,0 0 0,0-1 0,-1 1 0,1-9 0,-3 13 0,0-1 0,0 1 0,0 0 0,0-1 0,0 1 0,0 0 0,-1 0 0,0 0 0,1 0 0,-1 0 0,0 0 0,-1 0 0,1 1 0,0-1 0,-1 1 0,0-1 0,1 1 0,-1 0 0,0 0 0,0 0 0,0 1 0,0-1 0,0 1 0,-1 0 0,-4-2 0,-5-1 0,0 0 0,0 0 0,0 2 0,0-1 0,-18 0 0,11 2 0,12 0 0,-1 1 0,0-1 0,0 1 0,0 1 0,1 0 0,-1 0 0,-15 5 0,23-6 0,0 0 0,0 1 0,1 0 0,-1-1 0,0 1 0,0 0 0,1-1 0,-1 1 0,0 0 0,1 0 0,-1-1 0,1 1 0,-1 0 0,1 0 0,-1 0 0,1 0 0,0 0 0,-1 0 0,1 0 0,0 0 0,0 0 0,0 0 0,0 0 0,0 0 0,0 0 0,0 0 0,0 0 0,0 0 0,0 0 0,0 0 0,1 0 0,-1 0 0,0-1 0,1 1 0,-1 0 0,1 0 0,0 1 0,22 36 0,-19-33 0,16 23 0,4 4 0,-2 0 0,28 57 0,-46-81 0,-1 0 0,0 0 0,-1 0 0,0 1 0,0 0 0,-1-1 0,0 1 0,-1 0 0,1-1 0,-2 1 0,1 0 0,-1 0 0,-1-1 0,1 1 0,-1-1 0,-1 1 0,0-1 0,0 0 0,-1 0 0,1 0 0,-2-1 0,1 1 0,-10 11 0,-8 7 0,-2 0 0,-1-2 0,0-1 0,-45 31 0,61-47 0,-4 4 0,0-1 0,-1-1 0,0 0 0,0-1 0,-1 0 0,0-1 0,0-1 0,-1 0 0,0-2 0,0 1 0,0-2 0,-1 0 0,1-1 0,-19 0 0,-101-4-1365,122 2-5461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0:17.146"/>
    </inkml:context>
    <inkml:brush xml:id="br0">
      <inkml:brushProperty name="width" value="0.05" units="cm"/>
      <inkml:brushProperty name="height" value="0.05" units="cm"/>
      <inkml:brushProperty name="color" value="#E71224"/>
    </inkml:brush>
  </inkml:definitions>
  <inkml:trace contextRef="#ctx0" brushRef="#br0">142 0 24575,'1'1'0,"1"-1"0,0 1 0,-1-1 0,1 1 0,0 0 0,-1 0 0,1 0 0,-1 0 0,0 0 0,1 0 0,-1 0 0,0 0 0,1 0 0,-1 1 0,0-1 0,0 0 0,0 1 0,0-1 0,0 1 0,-1 0 0,1-1 0,0 1 0,-1 0 0,1-1 0,-1 1 0,1 2 0,8 49 0,-8-51 0,5 90 0,-9 129 0,2-195 0,-2 14 0,-1 0 0,-2 0 0,-18 58 0,-48 112 0,19-61 0,38-112 0,7-15 0,21-45 0,3-7-1365,0-2-5461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0:18.082"/>
    </inkml:context>
    <inkml:brush xml:id="br0">
      <inkml:brushProperty name="width" value="0.05" units="cm"/>
      <inkml:brushProperty name="height" value="0.05" units="cm"/>
      <inkml:brushProperty name="color" value="#E71224"/>
    </inkml:brush>
  </inkml:definitions>
  <inkml:trace contextRef="#ctx0" brushRef="#br0">519 0 24575,'-25'26'0,"-1"-2"0,-31 22 0,-12 0 0,-1-3 0,-2-4 0,-86 35 0,155-73 0,0 0 0,-1 1 0,1 0 0,0 0 0,0 0 0,0 0 0,0 0 0,0 0 0,0 1 0,1-1 0,-3 5 0,4-6 0,1 0 0,-1 0 0,1 0 0,-1 0 0,1 0 0,0 1 0,0-1 0,-1 0 0,1 0 0,0 0 0,0 0 0,0 1 0,1-1 0,-1 0 0,0 0 0,0 0 0,0 1 0,1-1 0,-1 0 0,1 0 0,-1 0 0,1 0 0,-1 0 0,1 0 0,0 0 0,-1 0 0,1 0 0,0 0 0,0 0 0,0 0 0,0-1 0,0 1 0,0 0 0,0-1 0,0 1 0,0-1 0,2 2 0,27 14 0,0 0 0,2-3 0,62 20 0,-42-16 0,367 125 0,-350-111 0,-50-22 0,0 0 0,0-2 0,32 9 0,-50-15-52,0-1-1,0 0 1,1 1-1,-1-1 1,0 0-1,0 0 1,1 0-1,-1 0 1,0 0-1,0 0 1,1 0-1,-1-1 1,0 1-1,0 0 1,1-1-1,-1 1 1,0-1-1,0 1 1,0-1-1,0 0 1,0 1-1,0-1 1,0 0-1,0 0 0,1-1 1,7-12-6774</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0:19.403"/>
    </inkml:context>
    <inkml:brush xml:id="br0">
      <inkml:brushProperty name="width" value="0.05" units="cm"/>
      <inkml:brushProperty name="height" value="0.05" units="cm"/>
      <inkml:brushProperty name="color" value="#E71224"/>
    </inkml:brush>
  </inkml:definitions>
  <inkml:trace contextRef="#ctx0" brushRef="#br0">219 1 24575,'1'37'0,"-2"0"0,-2 0 0,-1 0 0,-12 43 0,-83 237 0,11-13 0,80-274 0,8-30 0,0 0 0,0 0 0,0 0 0,0 0 0,1 0 0,-1 0 0,0 0 0,0 0 0,0 0 0,0 0 0,1 0 0,-1 0 0,0 0 0,0 0 0,0 0 0,0 0 0,1 0 0,-1 0 0,0 0 0,0 0 0,0 0 0,0 0 0,1 0 0,-1 0 0,0 0 0,0 0 0,0 0 0,0 0 0,1 0 0,-1 0 0,0 1 0,0-1 0,0 0 0,0 0 0,0 0 0,0 0 0,0 0 0,1 0 0,-1 1 0,0-1 0,0 0 0,0 0 0,0 0 0,0 0 0,0 1 0,0-1 0,0 0 0,0 0 0,0 0 0,0 0 0,0 1 0,0-1 0,0 0 0,0 0 0,0 0 0,0 0 0,0 1 0,13-15 0,101-134 0,107-183 0,-216 323 0,29-41 0,-33 47 0,1 0 0,-1 1 0,0-1 0,1 1 0,-1-1 0,1 1 0,-1 0 0,1-1 0,0 1 0,-1 0 0,1 0 0,0 0 0,0 0 0,0 0 0,0 1 0,0-1 0,0 1 0,0-1 0,0 1 0,0 0 0,0-1 0,3 1 0,-3 1 0,-1 0 0,0-1 0,0 1 0,1 0 0,-1 0 0,0 0 0,0 0 0,0 0 0,0 0 0,0 0 0,0 0 0,-1 0 0,1 1 0,0-1 0,0 0 0,-1 0 0,1 1 0,-1-1 0,1 0 0,-1 1 0,0-1 0,1 2 0,3 36 0,-4-31 0,5 58 0,12 316 0,-17-377 0,1 20 0,5-20 0,4-13 0,23-35 0,44-78 0,16-24 0,-81 128 0,2 1 0,0 0 0,1 1 0,1 0 0,32-23 0,-45 36 0,-1 0 0,1 0 0,0 1 0,0-1 0,0 1 0,0-1 0,0 1 0,0 0 0,1 0 0,-1 1 0,0-1 0,0 1 0,1-1 0,-1 1 0,0 0 0,1 0 0,-1 1 0,0-1 0,1 1 0,2 1 0,-1 0 0,0 0 0,-1 1 0,1 0 0,-1 0 0,0 0 0,0 0 0,0 1 0,0-1 0,-1 1 0,0 0 0,1 0 0,2 6 0,6 9 6,-1 1 0,-1 0 0,-1 1-1,-1 0 1,0 0 0,-2 1 0,0 0-1,-2 0 1,3 27 0,-2 28-184,-6 104 1,-1-71-891,2-90-5758</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0:38.893"/>
    </inkml:context>
    <inkml:brush xml:id="br0">
      <inkml:brushProperty name="width" value="0.05" units="cm"/>
      <inkml:brushProperty name="height" value="0.05" units="cm"/>
      <inkml:brushProperty name="color" value="#E71224"/>
    </inkml:brush>
  </inkml:definitions>
  <inkml:trace contextRef="#ctx0" brushRef="#br0">1703 1383 24575,'0'224'0,"-30"230"0,-4-139 0,9 355 0,26 590 0,-13-981 0,1-8 0,11-195 0,1 10 0,-3 0 0,-20 119 0,12-145 0,0-2 0,-19 62 0,10-39 0,14-54 0,-13 37 0,-4 1 0,2 1 0,-21 132 0,19 118 0,23-209 0,-2 117 0,1-217 0,-1-1 0,0 1 0,0-1 0,0 1 0,-1-1 0,0 1 0,0-1 0,-1 0 0,1 0 0,-1 0 0,-8 10 0,9-13 0,-1 1 0,0-1 0,-1-1 0,1 1 0,0 0 0,-1-1 0,0 1 0,1-1 0,-1 0 0,0-1 0,0 1 0,0-1 0,0 1 0,-1-1 0,1 0 0,0-1 0,0 1 0,-8-1 0,-35 1 0,34-2 0,0 0 0,-1 2 0,1-1 0,0 2 0,0 0 0,0 0 0,0 1 0,0 1 0,-16 7 0,8-3 0,0 0 0,-1-2 0,0 0 0,-30 3 0,26-5 0,1 1 0,-46 16 0,64-19 0,-3 2 0,0 0 0,1 0 0,0 1 0,0 0 0,-11 8 0,-14 11 0,-1-2 0,-67 30 0,32-17 0,9 0 0,-66 51 0,7-4 0,-31 18 0,149-99 0,-1 0 0,1 0 0,0 1 0,-1 0 0,1-1 0,0 1 0,0 0 0,0 0 0,0 0 0,0 0 0,0 0 0,1 1 0,-1-1 0,1 1 0,0-1 0,-1 1 0,1-1 0,0 1 0,0-1 0,0 5 0,1-5 0,1 1 0,-1 0 0,1-1 0,0 1 0,0-1 0,0 1 0,0-1 0,0 1 0,0-1 0,1 0 0,-1 0 0,1 1 0,0-1 0,-1 0 0,1 0 0,0-1 0,0 1 0,0 0 0,0-1 0,1 1 0,3 1 0,23 14 0,1-1 0,41 16 0,-34-16 0,36 21 0,-67-33 0,-1-1 0,0 1 0,0 0 0,0 1 0,-1-1 0,1 1 0,-1 0 0,0 0 0,-1 1 0,1-1 0,-1 1 0,0-1 0,0 1 0,-1 0 0,0 0 0,0 0 0,0 1 0,1 8 0,0 10 0,-1 0 0,-2 0 0,-3 37 0,1-5 0,3 106 0,-3 90 0,-9-131 0,-1 42 0,12-147 0,-1 49 0,2 1 0,15 83 0,-13-129 0,2 0 0,1 0 0,0-1 0,2 0 0,0 0 0,1-1 0,1 0 0,1 0 0,0-1 0,2-1 0,17 21 0,-27-35 0,0 0 0,0-1 0,1 1 0,-1-1 0,0 0 0,1 0 0,0 0 0,-1 0 0,1-1 0,0 1 0,7 1 0,46 3 0,-13-2 0,40 5 0,0-3 0,112-7 0,-70-1 0,572 1 0,-649 4 0,0 2 0,89 22 0,-56-10 0,181 48 0,-78-16 0,-62-22 0,241 23 0,356 4 0,77-42 0,-486-14 0,-284 0 0,48-8 0,-48 6 0,47-3 0,-25 4 0,-1-2 0,82-20 0,-83 15 0,1 1 0,90-4 0,274 14 0,-404-2 0,1 0 0,0 0 0,0-1 0,-1 0 0,1-1 0,-1 0 0,0 0 0,0-1 0,0 1 0,0-2 0,0 1 0,-1-1 0,0-1 0,0 1 0,0-1 0,-1 0 0,0-1 0,0 1 0,8-14 0,7-11 0,-1-2 0,-2 0 0,18-44 0,-33 69 0,173-481 0,-41-17 0,-61 135 0,-1 6 0,-45 245 0,14-151 0,7-26 0,-15 114 0,-13 42 0,30-160 0,9 10 0,11-49 0,154-797 0,-195 973 0,-11 70 0,-4-1 0,5-136 0,-10 52 0,0-10 0,-11-1179 0,-11 1072 0,1-3 0,-5-12 0,13 105 0,1 29 0,-21 21 0,2 34 0,-6-15 0,12 72 0,14 63 0,1 0 0,-1-1 0,0 1 0,1 0 0,-1-1 0,-1 1 0,1 0 0,0 0 0,0 0 0,-1 0 0,1 0 0,-1 0 0,1 0 0,-1 1 0,0-1 0,0 0 0,0 1 0,0 0 0,0-1 0,0 1 0,0 0 0,-1 0 0,-3-1 0,-4-1 0,0 2 0,1-1 0,-1 1 0,-18 1 0,-19-3 0,-120-34 0,63 13 0,-6-1 0,-154-30 0,193 44 0,-128-3 0,-199 2 0,-231 2 0,389 12 0,163-3 0,16-1 0,0 3 0,0 3 0,-83 15 0,25 2 0,-135 7 0,102-14 0,-62 10 0,-335 83 0,505-93 0,-51 24 0,61-23 0,0-1 0,-72 17 0,57-18 0,1 1 0,0 3 0,-76 39 0,37-17 0,60-28 0,1 2 0,-1 0 0,2 2 0,-27 19 0,26-16 0,-2-1 0,0-2 0,0-1 0,-61 21 0,8-3 0,56-23 0,-47 11 0,-12 4 0,46-10 0,20-8 0,0 1 0,1 0 0,0 1 0,-22 14 0,35-19 0,-1 1 0,1-1 0,-1 1 0,1 0 0,1 0 0,-1 1 0,0-1 0,1 1 0,0 0 0,0 0 0,0 0 0,1 0 0,0 1 0,0-1 0,0 0 0,1 1 0,-1 0 0,0 9 0,0 203 0,5-108 0,-3-54-62,2-17-590,-8 71 1,1-82-6175</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29:41.267"/>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2:26.324"/>
    </inkml:context>
    <inkml:brush xml:id="br0">
      <inkml:brushProperty name="width" value="0.05" units="cm"/>
      <inkml:brushProperty name="height" value="0.05" units="cm"/>
      <inkml:brushProperty name="color" value="#E71224"/>
    </inkml:brush>
  </inkml:definitions>
  <inkml:trace contextRef="#ctx0" brushRef="#br0">528 0 24575,'-2'22'0,"0"-1"0,-2 1 0,0-1 0,-1 0 0,-1 0 0,-13 29 0,-13 46 0,-71 218 0,-10 42 0,-58 359 0,157-655 0,2 1 0,4 0 0,-3 80 0,1 27 0,-1-3 0,11-82 0,5 226 0,-1-257 0,3 0 0,1 0 0,30 93 0,-22-84 0,-13-46 0,1 0 0,1 0 0,0 0 0,0 0 0,12 19 0,20 29 0,-3 2 0,26 71 0,-43-90 0,-11-29 0,1 1 0,0-1 0,16 26 0,-21-39 0,1 0 0,-1 0 0,1 0 0,0-1 0,0 1 0,0-1 0,1 0 0,-1 0 0,1 0 0,0 0 0,0-1 0,0 0 0,0 1 0,0-1 0,0-1 0,1 1 0,-1-1 0,1 1 0,-1-1 0,1-1 0,-1 1 0,1 0 0,0-1 0,-1 0 0,1 0 0,8-2 0,1 0 0,-1 0 0,0-2 0,1 1 0,-1-1 0,-1-1 0,1 0 0,-1-1 0,0-1 0,0 0 0,14-10 0,14-14 0,50-49 0,-84 73 0,72-70 0,-5-3 0,-2-3 0,-5-3 0,-3-3 0,58-110 0,-24 48 0,-9 15 0,-4-24 0,72-196 0,-126 281 0,62-170 0,-79 204 0,-3 0 0,-1-1 0,-2-1 0,1-48 0,-8-242 0,-2 147 0,0 161 0,-1 0 0,-1 0 0,-2 1 0,0 0 0,-2 0 0,-19-44 0,15 39 0,-16-35 0,-2 2 0,-3 1 0,-74-102 0,77 118 0,24 35 0,0-1 0,0 2 0,-1-1 0,0 1 0,-1 0 0,0 1 0,0-1 0,-1 2 0,0-1 0,-20-11 0,-173-66 0,145 62 0,-82-26 0,117 44 0,0 0 0,-1 2 0,1 0 0,-35 1 0,28 2 0,0 2 0,-57 10 0,75-10 0,1 2 0,-1-1 0,1 1 0,0 1 0,0 0 0,0 0 0,1 1 0,0 0 0,0 1 0,0 0 0,-7 8 0,-43 36-1365,48-43-5461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2:48.597"/>
    </inkml:context>
    <inkml:brush xml:id="br0">
      <inkml:brushProperty name="width" value="0.05" units="cm"/>
      <inkml:brushProperty name="height" value="0.05" units="cm"/>
      <inkml:brushProperty name="color" value="#E71224"/>
    </inkml:brush>
  </inkml:definitions>
  <inkml:trace contextRef="#ctx0" brushRef="#br0">0 2 24575,'62'-1'0,"35"1"0,120 13 0,447 54 0,-569-58 0,123 13 0,-38 1 0,-40-3 0,-97-15 0,204 13 0,-17-3 0,-154-8 0,88 15 0,-146-18-1365,-5 0-5461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2:30.575"/>
    </inkml:context>
    <inkml:brush xml:id="br0">
      <inkml:brushProperty name="width" value="0.05" units="cm"/>
      <inkml:brushProperty name="height" value="0.05" units="cm"/>
      <inkml:brushProperty name="color" value="#E71224"/>
    </inkml:brush>
  </inkml:definitions>
  <inkml:trace contextRef="#ctx0" brushRef="#br0">243 0 24575,'0'12'0,"-2"0"0,1 0 0,-1-1 0,-1 1 0,0-1 0,-1 0 0,0 0 0,-1 0 0,0 0 0,-12 18 0,11-18 0,-17 36 0,-28 87 0,19-46 0,-26 61 0,52-133-341,1 0 0,0 1-1,-2 17 1,4-12-6485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7:02.227"/>
    </inkml:context>
    <inkml:brush xml:id="br0">
      <inkml:brushProperty name="width" value="0.05" units="cm"/>
      <inkml:brushProperty name="height" value="0.05" units="cm"/>
      <inkml:brushProperty name="color" value="#E71224"/>
    </inkml:brush>
  </inkml:definitions>
  <inkml:trace contextRef="#ctx0" brushRef="#br0">0 1 24575,'0'3'0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2:31.592"/>
    </inkml:context>
    <inkml:brush xml:id="br0">
      <inkml:brushProperty name="width" value="0.05" units="cm"/>
      <inkml:brushProperty name="height" value="0.05" units="cm"/>
      <inkml:brushProperty name="color" value="#E71224"/>
    </inkml:brush>
  </inkml:definitions>
  <inkml:trace contextRef="#ctx0" brushRef="#br0">0 1 24575,'3'0'0,"20"0"0,0 0 0,27 5 0,-42-3 0,1 0 0,0 1 0,-1 0 0,0 0 0,1 1 0,-1 0 0,-1 0 0,14 10 0,45 39 0,83 88 0,-67-60 0,-47-45 0,-2 2 0,43 66 0,-12-16 0,-61-84-195,0-1 0,0 1 0,-1 0 0,1 0 0,-1 0 0,2 6 0,-2 1-6631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2:32.444"/>
    </inkml:context>
    <inkml:brush xml:id="br0">
      <inkml:brushProperty name="width" value="0.05" units="cm"/>
      <inkml:brushProperty name="height" value="0.05" units="cm"/>
      <inkml:brushProperty name="color" value="#E71224"/>
    </inkml:brush>
  </inkml:definitions>
  <inkml:trace contextRef="#ctx0" brushRef="#br0">0 0 24575,'1268'0'0,"-1187"4"-1365,-52 1-5461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2:36.667"/>
    </inkml:context>
    <inkml:brush xml:id="br0">
      <inkml:brushProperty name="width" value="0.05" units="cm"/>
      <inkml:brushProperty name="height" value="0.05" units="cm"/>
      <inkml:brushProperty name="color" value="#E71224"/>
    </inkml:brush>
  </inkml:definitions>
  <inkml:trace contextRef="#ctx0" brushRef="#br0">374 3 24575,'0'9'0,"-1"0"0,-1 0 0,1 0 0,-1 0 0,-1 0 0,1 0 0,-5 9 0,-33 59 0,5-11 0,7-6 0,10-22 0,-14 40 0,6-2 0,-22 74 0,12-10 0,16-74 0,4 1 0,2 1 0,-7 104 0,11-26 0,-1 25 0,12 433 0,0-584 0,1-1 0,1 1 0,1-1 0,8 25 0,-6-24 0,-1 0 0,-1 0 0,3 39 0,-5-34 0,1-1 0,1 1 0,9 32 0,3 14 0,3 98 0,6-77 0,-7-29 0,-10-19 0,-6-33 0,0 0 0,0 0 0,1 0 0,7 18 0,-2-10 0,-2 0 0,7 25 0,-10-28 0,1 0 0,2 0 0,-1-1 0,13 24 0,-5-16 0,21 30 0,-31-50 0,0 1 0,1-1 0,-1 1 0,1-1 0,0 0 0,0 0 0,0-1 0,0 1 0,0-1 0,10 3 0,67 27 0,32 8 0,-84-33 0,1-2 0,0-1 0,0-1 0,0-1 0,0-2 0,31-4 0,-55 3 0,0 0 0,0-1 0,0 0 0,0 0 0,0 0 0,-1-1 0,1 1 0,8-7 0,42-35 0,-28 21 0,-16 14 0,-1-1 0,1-1 0,-2 0 0,0 0 0,0-1 0,-1-1 0,0 0 0,-1 0 0,-1 0 0,0-1 0,9-27 0,0 0 0,-9 24 0,-1 0 0,5-21 0,-4 11 0,2 0 0,0 0 0,14-25 0,-23 51 0,69-182 0,-1-42 0,-15 40 0,-35 134 0,-3-1 0,-2-1 0,11-85 0,-16 81 0,16-58 0,-14 72 0,-1 0 0,-2-1 0,2-52 0,2-231 0,-2-121 0,-10 301 0,-1 126 0,-1 0 0,-1 0 0,-1 0 0,-1 1 0,-1 0 0,0 0 0,-17-30 0,13 27 0,-3-8 0,-2 1 0,-27-40 0,34 57 0,-1 1 0,0 0 0,-1 0 0,0 1 0,-1 0 0,0 1 0,-18-12 0,-11-3 0,15 8 0,0 1 0,-2 2 0,-44-18 0,21 14 0,32 10 0,-1 1 0,1 0 0,-1 2 0,0 0 0,-1 2 0,-26-2 0,12 4 0,1 1 0,-1 1 0,1 2 0,0 2 0,-53 14 0,16-2 0,53-14 0,0 0 0,1 2 0,-30 12 0,30-10-1365,2-2-5461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2:39.147"/>
    </inkml:context>
    <inkml:brush xml:id="br0">
      <inkml:brushProperty name="width" value="0.05" units="cm"/>
      <inkml:brushProperty name="height" value="0.05" units="cm"/>
      <inkml:brushProperty name="color" value="#E71224"/>
    </inkml:brush>
  </inkml:definitions>
  <inkml:trace contextRef="#ctx0" brushRef="#br0">213 24 24575,'0'-1'0,"0"0"0,0 1 0,-1-1 0,1 0 0,-1 0 0,1 0 0,0 0 0,-1 0 0,0 1 0,1-1 0,-1 0 0,1 0 0,-1 1 0,0-1 0,1 1 0,-1-1 0,0 0 0,0 1 0,0-1 0,1 1 0,-1 0 0,0-1 0,0 1 0,0 0 0,0-1 0,0 1 0,0 0 0,0 0 0,0 0 0,0 0 0,0 0 0,0 0 0,0 0 0,1 0 0,-1 0 0,0 0 0,-2 1 0,-34 7 0,20-1 0,1 0 0,1 1 0,0 1 0,0 1 0,0 0 0,1 1 0,-19 18 0,33-29 0,-1 1 0,1-1 0,0 0 0,-1 1 0,1-1 0,-1 0 0,1 1 0,0-1 0,-1 0 0,1 1 0,0-1 0,-1 0 0,1 1 0,0-1 0,-1 1 0,1-1 0,0 1 0,0-1 0,0 1 0,0-1 0,-1 1 0,1-1 0,0 1 0,0-1 0,0 1 0,0-1 0,0 1 0,0-1 0,0 1 0,0-1 0,0 1 0,1-1 0,-1 1 0,0-1 0,0 1 0,0-1 0,1 1 0,-1-1 0,0 1 0,0-1 0,1 0 0,-1 1 0,1 0 0,0-1 0,1 0 0,-1 1 0,0-1 0,0 0 0,1 0 0,-1 0 0,0 0 0,0 0 0,1 0 0,-1-1 0,0 1 0,0 0 0,1-1 0,-1 1 0,0-1 0,2 0 0,4-3 0,-1 0 0,0-1 0,0 0 0,0 0 0,0 0 0,-1 0 0,0-1 0,0 0 0,5-8 0,18-21 0,-26 33 0,1-1 0,0 0 0,-1 1 0,1 0 0,0-1 0,0 1 0,1 0 0,-1 1 0,0-1 0,1 1 0,-1-1 0,1 1 0,-1 0 0,1 0 0,0 0 0,-1 1 0,1 0 0,0-1 0,0 1 0,-1 0 0,1 1 0,0-1 0,0 1 0,-1-1 0,1 1 0,-1 0 0,1 1 0,-1-1 0,1 1 0,-1-1 0,0 1 0,1 0 0,-1 0 0,0 0 0,0 1 0,-1-1 0,1 1 0,0 0 0,-1-1 0,0 1 0,5 7 0,1 7 0,0 0 0,6 20 0,-10-24 0,1 0 0,0-1 0,1 0 0,0 0 0,0 0 0,11 12 0,-16-22-52,1-1-1,-1 1 1,1-1-1,-1 0 1,1 1-1,-1-1 1,1 0-1,0 0 1,0 0-1,0 0 1,0 0-1,0 0 1,0-1-1,0 1 1,0-1-1,0 1 1,0-1-1,0 0 1,0 0-1,0 0 1,0 0-1,0 0 0,0 0 1,0-1-1,3 0 1,13-5-6774</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2:40.097"/>
    </inkml:context>
    <inkml:brush xml:id="br0">
      <inkml:brushProperty name="width" value="0.05" units="cm"/>
      <inkml:brushProperty name="height" value="0.05" units="cm"/>
      <inkml:brushProperty name="color" value="#E71224"/>
    </inkml:brush>
  </inkml:definitions>
  <inkml:trace contextRef="#ctx0" brushRef="#br0">1 0 24575,'3'55'0,"3"0"0,2-1 0,17 59 0,7 42 0,-23-70-682,-4 156-1,-5-215-6143</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2:41.492"/>
    </inkml:context>
    <inkml:brush xml:id="br0">
      <inkml:brushProperty name="width" value="0.05" units="cm"/>
      <inkml:brushProperty name="height" value="0.05" units="cm"/>
      <inkml:brushProperty name="color" value="#E71224"/>
    </inkml:brush>
  </inkml:definitions>
  <inkml:trace contextRef="#ctx0" brushRef="#br0">0 26 24575,'1'-1'0,"-1"0"0,1 0 0,-1 0 0,0 0 0,1 1 0,-1-1 0,1 0 0,0 0 0,-1 0 0,1 0 0,0 1 0,-1-1 0,1 0 0,0 0 0,0 1 0,0-1 0,0 1 0,0-1 0,0 1 0,0-1 0,0 1 0,0 0 0,0-1 0,0 1 0,0 0 0,0 0 0,2 0 0,33-5 0,-32 5 0,12-1 0,-5-1 0,1 2 0,-1-1 0,1 2 0,15 1 0,-24-1 0,-1-1 0,0 1 0,0-1 0,1 1 0,-1 0 0,0 0 0,0 0 0,0 0 0,0 0 0,0 0 0,0 1 0,0-1 0,0 1 0,-1-1 0,1 1 0,0 0 0,-1-1 0,0 1 0,1 0 0,-1 0 0,0 0 0,0 0 0,0 1 0,0-1 0,0 0 0,-1 0 0,2 3 0,0 19 0,0 0 0,-2 0 0,0 0 0,-6 34 0,5-54 1,0 1 1,0-1-1,0 0 0,-1 0 0,1 0 0,-1 0 0,0 0 0,0 0 1,-1-1-1,1 1 0,-1-1 0,0 1 0,0-1 0,0 0 0,0 0 1,-7 4-1,-5 4-21,-1-2-1,-30 14 1,-6 4-1304,41-19-5502</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2:52.571"/>
    </inkml:context>
    <inkml:brush xml:id="br0">
      <inkml:brushProperty name="width" value="0.05" units="cm"/>
      <inkml:brushProperty name="height" value="0.05" units="cm"/>
      <inkml:brushProperty name="color" value="#E71224"/>
    </inkml:brush>
  </inkml:definitions>
  <inkml:trace contextRef="#ctx0" brushRef="#br0">43 0 24575,'0'4'0,"0"5"0,0 4 0,0 4 0,0 3 0,0 1 0,0 6 0,0 0 0,0 1 0,0 2 0,0 0 0,-4-1 0,-1 2 0,-3-5 0,-1 1 0,2 0 0,2-2 0,1-4-8191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2:55.318"/>
    </inkml:context>
    <inkml:brush xml:id="br0">
      <inkml:brushProperty name="width" value="0.05" units="cm"/>
      <inkml:brushProperty name="height" value="0.05" units="cm"/>
      <inkml:brushProperty name="color" value="#E71224"/>
    </inkml:brush>
  </inkml:definitions>
  <inkml:trace contextRef="#ctx0" brushRef="#br0">64 66 24575,'0'-1'0,"1"0"0,-1 1 0,0-1 0,1 0 0,-1 0 0,1 0 0,-1 1 0,1-1 0,-1 0 0,1 0 0,0 1 0,-1-1 0,1 1 0,0-1 0,0 1 0,-1-1 0,1 1 0,0-1 0,0 1 0,1-1 0,24-10 0,-12 6 0,-10 3 0,8-4 0,-1 0 0,1 1 0,0 0 0,22-4 0,-32 8 0,0 1 0,0-1 0,0 1 0,0 0 0,0 0 0,0 0 0,0 0 0,0 0 0,-1 0 0,1 0 0,0 1 0,0-1 0,0 1 0,0-1 0,0 1 0,0 0 0,0 0 0,-1 0 0,1 0 0,0 0 0,-1 0 0,1 0 0,-1 1 0,1-1 0,-1 0 0,0 1 0,1-1 0,-1 1 0,0 0 0,0-1 0,0 1 0,0 0 0,0 0 0,-1 0 0,1 0 0,0-1 0,-1 1 0,1 4 0,1 12 0,-1 0 0,-1-1 0,-1 1 0,0 0 0,-1 0 0,-1-1 0,-1 1 0,-7 20 0,-2-13 0,4-12 0,9-13 0,0 1 0,0-1 0,1 1 0,-1-1 0,0 0 0,0 1 0,0-1 0,0 0 0,1 1 0,-1-1 0,0 0 0,0 0 0,1 1 0,-1-1 0,0 0 0,0 0 0,1 1 0,-1-1 0,0 0 0,1 0 0,-1 0 0,0 1 0,1-1 0,-1 0 0,0 0 0,1 0 0,-1 0 0,0 0 0,1 0 0,-1 0 0,1 0 0,-1 0 0,0 0 0,1 0 0,-1 0 0,0 0 0,1 0 0,-1 0 0,1 0 0,-1-1 0,23 1 0,-21 0 0,1 0 0,0 0 0,0 0 0,0 0 0,0 0 0,0 0 0,0 1 0,0 0 0,0-1 0,0 1 0,0 0 0,0 0 0,0 1 0,-1-1 0,1 1 0,0-1 0,-1 1 0,4 3 0,-5-4 0,0 1 0,0-1 0,0 1 0,-1 0 0,1-1 0,0 1 0,-1 0 0,1-1 0,-1 1 0,0 0 0,1 0 0,-1 0 0,0 0 0,0-1 0,0 1 0,0 0 0,-1 0 0,1 0 0,0-1 0,-1 1 0,1 0 0,-1 0 0,0-1 0,0 1 0,1-1 0,-1 1 0,0 0 0,0-1 0,-1 1 0,-1 1 0,-2 2 0,1 0 0,-1 0 0,0-1 0,-1 0 0,1 0 0,-1-1 0,0 1 0,0-1 0,0 0 0,-11 3 0,-68 19 0,84-25 0,-23 4-341,1-1 0,0-1-1,-38-2 1,42 0-6485</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2:58.217"/>
    </inkml:context>
    <inkml:brush xml:id="br0">
      <inkml:brushProperty name="width" value="0.05" units="cm"/>
      <inkml:brushProperty name="height" value="0.05" units="cm"/>
      <inkml:brushProperty name="color" value="#E71224"/>
    </inkml:brush>
  </inkml:definitions>
  <inkml:trace contextRef="#ctx0" brushRef="#br0">0 1 24575,'11'0'0,"-1"0"0,0 0 0,1 0 0,-1 1 0,0 0 0,1 0 0,-1 1 0,0 1 0,19 7 0,84 48 0,48 23 0,17-13 0,63 29 0,-71-25 0,-169-72 0,58 30 0,2-3 0,0-3 0,87 23 0,-106-36 0,64 26 0,11 3 0,-105-36 0,0 1 0,-1 0 0,1 1 0,10 7 0,-10-6 0,0 0 0,0-1 0,14 4 0,0-2 0,1 2 0,-2 0 0,0 2 0,0 0 0,-1 2 0,0 0 0,-2 2 0,1 1 0,25 25 0,-30-26-455,1 0 0,23 14 0,-25-18-6371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3:00.155"/>
    </inkml:context>
    <inkml:brush xml:id="br0">
      <inkml:brushProperty name="width" value="0.05" units="cm"/>
      <inkml:brushProperty name="height" value="0.05" units="cm"/>
      <inkml:brushProperty name="color" value="#E71224"/>
    </inkml:brush>
  </inkml:definitions>
  <inkml:trace contextRef="#ctx0" brushRef="#br0">1 0 24575,'2'2'0,"1"-1"0,-1 1 0,0 0 0,1-1 0,-1 1 0,0 0 0,0 0 0,0 0 0,0 1 0,0-1 0,0 0 0,-1 1 0,1-1 0,-1 1 0,2 4 0,0-1 0,2 4-9,0-1 0,-1 1 0,0 0 0,-1 0 0,0 0 0,0 1 0,1 17 0,-2 5 110,-1 37-1,-3-52-266,2 0 0,0 0 0,1 0 0,1 0 0,0 0 0,1 0 0,1-1 0,10 26 0,-8-29-6660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7:03.077"/>
    </inkml:context>
    <inkml:brush xml:id="br0">
      <inkml:brushProperty name="width" value="0.05" units="cm"/>
      <inkml:brushProperty name="height" value="0.05" units="cm"/>
      <inkml:brushProperty name="color" value="#E71224"/>
    </inkml:brush>
  </inkml:definitions>
  <inkml:trace contextRef="#ctx0" brushRef="#br0">1 79 24575,'0'-4'0,"0"-5"0,0-5 0,3 1 0,6-2 0,5 2 0,-1 3-8191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3:02.981"/>
    </inkml:context>
    <inkml:brush xml:id="br0">
      <inkml:brushProperty name="width" value="0.05" units="cm"/>
      <inkml:brushProperty name="height" value="0.05" units="cm"/>
      <inkml:brushProperty name="color" value="#E71224"/>
    </inkml:brush>
  </inkml:definitions>
  <inkml:trace contextRef="#ctx0" brushRef="#br0">21 156 24575,'0'-9'0,"0"1"0,1-1 0,0 1 0,0-1 0,1 1 0,0-1 0,1 1 0,0 0 0,0 0 0,5-9 0,-5 13 0,0 0 0,-1 0 0,1 1 0,1-1 0,-1 1 0,0-1 0,1 1 0,0 0 0,-1 1 0,1-1 0,0 1 0,1-1 0,-1 1 0,0 0 0,1 1 0,-1-1 0,1 1 0,-1 0 0,1 0 0,5 0 0,-3 0 0,0 0 0,0 1 0,0 1 0,0-1 0,10 3 0,-16-3 0,0 0 0,0 0 0,0 0 0,0 1 0,0-1 0,0 0 0,0 1 0,0-1 0,0 1 0,0-1 0,0 1 0,0-1 0,0 1 0,-1 0 0,1 0 0,0-1 0,0 1 0,-1 0 0,1 0 0,-1 0 0,1-1 0,0 1 0,-1 0 0,0 0 0,1 0 0,-1 0 0,0 0 0,1 0 0,-1 0 0,0 0 0,0 0 0,0 0 0,0 0 0,0 0 0,0 0 0,0 0 0,0 0 0,0 0 0,0 0 0,-1 0 0,1 0 0,0 0 0,-1 0 0,1 0 0,-1 0 0,0 1 0,-3 6 0,-1-1 0,0-1 0,0 1 0,0-1 0,-1 0 0,0 0 0,0 0 0,0-1 0,-1 0 0,0 0 0,0-1 0,0 0 0,-15 6 0,13-6 0,0 1 0,0 0 0,0 1 0,0 0 0,1 0 0,0 1 0,0 0 0,-7 9 0,13-13 0,0 0 0,0 0 0,0 0 0,0 0 0,0 1 0,1-1 0,0 1 0,0 0 0,0-1 0,0 1 0,0 0 0,1-1 0,-1 1 0,1 7 0,1-9 0,-1 0 0,0 0 0,1 0 0,-1-1 0,1 1 0,0 0 0,-1 0 0,1 0 0,0-1 0,0 1 0,0 0 0,1-1 0,-1 1 0,0-1 0,1 1 0,-1-1 0,1 1 0,-1-1 0,1 0 0,-1 0 0,1 0 0,0 0 0,0 0 0,-1 0 0,1-1 0,0 1 0,0 0 0,0-1 0,2 1 0,6 0 13,-1-1-1,1 0 1,0 0 0,-1-1-1,1 0 1,-1 0 0,1-1-1,11-4 1,38-6-1492,-41 11-5347</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3:05.350"/>
    </inkml:context>
    <inkml:brush xml:id="br0">
      <inkml:brushProperty name="width" value="0.05" units="cm"/>
      <inkml:brushProperty name="height" value="0.05" units="cm"/>
      <inkml:brushProperty name="color" value="#E71224"/>
    </inkml:brush>
  </inkml:definitions>
  <inkml:trace contextRef="#ctx0" brushRef="#br0">1 422 24575,'8'-1'0,"0"0"0,-1-1 0,1-1 0,0 1 0,-1-1 0,0-1 0,0 1 0,0-1 0,0 0 0,7-6 0,10-5 0,35-19 0,-24 13 0,1 1 0,51-20 0,129-29 0,-178 61 0,-1 0 0,1 3 0,74-2 0,600 9 0,-671-4 0,0-1 0,-1-3 0,1-1 0,-1-1 0,52-19 0,-54 13 0,89-34 0,-45 13-1365,-68 26-5461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3:09.531"/>
    </inkml:context>
    <inkml:brush xml:id="br0">
      <inkml:brushProperty name="width" value="0.05" units="cm"/>
      <inkml:brushProperty name="height" value="0.05" units="cm"/>
      <inkml:brushProperty name="color" value="#E71224"/>
    </inkml:brush>
  </inkml:definitions>
  <inkml:trace contextRef="#ctx0" brushRef="#br0">0 200 24575,'1'-1'0,"-1"-1"0,1 1 0,0 0 0,-1 0 0,1 0 0,0 0 0,0 0 0,-1 0 0,1 0 0,0 1 0,0-1 0,0 0 0,0 0 0,0 1 0,0-1 0,1 0 0,-1 1 0,0-1 0,0 1 0,0 0 0,2-1 0,33-10 0,-30 10 0,23-5 0,1 2 0,0 0 0,-1 3 0,49 2 0,36-2 0,-27-9 0,25-2 0,47 1 0,31 0 0,-104 13 0,145-4 0,-45-20 0,-135 14 0,1-2 0,52-17 0,-70 18 0,-9 4 0,0 1 0,0 1 0,35 0 0,22-2 0,83-7 0,184 9 0,-175 5 0,59-2-1365,-215 0-5461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3:11.572"/>
    </inkml:context>
    <inkml:brush xml:id="br0">
      <inkml:brushProperty name="width" value="0.05" units="cm"/>
      <inkml:brushProperty name="height" value="0.05" units="cm"/>
      <inkml:brushProperty name="color" value="#E71224"/>
    </inkml:brush>
  </inkml:definitions>
  <inkml:trace contextRef="#ctx0" brushRef="#br0">1 109 24575,'1'-8'0,"1"0"0,1 1 0,-1-1 0,1 1 0,1 0 0,-1 0 0,1 0 0,0 0 0,7-7 0,-9 11 0,0 1 0,0 0 0,0 0 0,0 0 0,1 0 0,-1 0 0,0 0 0,1 1 0,0-1 0,-1 1 0,1-1 0,0 1 0,0 0 0,-1 0 0,1 1 0,0-1 0,0 0 0,6 1 0,-7 0 0,0 0 0,-1 0 0,1 1 0,0-1 0,0 1 0,0-1 0,-1 1 0,1 0 0,0 0 0,-1 0 0,1 0 0,0 0 0,-1 0 0,0 0 0,1 0 0,-1 1 0,0-1 0,1 0 0,-1 1 0,0-1 0,0 1 0,0-1 0,0 1 0,0 0 0,-1 0 0,1-1 0,-1 1 0,1 0 0,-1 0 0,1 3 0,2 7 0,-2 1 0,1 0 0,-2-1 0,0 1 0,-2 23 0,1-30 0,0 1 0,-1 0 0,0-1 0,0 1 0,0-1 0,-1 0 0,0 0 0,0 0 0,0 0 0,-1 0 0,0-1 0,-7 9 0,7-10 0,1 0 0,-1 0 0,1 0 0,0 1 0,0-1 0,0 1 0,-3 8 0,5-12 0,1 0 0,0 0 0,-1 0 0,1 0 0,0 0 0,0 0 0,0 1 0,0-1 0,-1 0 0,1 0 0,1 0 0,-1 0 0,0 0 0,0 0 0,0 0 0,1 0 0,-1 0 0,0 0 0,1 0 0,-1 0 0,1 0 0,-1 0 0,1 0 0,-1 0 0,1 0 0,0 0 0,0-1 0,-1 1 0,1 0 0,0-1 0,0 1 0,0 0 0,0-1 0,0 1 0,0-1 0,0 1 0,0-1 0,0 1 0,0-1 0,0 0 0,0 0 0,0 0 0,2 1 0,22 2 0,0-1 0,0-1 0,-1 0 0,28-5 0,15 1 0,-50 3 0,-1 1 0,0 1 0,18 3 0,-28-4 0,0 1 0,0 0 0,0 0 0,0 0 0,0 1 0,0 0 0,-1 0 0,1 0 0,-1 1 0,9 7 0,-7 0-1365,-5 0-5461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3:14.820"/>
    </inkml:context>
    <inkml:brush xml:id="br0">
      <inkml:brushProperty name="width" value="0.05" units="cm"/>
      <inkml:brushProperty name="height" value="0.05" units="cm"/>
      <inkml:brushProperty name="color" value="#E71224"/>
    </inkml:brush>
  </inkml:definitions>
  <inkml:trace contextRef="#ctx0" brushRef="#br0">0 48 24575,'0'-3'0,"1"1"0,0 0 0,-1 0 0,1 0 0,0 0 0,0 0 0,0 0 0,0 0 0,0 0 0,0 0 0,1 0 0,-1 1 0,1-1 0,-1 0 0,1 1 0,-1-1 0,1 1 0,0 0 0,0-1 0,0 1 0,0 0 0,0 0 0,0 0 0,0 1 0,0-1 0,0 0 0,1 1 0,-1-1 0,0 1 0,3 0 0,2-1 0,0 0 0,-1 0 0,1 1 0,0 0 0,-1 0 0,1 0 0,0 1 0,-1 0 0,10 3 0,-14-3 0,0 0 0,0-1 0,-1 1 0,1 0 0,0 1 0,0-1 0,-1 0 0,1 0 0,0 1 0,-1-1 0,0 1 0,1-1 0,-1 1 0,0 0 0,0-1 0,0 1 0,0 0 0,0 0 0,0 0 0,0 0 0,-1 0 0,1 0 0,-1 0 0,1 0 0,-1 0 0,0 0 0,0 0 0,0 0 0,0 0 0,0 0 0,0 0 0,-1 4 0,-1 2 0,-1 1 0,0 0 0,0-1 0,0 0 0,-9 16 0,11-23 0,0-1 0,1 1 0,-1 0 0,1 0 0,-1 0 0,1 0 0,-1 0 0,1 0 0,-1 0 0,1 0 0,0 0 0,0 0 0,0 0 0,-1 1 0,1-1 0,0 0 0,0 0 0,1 0 0,-1 0 0,0 0 0,0 0 0,0 0 0,1 0 0,-1 0 0,0 0 0,1 0 0,-1 0 0,1 0 0,0 0 0,-1 0 0,1 0 0,0 0 0,-1 0 0,1-1 0,0 1 0,1 1 0,4 1 0,-1 0 0,1-1 0,0 0 0,0 0 0,11 2 0,-12-3 0,0 0 0,0 1 0,-1-1 0,1 1 0,0 0 0,6 4 0,-8-3 0,-1 0 0,1 0 0,-1 1 0,0-1 0,0 0 0,0 1 0,0 0 0,-1-1 0,0 1 0,1 0 0,-1 0 0,-1 0 0,1 0 0,0 7 0,0-4 0,-1-1 0,0 1 0,0 0 0,-1-1 0,0 1 0,0 0 0,0-1 0,-3 8 0,2-11 5,0 0 0,0-1 0,0 1-1,0-1 1,-1 0 0,1 1 0,-1-1 0,0 0-1,1 0 1,-1-1 0,0 1 0,0-1 0,0 1-1,0-1 1,0 0 0,0 0 0,-1 0-1,1-1 1,0 1 0,0-1 0,-1 0 0,1 1-1,0-2 1,-5 1 0,-4-1-253,0 1 1,-1-2-1,2 0 1,-1 0-1,-17-6 1,15 3-6579</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3:16.393"/>
    </inkml:context>
    <inkml:brush xml:id="br0">
      <inkml:brushProperty name="width" value="0.05" units="cm"/>
      <inkml:brushProperty name="height" value="0.05" units="cm"/>
      <inkml:brushProperty name="color" value="#E71224"/>
    </inkml:brush>
  </inkml:definitions>
  <inkml:trace contextRef="#ctx0" brushRef="#br0">0 347 24575,'3'-1'0,"-1"0"0,0 1 0,1-1 0,-1 0 0,0 0 0,1 0 0,-1-1 0,0 1 0,0 0 0,0-1 0,0 1 0,2-3 0,15-9 0,9 1 0,0 1 0,2 2 0,-1 1 0,1 2 0,0 0 0,0 2 0,0 2 0,41 0 0,7-1 0,139-24 0,-121 13 0,105-24 0,-131 22 0,0 3 0,141-7 0,-174 17 0,0-1 0,0-2 0,-1-1 0,0-2 0,44-17 0,-44 13 0,0 2 0,1 2 0,0 1 0,0 1 0,39 0 0,-62 6-341,-1-1 0,0 0-1,19-5 1,-17 3-6485</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3:18.451"/>
    </inkml:context>
    <inkml:brush xml:id="br0">
      <inkml:brushProperty name="width" value="0.05" units="cm"/>
      <inkml:brushProperty name="height" value="0.05" units="cm"/>
      <inkml:brushProperty name="color" value="#E71224"/>
    </inkml:brush>
  </inkml:definitions>
  <inkml:trace contextRef="#ctx0" brushRef="#br0">1 1 24575,'17'45'0,"-15"-31"0,-1-1 0,-1 25 0,0-28 0,-1 0 0,1 0 0,1 0 0,0 0 0,1 0 0,3 12 0,-4-20 0,0 0 0,0 1 0,1-1 0,-1-1 0,1 1 0,0 0 0,-1 0 0,1 0 0,0-1 0,0 1 0,0-1 0,0 0 0,0 0 0,0 1 0,1-1 0,-1 0 0,0-1 0,0 1 0,1 0 0,-1-1 0,1 1 0,-1-1 0,5 0 0,9 1 0,-1-1 0,27-2 0,-19 0 0,-2 2-112,29-3 351,-48 3-313,0-1-1,0 1 1,0-1-1,0 1 0,0-1 1,0 0-1,0 0 0,0 0 1,0 0-1,-1 0 1,1-1-1,0 1 0,-1-1 1,1 1-1,-1-1 0,1 1 1,-1-1-1,0 0 1,2-2-1,2-9-6751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3:19.128"/>
    </inkml:context>
    <inkml:brush xml:id="br0">
      <inkml:brushProperty name="width" value="0.05" units="cm"/>
      <inkml:brushProperty name="height" value="0.05" units="cm"/>
      <inkml:brushProperty name="color" value="#E71224"/>
    </inkml:brush>
  </inkml:definitions>
  <inkml:trace contextRef="#ctx0" brushRef="#br0">32 0 24575,'0'90'0,"-14"97"0,10-110 76,3-52-556,0-1-1,-6 27 1,2-34-6346</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3:20.909"/>
    </inkml:context>
    <inkml:brush xml:id="br0">
      <inkml:brushProperty name="width" value="0.05" units="cm"/>
      <inkml:brushProperty name="height" value="0.05" units="cm"/>
      <inkml:brushProperty name="color" value="#E71224"/>
    </inkml:brush>
  </inkml:definitions>
  <inkml:trace contextRef="#ctx0" brushRef="#br0">0 1349 24575,'36'-1'0,"49"-10"0,-9 2 0,-22 2 0,0-1 0,0-3 0,-1-3 0,86-33 0,206-79 0,-209 70 0,-50 18 0,231-96 0,-235 94 0,135-89 0,32-66 0,-55 16 0,-161 154 0,0 1 0,2 2 0,0 1 0,67-28 0,14-9 0,-74 38 0,55-20 0,-67 29 0,123-55-1365,-138 59-5461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3:24.793"/>
    </inkml:context>
    <inkml:brush xml:id="br0">
      <inkml:brushProperty name="width" value="0.05" units="cm"/>
      <inkml:brushProperty name="height" value="0.05" units="cm"/>
      <inkml:brushProperty name="color" value="#E71224"/>
    </inkml:brush>
  </inkml:definitions>
  <inkml:trace contextRef="#ctx0" brushRef="#br0">1 649 24575,'57'0'0,"344"-14"0,-332 8 0,-42 5 0,0-1 0,0-1 0,0-2 0,-1 0 0,45-16 0,-24 4 0,0 1 0,66-11 0,59-19 0,-97 21 0,-35 13 0,69-32 0,47-24 0,-80 37 0,27-18 0,-92 44 0,0-1 0,-1 0 0,0-1 0,-1 0 0,0-1 0,12-11 0,16-13 0,-5 8 0,-6 3 0,2 1 0,0 1 0,46-22 0,-9 7-1365,-49 26-5461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7:03.815"/>
    </inkml:context>
    <inkml:brush xml:id="br0">
      <inkml:brushProperty name="width" value="0.05" units="cm"/>
      <inkml:brushProperty name="height" value="0.05" units="cm"/>
      <inkml:brushProperty name="color" value="#E71224"/>
    </inkml:brush>
  </inkml:definitions>
  <inkml:trace contextRef="#ctx0" brushRef="#br0">0 0 24575,'0'4'0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3:27.375"/>
    </inkml:context>
    <inkml:brush xml:id="br0">
      <inkml:brushProperty name="width" value="0.05" units="cm"/>
      <inkml:brushProperty name="height" value="0.05" units="cm"/>
      <inkml:brushProperty name="color" value="#E71224"/>
    </inkml:brush>
  </inkml:definitions>
  <inkml:trace contextRef="#ctx0" brushRef="#br0">1 0 24575,'-1'78'0,"3"85"0,-2-160 0,1-1 0,-1 0 0,1 0 0,-1 1 0,1-1 0,0 0 0,0 0 0,0 0 0,0 0 0,0 0 0,0 0 0,1 0 0,-1 0 0,1 0 0,-1-1 0,1 1 0,0 0 0,0-1 0,0 0 0,0 1 0,0-1 0,0 0 0,0 0 0,0 0 0,0 0 0,0 0 0,0-1 0,1 1 0,-1-1 0,0 1 0,4-1 0,9 1 0,0 0 0,1-1 0,28-4 0,-12 2 0,1 2-40,-22 0-225,1 0 0,0 0 0,0-1 0,15-4 0,-13 1-6561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3:27.965"/>
    </inkml:context>
    <inkml:brush xml:id="br0">
      <inkml:brushProperty name="width" value="0.05" units="cm"/>
      <inkml:brushProperty name="height" value="0.05" units="cm"/>
      <inkml:brushProperty name="color" value="#E71224"/>
    </inkml:brush>
  </inkml:definitions>
  <inkml:trace contextRef="#ctx0" brushRef="#br0">9 0 24575,'0'4'0,"0"5"0,0 4 0,0 5 0,0 5 0,0 4 0,0 4 0,0 0 0,0 0 0,0 1 0,0-2 0,0-1 0,0-2 0,0-2 0,0-1 0,0-2 0,-4-4 0,-1-5-8191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3:29.780"/>
    </inkml:context>
    <inkml:brush xml:id="br0">
      <inkml:brushProperty name="width" value="0.05" units="cm"/>
      <inkml:brushProperty name="height" value="0.05" units="cm"/>
      <inkml:brushProperty name="color" value="#E71224"/>
    </inkml:brush>
  </inkml:definitions>
  <inkml:trace contextRef="#ctx0" brushRef="#br0">0 45 24575,'538'17'0,"-137"-11"0,-237-7 0,-105-2 0,93-17 0,-89 10 0,74-2 0,-113 11 0,38-8 0,-38 4 0,37-1 0,-39 6-1365,-2-1-5461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4:10.877"/>
    </inkml:context>
    <inkml:brush xml:id="br0">
      <inkml:brushProperty name="width" value="0.05" units="cm"/>
      <inkml:brushProperty name="height" value="0.05" units="cm"/>
      <inkml:brushProperty name="color" value="#E71224"/>
    </inkml:brush>
  </inkml:definitions>
  <inkml:trace contextRef="#ctx0" brushRef="#br0">0 177 24575,'1'-2'0,"-1"0"0,0 0 0,1 0 0,0 0 0,-1 0 0,1 0 0,0 0 0,0 0 0,0 0 0,1 0 0,-1 0 0,0 0 0,1 1 0,1-2 0,26-25 0,-15 16 0,-8 7 0,1 0 0,-1 0 0,1 1 0,-1-1 0,1 2 0,0-1 0,1 1 0,9-3 0,65-14 0,-30 10 0,-17 3 0,1 2 0,57-1 0,18-2 0,-13-1 0,161 7 0,-120 5 0,1827-4-1365,-1944 1-5461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6:05.998"/>
    </inkml:context>
    <inkml:brush xml:id="br0">
      <inkml:brushProperty name="width" value="0.05" units="cm"/>
      <inkml:brushProperty name="height" value="0.05" units="cm"/>
      <inkml:brushProperty name="color" value="#E71224"/>
    </inkml:brush>
  </inkml:definitions>
  <inkml:trace contextRef="#ctx0" brushRef="#br0">102 59 24575,'47'1'0,"-33"1"0,1-2 0,-1 1 0,1-2 0,0 0 0,-1 0 0,0-2 0,1 1 0,-1-2 0,15-6 0,0 0 0,-24 9 0,0 0 0,0-1 0,0 1 0,-1-1 0,1 0 0,0-1 0,-1 1 0,0-1 0,0 0 0,4-3 0,-8 2 0,-7 4 0,-9 5 0,-59 40 0,-29 14 0,103-59 0,1 0 0,-1 1 0,0-1 0,1 0 0,-1 0 0,1 0 0,-1 0 0,1 0 0,-1 1 0,1-1 0,0 0 0,-1 0 0,1 1 0,-1-1 0,1 0 0,-1 1 0,1-1 0,0 0 0,-1 1 0,1-1 0,0 1 0,-1-1 0,1 0 0,0 1 0,0-1 0,-1 1 0,1-1 0,0 1 0,0-1 0,0 1 0,0-1 0,0 1 0,0-1 0,0 1 0,0-1 0,0 1 0,0 0 0,1 0 0,0 1 0,0-1 0,1-1 0,-1 1 0,0 0 0,1 0 0,-1 0 0,1-1 0,-1 1 0,1-1 0,-1 1 0,2 0 0,54 8 0,-42-7 0,-3-2 0,0 1 0,1 0 0,-1 1 0,-1 0 0,1 1 0,0 0 0,21 10 0,-32-13 0,1 1 0,-1 0 0,0-1 0,0 1 0,0 0 0,0 0 0,0 0 0,0 0 0,0 0 0,0 0 0,-1 0 0,1 0 0,0 0 0,-1 0 0,1 0 0,0 1 0,-1-1 0,0 0 0,1 0 0,-1 1 0,0-1 0,1 0 0,-1 0 0,0 2 0,0 0 0,-1-1 0,0 1 0,1-1 0,-1 0 0,0 0 0,0 1 0,0-1 0,0 0 0,0 0 0,-1 0 0,1 0 0,-3 2 0,-4 5 0,-1 0 0,0-1 0,-19 13 0,-87 47 0,42-26 0,68-39-63,-6 4 111,-1 0 0,-1-1-1,-16 7 1,27-12-116,-1 0 0,0 0 0,0-1 1,0 1-1,0-1 0,0 1 0,0-1 0,0 0 0,0 0 0,0 0 1,0 0-1,0-1 0,0 1 0,0-1 0,0 0 0,0 0 0,0 0 0,1 0 1,-1 0-1,0-1 0,-2-1 0,-5-6-6758</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6:08.401"/>
    </inkml:context>
    <inkml:brush xml:id="br0">
      <inkml:brushProperty name="width" value="0.05" units="cm"/>
      <inkml:brushProperty name="height" value="0.05" units="cm"/>
      <inkml:brushProperty name="color" value="#E71224"/>
    </inkml:brush>
  </inkml:definitions>
  <inkml:trace contextRef="#ctx0" brushRef="#br0">0 44 24575,'21'-1'0,"0"-2"0,0 0 0,0-1 0,20-7 0,-24 5 0,1 2 0,0 0 0,0 1 0,0 1 0,32-1 0,-49 3 0,1 0 0,0 0 0,-1 0 0,1 0 0,0 0 0,-1 1 0,1-1 0,0 0 0,-1 1 0,1 0 0,0-1 0,-1 1 0,1 0 0,-1-1 0,1 1 0,-1 0 0,0 0 0,1 0 0,-1 1 0,0-1 0,0 0 0,0 0 0,0 1 0,0-1 0,0 0 0,0 1 0,0-1 0,0 1 0,-1-1 0,1 1 0,0 0 0,-1-1 0,0 1 0,1 0 0,-1-1 0,0 1 0,0 0 0,0-1 0,0 1 0,0 0 0,0-1 0,-1 3 0,0 1 0,0 0 0,-1-1 0,1 1 0,-1-1 0,0 1 0,-1-1 0,1 0 0,-1 0 0,1 0 0,-1 0 0,0-1 0,-1 1 0,1-1 0,-5 4 0,-105 66 0,3-2 0,107-69 0,0 0 0,0 1 0,0-1 0,1 1 0,-1 0 0,1 0 0,-1 0 0,1 0 0,0 0 0,0 0 0,-3 7 0,5-9 0,0 0 0,0 0 0,0 0 0,-1 0 0,1 0 0,0-1 0,0 1 0,0 0 0,0 0 0,1 0 0,-1 0 0,0 0 0,0 0 0,0 0 0,1-1 0,-1 1 0,0 0 0,1 0 0,-1 0 0,2 1 0,-1-1 0,0 0 0,1 0 0,-1 0 0,1 0 0,-1 0 0,1 0 0,-1 0 0,1 0 0,0-1 0,-1 1 0,1-1 0,0 1 0,0-1 0,2 1 0,22 2 0,0-2 0,0 0 0,1-2 0,26-4 0,-44 4 0,-1 0 0,1-1 0,-1 0 0,0-1 0,13-5 0,-20 7-16,-6 2-1333,-5 3-5477</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6:11.785"/>
    </inkml:context>
    <inkml:brush xml:id="br0">
      <inkml:brushProperty name="width" value="0.05" units="cm"/>
      <inkml:brushProperty name="height" value="0.05" units="cm"/>
      <inkml:brushProperty name="color" value="#E71224"/>
    </inkml:brush>
  </inkml:definitions>
  <inkml:trace contextRef="#ctx0" brushRef="#br0">0 23 24575,'0'-4'0,"4"-1"0,5 0 0,5 2 0,3 0 0,3 1 0,1 1 0,2 1 0,0 0 0,-1 0 0,1 0 0,-4 1-8191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6:12.852"/>
    </inkml:context>
    <inkml:brush xml:id="br0">
      <inkml:brushProperty name="width" value="0.05" units="cm"/>
      <inkml:brushProperty name="height" value="0.05" units="cm"/>
      <inkml:brushProperty name="color" value="#E71224"/>
    </inkml:brush>
  </inkml:definitions>
  <inkml:trace contextRef="#ctx0" brushRef="#br0">1 46 24575,'3'0'0,"2"-4"0,4-1 0,3 1 0,4 0 0,3 1 0,2 2 0,-3-4 0,0-1 0,0 1 0,1 2 0,0 0 0,2 2 0,-4 0-8191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6:14.236"/>
    </inkml:context>
    <inkml:brush xml:id="br0">
      <inkml:brushProperty name="width" value="0.05" units="cm"/>
      <inkml:brushProperty name="height" value="0.05" units="cm"/>
      <inkml:brushProperty name="color" value="#E71224"/>
    </inkml:brush>
  </inkml:definitions>
  <inkml:trace contextRef="#ctx0" brushRef="#br0">240 11 24575,'1'-1'0,"-1"1"0,1-1 0,-1 0 0,1 1 0,-1-1 0,1 1 0,-1-1 0,1 0 0,-1 1 0,1-1 0,0 1 0,-1 0 0,1-1 0,0 1 0,-1-1 0,1 1 0,0 0 0,0 0 0,-1-1 0,1 1 0,0 0 0,0 0 0,0 0 0,-1 0 0,1 0 0,0 0 0,0 0 0,0 0 0,-1 0 0,1 0 0,0 1 0,0-1 0,0 0 0,-1 0 0,1 1 0,0-1 0,-1 0 0,1 1 0,0-1 0,-1 1 0,1-1 0,0 1 0,-1-1 0,1 1 0,-1 0 0,1-1 0,-1 1 0,1 0 0,-1-1 0,0 1 0,1 0 0,-1 0 0,0-1 0,1 1 0,-1 0 0,0 1 0,3 7 0,0 1 0,-1 0 0,2 18 0,-1-10 0,-1-10 0,1 8 0,2-1 0,10 27 0,-12-36 0,0-1 0,1 1 0,-1-1 0,1 0 0,0 0 0,1-1 0,-1 1 0,1-1 0,-1 0 0,8 4 0,11 7 0,-15-11 0,-1 0 0,0 1 0,0 0 0,0 1 0,0-1 0,9 12 0,-15-15 0,1 0 0,-1 0 0,0 0 0,0 0 0,0 0 0,-1 1 0,1-1 0,-1 0 0,1 1 0,-1-1 0,1 0 0,-1 1 0,0-1 0,0 0 0,-1 1 0,1-1 0,0 0 0,-1 1 0,1-1 0,-1 0 0,0 0 0,0 0 0,1 1 0,-2-1 0,1 0 0,0 0 0,0 0 0,-1 0 0,1-1 0,-2 3 0,-6 5 0,0 0 0,-1 0 0,0-1 0,0 0 0,-1-1 0,0 0 0,0 0 0,0-1 0,-1-1 0,-14 5 0,-41 21 0,55-24 15,-1 0 0,0-2 0,0 1 0,-1-2 0,1 0 0,-1 0 0,-22 2 0,32-6-68,-1 1 0,1-1 0,-1 1 0,1-2 0,-1 1 0,1 0 0,0-1 0,-1 1 0,1-1 0,0-1 0,-1 1 0,1 0 0,0-1-1,0 0 1,0 0 0,0 0 0,0-1 0,1 1 0,-1-1 0,1 0 0,0 0 0,-1 0 0,1 0 0,1-1 0,-1 1 0,0-1 0,-3-7 0,1-3-6773</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6:15.076"/>
    </inkml:context>
    <inkml:brush xml:id="br0">
      <inkml:brushProperty name="width" value="0.05" units="cm"/>
      <inkml:brushProperty name="height" value="0.05" units="cm"/>
      <inkml:brushProperty name="color" value="#E71224"/>
    </inkml:brush>
  </inkml:definitions>
  <inkml:trace contextRef="#ctx0" brushRef="#br0">1 67 24575,'3'0'0,"6"0"0,4-3 0,4-2 0,3-4 0,2 1 0,-4-3 0,0 0 0,1 3 0,-1 2 0,2 3 0,1 1 0,0 1 0,1 1 0,0 0 0,0 1 0,0-1 0,-4 1-8191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7:04.243"/>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6:20.296"/>
    </inkml:context>
    <inkml:brush xml:id="br0">
      <inkml:brushProperty name="width" value="0.05" units="cm"/>
      <inkml:brushProperty name="height" value="0.05" units="cm"/>
      <inkml:brushProperty name="color" value="#E71224"/>
    </inkml:brush>
  </inkml:definitions>
  <inkml:trace contextRef="#ctx0" brushRef="#br0">101 57 24575,'0'-1'0,"0"-1"0,1 0 0,0 0 0,-1 1 0,1-1 0,0 0 0,0 1 0,0-1 0,0 1 0,0-1 0,0 1 0,0-1 0,0 1 0,1 0 0,-1-1 0,0 1 0,1 0 0,-1 0 0,1 0 0,0 0 0,-1 0 0,1 1 0,2-2 0,45-15 0,-42 15 0,-3 1 0,0 0 0,0 0 0,0 0 0,0 1 0,0 0 0,0 0 0,1 0 0,4 1 0,-8-1 0,0 0 0,0 0 0,0 1 0,0-1 0,-1 0 0,1 1 0,0-1 0,0 0 0,0 1 0,-1-1 0,1 1 0,0-1 0,-1 1 0,1 0 0,0-1 0,-1 1 0,1 0 0,-1-1 0,1 1 0,-1 0 0,1 0 0,-1-1 0,0 1 0,1 0 0,-1 0 0,0 0 0,0 0 0,0-1 0,1 1 0,-1 0 0,0 0 0,0 0 0,0 0 0,0 0 0,0 0 0,-1 0 0,1-1 0,0 1 0,0 0 0,-1 0 0,1 0 0,0 0 0,-1-1 0,1 1 0,-1 1 0,-2 4 0,-1 0 0,1 0 0,-1-1 0,0 1 0,-1-1 0,-5 6 0,6-7 0,0 0 0,0 0 0,1 1 0,-1-1 0,1 1 0,0 0 0,1 0 0,-1 0 0,-2 7 0,5-10 0,0-1 0,0 1 0,1 0 0,-1 0 0,0-1 0,1 1 0,-1 0 0,1 0 0,-1-1 0,1 1 0,0-1 0,0 1 0,0-1 0,0 1 0,0-1 0,0 1 0,0-1 0,0 0 0,0 1 0,1-1 0,-1 0 0,0 0 0,1 0 0,-1 0 0,4 1 0,-3 0 0,1 0 0,0 0 0,-1 0 0,1 0 0,-1 1 0,0-1 0,0 1 0,3 4 0,-4-5 0,0-1 0,-1 0 0,1 1 0,0-1 0,-1 1 0,1-1 0,-1 1 0,0-1 0,1 1 0,-1-1 0,0 1 0,0 0 0,0-1 0,0 1 0,0-1 0,-1 1 0,1-1 0,0 1 0,-1-1 0,1 1 0,-1-1 0,0 1 0,1-1 0,-1 1 0,-1 1 0,0-1 0,-1 0 0,1 0 0,0-1 0,-1 1 0,1-1 0,-1 1 0,1-1 0,-1 0 0,0 0 0,0 0 0,1 0 0,-7 0 0,-4 1 0,-1-1 0,1-1 0,-1 0 0,-26-4 0,28 3-273,1-1 0,-1-1 0,1 0 0,-16-7 0,12 2-6553</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6:22.300"/>
    </inkml:context>
    <inkml:brush xml:id="br0">
      <inkml:brushProperty name="width" value="0.05" units="cm"/>
      <inkml:brushProperty name="height" value="0.05" units="cm"/>
      <inkml:brushProperty name="color" value="#E71224"/>
    </inkml:brush>
  </inkml:definitions>
  <inkml:trace contextRef="#ctx0" brushRef="#br0">107 67 24575,'2'-1'0,"0"0"0,0 0 0,-1 0 0,1 0 0,0 0 0,0-1 0,-1 1 0,1-1 0,-1 1 0,1-1 0,-1 1 0,1-1 0,-1 0 0,0 1 0,0-1 0,1-2 0,8-10 0,-7 11 0,0 1 0,1-1 0,-1 1 0,1-1 0,-1 1 0,1 0 0,0 1 0,-1-1 0,1 1 0,0-1 0,0 1 0,0 0 0,1 1 0,-1-1 0,0 1 0,0-1 0,0 1 0,0 1 0,8 0 0,-12-1 0,0 0 0,1 0 0,-1 0 0,0 0 0,1 0 0,-1 1 0,0-1 0,1 0 0,-1 0 0,0 0 0,0 1 0,1-1 0,-1 0 0,0 0 0,0 0 0,1 1 0,-1-1 0,0 0 0,0 1 0,0-1 0,1 0 0,-1 0 0,0 1 0,0-1 0,0 0 0,0 1 0,0-1 0,0 0 0,0 1 0,0-1 0,0 0 0,0 1 0,0 0 0,-7 10 0,-18 8 0,23-18 0,-20 11 0,18-9 0,-1-1 0,1 1 0,-1-1 0,1 1 0,0 0 0,-5 6 0,8-8 0,0 1 0,-1 0 0,1 0 0,0 0 0,1-1 0,-1 1 0,0 0 0,0 0 0,1 0 0,-1 0 0,1 0 0,0 0 0,0 1 0,0-1 0,0 0 0,0 0 0,0 0 0,0 0 0,1 0 0,0 3 0,15 44 0,3 7 0,-18-52 0,0 0 0,-1 0 0,1 0 0,-1 0 0,0 0 0,0 0 0,0 0 0,-1 0 0,1 0 0,-1 0 0,-1 5 0,1-7 0,-1 0 0,1 0 0,0 0 0,0-1 0,-1 1 0,0 0 0,1-1 0,-1 1 0,0-1 0,1 1 0,-1-1 0,0 0 0,0 1 0,0-1 0,0 0 0,0-1 0,-1 1 0,1 0 0,0 0 0,0-1 0,0 0 0,-1 1 0,-1-1 0,-10 1 0,1 0 0,-25-3 0,22 1 0,-6 1-1365,3-1-5461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6:24.274"/>
    </inkml:context>
    <inkml:brush xml:id="br0">
      <inkml:brushProperty name="width" value="0.05" units="cm"/>
      <inkml:brushProperty name="height" value="0.05" units="cm"/>
      <inkml:brushProperty name="color" value="#E71224"/>
    </inkml:brush>
  </inkml:definitions>
  <inkml:trace contextRef="#ctx0" brushRef="#br0">84 21 24575,'-1'15'0,"-1"0"0,0 0 0,-2 0 0,-8 25 0,-3 12 0,13-41 0,-3 14 0,3-23 0,2-15 0,0-7 0,1 1 0,7-35 0,-6 44 0,1 1 0,-1 0 0,2 0 0,-1 0 0,1 0 0,0 1 0,11-15 0,-14 21 0,0 0 0,0 1 0,0 0 0,1-1 0,-1 1 0,0 0 0,1 0 0,-1 0 0,1-1 0,-1 2 0,1-1 0,0 0 0,-1 0 0,1 0 0,2 0 0,-3 1 0,0 0 0,0 0 0,0 0 0,0 0 0,0 0 0,0 0 0,0 1 0,0-1 0,0 0 0,0 1 0,0-1 0,0 0 0,0 1 0,0-1 0,0 1 0,-1-1 0,1 1 0,0 0 0,1 1 0,1 1 0,-1 0 0,0 0 0,0 0 0,0 0 0,0 1 0,-1-1 0,1 1 0,-1-1 0,0 1 0,0-1 0,0 1 0,0 7 0,2 48 0,-8 107 0,5-162 6,-1-1-1,1 1 1,-1-1-1,0 1 0,0-1 1,0 1-1,-1-1 1,1 0-1,-1 1 1,0-1-1,0 0 1,0 0-1,0 0 0,0 0 1,-1-1-1,1 1 1,-1-1-1,0 1 1,1-1-1,-1 0 1,-7 3-1,3-1-170,-1-1 0,0 0 0,0-1 0,0 0 0,0 0 0,0-1 0,-1 0 0,-11 0 0,2-1-6661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6:25.371"/>
    </inkml:context>
    <inkml:brush xml:id="br0">
      <inkml:brushProperty name="width" value="0.05" units="cm"/>
      <inkml:brushProperty name="height" value="0.05" units="cm"/>
      <inkml:brushProperty name="color" value="#E71224"/>
    </inkml:brush>
  </inkml:definitions>
  <inkml:trace contextRef="#ctx0" brushRef="#br0">0 51 24575,'4'0'0,"1"-3"0,3-2 0,4 0 0,5 1 0,-2-2 0,1-1 0,1 2 0,-2-3 0,-4 0-8191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6:26.101"/>
    </inkml:context>
    <inkml:brush xml:id="br0">
      <inkml:brushProperty name="width" value="0.05" units="cm"/>
      <inkml:brushProperty name="height" value="0.05" units="cm"/>
      <inkml:brushProperty name="color" value="#E71224"/>
    </inkml:brush>
  </inkml:definitions>
  <inkml:trace contextRef="#ctx0" brushRef="#br0">121 1 24575,'-4'0'0,"-1"3"0,0 6 0,2 4 0,0 8 0,-3 4 0,-3 5 0,-5 5 0,0 0 0,-1 2 0,3-2 0,2-3 0,3-3 0,0-3 0,0-6-8191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6:27.532"/>
    </inkml:context>
    <inkml:brush xml:id="br0">
      <inkml:brushProperty name="width" value="0.05" units="cm"/>
      <inkml:brushProperty name="height" value="0.05" units="cm"/>
      <inkml:brushProperty name="color" value="#E71224"/>
    </inkml:brush>
  </inkml:definitions>
  <inkml:trace contextRef="#ctx0" brushRef="#br0">1 23 24575,'0'-1'0,"0"0"0,1 0 0,-1 0 0,1 0 0,-1 0 0,1 0 0,-1 0 0,1 0 0,0 1 0,-1-1 0,1 0 0,0 1 0,0-1 0,0 0 0,-1 1 0,1-1 0,0 1 0,0-1 0,0 1 0,0-1 0,0 1 0,0 0 0,0-1 0,0 1 0,0 0 0,0 0 0,2 0 0,32-4 0,-31 3 0,0 1 0,0 0 0,0-1 0,0 2 0,0-1 0,0 0 0,0 1 0,0-1 0,0 1 0,0 0 0,0 1 0,-1-1 0,1 1 0,0-1 0,-1 1 0,1 0 0,3 3 0,-4-2 0,-1 0 0,1 0 0,-1 0 0,0 1 0,0-1 0,0 0 0,0 1 0,-1 0 0,0-1 0,1 1 0,-1 0 0,-1-1 0,1 1 0,0 0 0,-1 0 0,0 7 0,0-1 0,0-1 0,-1 1 0,0-1 0,-1 1 0,0-1 0,0 0 0,-1 0 0,0 0 0,-8 16 0,-3-1 0,0-2 0,-20 24 0,13-18 0,20-27 0,0 0 0,-1 1 0,1-1 0,0 1 0,0-1 0,0 1 0,0-1 0,0 1 0,1 0 0,-1 0 0,0-1 0,1 1 0,-1 0 0,1 0 0,0 0 0,-1 0 0,1 0 0,0-1 0,0 1 0,0 0 0,1 0 0,-1 0 0,1 3 0,1-3 0,-1 0 0,1-1 0,0 0 0,-1 1 0,1-1 0,0 0 0,0 0 0,0 0 0,0 0 0,0 0 0,0 0 0,0 0 0,1-1 0,-1 1 0,0-1 0,0 0 0,0 0 0,1 1 0,-1-1 0,3-1 0,110-2-1365,-96 3-5461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6:28.225"/>
    </inkml:context>
    <inkml:brush xml:id="br0">
      <inkml:brushProperty name="width" value="0.05" units="cm"/>
      <inkml:brushProperty name="height" value="0.05" units="cm"/>
      <inkml:brushProperty name="color" value="#E71224"/>
    </inkml:brush>
  </inkml:definitions>
  <inkml:trace contextRef="#ctx0" brushRef="#br0">0 40 24575,'4'0'0,"1"-4"0,4-1 0,3 1 0,1-4 0,1 1 0,2 0 0,-2 2-8191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6:29.115"/>
    </inkml:context>
    <inkml:brush xml:id="br0">
      <inkml:brushProperty name="width" value="0.05" units="cm"/>
      <inkml:brushProperty name="height" value="0.05" units="cm"/>
      <inkml:brushProperty name="color" value="#E71224"/>
    </inkml:brush>
  </inkml:definitions>
  <inkml:trace contextRef="#ctx0" brushRef="#br0">0 1 24575,'4'0'0,"5"0"0,4 0 0,4 0 0,3 0 0,2 0 0,-3 0-8191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6:29.853"/>
    </inkml:context>
    <inkml:brush xml:id="br0">
      <inkml:brushProperty name="width" value="0.05" units="cm"/>
      <inkml:brushProperty name="height" value="0.05" units="cm"/>
      <inkml:brushProperty name="color" value="#E71224"/>
    </inkml:brush>
  </inkml:definitions>
  <inkml:trace contextRef="#ctx0" brushRef="#br0">66 0 24575,'0'4'0,"0"5"0,0 4 0,-4 4 0,-1 3 0,-3 5 0,-1 6 0,1 2 0,3-2 0,1-1 0,2-4 0,-3-4 0,0-4 0,1 0 0,0-1 0,2-2-8191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6:30.447"/>
    </inkml:context>
    <inkml:brush xml:id="br0">
      <inkml:brushProperty name="width" value="0.05" units="cm"/>
      <inkml:brushProperty name="height" value="0.05" units="cm"/>
      <inkml:brushProperty name="color" value="#E71224"/>
    </inkml:brush>
  </inkml:definitions>
  <inkml:trace contextRef="#ctx0" brushRef="#br0">68 0 24575,'-1'19'0,"-1"-1"0,-2 1 0,1-1 0,-2 0 0,-13 34 0,11-34 0,1 0 0,0 0 0,1 1 0,2 0 0,-4 32 0,7-41 0,0 0 0,0 0 0,1 0 0,0 0 0,1 0 0,3 13 0,-3-19 0,0-1 0,0 1 0,0-1 0,0 1 0,0-1 0,1 0 0,-1 0 0,1 0 0,0 0 0,0 0 0,0-1 0,0 1 0,1-1 0,-1 0 0,1 0 0,-1 0 0,1 0 0,6 1 0,3 1 14,-1 0-1,1-1 0,1 0 0,-1-1 1,0-1-1,0 0 0,1-1 1,20-2-1,-24 1-127,-1 0 0,1-1-1,-1 0 1,0-1 0,1 0 0,-1-1-1,-1 0 1,1 0 0,-1 0 0,1-1-1,-1-1 1,11-9 0,0-4-6712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2:49.057"/>
    </inkml:context>
    <inkml:brush xml:id="br0">
      <inkml:brushProperty name="width" value="0.05" units="cm"/>
      <inkml:brushProperty name="height" value="0.05" units="cm"/>
      <inkml:brushProperty name="color" value="#E71224"/>
    </inkml:brush>
  </inkml:definitions>
  <inkml:trace contextRef="#ctx0" brushRef="#br0">67 0 24575,'-1'33'0,"2"-1"0,1 0 0,13 64 0,-14-92 0,13 44 0,-3 0 0,-2 0 0,-2 1 0,1 67 0,-8-86 0,-2 3 0,2-1 0,1 1 0,2-1 0,7 35 0,-4-32 0,-2 0 0,-1 0 0,-2 1 0,-4 40 0,1 5 0,2-58 0,1 4 0,-1-1 0,-2 0 0,0 0 0,-2 0 0,-10 40 0,1-16 0,1 1 0,-5 67 0,12-71 0,3-17 0,-3 1 0,-15 60 0,11-58 0,-7 54 0,12-61 0,-1 20 0,2 1 0,4 69 0,-2 52 0,-10-109 0,8-44 0,0 1 0,-2 24 0,5-19-1365,0-2-5461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7:04.689"/>
    </inkml:context>
    <inkml:brush xml:id="br0">
      <inkml:brushProperty name="width" value="0.05" units="cm"/>
      <inkml:brushProperty name="height" value="0.05" units="cm"/>
      <inkml:brushProperty name="color" value="#E71224"/>
    </inkml:brush>
  </inkml:definitions>
  <inkml:trace contextRef="#ctx0" brushRef="#br0">0 1 24575,'0'4'0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6:30.997"/>
    </inkml:context>
    <inkml:brush xml:id="br0">
      <inkml:brushProperty name="width" value="0.05" units="cm"/>
      <inkml:brushProperty name="height" value="0.05" units="cm"/>
      <inkml:brushProperty name="color" value="#E71224"/>
    </inkml:brush>
  </inkml:definitions>
  <inkml:trace contextRef="#ctx0" brushRef="#br0">362 223 24575,'0'-10'0,"-1"1"0,0-1 0,0 0 0,-1 0 0,0 0 0,-1 1 0,0-1 0,0 1 0,-1 0 0,0 0 0,-1 0 0,1 1 0,-12-15 0,5 8 0,6 7 0,-1 1 0,1 0 0,-1 1 0,-9-9 0,11 12 0,1 1 0,-1 0 0,1 0 0,-1 0 0,0 1 0,1-1 0,-1 1 0,0 0 0,0 0 0,0 0 0,0 0 0,-8 1 0,-1 0-97,0 0-1,0 2 1,-1-1-1,1 2 1,0 0-1,1 0 1,-1 1-1,1 1 1,-1 0-1,1 0 1,1 1-1,-1 1 0,-20 15 1,20-12-6729</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6:32.451"/>
    </inkml:context>
    <inkml:brush xml:id="br0">
      <inkml:brushProperty name="width" value="0.05" units="cm"/>
      <inkml:brushProperty name="height" value="0.05" units="cm"/>
      <inkml:brushProperty name="color" value="#E71224"/>
    </inkml:brush>
  </inkml:definitions>
  <inkml:trace contextRef="#ctx0" brushRef="#br0">403 1 24575,'-5'0'0,"0"0"0,0 1 0,1-1 0,-1 1 0,0 0 0,1 1 0,-1-1 0,1 1 0,0 0 0,-1 0 0,1 0 0,0 1 0,0-1 0,-6 6 0,-1 3 0,1 0 0,0 0 0,-11 17 0,-3 4 0,-19 20 0,-65 105 0,85-114 0,1 1 0,-21 65 0,36-91-1365,-1-4-5461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7:37.026"/>
    </inkml:context>
    <inkml:brush xml:id="br0">
      <inkml:brushProperty name="width" value="0.05" units="cm"/>
      <inkml:brushProperty name="height" value="0.05" units="cm"/>
      <inkml:brushProperty name="color" value="#E71224"/>
    </inkml:brush>
  </inkml:definitions>
  <inkml:trace contextRef="#ctx0" brushRef="#br0">1624 224 24575,'16'46'0,"-16"-43"0,0 1 0,-1-1 0,1 1 0,-1 0 0,0-1 0,0 1 0,0-1 0,0 1 0,-1-1 0,0 0 0,1 0 0,-1 0 0,0 0 0,0 0 0,-1 0 0,1 0 0,-1 0 0,-2 2 0,-9 7 0,-1 0 0,-22 13 0,9-5 0,-417 369 0,439-382 0,-87 83 0,-150 188 0,1 42 0,240-318 0,-58 81 0,4 3 0,-83 169 0,-51 202 0,180-428 0,2-1 0,1 2 0,1-1 0,-3 58 0,11 120 0,-1-186 0,1 23 0,2 0 0,17 71 0,-16-92 0,2-1 0,1 0 0,0 0 0,2-1 0,1 0 0,22 34 0,-26-47 0,1 0 0,-1 0 0,1 0 0,1-1 0,-1 0 0,1-1 0,1 0 0,-1 0 0,1-1 0,13 5 0,15 4 0,56 14 0,-60-20 0,257 63 0,-216-58 0,147 7 0,-167-19 0,0-2 0,83-13 0,-116 10 0,0 0 0,0-2 0,-1-1 0,0-1 0,0 0 0,-1-2 0,0 0 0,36-26 0,-25 11 0,-1-1 0,-1-2 0,-1-1 0,38-52 0,32-41 0,-49 63 0,76-118 0,-91 117 0,-2-1 0,-3-1 0,-3-2 0,-2-1 0,-4 0 0,18-98 0,-8-29 0,7-355 0,-39-340 0,2 862 0,-2-1 0,0 1 0,-2 0 0,0 0 0,-2 0 0,-1 1 0,-14-36 0,12 41 0,-1 0 0,-1 1 0,0 0 0,-1 0 0,-1 1 0,-1 1 0,0 0 0,-1 1 0,-22-17 0,33 29 0,-39-31 0,-88-54 0,116 79 0,0 2 0,-1 0 0,1 0 0,-2 2 0,1 0 0,0 1 0,-1 0 0,0 2 0,0 0 0,-25 0 0,36 2 0,0 0 0,0 0 0,0 0 0,0 1 0,0 0 0,0 0 0,0 1 0,0 0 0,0 0 0,0 0 0,1 1 0,-1-1 0,1 2 0,0-1 0,0 0 0,0 1 0,0 0 0,1 0 0,-1 0 0,1 1 0,0-1 0,0 1 0,-3 6 0,1-1-273,-1 0 0,1 1 0,1 0 0,-5 13 0,4-4-6553</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7:39.252"/>
    </inkml:context>
    <inkml:brush xml:id="br0">
      <inkml:brushProperty name="width" value="0.05" units="cm"/>
      <inkml:brushProperty name="height" value="0.05" units="cm"/>
      <inkml:brushProperty name="color" value="#E71224"/>
    </inkml:brush>
  </inkml:definitions>
  <inkml:trace contextRef="#ctx0" brushRef="#br0">941 290 24575,'-21'38'0,"-2"-1"0,-43 53 0,27-38 0,-174 224 0,-98 140 0,274-361 0,3 2 0,3 1 0,2 1 0,2 2 0,4 1 0,2 1 0,3 0 0,2 2 0,3 0 0,-5 90 0,17 401 0,15-336 0,-9-190 0,0 0 0,2 0 0,1-1 0,1 0 0,17 35 0,-10-30 0,54 103 0,-58-116 0,1-2 0,0 0 0,2 0 0,23 23 0,-30-35 0,-1-1 0,1-1 0,0 0 0,1 0 0,-1 0 0,1-1 0,0 0 0,0-1 0,0 0 0,0 0 0,1-1 0,17 2 0,9-2 0,0-1 0,41-4 0,-18 0 0,25 2 0,-27 2 0,76-10 0,-115 6 0,-1 0 0,1-1 0,-1-1 0,0 0 0,0-2 0,0 0 0,-1 0 0,23-15 0,18-21 0,-1-2 0,-3-2 0,-1-3 0,-3-1 0,59-82 0,-78 92 0,-3-2 0,-1-1 0,-3 0 0,-1-2 0,-2-1 0,-3 0 0,19-80 0,-18 37 0,-4 0 0,-4-1 0,-2-122 0,-10-844 0,2 1023 0,-2-1 0,-1 0 0,-1 1 0,-3 0 0,0 0 0,-2 1 0,-21-50 0,-24-10 0,8 17 0,34 56 0,0 1 0,-1 1 0,0 0 0,-2 0 0,-24-22 0,7 12 0,-68-47 0,57 47 0,-87-43 0,109 63 0,0 0 0,0 1 0,-1 1 0,1 1 0,-1 1 0,-41-3 0,48 7 0,-10-1 0,0 0 0,-26 5 0,43-3 0,0 0 0,0 1 0,0 0 0,0 1 0,0 0 0,1 0 0,-1 0 0,1 1 0,0 0 0,-8 7 0,-23 17-1365,20-16-5461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7:41.402"/>
    </inkml:context>
    <inkml:brush xml:id="br0">
      <inkml:brushProperty name="width" value="0.05" units="cm"/>
      <inkml:brushProperty name="height" value="0.05" units="cm"/>
      <inkml:brushProperty name="color" value="#E71224"/>
    </inkml:brush>
  </inkml:definitions>
  <inkml:trace contextRef="#ctx0" brushRef="#br0">1 1 24575,'0'1'0,"0"0"0,0-1 0,1 1 0,-1 0 0,0 0 0,1-1 0,-1 1 0,1 0 0,-1-1 0,1 1 0,-1 0 0,1-1 0,0 1 0,-1-1 0,1 1 0,-1 0 0,1-1 0,0 0 0,0 1 0,-1-1 0,1 1 0,0-1 0,0 0 0,0 0 0,-1 1 0,1-1 0,2 0 0,27 4 0,-26-4 0,159 22 0,-94-11 0,112 4 0,-141-12 0,0 2 0,-1 1 0,0 2 0,64 23 0,4-1 0,501 167 0,-225-64 0,-128-39 93,-118-41-1551,-98-39-5368</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7:52.806"/>
    </inkml:context>
    <inkml:brush xml:id="br0">
      <inkml:brushProperty name="width" value="0.05" units="cm"/>
      <inkml:brushProperty name="height" value="0.05" units="cm"/>
      <inkml:brushProperty name="color" value="#E71224"/>
    </inkml:brush>
  </inkml:definitions>
  <inkml:trace contextRef="#ctx0" brushRef="#br0">0 1 24575,'22'1'0,"-1"0"0,0 2 0,0 0 0,39 13 0,77 36 0,-4-1 0,-79-35 0,191 69 0,-60-13 0,-149-58 0,63 17 0,21 7 0,6 5 0,13 5 0,19 11 0,-35-14 0,-98-37-170,0 0-1,1-2 0,0-1 1,0 0-1,0-2 0,1-2 1,41-1-1,-49 0-6655</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3:07:55.232"/>
    </inkml:context>
    <inkml:brush xml:id="br0">
      <inkml:brushProperty name="width" value="0.05" units="cm"/>
      <inkml:brushProperty name="height" value="0.05" units="cm"/>
      <inkml:brushProperty name="color" value="#E71224"/>
    </inkml:brush>
  </inkml:definitions>
  <inkml:trace contextRef="#ctx0" brushRef="#br0">1 0 24575,'9'1'0,"1"0"0,0 0 0,0 1 0,-1 0 0,1 1 0,-1 0 0,0 0 0,0 1 0,16 9 0,4 5 0,41 34 0,-19-13 0,49 36 0,71 45 0,-146-103 0,31 27 0,-3-2 0,88 72 0,41 29 0,-102-85 0,110 100 0,-137-113 0,92 59 0,-67-56 0,-43-28 0,-2 1 0,0 1 0,-2 2 0,51 49 0,-65-57-60,1 0 0,0-2 0,36 24 0,-27-20-1065,-8-6-5701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40:05.228"/>
    </inkml:context>
    <inkml:brush xml:id="br0">
      <inkml:brushProperty name="width" value="0.05" units="cm"/>
      <inkml:brushProperty name="height" value="0.05" units="cm"/>
      <inkml:brushProperty name="color" value="#E71224"/>
    </inkml:brush>
  </inkml:definitions>
  <inkml:trace contextRef="#ctx0" brushRef="#br0">1 5 24575,'0'-4'0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44:16.106"/>
    </inkml:context>
    <inkml:brush xml:id="br0">
      <inkml:brushProperty name="width" value="0.05" units="cm"/>
      <inkml:brushProperty name="height" value="0.05" units="cm"/>
      <inkml:brushProperty name="color" value="#E71224"/>
    </inkml:brush>
  </inkml:definitions>
  <inkml:trace contextRef="#ctx0" brushRef="#br0">0 31 24575,'0'-1'0,"0"0"0,1-1 0,-1 1 0,0 0 0,0 0 0,1-1 0,-1 1 0,0 0 0,1 0 0,0 0 0,-1-1 0,1 1 0,-1 0 0,1 0 0,0 0 0,0 0 0,0 0 0,0 0 0,0 1 0,0-1 0,0 0 0,0 0 0,0 1 0,0-1 0,0 0 0,0 1 0,0-1 0,1 1 0,-1 0 0,0-1 0,3 1 0,-2-1 0,-1 1 0,1 0 0,0 0 0,0 0 0,0 0 0,0 0 0,0 0 0,0 1 0,0-1 0,0 1 0,-1-1 0,1 1 0,0 0 0,0-1 0,-1 1 0,1 0 0,0 0 0,-1 0 0,1 0 0,2 3 0,1 5 0,0 0 0,-1 0 0,0 1 0,-1-1 0,1 1 0,-2 0 0,0 0 0,0 0 0,1 11 0,0-2 0,5 31 0,-3-12 0,3 1 0,13 42 0,-19-76 0,1 0 0,-1 0 0,1 0 0,-1-1 0,1 1 0,1-1 0,-1 1 0,0-1 0,1 0 0,0-1 0,0 1 0,0-1 0,1 1 0,-1-1 0,1 0 0,0-1 0,5 3 0,-6-3 0,-1-1 0,1 0 0,-1 0 0,1 0 0,-1-1 0,1 1 0,0-1 0,-1 0 0,1 0 0,0 0 0,-1 0 0,1-1 0,0 0 0,-1 1 0,1-1 0,-1 0 0,1-1 0,-1 1 0,0-1 0,1 1 0,-1-1 0,0 0 0,0 0 0,0-1 0,0 1 0,2-3 0,-1 0-170,1 1-1,-1-1 0,-1 0 1,1 0-1,-1-1 0,0 1 1,3-7-1,0-3-6655</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44:17.237"/>
    </inkml:context>
    <inkml:brush xml:id="br0">
      <inkml:brushProperty name="width" value="0.05" units="cm"/>
      <inkml:brushProperty name="height" value="0.05" units="cm"/>
      <inkml:brushProperty name="color" value="#E71224"/>
    </inkml:brush>
  </inkml:definitions>
  <inkml:trace contextRef="#ctx0" brushRef="#br0">0 0 24575,'0'565'-1365,"0"-542"-5461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7:05.136"/>
    </inkml:context>
    <inkml:brush xml:id="br0">
      <inkml:brushProperty name="width" value="0.05" units="cm"/>
      <inkml:brushProperty name="height" value="0.05" units="cm"/>
      <inkml:brushProperty name="color" value="#E71224"/>
    </inkml:brush>
  </inkml:definitions>
  <inkml:trace contextRef="#ctx0" brushRef="#br0">0 127 24575,'0'4'0,"0"-3"0,0-5 0,4-2 0,1-3 0,3-5 0,1-3 0,-2-2 0,-1-3 0,-3 0 0,-1 4-8191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44:19.068"/>
    </inkml:context>
    <inkml:brush xml:id="br0">
      <inkml:brushProperty name="width" value="0.05" units="cm"/>
      <inkml:brushProperty name="height" value="0.05" units="cm"/>
      <inkml:brushProperty name="color" value="#E71224"/>
    </inkml:brush>
  </inkml:definitions>
  <inkml:trace contextRef="#ctx0" brushRef="#br0">1 92 24575,'0'-4'0,"0"0"0,1 0 0,0 0 0,0 1 0,0-1 0,0 0 0,0 1 0,1-1 0,-1 1 0,1-1 0,0 1 0,0 0 0,1 0 0,-1 0 0,1 0 0,-1 0 0,1 0 0,0 1 0,0-1 0,0 1 0,0 0 0,1 0 0,-1 0 0,0 0 0,1 0 0,0 1 0,-1 0 0,6-2 0,-2 1 0,1 0 0,-1 1 0,1 0 0,-1 0 0,1 0 0,-1 1 0,1 0 0,-1 1 0,1 0 0,-1 0 0,1 0 0,-1 1 0,13 5 0,-17-6 0,0 1 0,-1 0 0,0 0 0,1 0 0,-1 0 0,0 0 0,0 0 0,0 0 0,0 1 0,-1-1 0,1 1 0,-1 0 0,1-1 0,-1 1 0,0 0 0,0 0 0,0 0 0,0 0 0,-1 0 0,1 0 0,-1 4 0,1 10 0,0 1 0,-4 28 0,1-18 0,2-19 0,0 0 0,-1 0 0,0 0 0,0 0 0,-1 0 0,0-1 0,-1 1 0,0-1 0,-7 15 0,-8 11 0,2 0 0,-12 37 0,6-32 0,22-39 0,0 1 0,0-1 0,0 1 0,0-1 0,1 0 0,-1 1 0,0-1 0,0 1 0,0-1 0,1 0 0,-1 1 0,0-1 0,0 0 0,1 1 0,-1-1 0,0 0 0,1 1 0,-1-1 0,0 0 0,1 0 0,-1 1 0,1-1 0,-1 0 0,0 0 0,1 0 0,-1 0 0,1 1 0,-1-1 0,0 0 0,1 0 0,-1 0 0,1 0 0,-1 0 0,1 0 0,-1 0 0,1 0 0,-1 0 0,0 0 0,1-1 0,-1 1 0,1 0 0,22-1 0,-3-1-195,-1-1 0,0-1 0,0-1 0,-1-1 0,1 0 0,26-14 0,-34 12-6631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44:19.819"/>
    </inkml:context>
    <inkml:brush xml:id="br0">
      <inkml:brushProperty name="width" value="0.05" units="cm"/>
      <inkml:brushProperty name="height" value="0.05" units="cm"/>
      <inkml:brushProperty name="color" value="#E71224"/>
    </inkml:brush>
  </inkml:definitions>
  <inkml:trace contextRef="#ctx0" brushRef="#br0">0 65 24575,'4'0'0,"1"-4"0,-1-5 0,0-5 0,2 1 0,5 2 0,3 2 0,0 4-8191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44:20.425"/>
    </inkml:context>
    <inkml:brush xml:id="br0">
      <inkml:brushProperty name="width" value="0.05" units="cm"/>
      <inkml:brushProperty name="height" value="0.05" units="cm"/>
      <inkml:brushProperty name="color" value="#E71224"/>
    </inkml:brush>
  </inkml:definitions>
  <inkml:trace contextRef="#ctx0" brushRef="#br0">0 57 24575,'0'-4'0,"0"-4"0,4-2 0,5 2 0,5-2 0,3 0 0,-1 3-8191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44:21.800"/>
    </inkml:context>
    <inkml:brush xml:id="br0">
      <inkml:brushProperty name="width" value="0.05" units="cm"/>
      <inkml:brushProperty name="height" value="0.05" units="cm"/>
      <inkml:brushProperty name="color" value="#E71224"/>
    </inkml:brush>
  </inkml:definitions>
  <inkml:trace contextRef="#ctx0" brushRef="#br0">268 0 24575,'-8'1'0,"1"-1"0,0 1 0,0 1 0,1 0 0,-1 0 0,0 0 0,0 1 0,1-1 0,0 2 0,-1-1 0,1 1 0,1 0 0,-1 0 0,0 0 0,1 1 0,0 0 0,-6 7 0,-5 8 0,0 1 0,1 0 0,-16 32 0,16-24 0,2 0 0,-17 52 0,26-61-24,0-1 0,2 0 1,0 1-1,2-1 0,2 32 0,-1-9-1198,0-23-5604</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44:23.877"/>
    </inkml:context>
    <inkml:brush xml:id="br0">
      <inkml:brushProperty name="width" value="0.05" units="cm"/>
      <inkml:brushProperty name="height" value="0.05" units="cm"/>
      <inkml:brushProperty name="color" value="#E71224"/>
    </inkml:brush>
  </inkml:definitions>
  <inkml:trace contextRef="#ctx0" brushRef="#br0">1 14 24575,'0'-1'0,"-1"1"0,1-1 0,0 1 0,0-1 0,0 1 0,0-1 0,0 1 0,1-1 0,-1 1 0,0-1 0,0 1 0,0-1 0,0 1 0,0-1 0,1 1 0,-1-1 0,0 1 0,0 0 0,1-1 0,-1 1 0,0-1 0,1 1 0,-1 0 0,0-1 0,1 1 0,-1 0 0,1-1 0,-1 1 0,1 0 0,0-1 0,14 5 0,14 17 0,-25-16 0,0 0 0,0 1 0,-1-1 0,1 1 0,-1-1 0,0 1 0,0 0 0,-1 0 0,0 0 0,0 0 0,-1 1 0,1-1 0,-1 0 0,0 8 0,-1-10 0,0 0 0,0 0 0,-1 0 0,1 1 0,-1-1 0,0 0 0,0 0 0,0 0 0,-1 0 0,0 0 0,1 0 0,-1-1 0,-1 1 0,1-1 0,0 1 0,-1-1 0,0 0 0,0 0 0,0 0 0,0 0 0,0 0 0,-5 3 0,-12 5-1365,2-3-5461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44:28.875"/>
    </inkml:context>
    <inkml:brush xml:id="br0">
      <inkml:brushProperty name="width" value="0.05" units="cm"/>
      <inkml:brushProperty name="height" value="0.05" units="cm"/>
      <inkml:brushProperty name="color" value="#E71224"/>
    </inkml:brush>
  </inkml:definitions>
  <inkml:trace contextRef="#ctx0" brushRef="#br0">0 0 24575,'0'4'0,"0"5"0,0 4 0,0 4 0,0 3 0,0 1 0,4-2 0,5-5 0,4-4 0,4-4 0,3-4 0,2-1 0,0-1 0,1-1 0,0 0 0,-4 0-8191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44:29.776"/>
    </inkml:context>
    <inkml:brush xml:id="br0">
      <inkml:brushProperty name="width" value="0.05" units="cm"/>
      <inkml:brushProperty name="height" value="0.05" units="cm"/>
      <inkml:brushProperty name="color" value="#E71224"/>
    </inkml:brush>
  </inkml:definitions>
  <inkml:trace contextRef="#ctx0" brushRef="#br0">1 1 24575,'0'482'-1365,"0"-463"-5461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44:30.371"/>
    </inkml:context>
    <inkml:brush xml:id="br0">
      <inkml:brushProperty name="width" value="0.05" units="cm"/>
      <inkml:brushProperty name="height" value="0.05" units="cm"/>
      <inkml:brushProperty name="color" value="#E71224"/>
    </inkml:brush>
  </inkml:definitions>
  <inkml:trace contextRef="#ctx0" brushRef="#br0">1 23 24575,'3'0'0,"6"0"0,1-3 0,2-2 0,3 0 0,3 1 0,1 2 0,3 0 0,0 1 0,-4 1-8191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44:31.041"/>
    </inkml:context>
    <inkml:brush xml:id="br0">
      <inkml:brushProperty name="width" value="0.05" units="cm"/>
      <inkml:brushProperty name="height" value="0.05" units="cm"/>
      <inkml:brushProperty name="color" value="#E71224"/>
    </inkml:brush>
  </inkml:definitions>
  <inkml:trace contextRef="#ctx0" brushRef="#br0">67 0 24575,'0'4'0,"0"5"0,0 5 0,0 3 0,-3-1 0,-2 4 0,-4 7 0,1 2 0,0 3 0,-1 4 0,1 0 0,1-3 0,2-3 0,3-3 0,0-3 0,2-5-8191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44:34.180"/>
    </inkml:context>
    <inkml:brush xml:id="br0">
      <inkml:brushProperty name="width" value="0.05" units="cm"/>
      <inkml:brushProperty name="height" value="0.05" units="cm"/>
      <inkml:brushProperty name="color" value="#E71224"/>
    </inkml:brush>
  </inkml:definitions>
  <inkml:trace contextRef="#ctx0" brushRef="#br0">1 22 24575,'0'-1'0,"0"0"0,1 0 0,-1 0 0,1 0 0,-1 0 0,1 1 0,-1-1 0,1 0 0,0 0 0,0 0 0,-1 1 0,1-1 0,0 0 0,0 1 0,0-1 0,0 0 0,-1 1 0,1-1 0,0 1 0,0 0 0,0-1 0,0 1 0,0 0 0,0 0 0,0-1 0,1 1 0,0 0 0,34-4 0,-32 4 0,0 0 0,-1 0 0,1 0 0,0 0 0,-1 1 0,1-1 0,-1 1 0,1 0 0,-1 0 0,0 0 0,1 1 0,-1-1 0,0 1 0,0 0 0,0 0 0,0 0 0,0 0 0,0 0 0,-1 1 0,1-1 0,-1 1 0,1-1 0,-1 1 0,0 0 0,0 0 0,-1 0 0,3 5 0,-2-3 0,1 1 0,-1 0 0,0 0 0,-1 0 0,0 0 0,0 0 0,0 0 0,-1 0 0,1 1 0,-1-1 0,-1 0 0,1 0 0,-1 0 0,-3 12 0,2-13 0,-1 0 0,1 0 0,-1 0 0,0 0 0,0-1 0,-1 1 0,1-1 0,-1 0 0,0 0 0,0 0 0,-8 6 0,-6 2 0,-31 18 0,38-24 0,72-42 0,-50 31-33,-1 0 1,0-1-1,-1 0 0,15-12 0,-8 5-1168,-3 4-5625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7:07.162"/>
    </inkml:context>
    <inkml:brush xml:id="br0">
      <inkml:brushProperty name="width" value="0.05" units="cm"/>
      <inkml:brushProperty name="height" value="0.05" units="cm"/>
      <inkml:brushProperty name="color" value="#E71224"/>
    </inkml:brush>
  </inkml:definitions>
  <inkml:trace contextRef="#ctx0" brushRef="#br0">0 3 24575,'58'-1'0,"-21"0"0,0 1 0,-1 1 0,1 2 0,71 16 0,165 48 0,18-9 0,54-27 0,-229-22 0,90 3 0,179-13 0,-382 1 0,1 0 0,-1 0 0,1 0 0,-1 0 0,0 0 0,1 0 0,-1 1 0,0 0 0,1-1 0,-1 1 0,0 1 0,0-1 0,0 0 0,0 1 0,0-1 0,0 1 0,0 0 0,-1 0 0,1 0 0,-1 1 0,1-1 0,-1 0 0,0 1 0,0 0 0,0-1 0,0 1 0,0 0 0,-1 0 0,1 0 0,-1 0 0,0 0 0,0 1 0,1 4 0,4 10-1365,-1-4-5461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44:36.868"/>
    </inkml:context>
    <inkml:brush xml:id="br0">
      <inkml:brushProperty name="width" value="0.05" units="cm"/>
      <inkml:brushProperty name="height" value="0.05" units="cm"/>
      <inkml:brushProperty name="color" value="#E71224"/>
    </inkml:brush>
  </inkml:definitions>
  <inkml:trace contextRef="#ctx0" brushRef="#br0">0 79 24575,'24'0'0,"7"2"0,-1-2 0,1-2 0,-1 0 0,0-2 0,0-2 0,41-12 0,-16 2 60,-41 13-416,0-1 0,0 0-1,19-10 1,-19 7-6470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44:37.535"/>
    </inkml:context>
    <inkml:brush xml:id="br0">
      <inkml:brushProperty name="width" value="0.05" units="cm"/>
      <inkml:brushProperty name="height" value="0.05" units="cm"/>
      <inkml:brushProperty name="color" value="#E71224"/>
    </inkml:brush>
  </inkml:definitions>
  <inkml:trace contextRef="#ctx0" brushRef="#br0">0 226 24575,'4'0'0,"4"-3"0,9-6 0,6-4 0,5-1 0,-1-1 0,1-2 0,1-2 0,-2 3 0,-1 0 0,-1-1 0,-2-1 0,-1 2 0,0 0 0,0 3 0,-4 0 0,-5 2-8191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45:09.239"/>
    </inkml:context>
    <inkml:brush xml:id="br0">
      <inkml:brushProperty name="width" value="0.05" units="cm"/>
      <inkml:brushProperty name="height" value="0.05" units="cm"/>
      <inkml:brushProperty name="color" value="#E71224"/>
    </inkml:brush>
  </inkml:definitions>
  <inkml:trace contextRef="#ctx0" brushRef="#br0">1 130 24575,'7'-1'0,"0"0"0,0 0 0,0-1 0,11-3 0,21-5 0,250 6 0,-158 6 0,-129-2 0,83 0 0,107-13 0,-99 4 0,159 7 0,-126 4 0,1028-2 0,-941 13 0,-100-4 0,221 26 0,-80-7 0,153 18 0,-202-20 0,-22-2 0,156 15 0,280 8 0,569-27 0,-784-22 0,1401 2 0,-1542-12 0,3 1 0,222 13 0,611-4 0,-537-23 0,-278-5 0,36-2 0,538 10 0,-664 24 0,311-8 0,-201-25 0,-14 1 0,70-3 0,-216 19 0,-22 1 0,326-16 0,720 30 0,-996-12 0,-18 0 0,46 0 0,28 0 0,970 12 0,-915-13 0,-19 0 0,818 13 0,-955-11 53,-68 3-1471,-27 4-5408</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3:48.788"/>
    </inkml:context>
    <inkml:brush xml:id="br0">
      <inkml:brushProperty name="width" value="0.05" units="cm"/>
      <inkml:brushProperty name="height" value="0.05" units="cm"/>
      <inkml:brushProperty name="color" value="#E71224"/>
    </inkml:brush>
  </inkml:definitions>
  <inkml:trace contextRef="#ctx0" brushRef="#br0">94 0 24575,'7'0'0,"1"0"0,-1 1 0,1 0 0,-1 0 0,1 0 0,9 4 0,-16-5 0,1 1 0,-1 0 0,1-1 0,-1 1 0,1 0 0,-1 0 0,0 0 0,1 0 0,-1 0 0,0 0 0,0 0 0,0 0 0,0 1 0,0-1 0,0 0 0,0 1 0,0-1 0,-1 0 0,1 1 0,0-1 0,-1 1 0,1-1 0,-1 1 0,0-1 0,1 1 0,-1 0 0,0-1 0,0 1 0,0-1 0,0 1 0,0 0 0,-1-1 0,1 1 0,0-1 0,-1 1 0,0 2 0,0-2 0,1-1 0,-1 1 0,0 0 0,0-1 0,0 1 0,0-1 0,-1 1 0,1-1 0,0 1 0,0-1 0,-1 0 0,1 1 0,-1-1 0,1 0 0,-1 0 0,0 0 0,1 0 0,-1-1 0,0 1 0,0 0 0,0-1 0,-3 1 0,-50 5 0,22-4 0,30-2 0,0 1 0,1-1 0,-1 1 0,1 0 0,-1 0 0,1 0 0,-1 0 0,1 1 0,0-1 0,-1 1 0,1-1 0,0 1 0,0 0 0,0 0 0,0 0 0,0 0 0,1 0 0,-1 0 0,-1 3 0,1-1 0,1 0 0,-1 0 0,1 0 0,0 0 0,0 0 0,0 1 0,1-1 0,-1 0 0,1 1 0,0-1 0,1 5 0,0 1 0,1-1 0,0 0 0,0 0 0,1 0 0,0 0 0,1 0 0,0 0 0,0-1 0,1 0 0,9 13 0,7 6 0,-14-18 0,1 1 0,0-1 0,16 14 0,-20-20 0,1 0 0,0 0 0,0 0 0,0-1 0,0 0 0,0 0 0,0 0 0,0 0 0,1-1 0,-1 0 0,9 1 0,24 3-1365,-24 0-5461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4:22.948"/>
    </inkml:context>
    <inkml:brush xml:id="br0">
      <inkml:brushProperty name="width" value="0.05" units="cm"/>
      <inkml:brushProperty name="height" value="0.05" units="cm"/>
      <inkml:brushProperty name="color" value="#E71224"/>
    </inkml:brush>
  </inkml:definitions>
  <inkml:trace contextRef="#ctx0" brushRef="#br0">1 5 24575,'40'-2'0,"-27"1"0,0 0 0,-1 1 0,1 0 0,-1 1 0,1 0 0,19 5 0,-30-5 0,0 0 0,0 0 0,0-1 0,-1 1 0,1 0 0,0 1 0,-1-1 0,1 0 0,0 0 0,-1 1 0,0-1 0,1 1 0,-1-1 0,0 1 0,0 0 0,0-1 0,0 1 0,0 0 0,0 0 0,0 0 0,0 0 0,-1 0 0,1 0 0,-1-1 0,0 1 0,1 1 0,-1-1 0,0 0 0,0 0 0,0 0 0,-1 0 0,1 0 0,0 0 0,-1 0 0,0 2 0,-3 7 0,0 0 0,0 0 0,-1 0 0,-10 16 0,12-21 0,-18 28 0,13-24 0,1 1 0,1 0 0,-1 0 0,2 1 0,0-1 0,0 1 0,-5 23 0,10-34 0,0 1 0,0-1 0,0 1 0,1 0 0,-1-1 0,0 1 0,1-1 0,-1 1 0,1-1 0,-1 1 0,1-1 0,0 0 0,-1 1 0,1-1 0,0 0 0,0 1 0,0-1 0,0 0 0,0 0 0,1 0 0,-1 0 0,0 0 0,0 0 0,1 0 0,-1 0 0,3 0 0,5 4 0,0-2 0,1 0 0,13 4 0,8 2 0,-16-2-1365,-2-1-5461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1:40.671"/>
    </inkml:context>
    <inkml:brush xml:id="br0">
      <inkml:brushProperty name="width" value="0.05" units="cm"/>
      <inkml:brushProperty name="height" value="0.05" units="cm"/>
      <inkml:brushProperty name="color" value="#E71224"/>
    </inkml:brush>
  </inkml:definitions>
  <inkml:trace contextRef="#ctx0" brushRef="#br0">1 132 24575,'573'-26'0,"-281"-15"0,-79 8 0,206 4 0,2 26 0,-275 4 0,-84 0 0,115 18 0,-170-17 0,1 0 0,-1 1 0,-1 0 0,1 0 0,0 0 0,-1 1 0,1 0 0,-1 1 0,0-1 0,-1 1 0,1 0 0,-1 1 0,6 7 0,35 28 0,136 79 0,-118-77-1365,-50-32-5461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1:42.035"/>
    </inkml:context>
    <inkml:brush xml:id="br0">
      <inkml:brushProperty name="width" value="0.05" units="cm"/>
      <inkml:brushProperty name="height" value="0.05" units="cm"/>
      <inkml:brushProperty name="color" value="#E71224"/>
    </inkml:brush>
  </inkml:definitions>
  <inkml:trace contextRef="#ctx0" brushRef="#br0">1 218 24575,'0'-3'0,"0"-1"0,1 1 0,-1-1 0,1 1 0,0 0 0,0 0 0,1-1 0,-1 1 0,1 0 0,-1 0 0,1 0 0,0 0 0,0 1 0,0-1 0,1 0 0,-1 1 0,1-1 0,-1 1 0,1 0 0,0 0 0,0 0 0,0 0 0,3-1 0,9-4 0,0 0 0,0 1 0,24-5 0,-36 10 0,104-23 0,208-19 0,-179 29 0,248-12 0,-243 19 0,452 3 0,-115 46 0,-241-16 0,173-6 0,-404-21-124,1 1 0,-1 1 0,1-1 0,-1 1 0,1 0 0,-1 1-1,0 0 1,1 0 0,-1 0 0,8 4 0,0 3-6702</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1:43.958"/>
    </inkml:context>
    <inkml:brush xml:id="br0">
      <inkml:brushProperty name="width" value="0.05" units="cm"/>
      <inkml:brushProperty name="height" value="0.05" units="cm"/>
      <inkml:brushProperty name="color" value="#E71224"/>
    </inkml:brush>
  </inkml:definitions>
  <inkml:trace contextRef="#ctx0" brushRef="#br0">0 157 24575,'1'-1'0,"-1"-1"0,1 1 0,-1-1 0,1 1 0,-1-1 0,1 1 0,0 0 0,0-1 0,0 1 0,0 0 0,0 0 0,0-1 0,0 1 0,0 0 0,1 0 0,-1 0 0,0 1 0,2-2 0,29-16 0,-30 17 0,17-7 0,0 1 0,1 0 0,-1 2 0,34-6 0,86-3 0,-94 11 0,667-32 0,-612 36 0,-2 1 0,150-17 0,-153 6 0,168 7 0,-136 4 0,-19-3 0,112 3 0,-200 1 0,-1 1 0,1 1 0,0 0 0,-1 2 0,0 0 0,33 19 0,-25-4 134,-7-4-1633,-9-11-5327</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2:51.865"/>
    </inkml:context>
    <inkml:brush xml:id="br0">
      <inkml:brushProperty name="width" value="0.05" units="cm"/>
      <inkml:brushProperty name="height" value="0.05" units="cm"/>
      <inkml:brushProperty name="color" value="#E71224"/>
    </inkml:brush>
  </inkml:definitions>
  <inkml:trace contextRef="#ctx0" brushRef="#br0">287 47 24575,'-1'-2'0,"1"0"0,0 0 0,-1 1 0,1-1 0,-1 0 0,0 1 0,0-1 0,0 0 0,0 1 0,0-1 0,0 1 0,0 0 0,0-1 0,0 1 0,-1 0 0,1 0 0,0-1 0,-1 1 0,1 0 0,-1 0 0,0 1 0,1-1 0,-1 0 0,0 0 0,1 1 0,-1-1 0,-2 1 0,-6-3 0,0 1 0,0 0 0,-14-1 0,13 2 0,0 1 0,-1 0 0,1 0 0,0 1 0,0 1 0,0 0 0,0 0 0,0 1 0,-12 5 0,18-6 0,0 1 0,1-1 0,-1 1 0,1 0 0,0 0 0,0 0 0,0 1 0,0 0 0,1-1 0,0 1 0,-1 0 0,1 1 0,1-1 0,-1 0 0,0 1 0,1 0 0,0-1 0,0 1 0,1 0 0,-1 0 0,1 0 0,-1 7 0,2-9 0,-1 0 0,0 1 0,1-1 0,0 1 0,-1-1 0,2 1 0,-1-1 0,0 1 0,1-1 0,-1 1 0,1-1 0,0 0 0,0 1 0,0-1 0,1 0 0,-1 0 0,1 0 0,-1 0 0,1 0 0,0 0 0,1 0 0,-1 0 0,0-1 0,1 1 0,-1-1 0,1 0 0,0 0 0,0 0 0,0 0 0,0 0 0,0-1 0,0 1 0,0-1 0,0 0 0,1 0 0,-1 0 0,0 0 0,5 0 0,3 2 0,-1-1 0,1-1 0,0 0 0,0 0 0,20-2 0,-26 1 0,0-1 0,-1 0 0,1 0 0,0 0 0,-1-1 0,1 1 0,-1-1 0,0 0 0,1-1 0,-1 1 0,0-1 0,0 1 0,-1-1 0,1 0 0,5-6 0,9-16 0,0 0 0,-1-2 0,21-45 0,-32 59 0,-5 12 0,-1 0 0,0 0 0,1 0 0,-1 0 0,1 0 0,-1 0 0,1 0 0,-1 0 0,1 0 0,-1 1 0,1-1 0,0 0 0,0 0 0,-1 1 0,1-1 0,0 0 0,0 1 0,0-1 0,0 1 0,0-1 0,1 0 0,-2 2 0,1-1 0,0 1 0,-1-1 0,1 1 0,-1-1 0,1 1 0,-1 0 0,1-1 0,-1 1 0,0 0 0,1-1 0,-1 1 0,0 0 0,0 0 0,1-1 0,-1 1 0,0 0 0,0 0 0,0-1 0,0 3 0,2 55 0,-2-52 0,1 19-49,9 51-1,-5-44-1216,-2-11-5560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2:56.101"/>
    </inkml:context>
    <inkml:brush xml:id="br0">
      <inkml:brushProperty name="width" value="0.05" units="cm"/>
      <inkml:brushProperty name="height" value="0.05" units="cm"/>
      <inkml:brushProperty name="color" value="#E71224"/>
    </inkml:brush>
  </inkml:definitions>
  <inkml:trace contextRef="#ctx0" brushRef="#br0">287 45 24575,'0'-2'0,"0"0"0,0 1 0,-1-1 0,1 0 0,0 1 0,-1-1 0,1 1 0,-1-1 0,1 1 0,-1-1 0,1 1 0,-1-1 0,0 1 0,0-1 0,0 1 0,0 0 0,0 0 0,0-1 0,0 1 0,-1 0 0,1 0 0,-3-1 0,1 0 0,-1 0 0,1 1 0,-1 0 0,1-1 0,-1 1 0,0 1 0,0-1 0,0 1 0,-6-1 0,1 1 0,-1 1 0,1-1 0,0 2 0,-1-1 0,1 1 0,0 1 0,-14 5 0,14-3 0,0 1 0,1 0 0,-1 0 0,1 1 0,1 0 0,-1 1 0,1-1 0,0 2 0,1-1 0,0 1 0,0-1 0,1 2 0,-4 9 0,3-7 0,1 0 0,0 1 0,1 0 0,0 0 0,1 0 0,1 0 0,0 1 0,1-1 0,1 24 0,0-34 0,0 0 0,1 0 0,0 0 0,0 0 0,0 0 0,0 0 0,0 0 0,0 0 0,1-1 0,0 1 0,-1 0 0,1-1 0,0 1 0,0-1 0,0 0 0,1 0 0,-1 0 0,0 0 0,1 0 0,-1 0 0,1-1 0,0 1 0,0-1 0,-1 0 0,1 1 0,0-1 0,0-1 0,0 1 0,6 0 0,8 2 0,1-1 0,-1-1 0,1-1 0,19-2 0,-10 1 0,-5 0-1365,-3 1-5461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7:09.205"/>
    </inkml:context>
    <inkml:brush xml:id="br0">
      <inkml:brushProperty name="width" value="0.05" units="cm"/>
      <inkml:brushProperty name="height" value="0.05" units="cm"/>
      <inkml:brushProperty name="color" value="#E71224"/>
    </inkml:brush>
  </inkml:definitions>
  <inkml:trace contextRef="#ctx0" brushRef="#br0">1 15 24575,'0'-1'0,"0"0"0,0 1 0,0-1 0,1 0 0,-1 1 0,0-1 0,1 0 0,-1 1 0,0-1 0,1 1 0,-1-1 0,1 0 0,-1 1 0,1-1 0,-1 1 0,1-1 0,-1 1 0,1 0 0,-1-1 0,1 1 0,0 0 0,-1-1 0,1 1 0,0 0 0,-1-1 0,1 1 0,0 0 0,0 0 0,-1 0 0,1 0 0,0 0 0,-1 0 0,1 0 0,0 0 0,0 0 0,31 3 0,-30-3 0,30 9 0,-1 0 0,0 2 0,0 2 0,-1 0 0,44 28 0,10 4 0,371 160 0,-416-189 0,45 22 0,-60-28 0,0-1 0,0-1 0,1-1 0,49 7 0,15 4 0,166 46 0,-120-12 0,-22-8 0,-43-15 0,-51-19 0,0-2 0,27 8 0,-11-5-1365,-21-6-5461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3:03.749"/>
    </inkml:context>
    <inkml:brush xml:id="br0">
      <inkml:brushProperty name="width" value="0.05" units="cm"/>
      <inkml:brushProperty name="height" value="0.05" units="cm"/>
      <inkml:brushProperty name="color" value="#E71224"/>
    </inkml:brush>
  </inkml:definitions>
  <inkml:trace contextRef="#ctx0" brushRef="#br0">1 0 24575,'0'4'0,"0"4"0,0 6 0,0 7 0,0 4 0,0 8 0,0 7 0,0 0 0,0 1 0,0-4 0,0 1 0,0-4 0,0-3 0,0-7-8191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3:05.819"/>
    </inkml:context>
    <inkml:brush xml:id="br0">
      <inkml:brushProperty name="width" value="0.05" units="cm"/>
      <inkml:brushProperty name="height" value="0.05" units="cm"/>
      <inkml:brushProperty name="color" value="#E71224"/>
    </inkml:brush>
  </inkml:definitions>
  <inkml:trace contextRef="#ctx0" brushRef="#br0">46 61 24575,'10'-10'0,"0"1"0,0 1 0,22-14 0,-29 20 0,-1 0 0,1 1 0,0 0 0,0 0 0,0 0 0,0 0 0,0 0 0,1 0 0,-1 1 0,3-1 0,-4 1 0,-1 1 0,1-1 0,-1 0 0,0 0 0,1 1 0,-1-1 0,0 1 0,0-1 0,1 1 0,-1-1 0,0 1 0,0 0 0,0 0 0,0 0 0,0 0 0,0-1 0,0 1 0,0 0 0,0 1 0,0-1 0,0 0 0,0 0 0,0 3 0,0-1 0,0 0 0,0 0 0,0 1 0,0-1 0,-1 0 0,0 1 0,0-1 0,0 0 0,0 1 0,0-1 0,-1 1 0,1-1 0,-1 0 0,0 0 0,0 1 0,0-1 0,-1 0 0,1 0 0,-1 0 0,-2 4 0,1-2 0,-1 0 0,1 0 0,-1 0 0,0 0 0,-1 0 0,1-1 0,-1 0 0,1 0 0,-1 0 0,-8 4 0,-8 0 0,17-7 0,0 0 0,0 0 0,0 1 0,0 0 0,0-1 0,0 1 0,1 0 0,-1 1 0,1-1 0,-7 6 0,10-7 0,0 0 0,1-1 0,-1 1 0,0-1 0,0 1 0,1-1 0,-1 1 0,0-1 0,0 1 0,1-1 0,-1 1 0,1-1 0,-1 1 0,0-1 0,1 0 0,-1 1 0,1-1 0,-1 1 0,1-1 0,-1 0 0,1 0 0,-1 1 0,1-1 0,-1 0 0,1 0 0,0 0 0,-1 0 0,1 1 0,-1-1 0,1 0 0,0 0 0,-1 0 0,1 0 0,-1 0 0,2-1 0,25 4 0,-27-3 0,26 0 0,-18-1 0,0 1 0,0 0 0,-1 1 0,1 0 0,9 2 0,-15-2 0,0-1 0,0 1 0,0 0 0,0 0 0,0 0 0,-1 0 0,1 0 0,0 0 0,-1 0 0,1 1 0,-1-1 0,1 1 0,-1-1 0,0 1 0,1 0 0,-1-1 0,0 1 0,0 0 0,0 0 0,0 0 0,-1 0 0,1 0 0,0 0 0,0 3 0,0 0 0,0 1 0,0-1 0,-1 1 0,1 0 0,-1-1 0,0 1 0,-1-1 0,1 1 0,-1 0 0,0-1 0,-4 10 0,4-13 0,0 1 0,-1-1 0,1 1 0,-1-1 0,0 0 0,0 0 0,0 0 0,0 0 0,0 0 0,0 0 0,0-1 0,-1 1 0,1 0 0,-1-1 0,1 0 0,-1 0 0,0 0 0,1 0 0,-1 0 0,0 0 0,0-1 0,1 1 0,-1-1 0,-4 0 0,-8 0-195,1 0 0,-1-1 0,1 0 0,-1-1 0,1-1 0,-20-6 0,18 4-6631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3:07.692"/>
    </inkml:context>
    <inkml:brush xml:id="br0">
      <inkml:brushProperty name="width" value="0.05" units="cm"/>
      <inkml:brushProperty name="height" value="0.05" units="cm"/>
      <inkml:brushProperty name="color" value="#E71224"/>
    </inkml:brush>
  </inkml:definitions>
  <inkml:trace contextRef="#ctx0" brushRef="#br0">227 23 24575,'-7'-1'0,"0"0"0,0 0 0,0 0 0,-13-5 0,-20-4 0,31 9 0,-1 0 0,0 0 0,0 1 0,0 0 0,1 1 0,-16 3 0,22-3 0,0 0 0,1 0 0,-1 0 0,0 0 0,1 1 0,-1-1 0,1 1 0,-1 0 0,1-1 0,0 1 0,0 0 0,0 1 0,0-1 0,0 0 0,0 0 0,0 1 0,1-1 0,-1 1 0,1-1 0,0 1 0,0 0 0,0 0 0,0-1 0,0 1 0,1 0 0,-1 3 0,-2 26 0,1 0 0,2-1 0,3 35 0,1 18 0,-5-65 0,1-11 0,-1-1 0,2 1 0,-1 0 0,1-1 0,2 12 0,-2-17 0,-1 0 0,1-1 0,0 1 0,0 0 0,0 0 0,0 0 0,0-1 0,0 1 0,1-1 0,-1 1 0,0-1 0,1 1 0,-1-1 0,1 0 0,0 1 0,-1-1 0,1 0 0,0 0 0,0 0 0,0-1 0,0 1 0,0 0 0,0-1 0,-1 1 0,4-1 0,20 3 0,1-2 0,-1 0 0,1-2 0,26-4 0,-34 1-1365,-3-1-5461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4:13.715"/>
    </inkml:context>
    <inkml:brush xml:id="br0">
      <inkml:brushProperty name="width" value="0.05" units="cm"/>
      <inkml:brushProperty name="height" value="0.05" units="cm"/>
      <inkml:brushProperty name="color" value="#E71224"/>
    </inkml:brush>
  </inkml:definitions>
  <inkml:trace contextRef="#ctx0" brushRef="#br0">23 1 24575,'-3'0'0,"-2"3"0,0 6 0,1 4 0,2 5 0,0 2 0,1 1 0,1 2 0,0-1 0,0 1 0,0-4-8191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4:16.056"/>
    </inkml:context>
    <inkml:brush xml:id="br0">
      <inkml:brushProperty name="width" value="0.05" units="cm"/>
      <inkml:brushProperty name="height" value="0.05" units="cm"/>
      <inkml:brushProperty name="color" value="#E71224"/>
    </inkml:brush>
  </inkml:definitions>
  <inkml:trace contextRef="#ctx0" brushRef="#br0">1 45 24575,'3'0'0,"6"0"0,1-3 0,2-2 0,3-4 0,2 1 0,3 0 0,1 3 0,1 1 0,1 2 0,-1 1 0,1 1 0,-1 0 0,-3 1-8191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4:17.441"/>
    </inkml:context>
    <inkml:brush xml:id="br0">
      <inkml:brushProperty name="width" value="0.05" units="cm"/>
      <inkml:brushProperty name="height" value="0.05" units="cm"/>
      <inkml:brushProperty name="color" value="#E71224"/>
    </inkml:brush>
  </inkml:definitions>
  <inkml:trace contextRef="#ctx0" brushRef="#br0">129 0 24575,'-1'6'0,"0"1"0,0-1 0,-1 0 0,0 0 0,0 1 0,0-1 0,-1-1 0,-3 8 0,-13 33 0,9 10 0,5-26 0,-1 0 0,-13 35 0,10-40 0,2 1 0,-10 51 0,4-25-1365,10-37-5461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2:53.471"/>
    </inkml:context>
    <inkml:brush xml:id="br0">
      <inkml:brushProperty name="width" value="0.05" units="cm"/>
      <inkml:brushProperty name="height" value="0.05" units="cm"/>
      <inkml:brushProperty name="color" value="#E71224"/>
    </inkml:brush>
  </inkml:definitions>
  <inkml:trace contextRef="#ctx0" brushRef="#br0">107 0 24575,'-2'17'0,"0"-1"0,0 0 0,-7 20 0,0 5 0,-15 108 0,-15 73 0,25-156-1365,9-40-5461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2:54.624"/>
    </inkml:context>
    <inkml:brush xml:id="br0">
      <inkml:brushProperty name="width" value="0.05" units="cm"/>
      <inkml:brushProperty name="height" value="0.05" units="cm"/>
      <inkml:brushProperty name="color" value="#E71224"/>
    </inkml:brush>
  </inkml:definitions>
  <inkml:trace contextRef="#ctx0" brushRef="#br0">129 102 24575,'15'-14'0,"1"1"0,1 0 0,0 1 0,1 0 0,0 2 0,27-12 0,-43 21 0,-1 0 0,0 1 0,0-1 0,1 1 0,-1-1 0,0 1 0,1-1 0,-1 1 0,1 0 0,-1 0 0,0-1 0,1 1 0,-1 0 0,1 1 0,-1-1 0,1 0 0,-1 0 0,0 0 0,1 1 0,-1-1 0,1 1 0,-1-1 0,0 1 0,0 0 0,1-1 0,-1 1 0,2 1 0,-1 1 0,-1-1 0,1 1 0,-1-1 0,1 1 0,-1 0 0,0-1 0,0 1 0,0 0 0,0 0 0,0 0 0,-1 0 0,1 5 0,0 6 0,-1 0 0,0 0 0,-1 0 0,-5 26 0,4-28 0,-2 1 0,1-1 0,-1 0 0,-8 16 0,9-24 0,0 0 0,1 1 0,-1-1 0,-1 0 0,1 0 0,-1-1 0,1 1 0,-1-1 0,0 0 0,-1 0 0,1 0 0,0 0 0,-8 3 0,-39 19 0,40-18 0,0-1 0,0-1 0,-1 0 0,1 0 0,-1-1 0,0-1 0,0 0 0,-23 3 0,-9-6-1365,25 0-5461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3:00.261"/>
    </inkml:context>
    <inkml:brush xml:id="br0">
      <inkml:brushProperty name="width" value="0.05" units="cm"/>
      <inkml:brushProperty name="height" value="0.05" units="cm"/>
      <inkml:brushProperty name="color" value="#E71224"/>
    </inkml:brush>
  </inkml:definitions>
  <inkml:trace contextRef="#ctx0" brushRef="#br0">1 1 24575,'0'526'-1365,"0"-507"-5461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3:01.906"/>
    </inkml:context>
    <inkml:brush xml:id="br0">
      <inkml:brushProperty name="width" value="0.05" units="cm"/>
      <inkml:brushProperty name="height" value="0.05" units="cm"/>
      <inkml:brushProperty name="color" value="#E71224"/>
    </inkml:brush>
  </inkml:definitions>
  <inkml:trace contextRef="#ctx0" brushRef="#br0">1 12 24575,'1'-1'0,"0"0"0,0 0 0,0 1 0,0-1 0,0 0 0,0 0 0,0 0 0,0 1 0,0-1 0,1 0 0,-1 1 0,0-1 0,0 1 0,1 0 0,-1-1 0,0 1 0,1 0 0,-1 0 0,0 0 0,1 0 0,-1 0 0,3 0 0,-2 1 0,0 0 0,0 0 0,1 0 0,-1 0 0,0 0 0,0 0 0,0 1 0,0-1 0,0 1 0,0-1 0,2 4 0,2 3 0,0-1 0,-1 1 0,0 1 0,0-1 0,4 12 0,78 233 0,-42-116 0,-32-87-1365,-9-31-5461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7:11.839"/>
    </inkml:context>
    <inkml:brush xml:id="br0">
      <inkml:brushProperty name="width" value="0.05" units="cm"/>
      <inkml:brushProperty name="height" value="0.05" units="cm"/>
      <inkml:brushProperty name="color" value="#E71224"/>
    </inkml:brush>
  </inkml:definitions>
  <inkml:trace contextRef="#ctx0" brushRef="#br0">1 0 24575,'3'1'0,"0"0"0,-1 0 0,1 0 0,0 0 0,0 0 0,-1 1 0,1-1 0,4 4 0,7 4 0,47 24 0,-1 3 0,-2 3 0,70 59 0,39 28 0,-151-116 0,1-1 0,-1-1 0,1-1 0,1 0 0,-1-1 0,30 5 0,5-2 0,53 3 0,129 7 0,-118-8 0,-47-6 0,121 25 0,-77-10 0,-34-7 0,39 20 0,-105-28 14,-1 0-1,1 0 0,-1 1 0,0 1 1,-1 0-1,1 0 0,-2 2 1,1-1-1,10 12 0,-9-9-262,1 0-1,-1-1 0,2-1 0,-1 0 1,26 12-1,-20-15-6576</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3:02.777"/>
    </inkml:context>
    <inkml:brush xml:id="br0">
      <inkml:brushProperty name="width" value="0.05" units="cm"/>
      <inkml:brushProperty name="height" value="0.05" units="cm"/>
      <inkml:brushProperty name="color" value="#E71224"/>
    </inkml:brush>
  </inkml:definitions>
  <inkml:trace contextRef="#ctx0" brushRef="#br0">0 0 24575,'4'0'0,"8"0"0,7 0 0,10 0 0,9 0 0,8 0 0,8 0 0,2 0 0,2 0 0,0 0 0,-7 0 0,-5 0 0,-2 0 0,-6 0 0,-8 0-8191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4:26.059"/>
    </inkml:context>
    <inkml:brush xml:id="br0">
      <inkml:brushProperty name="width" value="0.05" units="cm"/>
      <inkml:brushProperty name="height" value="0.05" units="cm"/>
      <inkml:brushProperty name="color" value="#E71224"/>
    </inkml:brush>
  </inkml:definitions>
  <inkml:trace contextRef="#ctx0" brushRef="#br0">0 23 24575,'4'0'0,"5"-4"0,5-1 0,3 1 0,3 0 0,1 1 0,2 2 0,0 0 0,0 0 0,-1 1 0,-3 1-8191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4:28.040"/>
    </inkml:context>
    <inkml:brush xml:id="br0">
      <inkml:brushProperty name="width" value="0.05" units="cm"/>
      <inkml:brushProperty name="height" value="0.05" units="cm"/>
      <inkml:brushProperty name="color" value="#E71224"/>
    </inkml:brush>
  </inkml:definitions>
  <inkml:trace contextRef="#ctx0" brushRef="#br0">137 43 24575,'1'-1'0,"-1"-1"0,1 1 0,0 0 0,0-1 0,0 1 0,-1 0 0,1 0 0,0-1 0,0 1 0,1 0 0,-1 0 0,0 0 0,0 0 0,0 0 0,1 1 0,-1-1 0,3-1 0,25-11 0,-24 11 0,1 0 0,0 1 0,0-1 0,-1 1 0,1 1 0,0-1 0,0 1 0,11 1 0,-15-1 0,0 1 0,0-1 0,0 1 0,0-1 0,0 1 0,0 0 0,0 0 0,0 0 0,-1 0 0,1 0 0,0 0 0,-1 1 0,1-1 0,-1 0 0,1 1 0,-1 0 0,1-1 0,-1 1 0,0 0 0,0-1 0,0 1 0,0 0 0,0 0 0,0 0 0,-1 0 0,1 0 0,0 4 0,0 0 0,0 0 0,0 1 0,-1-1 0,0 1 0,0-1 0,0 0 0,-1 1 0,0-1 0,0 0 0,-1 0 0,0 0 0,0 0 0,-5 10 0,2-6 0,-2 0 0,1 0 0,-1-1 0,-1 0 0,0 0 0,-13 11 0,2-2 0,6-5 0,-1 0 0,0-1 0,-1 0 0,0-2 0,-1 1 0,0-2 0,-31 14 0,36-20 0,9-2 0,-1-1 0,0 1 0,1 0 0,-1 0 0,0 0 0,1 0 0,-1 1 0,1-1 0,0 0 0,-1 1 0,1 0 0,-3 2 0,5-3 0,0-1 0,0 0 0,0 0 0,0 0 0,-1 1 0,1-1 0,0 0 0,0 0 0,0 0 0,0 1 0,0-1 0,0 0 0,0 0 0,0 0 0,0 1 0,0-1 0,0 0 0,0 0 0,0 0 0,0 1 0,0-1 0,0 0 0,0 0 0,0 0 0,1 1 0,-1-1 0,0 0 0,0 0 0,0 0 0,0 0 0,0 1 0,0-1 0,1 0 0,-1 0 0,0 0 0,0 0 0,0 0 0,0 0 0,1 1 0,-1-1 0,0 0 0,13 4 0,14-1 0,-27-3 0,174 0 97,-78-1-1559,-77 1-5364</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4:54.251"/>
    </inkml:context>
    <inkml:brush xml:id="br0">
      <inkml:brushProperty name="width" value="0.05" units="cm"/>
      <inkml:brushProperty name="height" value="0.05" units="cm"/>
      <inkml:brushProperty name="color" value="#E71224"/>
    </inkml:brush>
  </inkml:definitions>
  <inkml:trace contextRef="#ctx0" brushRef="#br0">83 92 24575,'1'-1'0,"0"-1"0,1 0 0,-1 0 0,0 1 0,1-1 0,-1 1 0,1-1 0,0 1 0,-1-1 0,1 1 0,0 0 0,0 0 0,0 0 0,0 0 0,0 0 0,0 0 0,4 0 0,3-3 0,28-19 0,-26 16 0,1 0 0,0 0 0,17-6 0,-25 11 0,0 1 0,0 0 0,0 0 0,0 0 0,0 1 0,0-1 0,0 1 0,0 0 0,0 0 0,0 1 0,1-1 0,-1 1 0,0 0 0,0 0 0,5 2 0,-7-3 0,-1 1 0,0-1 0,1 0 0,-1 1 0,0-1 0,0 1 0,1 0 0,-1-1 0,0 1 0,0 0 0,0 0 0,0-1 0,0 1 0,0 0 0,0 0 0,0 0 0,0 0 0,-1 0 0,1 1 0,0-1 0,-1 0 0,1 0 0,-1 0 0,1 1 0,-1-1 0,1 0 0,-1 1 0,0-1 0,0 0 0,0 1 0,1-1 0,-1 0 0,-1 1 0,1-1 0,0 0 0,0 1 0,0-1 0,-1 0 0,1 0 0,-1 1 0,1-1 0,-1 0 0,1 0 0,-2 2 0,-3 4 0,0 1 0,-1-2 0,0 1 0,0-1 0,-10 8 0,8-7 0,-7 5 0,1 0 0,-1-2 0,-1 0 0,0-1 0,0 0 0,-24 8 0,-45 14 0,102-27 0,15-3 0,-28-1 0,0 0 0,0 0 0,-1 0 0,1 0 0,0 1 0,0 0 0,-1 0 0,1 0 0,0 0 0,-1 0 0,1 1 0,5 3 0,-7-4 0,0 1 0,0 0 0,-1 0 0,1 1 0,0-1 0,-1 0 0,1 1 0,-1-1 0,0 0 0,1 1 0,-1 0 0,-1-1 0,1 1 0,0 0 0,-1-1 0,1 1 0,-1 0 0,0 3 0,2 2 0,-2 0 0,1-1 0,-1 1 0,-1 0 0,1 0 0,-1 0 0,-1-1 0,1 1 0,-1-1 0,-1 1 0,1-1 0,-1 1 0,-1-1 0,1 0 0,-1-1 0,0 1 0,-1-1 0,0 1 0,0-1 0,-8 7 0,-16 18 0,19-20 0,0-1 0,-23 18 0,14-14-1365,1 0-5461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9:58.498"/>
    </inkml:context>
    <inkml:brush xml:id="br0">
      <inkml:brushProperty name="width" value="0.05" units="cm"/>
      <inkml:brushProperty name="height" value="0.05" units="cm"/>
      <inkml:brushProperty name="color" value="#E71224"/>
    </inkml:brush>
  </inkml:definitions>
  <inkml:trace contextRef="#ctx0" brushRef="#br0">1 47 24575,'0'-2'0,"0"0"0,1 0 0,0 0 0,-1-1 0,1 1 0,0 0 0,0 0 0,0 0 0,0 1 0,1-1 0,-1 0 0,0 0 0,1 1 0,-1-1 0,1 0 0,0 1 0,-1 0 0,1-1 0,0 1 0,0 0 0,0 0 0,0 0 0,0 0 0,0 0 0,0 1 0,0-1 0,1 0 0,-1 1 0,0 0 0,3-1 0,2 0 0,-1 0 0,1 1 0,0-1 0,-1 1 0,1 0 0,0 1 0,-1 0 0,1 0 0,9 3 0,-15-4 0,1 1 0,0 0 0,0 0 0,-1 0 0,1 0 0,-1 0 0,1 0 0,-1 1 0,1-1 0,-1 0 0,0 1 0,0-1 0,1 1 0,-1-1 0,0 1 0,-1 0 0,1 0 0,1 2 0,5 36 0,-7-36 0,0 0 0,1 0 0,-1 0 0,1 0 0,-1 0 0,1 0 0,1 0 0,-1 0 0,0-1 0,1 1 0,0 0 0,0-1 0,0 1 0,0-1 0,4 5 0,21 10 0,-20-13 0,-1-1 0,1 1 0,-1 0 0,10 9 0,-15-12 0,1 0 0,-1 0 0,0-1 0,0 1 0,0 0 0,0 0 0,0 0 0,0 0 0,-1 0 0,1 0 0,0 0 0,-1 1 0,0-1 0,1 0 0,-1 0 0,0 0 0,0 0 0,-1 1 0,1-1 0,0 0 0,-1 0 0,0 2 0,0-2 4,1 0 0,-1 0 0,0-1 0,0 1 0,-1 0 0,1-1 0,0 1 0,-1-1 0,1 1 0,0-1 0,-1 0 0,0 0 0,1 1 0,-1-1 0,0 0 0,1 0 0,-1-1 0,0 1 0,0 0 0,0-1 0,0 1 0,0-1-1,-4 1 1,-50 1-862,48-2 256,-12-1-6224</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9:58.923"/>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9:59.677"/>
    </inkml:context>
    <inkml:brush xml:id="br0">
      <inkml:brushProperty name="width" value="0.05" units="cm"/>
      <inkml:brushProperty name="height" value="0.05" units="cm"/>
      <inkml:brushProperty name="color" value="#E71224"/>
    </inkml:brush>
  </inkml:definitions>
  <inkml:trace contextRef="#ctx0" brushRef="#br0">0 0 24575,'4'0'0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0:00.403"/>
    </inkml:context>
    <inkml:brush xml:id="br0">
      <inkml:brushProperty name="width" value="0.05" units="cm"/>
      <inkml:brushProperty name="height" value="0.05" units="cm"/>
      <inkml:brushProperty name="color" value="#E71224"/>
    </inkml:brush>
  </inkml:definitions>
  <inkml:trace contextRef="#ctx0" brushRef="#br0">81 0 24575,'-1'6'0,"1"0"0,-1 0 0,0-1 0,0 1 0,0-1 0,-1 1 0,0-1 0,0 1 0,0-1 0,-1 0 0,0 0 0,0 0 0,0 0 0,-5 5 0,-6 10 0,14-19 0,-1 0 0,0 0 0,1 1 0,-1-1 0,1 0 0,-1 1 0,1-1 0,0 1 0,-1-1 0,1 0 0,0 1 0,0-1 0,0 1 0,0-1 0,0 1 0,0-1 0,1 1 0,-1-1 0,0 0 0,1 1 0,-1-1 0,1 0 0,-1 1 0,1-1 0,1 2 0,28 32 0,-26-32 0,-1 1 0,1-1 0,-1 0 0,0 1 0,0 0 0,-1 0 0,1 0 0,-1 0 0,4 9 0,-5-12 3,-1 0 0,0 0-1,0 0 1,1 0 0,-1 0-1,0 0 1,0 0 0,0 0-1,0 1 1,-1-1 0,1 0-1,0 0 1,0 0 0,-1 0-1,1 0 1,0 0 0,-1 0 0,1 0-1,-1 0 1,0 0 0,1 0-1,-1 0 1,0 0 0,1 0-1,-1-1 1,0 1 0,0 0-1,0 0 1,0-1 0,0 1-1,0-1 1,0 1 0,0-1-1,0 1 1,0-1 0,0 0-1,0 1 1,0-1 0,0 0 0,0 0-1,0 0 1,-2 0 0,-5 1-271,1-1 1,-1-1 0,1 1 0,-14-4 0,19 4 122,-17-4-6681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0:01.230"/>
    </inkml:context>
    <inkml:brush xml:id="br0">
      <inkml:brushProperty name="width" value="0.05" units="cm"/>
      <inkml:brushProperty name="height" value="0.05" units="cm"/>
      <inkml:brushProperty name="color" value="#E71224"/>
    </inkml:brush>
  </inkml:definitions>
  <inkml:trace contextRef="#ctx0" brushRef="#br0">1 23 24575,'4'0'0,"4"0"0,2-3 0,3-2 0,2 0 0,3 1 0,1 2 0,2 0 0,1 1 0,1 1 0,-1 0 0,1 0 0,-5 0-8191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0:01.829"/>
    </inkml:context>
    <inkml:brush xml:id="br0">
      <inkml:brushProperty name="width" value="0.05" units="cm"/>
      <inkml:brushProperty name="height" value="0.05" units="cm"/>
      <inkml:brushProperty name="color" value="#E71224"/>
    </inkml:brush>
  </inkml:definitions>
  <inkml:trace contextRef="#ctx0" brushRef="#br0">62 0 24575,'0'4'0,"-4"1"0,-1 3 0,0 8 0,2 5 0,0 6 0,-2 7 0,-1 0 0,1 2 0,1 0 0,1-4 0,-2-3 0,0-3 0,0-3 0,1-4-8191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7:15.202"/>
    </inkml:context>
    <inkml:brush xml:id="br0">
      <inkml:brushProperty name="width" value="0.05" units="cm"/>
      <inkml:brushProperty name="height" value="0.05" units="cm"/>
      <inkml:brushProperty name="color" value="#E71224"/>
    </inkml:brush>
  </inkml:definitions>
  <inkml:trace contextRef="#ctx0" brushRef="#br0">1 1 24575,'6'1'0,"0"0"0,0 1 0,0 0 0,0 1 0,0-1 0,0 1 0,-1 0 0,1 1 0,-1-1 0,0 1 0,7 6 0,7 4 0,518 333 0,-297-196 0,-28-2 0,-142-99 0,-30-23 0,55 26 0,-46-27 0,139 97 0,-92-56 0,-15-7 0,141 135 0,-212-184-1365,-2-1-5461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0:03.093"/>
    </inkml:context>
    <inkml:brush xml:id="br0">
      <inkml:brushProperty name="width" value="0.05" units="cm"/>
      <inkml:brushProperty name="height" value="0.05" units="cm"/>
      <inkml:brushProperty name="color" value="#E71224"/>
    </inkml:brush>
  </inkml:definitions>
  <inkml:trace contextRef="#ctx0" brushRef="#br0">1 1 24575,'6'-1'0,"-1"1"0,1 0 0,-1 1 0,1-1 0,-1 1 0,1 0 0,-1 1 0,1-1 0,5 3 0,-8-2 0,-1 0 0,0-1 0,0 1 0,0 0 0,-1 0 0,1 0 0,0 0 0,-1 0 0,1 1 0,-1-1 0,0 0 0,1 1 0,-1-1 0,-1 1 0,1-1 0,0 1 0,0-1 0,-1 1 0,0 0 0,1-1 0,-1 5 0,1-1 0,-1 0 0,0 0 0,0 0 0,0 0 0,0 0 0,-1 0 0,0 0 0,0-1 0,-1 1 0,0 0 0,0 0 0,0-1 0,0 1 0,-1-1 0,0 0 0,0 1 0,-1-2 0,1 1 0,-1 0 0,0-1 0,0 1 0,-1-1 0,1 0 0,-10 6 0,0 1-79,14-5 277,25-3-1682,-8-3-5342</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9:37.585"/>
    </inkml:context>
    <inkml:brush xml:id="br0">
      <inkml:brushProperty name="width" value="0.05" units="cm"/>
      <inkml:brushProperty name="height" value="0.05" units="cm"/>
      <inkml:brushProperty name="color" value="#E71224"/>
    </inkml:brush>
  </inkml:definitions>
  <inkml:trace contextRef="#ctx0" brushRef="#br0">0 112 24575,'0'-2'0,"1"1"0,-1-1 0,0 0 0,1 0 0,-1 0 0,1 0 0,0 1 0,-1-1 0,1 0 0,0 1 0,0-1 0,0 0 0,0 1 0,0-1 0,1 1 0,-1 0 0,0-1 0,1 1 0,-1 0 0,1 0 0,-1 0 0,1 0 0,2-1 0,6-3 0,0 1 0,1 0 0,11-3 0,23-10 0,-38 12 0,1 0 0,0 1 0,0 0 0,0 0 0,0 1 0,0 0 0,1 1 0,0 0 0,-1 0 0,1 1 0,0 0 0,9 0 0,17 1-1365,-25 0-5461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9:40.218"/>
    </inkml:context>
    <inkml:brush xml:id="br0">
      <inkml:brushProperty name="width" value="0.05" units="cm"/>
      <inkml:brushProperty name="height" value="0.05" units="cm"/>
      <inkml:brushProperty name="color" value="#E71224"/>
    </inkml:brush>
  </inkml:definitions>
  <inkml:trace contextRef="#ctx0" brushRef="#br0">2 1 24575,'-1'56'0,"2"62"0,-1-117 0,0 1 0,0-1 0,0 0 0,1 0 0,-1 0 0,0 1 0,0-1 0,1 0 0,-1 0 0,0 0 0,1 0 0,-1 0 0,1 0 0,-1 0 0,1 0 0,0 0 0,0 0 0,-1 0 0,1 0 0,0 0 0,0 0 0,0-1 0,0 1 0,0 0 0,0-1 0,0 1 0,0-1 0,0 1 0,0-1 0,0 1 0,0-1 0,0 0 0,1 1 0,-1-1 0,0 0 0,0 0 0,0 0 0,0 0 0,1 0 0,-1 0 0,0 0 0,0-1 0,0 1 0,0 0 0,1-1 0,-1 1 0,0 0 0,1-2 0,9-2 0,-1-1 0,0 0 0,0 0 0,10-8 0,-9 5 0,-6 5 0,169-96 0,-168 96 0,51-21 0,-53 23 0,0-1 0,1 1 0,-1 0 0,0 0 0,1 1 0,-1-1 0,1 1 0,-1 0 0,1 0 0,8 2 0,-11-1 0,0-1 0,-1 1 0,1 0 0,0 0 0,-1 0 0,1 0 0,0 0 0,-1 1 0,1-1 0,-1 0 0,0 1 0,1-1 0,-1 1 0,0-1 0,0 1 0,0 0 0,0-1 0,0 1 0,0 0 0,-1 0 0,1 0 0,-1 0 0,1-1 0,-1 1 0,1 0 0,-1 0 0,0 0 0,0 0 0,0 0 0,0 0 0,-1 0 0,1 0 0,0 0 0,-1 0 0,0 3 0,-1 1 0,0 0 0,1-1 0,-2 1 0,1 0 0,-1-1 0,1 1 0,-2-1 0,1 0 0,0 0 0,-7 6 0,-6 1 0,0-1 0,-1-1 0,0-1 0,0-1 0,-1 0 0,0-1 0,-36 9 0,43-14 32,0 0 0,0 0 0,-19-1 0,-26 5-1525,42-2-5333</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9:43.127"/>
    </inkml:context>
    <inkml:brush xml:id="br0">
      <inkml:brushProperty name="width" value="0.05" units="cm"/>
      <inkml:brushProperty name="height" value="0.05" units="cm"/>
      <inkml:brushProperty name="color" value="#E71224"/>
    </inkml:brush>
  </inkml:definitions>
  <inkml:trace contextRef="#ctx0" brushRef="#br0">166 69 24575,'9'-10'0,"1"1"0,0 1 0,1 0 0,0 0 0,12-6 0,-18 12 0,-1 0 0,0 0 0,0 1 0,1 0 0,-1 0 0,0 0 0,1 0 0,-1 1 0,1-1 0,-1 1 0,1 0 0,-1 1 0,1-1 0,-1 1 0,1 0 0,-1 0 0,1 0 0,7 4 0,-9-4 0,-1 1 0,1 0 0,-1 0 0,1 1 0,-1-1 0,0 0 0,0 1 0,0-1 0,0 1 0,0 0 0,0 0 0,-1-1 0,0 1 0,1 0 0,-1 0 0,0 0 0,0 1 0,-1-1 0,1 0 0,-1 0 0,1 7 0,0 6 0,-1-1 0,-1 1 0,-2 17 0,2-30 0,1 0 0,-1 1 0,0-1 0,0 0 0,-1 0 0,1 0 0,0 0 0,-1 0 0,0 0 0,0 0 0,0 0 0,0 0 0,0-1 0,-5 4 0,-39 25 0,35-24 0,45-3 0,-26-4 0,0 0 0,0 0 0,0 1 0,0 0 0,0 0 0,10 4 0,-17-5 0,1 1 0,0 0 0,-1-1 0,1 1 0,-1 0 0,1 0 0,-1 0 0,1 0 0,-1 1 0,0-1 0,0 0 0,0 0 0,1 1 0,-1-1 0,0 1 0,-1-1 0,1 1 0,0-1 0,0 1 0,-1 0 0,1-1 0,-1 1 0,1 0 0,-1-1 0,0 1 0,1 0 0,-1 0 0,0-1 0,0 1 0,-1 0 0,1 0 0,0-1 0,0 1 0,-1 0 0,0 2 0,-1 2 0,0-1 0,0 1 0,-1-1 0,1 0 0,-1 1 0,0-1 0,-1 0 0,1-1 0,-1 1 0,0-1 0,0 0 0,-1 0 0,1 0 0,-1 0 0,0-1 0,0 1 0,0-1 0,-8 3 0,1-1 0,1 0 0,-1-1 0,1-1 0,-1 0 0,0 0 0,0-1 0,-24 0 0,5-1-119,-57-3 370,80 2-417,-1-1-1,1-1 1,0 0 0,0 0-1,0 0 1,0-1 0,1 0-1,-9-5 1,5 1-6660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9:46.290"/>
    </inkml:context>
    <inkml:brush xml:id="br0">
      <inkml:brushProperty name="width" value="0.05" units="cm"/>
      <inkml:brushProperty name="height" value="0.05" units="cm"/>
      <inkml:brushProperty name="color" value="#E71224"/>
    </inkml:brush>
  </inkml:definitions>
  <inkml:trace contextRef="#ctx0" brushRef="#br0">310 24 24575,'0'-1'0,"0"0"0,1 0 0,-1 0 0,1 0 0,-1 0 0,1 0 0,-1 0 0,1 0 0,0 1 0,-1-1 0,1 0 0,0 0 0,-1 1 0,1-1 0,0 0 0,0 1 0,0-1 0,0 1 0,0-1 0,0 1 0,0 0 0,0-1 0,0 1 0,0 0 0,0-1 0,0 1 0,2 0 0,33-4 0,-32 4 0,-3 0 0,11-1 0,0 0 0,0 1 0,0 1 0,16 2 0,-26-3 0,-1 0 0,0 1 0,1-1 0,-1 0 0,1 0 0,-1 1 0,0-1 0,1 1 0,-1-1 0,0 1 0,0 0 0,1-1 0,-1 1 0,0 0 0,0 0 0,0 0 0,0 0 0,0 0 0,0 0 0,0 0 0,0 0 0,-1 0 0,1 1 0,0-1 0,-1 0 0,1 0 0,0 1 0,-1-1 0,0 0 0,1 1 0,-1-1 0,0 1 0,0-1 0,0 0 0,0 1 0,0-1 0,0 1 0,0-1 0,0 0 0,0 1 0,-1-1 0,1 1 0,-1-1 0,1 0 0,-1 1 0,1-1 0,-1 0 0,-1 2 0,-6 9 0,0 0 0,-1-1 0,0 0 0,-1 0 0,0-1 0,-1 0 0,0-1 0,-21 14 0,-18 5 0,50-28 0,46-27 0,-42 25 0,-1 0 0,1 0 0,0 0 0,0 1 0,1-1 0,-1 1 0,0 0 0,0 0 0,1 1 0,-1-1 0,0 1 0,8 0 0,-12 0 0,1 1 0,0-1 0,-1 0 0,1 1 0,-1-1 0,1 1 0,-1-1 0,1 0 0,-1 1 0,1-1 0,-1 1 0,0 0 0,1-1 0,-1 1 0,0-1 0,1 1 0,-1 0 0,0-1 0,0 1 0,1 0 0,-1-1 0,0 1 0,0 0 0,0-1 0,0 1 0,0 0 0,0-1 0,0 1 0,0 0 0,0-1 0,0 1 0,-1 0 0,1-1 0,0 1 0,0-1 0,-1 1 0,1 0 0,0-1 0,-1 1 0,1-1 0,0 1 0,-1-1 0,0 2 0,-22 27 0,20-25 0,-16 18 0,-1-1 0,-1 0 0,-1-2 0,-31 23 0,45-37 0,0 0 0,0 0 0,0-1 0,0 0 0,-1 0 0,0-1 0,1 0 0,-1 0 0,0-1 0,-1-1 0,1 1 0,0-1 0,0-1 0,-1 0 0,1 0 0,0-1 0,-17-3 0,22 2 6,-1 1-1,0-1 1,1-1-1,-1 1 0,1 0 1,0-1-1,0 0 1,0 0-1,0 0 1,0-1-1,1 1 1,-1-1-1,1 0 0,0 0 1,0 0-1,1 0 1,-1-1-1,1 1 1,0-1-1,0 0 1,-1-5-1,-1-4-253,0-1 1,1 0-1,1 0 1,1 1-1,0-28 1,1 23-6579</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9:47.476"/>
    </inkml:context>
    <inkml:brush xml:id="br0">
      <inkml:brushProperty name="width" value="0.05" units="cm"/>
      <inkml:brushProperty name="height" value="0.05" units="cm"/>
      <inkml:brushProperty name="color" value="#E71224"/>
    </inkml:brush>
  </inkml:definitions>
  <inkml:trace contextRef="#ctx0" brushRef="#br0">0 103 24575,'0'-4'0,"4"-1"0,5 1 0,4 0 0,1-3 0,1 1 0,2-3 0,1 0 0,-1-3 0,-1 2 0,1 2 0,1 3 0,2 1 0,0-1 0,2-1 0,-4 2-8191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9:48.372"/>
    </inkml:context>
    <inkml:brush xml:id="br0">
      <inkml:brushProperty name="width" value="0.05" units="cm"/>
      <inkml:brushProperty name="height" value="0.05" units="cm"/>
      <inkml:brushProperty name="color" value="#E71224"/>
    </inkml:brush>
  </inkml:definitions>
  <inkml:trace contextRef="#ctx0" brushRef="#br0">24 1 24575,'0'4'0,"-4"1"0,-1 3 0,0 4 0,2 4 0,0 3 0,1 2 0,1 1 0,1 4 0,0 5 0,0 2 0,0-2 0,0-6-8191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39:49.764"/>
    </inkml:context>
    <inkml:brush xml:id="br0">
      <inkml:brushProperty name="width" value="0.05" units="cm"/>
      <inkml:brushProperty name="height" value="0.05" units="cm"/>
      <inkml:brushProperty name="color" value="#E71224"/>
    </inkml:brush>
  </inkml:definitions>
  <inkml:trace contextRef="#ctx0" brushRef="#br0">0 22 24575,'0'-1'0,"1"0"0,-1 0 0,1 0 0,-1 0 0,1 0 0,0 0 0,-1 0 0,1 0 0,0 0 0,0 0 0,0 1 0,0-1 0,-1 0 0,1 0 0,0 1 0,0-1 0,0 1 0,1-1 0,-1 1 0,0-1 0,0 1 0,0-1 0,0 1 0,0 0 0,0 0 0,1 0 0,1 0 0,32-3 0,-31 3 0,-1 1 0,-1 0 0,1 0 0,0 0 0,0 0 0,0 0 0,0 0 0,-1 1 0,1 0 0,0-1 0,-1 1 0,0 0 0,1 0 0,-1 0 0,0 1 0,0-1 0,0 0 0,0 1 0,-1 0 0,1-1 0,-1 1 0,0 0 0,1 0 0,-1 0 0,0-1 0,-1 1 0,2 4 0,1 5 0,0 0 0,-1 0 0,-1 0 0,0 0 0,-1 21 0,0-29 0,0-1 0,-1 1 0,1 0 0,-1 0 0,0-1 0,-1 1 0,1 0 0,-1-1 0,1 1 0,-1-1 0,0 1 0,0-1 0,-4 4 0,0 0 0,-1-1 0,0 0 0,0 0 0,-9 4 0,-20 18 0,36-28 0,-1 0 0,1 0 0,0 0 0,0 1 0,-1-1 0,1 0 0,0 0 0,0 0 0,0 1 0,-1-1 0,1 0 0,0 0 0,0 1 0,0-1 0,0 0 0,0 0 0,0 1 0,-1-1 0,1 0 0,0 1 0,0-1 0,0 0 0,0 0 0,0 1 0,0-1 0,0 0 0,0 1 0,0-1 0,0 0 0,0 1 0,0-1 0,1 0 0,-1 0 0,0 1 0,11 4 0,19-2 0,-27-3 0,20 1-170,0-1-1,1-1 0,-1-1 1,0-1-1,0-1 0,0-1 1,32-12-1,-38 10-6655</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0:13.896"/>
    </inkml:context>
    <inkml:brush xml:id="br0">
      <inkml:brushProperty name="width" value="0.05" units="cm"/>
      <inkml:brushProperty name="height" value="0.05" units="cm"/>
      <inkml:brushProperty name="color" value="#E71224"/>
    </inkml:brush>
  </inkml:definitions>
  <inkml:trace contextRef="#ctx0" brushRef="#br0">160 834 24575,'108'-1'0,"146"3"0,-179 2 0,102 19 0,8-2 0,-83-12 0,328 1 0,-260-12 0,37 3 0,226-3 0,-300-9 0,258-56 0,-268 42 0,173-17 0,-177 29 0,142-34 0,-198 34 0,0 2 0,1 4 0,64 0 0,46-14 0,-117 12 0,76-3 0,292 27 0,-197 19 0,25 2 0,-32-15 0,-76-13 0,13 2 0,-35-1 0,159-7 0,-131-4 0,-112 3 0,-20 0 0,0-1 0,36-3 0,-50 2 0,0 0 0,0 0 0,-1 0 0,1-1 0,0 0 0,-1 0 0,1 0 0,-1 0 0,0-1 0,1 0 0,-1 0 0,0 0 0,-1 0 0,1 0 0,5-7 0,-4 2 0,-1 1 0,1-1 0,-1 0 0,-1 0 0,0 0 0,0 0 0,0-1 0,-1 1 0,0-1 0,1-15 0,-2-8 0,-3-53 0,-1 20 0,2 52 0,-1-1 0,0 1 0,-1 0 0,0 1 0,-9-22 0,6 17 0,0-1 0,-4-23 0,10 38 0,-1 0 0,1 0 0,-1-1 0,0 1 0,-1 0 0,1 0 0,0 0 0,-1 0 0,0 0 0,1 0 0,-1 0 0,-1 1 0,1-1 0,0 1 0,0-1 0,-1 1 0,0 0 0,1 0 0,-1 0 0,0 0 0,0 0 0,0 1 0,0 0 0,0-1 0,0 1 0,0 0 0,-1 0 0,-3 0 0,-10-1 0,0 0 0,0 1 0,0 1 0,-26 4 0,1-2 0,-5-1 0,-195-2 0,74-21 0,19 1 0,67 12 0,-93-4 0,-2083 14 0,2104-8 0,-196-34 0,106 8 0,-205 3 0,-118 30 0,259 1 0,164 10 0,20-1 0,-52 2 0,-49-1 0,194-9 0,1 2 0,0 0 0,0 2 0,0 1 0,1 2 0,0 0 0,-32 17 0,48-21 0,1 1 0,1 0 0,-1 1 0,1 0 0,1 1 0,-12 10 0,17-14 0,2 0 0,-1 1 0,0-1 0,1 1 0,0 0 0,0 0 0,0 0 0,1 1 0,-1-1 0,1 1 0,1-1 0,-1 1 0,1-1 0,0 1 0,0 0 0,0 7 0,0 1 0,0 0 0,1-1 0,0 1 0,2 0 0,-1 0 0,1-1 0,1 1 0,1-1 0,0 1 0,8 16 0,45 99 0,-26-56 0,-28-65 0,1 0 0,0 0 0,1-1 0,-1 1 0,2-1 0,9 11 0,-12-15 0,0 0 0,1-1 0,0 1 0,-1-1 0,1 1 0,0-1 0,0 0 0,0-1 0,0 1 0,0-1 0,1 0 0,-1 0 0,0 0 0,9 0 0,15 0-682,57-6-1,-47-1-6143</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0:15.268"/>
    </inkml:context>
    <inkml:brush xml:id="br0">
      <inkml:brushProperty name="width" value="0.05" units="cm"/>
      <inkml:brushProperty name="height" value="0.05" units="cm"/>
      <inkml:brushProperty name="color" value="#E71224"/>
    </inkml:brush>
  </inkml:definitions>
  <inkml:trace contextRef="#ctx0" brushRef="#br0">1 64 24575,'3'0'0,"6"0"0,5-3 0,3-2 0,3 0 0,1-2 0,2-1 0,0 2 0,3 1 0,2 2 0,3 1 0,4 2 0,3-4 0,-1-1 0,-3 1 0,-4 0 0,-6 2-8191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00:35.770"/>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0:16.492"/>
    </inkml:context>
    <inkml:brush xml:id="br0">
      <inkml:brushProperty name="width" value="0.05" units="cm"/>
      <inkml:brushProperty name="height" value="0.05" units="cm"/>
      <inkml:brushProperty name="color" value="#E71224"/>
    </inkml:brush>
  </inkml:definitions>
  <inkml:trace contextRef="#ctx0" brushRef="#br0">0 138 24575,'1'-1'0,"-1"-1"0,1 0 0,-1 1 0,1-1 0,-1 1 0,1-1 0,0 1 0,-1-1 0,1 1 0,0 0 0,0-1 0,0 1 0,0 0 0,1-1 0,-1 1 0,0 0 0,0 0 0,1 0 0,2-1 0,31-17 0,-26 15 0,7-3 0,1 0 0,0 1 0,0 1 0,0 0 0,32-3 0,-36 5-195,0 0 0,0-1 0,-1 0 0,1-1 0,-1 0 0,18-11 0,-16 7-6631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5:03.742"/>
    </inkml:context>
    <inkml:brush xml:id="br0">
      <inkml:brushProperty name="width" value="0.05" units="cm"/>
      <inkml:brushProperty name="height" value="0.05" units="cm"/>
      <inkml:brushProperty name="color" value="#E71224"/>
    </inkml:brush>
  </inkml:definitions>
  <inkml:trace contextRef="#ctx0" brushRef="#br0">262 1 24575,'-14'0'0,"-1"2"0,1 0 0,0 1 0,0 0 0,0 1 0,1 0 0,-1 1 0,1 1 0,0 0 0,1 1 0,0 1 0,0-1 0,0 2 0,1 0 0,0 0 0,0 1 0,2 0 0,-11 13 0,19-21 0,-1 0 0,1-1 0,0 1 0,-1 0 0,1 0 0,0 0 0,1 1 0,-1-1 0,0 0 0,0 0 0,1 0 0,0 1 0,-1-1 0,1 0 0,0 0 0,0 1 0,0 1 0,1-2 0,-1-1 0,1 0 0,-1 1 0,1-1 0,0 0 0,0 0 0,0 1 0,0-1 0,0 0 0,0 0 0,0 0 0,0 0 0,0 0 0,0-1 0,0 1 0,1 0 0,-1 0 0,0-1 0,0 1 0,2 0 0,9 2 0,-1-1 0,1 0 0,-1 0 0,1-2 0,15 1 0,-7-1 0,-12 1 15,0 0 0,1 0 0,-1 1 0,0 0 0,0 1 0,-1 0 0,11 4 0,-14-4-121,0-1 0,1 1 0,-1-1 0,0 1 0,0 0 0,-1 1-1,1-1 1,-1 1 0,1 0 0,-1-1 0,0 1 0,0 1 0,2 3 0,0 6-6720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9:50.040"/>
    </inkml:context>
    <inkml:brush xml:id="br0">
      <inkml:brushProperty name="width" value="0.05" units="cm"/>
      <inkml:brushProperty name="height" value="0.05" units="cm"/>
      <inkml:brushProperty name="color" value="#E71224"/>
    </inkml:brush>
  </inkml:definitions>
  <inkml:trace contextRef="#ctx0" brushRef="#br0">1 1 24575,'1'0'0,"-1"0"0,1 0 0,0 1 0,0-1 0,0 1 0,0-1 0,0 1 0,-1-1 0,1 1 0,0-1 0,0 1 0,-1-1 0,1 1 0,-1 0 0,1 0 0,0-1 0,-1 1 0,1 0 0,-1 0 0,0-1 0,1 1 0,-1 0 0,0 0 0,1 0 0,-1 0 0,0 0 0,0 1 0,6 32 0,-5-24 0,3 9 0,1 0 0,11 27 0,4 14 0,6 26 0,48 102 0,-48-126 0,5 7 0,79 128 0,61 52 0,-41-64 0,-111-156 0,37 57 0,121 139 0,-161-210-1365,-1-3-5461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9:19.958"/>
    </inkml:context>
    <inkml:brush xml:id="br0">
      <inkml:brushProperty name="width" value="0.05" units="cm"/>
      <inkml:brushProperty name="height" value="0.05" units="cm"/>
      <inkml:brushProperty name="color" value="#E71224"/>
    </inkml:brush>
  </inkml:definitions>
  <inkml:trace contextRef="#ctx0" brushRef="#br0">441 0 24575,'-2'14'0,"-1"-1"0,0 1 0,0-1 0,-1 0 0,-1 0 0,0 0 0,-10 17 0,0 3 0,-48 135 0,8-18 0,36-104 0,-3 6 0,-20 71 0,5-15 0,0-2 0,22-48 0,-9 30 0,-26 178 0,42-188 0,-5 88 0,13-117 0,5 240 0,0-228 0,2-1 0,27 105 0,-13-97 0,3-1 0,3-1 0,3-1 0,3-1 0,2-2 0,3-2 0,3-1 0,75 84 0,-65-85 0,62 64 0,-102-111 0,40 38 0,69 52 0,-75-66 0,-24-18 0,41 26 0,-54-38 0,0-1 0,0-1 0,1 1 0,-1-1 0,1-1 0,0 1 0,0-2 0,-1 1 0,14 0 0,-8-2 0,1 0 0,-1-1 0,1 0 0,-1-2 0,0 1 0,0-2 0,21-7 0,-26 7 0,1-1 0,-1 0 0,0 0 0,0-1 0,0 0 0,-1-1 0,0 0 0,-1 0 0,1 0 0,-1-1 0,7-11 0,12-20 0,-2-1 0,-2-1 0,32-83 0,29-141 0,-73 231 0,10-45 0,-4-1 0,-3-1 0,2-96 0,-13-249 0,-5 205 0,15-59 0,-1-7 0,-12-360 0,1 643 0,0 0 0,0 0 0,0-1 0,0 1 0,-1 0 0,0 0 0,0 0 0,0 0 0,0 0 0,0 0 0,-1 0 0,0 0 0,0 0 0,0 0 0,0 1 0,-1-1 0,0 1 0,1 0 0,-1 0 0,0 0 0,0 0 0,-1 0 0,1 1 0,-1-1 0,1 1 0,-1 0 0,0 0 0,-5-2 0,-17-7 0,-1 1 0,-1 1 0,-47-9 0,14 4 0,25 7 0,-64-6 0,70 11 0,1-1 0,0-2 0,-50-14 0,56 13 0,-1 1 0,0 2 0,1 0 0,-1 1 0,0 2 0,-38 3 0,-5-1 0,-86-2-1365,134 0-5461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9:22.577"/>
    </inkml:context>
    <inkml:brush xml:id="br0">
      <inkml:brushProperty name="width" value="0.05" units="cm"/>
      <inkml:brushProperty name="height" value="0.05" units="cm"/>
      <inkml:brushProperty name="color" value="#E71224"/>
    </inkml:brush>
  </inkml:definitions>
  <inkml:trace contextRef="#ctx0" brushRef="#br0">397 225 24575,'-2'1'0,"0"-1"0,0 1 0,0-1 0,0 1 0,1 0 0,-1 0 0,0 0 0,0 0 0,1 0 0,-1 0 0,0 0 0,1 1 0,-1-1 0,1 0 0,0 1 0,-2 1 0,-22 33 0,17-25 0,-39 58 0,3 1 0,4 3 0,-38 92 0,55-108 0,4 1 0,2 1 0,2 0 0,3 1 0,-4 65 0,-5 296 0,20-168 0,4 199 0,2-389 0,3 0 0,2 0 0,3-1 0,4-1 0,1 0 0,42 90 0,5 44 0,-54-155 0,30 64 0,-19-52 0,-19-42 0,1-1 0,1 0 0,-1 0 0,2 0 0,-1 0 0,1-1 0,0 0 0,9 9 0,-10-13 0,0-1 0,0 1 0,0-1 0,0 0 0,0 0 0,1 0 0,0-1 0,-1 0 0,1 0 0,0 0 0,0-1 0,0 0 0,0 0 0,11 0 0,8 1 0,0-2 0,0-1 0,-1-1 0,1 0 0,0-2 0,-1-2 0,32-10 0,-18 2 0,-1-1 0,49-29 0,-70 34 0,-1 0 0,-1-1 0,0 0 0,-1-1 0,0-1 0,0 0 0,18-27 0,-8 10 0,-16 21 0,1-1 0,-1-1 0,-1 1 0,0-1 0,6-14 0,29-81 0,29-88 0,-59 155 0,-1 0 0,-2-1 0,3-46 0,-6 25 0,15-359 0,-21-593 0,-1 988 0,0 1 0,-3-1 0,0 1 0,-14-42 0,1 8 0,11 27 0,-2 0 0,-1 1 0,-1 1 0,-2 0 0,-22-38 0,2 15 0,24 35 0,-1 1 0,-1 0 0,0 1 0,-1 0 0,-19-18 0,-21-8 0,-2 2 0,-1 3 0,-109-53 0,124 67 0,-54-40 0,87 58 0,0 0 0,0 0 0,-1 1 0,1 0 0,-1 0 0,0 0 0,0 1 0,0 1 0,0-1 0,-11 0 0,-11 1 0,-45 4 0,22 0 0,-56-2-1365,91-1-5461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9:23.765"/>
    </inkml:context>
    <inkml:brush xml:id="br0">
      <inkml:brushProperty name="width" value="0.05" units="cm"/>
      <inkml:brushProperty name="height" value="0.05" units="cm"/>
      <inkml:brushProperty name="color" value="#E71224"/>
    </inkml:brush>
  </inkml:definitions>
  <inkml:trace contextRef="#ctx0" brushRef="#br0">101 1 24575,'0'4'0,"0"5"0,0 8 0,0 9 0,0 3 0,-3 5 0,-2 0 0,-4 2 0,1 2 0,0 5 0,-1 0 0,1 0 0,1-4 0,-2-5 0,1 0 0,-2-7 0,1-3 0,1-7-8191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9:25.018"/>
    </inkml:context>
    <inkml:brush xml:id="br0">
      <inkml:brushProperty name="width" value="0.05" units="cm"/>
      <inkml:brushProperty name="height" value="0.05" units="cm"/>
      <inkml:brushProperty name="color" value="#E71224"/>
    </inkml:brush>
  </inkml:definitions>
  <inkml:trace contextRef="#ctx0" brushRef="#br0">26 0 24575,'4'0'0,"5"0"0,4 0 0,1 4 0,-3 5 0,-3 4 0,-2 5 0,-3 2 0,-2 1 0,-1 2 0,-4-4 0,-5-5 0,-2-1 0,-2-3 0,-2-3 0,0 1 0,0-1 0,3-1-8191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9:26.698"/>
    </inkml:context>
    <inkml:brush xml:id="br0">
      <inkml:brushProperty name="width" value="0.05" units="cm"/>
      <inkml:brushProperty name="height" value="0.05" units="cm"/>
      <inkml:brushProperty name="color" value="#E71224"/>
    </inkml:brush>
  </inkml:definitions>
  <inkml:trace contextRef="#ctx0" brushRef="#br0">307 2 24575,'-71'-1'0,"-78"3"0,145-1 0,0 0 0,0 1 0,0-1 0,0 1 0,0 0 0,0 0 0,1 0 0,-1 1 0,1-1 0,-1 1 0,1 0 0,0 0 0,0 0 0,0 0 0,0 1 0,1-1 0,0 1 0,-1 0 0,-1 5 0,1-4 0,0 0 0,1 0 0,0 0 0,0 1 0,0-1 0,1 0 0,0 1 0,0-1 0,0 1 0,0-1 0,1 1 0,0-1 0,0 1 0,2 9 0,-1-13 0,0 0 0,0 0 0,0 0 0,1 0 0,-1-1 0,0 1 0,1 0 0,-1-1 0,1 1 0,0-1 0,-1 1 0,1-1 0,0 0 0,0 0 0,0 0 0,0 0 0,0 0 0,0 0 0,0 0 0,0-1 0,0 1 0,1-1 0,-1 1 0,3-1 0,8 1 0,1 0 0,25-3 0,-23 1 0,-3 1 0,0-1 0,0-1 0,0 0 0,0-1 0,-1 0 0,1-1 0,23-10 0,-34 13 0,1-1 0,0 1 0,0 0 0,0 0 0,0 0 0,0 0 0,0 0 0,0 1 0,1-1 0,-1 1 0,0 0 0,0 0 0,5 0 0,-6 1 0,0 0 0,-1 0 0,1 0 0,-1 0 0,1 0 0,-1 0 0,1 0 0,-1 1 0,1-1 0,-1 0 0,0 1 0,0-1 0,0 1 0,0-1 0,0 1 0,0 0 0,0-1 0,-1 1 0,1 0 0,0 0 0,-1-1 0,0 1 0,1 0 0,-1 2 0,8 37-455,-2 1 0,1 71 0,-6-93-6371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9:28.162"/>
    </inkml:context>
    <inkml:brush xml:id="br0">
      <inkml:brushProperty name="width" value="0.05" units="cm"/>
      <inkml:brushProperty name="height" value="0.05" units="cm"/>
      <inkml:brushProperty name="color" value="#E71224"/>
    </inkml:brush>
  </inkml:definitions>
  <inkml:trace contextRef="#ctx0" brushRef="#br0">163 18 24575,'8'-1'0,"-1"1"0,0-1 0,0-1 0,13-3 0,-16 3 0,0 1 0,0-1 0,0 1 0,0 0 0,0 1 0,1-1 0,-1 1 0,0-1 0,1 1 0,-1 1 0,0-1 0,0 1 0,1-1 0,-1 1 0,0 0 0,7 3 0,-8-2 0,0-1 0,0 1 0,0 0 0,0 0 0,0 0 0,0 1 0,-1-1 0,1 1 0,-1-1 0,1 1 0,-1 0 0,0 0 0,0 0 0,-1 0 0,4 6 0,-5-7 0,1 0 0,-1 0 0,1 0 0,-1 1 0,0-1 0,0 0 0,0 0 0,0 0 0,0 0 0,0 1 0,-1-1 0,1 0 0,-1 0 0,1 0 0,-1 0 0,0 0 0,0 0 0,0 0 0,0 0 0,0 0 0,0 0 0,-1 0 0,1-1 0,-1 1 0,1-1 0,-4 3 0,-9 7 0,0-1 0,-1 0 0,-1-2 0,1 1 0,-20 6 0,-17 9 0,20-10 0,26-12 0,0 1 0,0-1 0,0 1 0,1 1 0,-1-1 0,1 1 0,0 0 0,0 0 0,0 0 0,-8 10 0,11-12 0,-33 48 0,33-47 0,-1 1 0,1 0 0,1 0 0,-1 0 0,0 1 0,1-1 0,0 0 0,0 0 0,0 1 0,1-1 0,-1 6 0,1-9 0,1 1 0,-1-1 0,0 0 0,1 1 0,-1-1 0,1 0 0,-1 0 0,1 1 0,0-1 0,-1 0 0,1 0 0,0 0 0,0 0 0,0 0 0,0 0 0,0 0 0,0 0 0,0-1 0,0 1 0,0 0 0,1 0 0,-1-1 0,0 1 0,0-1 0,1 1 0,-1-1 0,0 0 0,1 1 0,0-1 0,47 3 0,-32-3 0,-14 0-42,0 0-1,0 1 0,0-1 1,0 0-1,0 1 0,0 0 1,0 0-1,0 0 0,-1 0 1,1 0-1,0 0 0,0 1 1,-1 0-1,1-1 0,-1 1 1,0 0-1,1 0 0,-1 0 1,0 0-1,0 1 0,0-1 1,0 0-1,-1 1 0,1 0 1,-1-1-1,0 1 0,1 0 1,-1 0-1,0 0 0,-1-1 1,2 5-1,1 11-6783</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9:29.513"/>
    </inkml:context>
    <inkml:brush xml:id="br0">
      <inkml:brushProperty name="width" value="0.05" units="cm"/>
      <inkml:brushProperty name="height" value="0.05" units="cm"/>
      <inkml:brushProperty name="color" value="#E71224"/>
    </inkml:brush>
  </inkml:definitions>
  <inkml:trace contextRef="#ctx0" brushRef="#br0">0 54 24575,'8'-6'0,"0"0"0,1 1 0,0 1 0,0-1 0,0 1 0,0 0 0,12-2 0,-1-1 0,-15 6 0,0-1 0,1 1 0,-1 0 0,1 0 0,-1 1 0,1 0 0,6 0 0,-12 0 0,1 0 0,0 0 0,-1 0 0,1 0 0,0 0 0,-1 0 0,1 1 0,-1-1 0,1 0 0,0 0 0,-1 1 0,1-1 0,-1 0 0,1 1 0,0-1 0,-1 0 0,1 1 0,-1-1 0,1 1 0,-1-1 0,0 1 0,1-1 0,-1 1 0,0-1 0,1 2 0,-1-1 0,0 0 0,0 0 0,-1 1 0,1-1 0,0 0 0,-1 0 0,1 0 0,-1 1 0,1-1 0,-1 0 0,1 0 0,-1 0 0,0 0 0,0 0 0,1 0 0,-1 0 0,0 0 0,0 0 0,-1 0 0,-3 4 0,1 0 0,0 0 0,0 0 0,1 0 0,0 1 0,-1-1 0,2 1 0,-1 0 0,1 0 0,0 0 0,-3 11 0,3 0 0,0 1 0,2 32 0,-1 8 0,1-57 0,0 1 0,0 0 0,0 0 0,0-1 0,0 1 0,-1 0 0,1-1 0,-1 1 0,1 0 0,-1-1 0,0 1 0,1-1 0,-1 1 0,0-1 0,0 1 0,0-1 0,0 0 0,-2 2 0,2-2 0,0-1 0,0 1 0,0-1 0,0 0 0,0 1 0,0-1 0,0 0 0,0 0 0,0 0 0,0 0 0,0 0 0,0 0 0,0 0 0,0 0 0,0 0 0,0-1 0,0 1 0,0 0 0,0-1 0,0 1 0,-2-1 0,-2-2 0,0-1 0,0 1 0,0-1 0,0 0 0,1 0 0,0 0 0,0-1 0,-6-7 0,-1-6-1365,3 3-5461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4T07:00:36.454"/>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9:30.642"/>
    </inkml:context>
    <inkml:brush xml:id="br0">
      <inkml:brushProperty name="width" value="0.05" units="cm"/>
      <inkml:brushProperty name="height" value="0.05" units="cm"/>
      <inkml:brushProperty name="color" value="#E71224"/>
    </inkml:brush>
  </inkml:definitions>
  <inkml:trace contextRef="#ctx0" brushRef="#br0">1 1 24575,'1'0'0,"0"0"0,0 1 0,0-1 0,-1 1 0,1-1 0,0 1 0,0-1 0,0 1 0,0 0 0,-1-1 0,1 1 0,0 0 0,0 0 0,-1 0 0,1 0 0,-1-1 0,1 1 0,-1 0 0,1 0 0,-1 0 0,0 0 0,1 0 0,-1 0 0,0 0 0,0 0 0,1 0 0,-1 2 0,4 33 0,-4-32 0,1 24 0,-1-16 0,0 0 0,1 0 0,0 1 0,6 20 0,-6-31 0,0 1 0,0 0 0,0-1 0,0 1 0,1-1 0,-1 1 0,1-1 0,-1 0 0,1 1 0,0-1 0,0 0 0,0 0 0,0 0 0,1-1 0,-1 1 0,0 0 0,1-1 0,-1 0 0,1 1 0,-1-1 0,1 0 0,0 0 0,-1-1 0,1 1 0,4 0 0,-1 0 0,34 4 0,-1 2 0,47 14 0,-73-16-84,22 7-236,1-1 0,0-2-1,66 8 1,-79-15-6506</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9:31.459"/>
    </inkml:context>
    <inkml:brush xml:id="br0">
      <inkml:brushProperty name="width" value="0.05" units="cm"/>
      <inkml:brushProperty name="height" value="0.05" units="cm"/>
      <inkml:brushProperty name="color" value="#E71224"/>
    </inkml:brush>
  </inkml:definitions>
  <inkml:trace contextRef="#ctx0" brushRef="#br0">89 0 24575,'-13'259'0,"3"-173"0,-17 128 0,22-185 0,-8 42 0,3 1 0,0 130 0,10-200-57,-1 0 0,1 0 1,0 0-1,1 1 0,-1-1 0,0 0 0,1 0 0,-1 0 0,1 0 0,-1 1 0,1-1 1,0 0-1,0 0 0,0 0 0,0-1 0,0 1 0,1 0 0,-1 0 0,1-1 1,-1 1-1,1 0 0,-1-1 0,4 2 0,4-2-6769</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9:34.368"/>
    </inkml:context>
    <inkml:brush xml:id="br0">
      <inkml:brushProperty name="width" value="0.05" units="cm"/>
      <inkml:brushProperty name="height" value="0.05" units="cm"/>
      <inkml:brushProperty name="color" value="#E71224"/>
    </inkml:brush>
  </inkml:definitions>
  <inkml:trace contextRef="#ctx0" brushRef="#br0">62 18 24575,'0'-1'0,"1"0"0,-1 1 0,0-1 0,0 0 0,1 0 0,-1 0 0,0 1 0,1-1 0,-1 0 0,1 0 0,-1 1 0,1-1 0,-1 0 0,1 1 0,-1-1 0,1 0 0,0 1 0,-1-1 0,1 1 0,0-1 0,0 1 0,-1 0 0,1-1 0,0 1 0,0 0 0,0-1 0,-1 1 0,1 0 0,0 0 0,0 0 0,0 0 0,0 0 0,-1 0 0,1 0 0,0 0 0,0 0 0,1 0 0,2 1 0,0-1 0,0 0 0,0 1 0,0 0 0,0 0 0,6 3 0,-5-1 0,1 0 0,-1 1 0,0-1 0,-1 1 0,1 0 0,-1 1 0,0-1 0,0 1 0,0 0 0,-1 0 0,1 0 0,-1 0 0,0 1 0,-1-1 0,0 1 0,1 0 0,-2 0 0,1-1 0,-1 1 0,1 9 0,1 8 0,-1 1 0,-2-1 0,-4 47 0,3-66 0,1-1 0,-1 1 0,0-1 0,0 0 0,-1 1 0,1-1 0,0 0 0,-1 0 0,0 0 0,0 0 0,0 0 0,0 0 0,0 0 0,-1-1 0,1 1 0,-1-1 0,1 0 0,-1 0 0,0 0 0,-5 3 0,-6 2 0,-1 0 0,0-2 0,-22 7 0,24-8 0,0 0 0,0 1 0,-12 7 0,24-12 0,1 0 0,0 0 0,0 0 0,0 0 0,0 0 0,-1 0 0,1 0 0,0 0 0,0 0 0,0 0 0,0 0 0,0 0 0,-1 0 0,1 0 0,0 0 0,0 0 0,0 0 0,0 1 0,0-1 0,0 0 0,0 0 0,-1 0 0,1 0 0,0 0 0,0 0 0,0 1 0,0-1 0,0 0 0,0 0 0,0 0 0,0 0 0,0 1 0,0-1 0,0 0 0,0 0 0,0 0 0,0 0 0,0 0 0,0 1 0,0-1 0,0 0 0,0 0 0,0 0 0,0 0 0,0 1 0,0-1 0,0 0 0,0 0 0,0 0 0,0 0 0,1 0 0,-1 0 0,0 1 0,0-1 0,0 0 0,0 0 0,0 0 0,0 0 0,0 0 0,1 0 0,-1 0 0,16 5 0,19-3 0,-25-2 0,-1 0 0,0 1 0,1 0 0,12 3 0,-18-3 0,1 1 0,-1 0 0,0 0 0,0 0 0,1 1 0,-2-1 0,1 1 0,0 0 0,-1 0 0,7 7 0,22 19-53,-27-24-41,1-1 1,-1 0-1,0 1 0,0 0 0,0 0 1,0 1-1,-1 0 0,0-1 1,-1 1-1,1 0 0,-1 1 0,0-1 1,3 9-1,-4 2-6732</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9:35.353"/>
    </inkml:context>
    <inkml:brush xml:id="br0">
      <inkml:brushProperty name="width" value="0.05" units="cm"/>
      <inkml:brushProperty name="height" value="0.05" units="cm"/>
      <inkml:brushProperty name="color" value="#E71224"/>
    </inkml:brush>
  </inkml:definitions>
  <inkml:trace contextRef="#ctx0" brushRef="#br0">45 1 24575,'-2'39'0,"-2"1"0,-12 54 0,8-59 0,2-1 0,2 1 0,0 52 0,4-84 0,0 0 0,1-1 0,-1 1 0,1-1 0,-1 1 0,1-1 0,0 1 0,0-1 0,0 1 0,0-1 0,0 0 0,1 0 0,-1 1 0,1-1 0,0 0 0,-1 0 0,1 0 0,0-1 0,0 1 0,0 0 0,0-1 0,0 1 0,1-1 0,-1 0 0,0 0 0,1 0 0,-1 0 0,1 0 0,-1 0 0,1-1 0,-1 1 0,1-1 0,3 0 0,10 1 0,0 0 0,0-1 0,-1-1 0,23-5 0,-23 4 0,-8 1 0,-1 0 0,0-1-1,0 0 1,0 0 0,-1-1 0,1 0-1,0 0 1,-1 0 0,0-1 0,9-6-1,12-9-1361,-12 11-5464</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9:35.923"/>
    </inkml:context>
    <inkml:brush xml:id="br0">
      <inkml:brushProperty name="width" value="0.05" units="cm"/>
      <inkml:brushProperty name="height" value="0.05" units="cm"/>
      <inkml:brushProperty name="color" value="#E71224"/>
    </inkml:brush>
  </inkml:definitions>
  <inkml:trace contextRef="#ctx0" brushRef="#br0">169 0 24575,'-2'1'0,"0"-1"0,1 1 0,-1-1 0,0 1 0,0 0 0,0 0 0,1 0 0,-1 0 0,1 0 0,-1 0 0,0 0 0,1 0 0,0 1 0,-1-1 0,1 1 0,0-1 0,0 1 0,0-1 0,0 1 0,-2 3 0,-14 37 0,-17 66 0,9-28 0,-20 102 0,35-136-1365,6-27-5461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9:37.251"/>
    </inkml:context>
    <inkml:brush xml:id="br0">
      <inkml:brushProperty name="width" value="0.05" units="cm"/>
      <inkml:brushProperty name="height" value="0.05" units="cm"/>
      <inkml:brushProperty name="color" value="#E71224"/>
    </inkml:brush>
  </inkml:definitions>
  <inkml:trace contextRef="#ctx0" brushRef="#br0">183 0 24575,'-4'0'0,"-1"0"0,1 1 0,0-1 0,0 1 0,0 0 0,0 0 0,0 1 0,0-1 0,0 1 0,1 0 0,-1 0 0,0 0 0,1 0 0,-1 1 0,1-1 0,0 1 0,0 0 0,0 0 0,0 0 0,1 0 0,-1 1 0,1-1 0,0 1 0,-3 4 0,1 1 0,0 1 0,1 0 0,-1 0 0,2 0 0,-1 0 0,2 0 0,-1 1 0,1 15 0,1-9 0,0-1 0,1 1 0,1-1 0,1 1 0,0-1 0,6 17 0,-4-21 0,0-1 0,0 0 0,1 0 0,1 0 0,-1-1 0,2 0 0,0 0 0,15 16 0,72 56 0,-28-25 0,-66-57 0,-1 1 0,1-1 0,0 1 0,0 0 0,0-1 0,0 1 0,-1 0 0,1-1 0,0 1 0,-1 0 0,1 0 0,0 0 0,-1 0 0,1 0 0,-1 0 0,1 0 0,-1 0 0,0 0 0,1 0 0,-1 0 0,0 0 0,0 0 0,0 0 0,0 1 0,0-1 0,-1-1 0,0 1 0,0-1 0,0 1 0,0-1 0,0 0 0,1 1 0,-1-1 0,0 0 0,0 1 0,0-1 0,0 0 0,0 0 0,0 0 0,0 0 0,0 0 0,0 0 0,0 0 0,-2-1 0,-8 0 0,0-1 0,0 0 0,-13-4 0,1-3 0,-1-1 0,1-1 0,1-1 0,0-1 0,1-1 0,0-1 0,1 0 0,1-2 0,-21-23 0,36 35 0,1 0 0,1 1 0,-1-1 0,1-1 0,0 1 0,0 0 0,0 0 0,1-1 0,-1 1 0,1-1 0,1 1 0,-1-12 0,1-4 0,7-42 0,-7 63 0,1-5 0,1 1 0,-1-1 0,1 1 0,0 0 0,1 0 0,-1 0 0,1 0 0,-1 0 0,1 0 0,0 0 0,1 1 0,-1 0 0,1-1 0,-1 1 0,1 1 0,0-1 0,5-3 0,7-2 0,-1-1 0,1 2 0,22-8 0,66-12 0,-69 19 0,54-19 0,-84 24-1365</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9:38.613"/>
    </inkml:context>
    <inkml:brush xml:id="br0">
      <inkml:brushProperty name="width" value="0.05" units="cm"/>
      <inkml:brushProperty name="height" value="0.05" units="cm"/>
      <inkml:brushProperty name="color" value="#E71224"/>
    </inkml:brush>
  </inkml:definitions>
  <inkml:trace contextRef="#ctx0" brushRef="#br0">154 1 24575,'-9'0'0,"0"0"0,0 1 0,1 0 0,-1 1 0,0 0 0,0 0 0,1 1 0,-1 0 0,-12 7 0,17-8 0,0 0 0,1 0 0,-1 1 0,1 0 0,0 0 0,0 0 0,0 0 0,0 0 0,0 0 0,1 1 0,-1 0 0,1-1 0,0 1 0,0 0 0,0 0 0,1 0 0,-1 0 0,1 0 0,0 1 0,0-1 0,0 8 0,1-11 0,-1 1 0,1-1 0,0 1 0,0-1 0,0 1 0,0-1 0,0 0 0,0 1 0,1-1 0,-1 1 0,0-1 0,1 0 0,-1 1 0,1-1 0,0 0 0,-1 1 0,1-1 0,0 0 0,0 0 0,-1 0 0,1 0 0,0 0 0,0 0 0,0 0 0,0 0 0,1 0 0,-1 0 0,0 0 0,0-1 0,1 1 0,-1 0 0,0-1 0,0 1 0,1-1 0,1 1 0,0-1 0,-1 0 0,1 0 0,0 0 0,0-1 0,0 1 0,0 0 0,-1-1 0,1 0 0,0 0 0,-1 0 0,1 0 0,-1 0 0,1 0 0,-1-1 0,1 0 0,3-3 0,8-7 0,-11 8 0,1 1 0,-1-1 0,1 1 0,0 0 0,0 0 0,1 1 0,6-4 0,-11 6 0,1-1 0,0 1 0,0 0 0,-1 0 0,1 0 0,0 0 0,0 0 0,0 0 0,0 0 0,-1 0 0,1 0 0,0 0 0,0 1 0,0-1 0,-1 0 0,1 0 0,0 1 0,0-1 0,-1 0 0,2 1 0,-1 1 0,1-1 0,-1 1 0,0-1 0,1 1 0,-1 0 0,0-1 0,0 1 0,0 0 0,0 0 0,-1 0 0,2 3 0,5 20 0,-2 1 0,-1-1 0,2 33 0,-1-3 0,-3-46 0,-1 1 0,-1 0 0,1-1 0,-1 1 0,-1-1 0,-2 15 0,2-21 0,0 0 0,0 0 0,0-1 0,0 1 0,-1 0 0,1-1 0,-1 1 0,1-1 0,-1 0 0,0 1 0,0-1 0,0 0 0,0 0 0,-1 0 0,1-1 0,0 1 0,-1 0 0,1-1 0,-1 0 0,0 1 0,1-1 0,-1 0 0,0 0 0,0-1 0,-5 2 0,-31 1-1365,21-3-5461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9:39.476"/>
    </inkml:context>
    <inkml:brush xml:id="br0">
      <inkml:brushProperty name="width" value="0.05" units="cm"/>
      <inkml:brushProperty name="height" value="0.05" units="cm"/>
      <inkml:brushProperty name="color" value="#E71224"/>
    </inkml:brush>
  </inkml:definitions>
  <inkml:trace contextRef="#ctx0" brushRef="#br0">0 1 24575,'0'4'0,"0"4"0,0 6 0,0 3 0,0 3 0,0 2 0,0 0 0,0 1 0,0 0 0,0 0 0,4-5 0,4-4 0,6-5 0,3-4 0,3-3 0,-2-2-8191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9:40.491"/>
    </inkml:context>
    <inkml:brush xml:id="br0">
      <inkml:brushProperty name="width" value="0.05" units="cm"/>
      <inkml:brushProperty name="height" value="0.05" units="cm"/>
      <inkml:brushProperty name="color" value="#E71224"/>
    </inkml:brush>
  </inkml:definitions>
  <inkml:trace contextRef="#ctx0" brushRef="#br0">25 1 24575,'0'6'0,"1"1"0,0 0 0,1 0 0,-1-1 0,1 1 0,1-1 0,-1 1 0,1-1 0,0 0 0,0 0 0,6 6 0,-4-4 0,0 1 0,-1-1 0,0 1 0,5 13 0,-9-21 0,0 0 0,1 0 0,-1 0 0,0 1 0,0-1 0,0 0 0,0 0 0,0 0 0,0 0 0,0 0 0,0 0 0,0 1 0,0-1 0,-1 0 0,1 0 0,0 0 0,-1 0 0,1 0 0,-1 0 0,1 0 0,-1 0 0,0 0 0,1 0 0,-1 0 0,0-1 0,1 1 0,-1 0 0,0 0 0,0-1 0,0 1 0,0 0 0,0-1 0,0 1 0,0-1 0,0 1 0,0-1 0,0 0 0,0 1 0,0-1 0,0 0 0,0 0 0,-1 0 0,0 0 0,0 1 0,0-1 0,0 0 0,0 0 0,-1-1 0,1 1 0,0 0 0,0-1 0,0 1 0,0-1 0,0 1 0,1-1 0,-1 0 0,0 0 0,0 0 0,0 0 0,1 0 0,-1 0 0,0-1 0,1 1 0,-1-1 0,1 1 0,0-1 0,-1 1 0,0-3 0,-4-13-1365,2 0-5461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9:41.258"/>
    </inkml:context>
    <inkml:brush xml:id="br0">
      <inkml:brushProperty name="width" value="0.05" units="cm"/>
      <inkml:brushProperty name="height" value="0.05" units="cm"/>
      <inkml:brushProperty name="color" value="#E71224"/>
    </inkml:brush>
  </inkml:definitions>
  <inkml:trace contextRef="#ctx0" brushRef="#br0">0 26 24575,'4'0'0,"4"0"0,6 0 0,3 0 0,2 0 0,3 0 0,-3-4 0,-1-1 0,0-3 0,-3-1-8191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7:45.334"/>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9:43.519"/>
    </inkml:context>
    <inkml:brush xml:id="br0">
      <inkml:brushProperty name="width" value="0.05" units="cm"/>
      <inkml:brushProperty name="height" value="0.05" units="cm"/>
      <inkml:brushProperty name="color" value="#E71224"/>
    </inkml:brush>
  </inkml:definitions>
  <inkml:trace contextRef="#ctx0" brushRef="#br0">1 2 24575,'167'-1'0,"182"3"0,-302 2 0,0 1 0,65 17 0,87 36 0,-163-46 0,-6-2 0,57 11 0,-68-17-341,0 0 0,0 2-1,24 9 1,-30-9-6485</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9:44.986"/>
    </inkml:context>
    <inkml:brush xml:id="br0">
      <inkml:brushProperty name="width" value="0.05" units="cm"/>
      <inkml:brushProperty name="height" value="0.05" units="cm"/>
      <inkml:brushProperty name="color" value="#E71224"/>
    </inkml:brush>
  </inkml:definitions>
  <inkml:trace contextRef="#ctx0" brushRef="#br0">1 0 24575,'6'1'0,"1"0"0,0 0 0,-1 0 0,1 1 0,-1 0 0,0 0 0,1 1 0,-1 0 0,0 0 0,-1 0 0,1 1 0,7 6 0,10 8 0,32 35 0,-24-23 0,41 39 0,9 9 0,159 119 0,-211-177 0,173 108 0,-190-120 0,0 1 0,0 0 0,-1 0 0,18 20 0,15 12 0,-18-17-39,-19-17-126,-1-1-1,1 0 0,0-1 0,0 1 0,1-1 1,-1-1-1,11 5 0,-2-4-6660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9:53.582"/>
    </inkml:context>
    <inkml:brush xml:id="br0">
      <inkml:brushProperty name="width" value="0.05" units="cm"/>
      <inkml:brushProperty name="height" value="0.05" units="cm"/>
      <inkml:brushProperty name="color" value="#E71224"/>
    </inkml:brush>
  </inkml:definitions>
  <inkml:trace contextRef="#ctx0" brushRef="#br0">0 1 24575,'6'1'0,"-1"1"0,1 0 0,-1 0 0,0 1 0,0 0 0,0-1 0,0 2 0,0-1 0,-1 0 0,6 6 0,2 1 0,282 222 0,-235-182 0,-42-34 0,1 0 0,0-2 0,37 23 0,-35-25 0,-1 2 0,0 1 0,25 25 0,-37-33 0,10 10 0,-1 2 0,17 24 0,21 23 0,-1 1 0,-1-1 0,-34-40 0,33 34 0,-45-54 0,-1 1 0,0 0 0,0 0 0,5 12 0,10 14 0,85 102 0,-84-113 0,0 0 0,1-1 0,40 28 0,-34-27 0,30 30 0,-51-46 0,28 34 40,-28-32-274,0 1 0,0-1 0,1-1-1,0 1 1,14 9 0,-7-9-6592</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9:55.834"/>
    </inkml:context>
    <inkml:brush xml:id="br0">
      <inkml:brushProperty name="width" value="0.05" units="cm"/>
      <inkml:brushProperty name="height" value="0.05" units="cm"/>
      <inkml:brushProperty name="color" value="#E71224"/>
    </inkml:brush>
  </inkml:definitions>
  <inkml:trace contextRef="#ctx0" brushRef="#br0">1 0 24575,'5'7'0,"1"0"0,-1 0 0,-1 1 0,5 8 0,12 20 0,200 253 0,-126-166 0,27 39 0,6 10 0,-72-100 0,36 60 0,-74-102 0,68 102 0,-71-110 0,-2 0 0,19 43 0,-20-39 0,29 47 0,-33-58 0,0 0 0,0 0 0,6 19 0,-2-2 0,2 1 0,-5-10 0,1-1 0,20 33 0,32 49 0,7 10 0,-44-71-1365,-17-32-5461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49:58.183"/>
    </inkml:context>
    <inkml:brush xml:id="br0">
      <inkml:brushProperty name="width" value="0.05" units="cm"/>
      <inkml:brushProperty name="height" value="0.05" units="cm"/>
      <inkml:brushProperty name="color" value="#E71224"/>
    </inkml:brush>
  </inkml:definitions>
  <inkml:trace contextRef="#ctx0" brushRef="#br0">1 610 24575,'1'-2'0,"0"-1"0,1 1 0,0-1 0,-1 1 0,1 0 0,0 0 0,0 0 0,0 0 0,0 0 0,1 0 0,-1 1 0,0-1 0,1 1 0,0-1 0,4-1 0,-1 0 0,11-5 0,1 0 0,0 2 0,0 0 0,0 1 0,27-4 0,33-9 0,-63 14 0,-1-1 0,1 0 0,-1-2 0,-1 1 0,16-11 0,3-1 0,0 0 0,2 2 0,36-13 0,-37 16 0,11-8 0,13-5 0,14-1 0,-2-4 0,81-47 0,-111 56 0,67-43 0,10-21 0,-89 71-1365,-13 10-5461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0:02.095"/>
    </inkml:context>
    <inkml:brush xml:id="br0">
      <inkml:brushProperty name="width" value="0.05" units="cm"/>
      <inkml:brushProperty name="height" value="0.05" units="cm"/>
      <inkml:brushProperty name="color" value="#E71224"/>
    </inkml:brush>
  </inkml:definitions>
  <inkml:trace contextRef="#ctx0" brushRef="#br0">0 0 24575,'571'0'0,"-548"1"0,1 2 0,-1 0 0,0 1 0,33 10 0,-46-10 0,0 1 0,0-1 0,17 12 0,-21-11 0,1-1 0,0 0 0,0 0 0,1 0 0,-1-1 0,1-1 0,-1 1 0,15 2 0,47-1 0,82-6 0,-43 0 0,-99 1 14,0 0 1,1 0-1,-1-1 0,0 0 0,0-1 1,0 0-1,12-6 0,29-9-1493,-35 15-5347</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3:28.417"/>
    </inkml:context>
    <inkml:brush xml:id="br0">
      <inkml:brushProperty name="width" value="0.05" units="cm"/>
      <inkml:brushProperty name="height" value="0.05" units="cm"/>
      <inkml:brushProperty name="color" value="#E71224"/>
    </inkml:brush>
  </inkml:definitions>
  <inkml:trace contextRef="#ctx0" brushRef="#br0">659 0 24575,'-4'1'0,"0"0"0,0 0 0,1 0 0,-1 1 0,0-1 0,0 1 0,1 0 0,-1 0 0,-5 5 0,-4 0 0,-17 10 0,1 1 0,1 2 0,0 0 0,2 2 0,0 1 0,1 1 0,2 1 0,0 1 0,2 1 0,1 1 0,1 1 0,2 1 0,-21 45 0,-80 225 0,96-230 0,2 0 0,-13 103 0,30-156 0,-43 380 0,39-294 0,12 193 0,4-228 0,2-1 0,4 0 0,36 103 0,95 187 0,-126-310 0,10 21 0,63 106 0,-81-155 0,1 0 0,1 0 0,1-1 0,0-1 0,1-1 0,1 0 0,1-1 0,0-1 0,33 20 0,-35-26 0,1-2 0,-1 0 0,1 0 0,0-2 0,0 0 0,26 2 0,108 2 0,-132-8 0,6 0 0,329-2 0,-326-1 0,1 0 0,-1-2 0,1-1 0,41-16 0,105-50 0,-102 39 0,-41 18 0,-1-2 0,0-1 0,-2-1 0,0-1 0,-1-2 0,36-37 0,-25 18 0,-2-1 0,-1-3 0,37-61 0,-54 73 0,-1-1 0,-3 0 0,0-1 0,9-38 0,26-150 0,-38 115 0,-4-1 0,-10-147 0,-1 91 0,5 24 0,-4-139 0,-2 247 0,-1 1 0,-1 1 0,-2-1 0,-1 1 0,-1 0 0,-2 1 0,-1 0 0,-28-47 0,5 21 0,-3 2 0,-1 1 0,-75-74 0,104 117 0,-1 0 0,0 1 0,-1 1 0,0 0 0,-24-12 0,-75-23 0,9 4 0,51 19 0,-1 2 0,-81-16 0,102 27 0,-5 0 0,-40-2 0,23 3 0,45 5 0,-99-13 0,-131-1 0,131 14 0,-90 3 0,163 6-1365,21-3-5461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3:31.534"/>
    </inkml:context>
    <inkml:brush xml:id="br0">
      <inkml:brushProperty name="width" value="0.05" units="cm"/>
      <inkml:brushProperty name="height" value="0.05" units="cm"/>
      <inkml:brushProperty name="color" value="#E71224"/>
    </inkml:brush>
  </inkml:definitions>
  <inkml:trace contextRef="#ctx0" brushRef="#br0">1385 2 24575,'-139'-2'0,"-154"4"0,268 0 0,0 2 0,1 0 0,-1 2 0,1 0 0,-26 11 0,-113 59 0,140-62 0,0 0 0,1 1 0,1 2 0,0 0 0,-29 31 0,-77 109 0,57-68 0,36-44 0,1 2 0,2 2 0,3 0 0,2 2 0,2 1 0,2 1 0,-17 65 0,32-88 0,1-1 0,2 1 0,-2 41 0,9 95 0,0-61 0,-5 92 0,4 156 0,1-326 0,0 0 0,2-1 0,1 1 0,1-1 0,19 45 0,67 121 0,-81-171 0,120 241 0,-118-240 0,0 0 0,2-1 0,0 0 0,1-2 0,1 0 0,1-1 0,37 28 0,-11-16 0,0-3 0,2-1 0,1-3 0,85 29 0,-90-39 0,1-3 0,0-2 0,64 5 0,137-14 0,-195-4 0,1-4 0,76-22 0,-102 25 0,12-4 0,-1-1 0,-1-1 0,0-2 0,-1-2 0,0-1 0,-1-1 0,-1-2 0,-1-1 0,51-46 0,-29 17 0,-3-3 0,58-77 0,-51 51 0,72-137 0,-89 138 0,40-119 0,-19 34 0,13-42 0,-64 168 0,-2-1 0,-1 0 0,4-74 0,-13-120 0,-1 92 0,3 101 0,-4-86 0,2 109 0,0-1 0,-2 1 0,0-1 0,-1 1 0,-10-23 0,-12-19 0,-37-60 0,48 93 0,-2 0 0,0 2 0,-2 0 0,-36-33 0,6 12 0,-62-41 0,85 68 0,0 0 0,-2 2 0,0 2 0,-44-16 0,-117-38 0,163 62 0,1 0 0,-1 2 0,0 1 0,-1 2 0,-42 3 0,-8 0 0,-272-3-1365,332 0-5461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3:58.020"/>
    </inkml:context>
    <inkml:brush xml:id="br0">
      <inkml:brushProperty name="width" value="0.05" units="cm"/>
      <inkml:brushProperty name="height" value="0.05" units="cm"/>
      <inkml:brushProperty name="color" value="#E71224"/>
    </inkml:brush>
  </inkml:definitions>
  <inkml:trace contextRef="#ctx0" brushRef="#br0">0 69 24575,'2137'0'0,"-1852"11"0,-9 0 0,-47-12 0,173 2 0,-15 37 0,-170-12 0,84 9 0,249 19 0,-106-26 0,429 11 0,-691-39 0,-180-1 0,0 1 0,0 1 0,0-1 0,1 0 0,-1 0 0,0 1 0,0-1 0,0 1 0,0 0 0,1 0 0,-1 0 0,0 0 0,-1 0 0,1 0 0,0 0 0,0 0 0,0 1 0,-1-1 0,1 1 0,-1 0 0,1-1 0,-1 1 0,1 0 0,-1 0 0,0 0 0,0 0 0,0 0 0,0 0 0,0 0 0,-1 0 0,1 0 0,-1 0 0,1 0 0,-1 1 0,0-1 0,0 0 0,0 0 0,0 4 0,-1 8 0,-1 0 0,-1 1 0,0-1 0,-10 26 0,4-14 0,-49 181 0,9 3 0,-34 338 0,45-248 0,7-67 0,19-144 0,-36 136 0,-47 81 0,-36 168 0,78-237 0,-49 180 0,62-288 0,-57 209 0,84-283 0,-35 125 0,46-176 0,1-1 0,-1 1 0,0-1 0,0 1 0,0-1 0,0 0 0,-1 1 0,1-1 0,-1-1 0,0 1 0,0 0 0,0-1 0,0 1 0,0-1 0,0 0 0,-1 0 0,1 0 0,-1-1 0,0 1 0,1-1 0,-1 0 0,0 0 0,-7 1 0,-6 0 0,-1-1 0,1-1 0,0 0 0,-22-4 0,4 0 0,-27-2 0,-113-26 0,-57-33 0,-121-25 0,240 75 0,-124-1 0,-115 17 0,139 1 0,-870-2 0,756 22 0,39 0 0,110-12 0,107-4 0,0-3 0,-1-2 0,-80-12 0,42-6 0,1-6 0,2-5 0,-114-44 0,154 46 0,0 3 0,-77-16 0,122 33 0,0 0 0,-30-14 0,35 13 0,-1 0 0,1 1 0,-2 1 0,-23-4 0,35 9 0,1-1 0,-1 0 0,0 0 0,1-1 0,-1 0 0,1 0 0,-8-4 0,12 4 0,0 1 0,0 0 0,0-1 0,0 1 0,1-1 0,-1 0 0,1 1 0,-1-1 0,1 0 0,0 0 0,-1 0 0,1 0 0,0 0 0,0 0 0,1 0 0,-1-1 0,0 1 0,1 0 0,-1 0 0,1-1 0,0 1 0,0 0 0,0 0 0,0-5 0,4-21 0,1 1 0,0 0 0,3 1 0,12-35 0,-5 20 0,27-88 0,84-272 0,-78 261 0,-30 92 0,-1 0 0,10-55 0,-2-22 0,26-179 0,-34 46 0,-7-154 0,-12 252 0,-32-245 0,33 397 0,-29-255 0,7-277 0,23 475 60,-10-72 0,7 111-308,-2 0 1,-1 0-1,-1 0 1,-2 1-1,-17-38 1,18 48-6579</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3:59.211"/>
    </inkml:context>
    <inkml:brush xml:id="br0">
      <inkml:brushProperty name="width" value="0.05" units="cm"/>
      <inkml:brushProperty name="height" value="0.05" units="cm"/>
      <inkml:brushProperty name="color" value="#E71224"/>
    </inkml:brush>
  </inkml:definitions>
  <inkml:trace contextRef="#ctx0" brushRef="#br0">233 1 24575,'-50'47'0,"22"-21"0,-30 35 0,50-51 0,0 1 0,0 0 0,1 0 0,1 1 0,0 0 0,0 0 0,-4 16 0,-20 42-1365,23-54-5461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7:46.109"/>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00.137"/>
    </inkml:context>
    <inkml:brush xml:id="br0">
      <inkml:brushProperty name="width" value="0.05" units="cm"/>
      <inkml:brushProperty name="height" value="0.05" units="cm"/>
      <inkml:brushProperty name="color" value="#E71224"/>
    </inkml:brush>
  </inkml:definitions>
  <inkml:trace contextRef="#ctx0" brushRef="#br0">1 1 24575,'11'-1'0,"0"1"0,0 1 0,0 0 0,1 1 0,11 2 0,-19-2 0,0 0 0,0 0 0,1 0 0,-1 0 0,-1 1 0,1-1 0,0 1 0,0 0 0,-1 0 0,0 1 0,0-1 0,0 0 0,0 1 0,0 0 0,2 5 0,62 98-1365,-60-93-5461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01.569"/>
    </inkml:context>
    <inkml:brush xml:id="br0">
      <inkml:brushProperty name="width" value="0.05" units="cm"/>
      <inkml:brushProperty name="height" value="0.05" units="cm"/>
      <inkml:brushProperty name="color" value="#E71224"/>
    </inkml:brush>
  </inkml:definitions>
  <inkml:trace contextRef="#ctx0" brushRef="#br0">0 24 24575,'0'-4'0,"4"-1"0,5 0 0,8 1 0,9 1 0,3 2 0,1 0 0,-1 0 0,-1 1 0,-3 1 0,-1-1 0,-1 0 0,-1 0 0,0 0 0,-5 0-8191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03.721"/>
    </inkml:context>
    <inkml:brush xml:id="br0">
      <inkml:brushProperty name="width" value="0.05" units="cm"/>
      <inkml:brushProperty name="height" value="0.05" units="cm"/>
      <inkml:brushProperty name="color" value="#E71224"/>
    </inkml:brush>
  </inkml:definitions>
  <inkml:trace contextRef="#ctx0" brushRef="#br0">408 0 24575,'-2'0'0,"0"1"0,1-1 0,-1 1 0,0-1 0,1 1 0,-1 0 0,1 0 0,-1-1 0,1 1 0,-1 0 0,1 0 0,0 1 0,-1-1 0,1 0 0,0 0 0,0 1 0,0-1 0,0 0 0,-1 3 0,-19 33 0,16-26 0,-15 24 0,-2-1 0,-1-1 0,-34 38 0,-89 82 0,106-113 0,33-34-273,1 1 0,0 0 0,0 1 0,-7 11 0,6-4-6553</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04.434"/>
    </inkml:context>
    <inkml:brush xml:id="br0">
      <inkml:brushProperty name="width" value="0.05" units="cm"/>
      <inkml:brushProperty name="height" value="0.05" units="cm"/>
      <inkml:brushProperty name="color" value="#E71224"/>
    </inkml:brush>
  </inkml:definitions>
  <inkml:trace contextRef="#ctx0" brushRef="#br0">1 0 24575,'0'4'0,"4"5"0,1 4 0,3 5 0,1 1 0,-1 3 0,-3 4 0,3 2 0,-2 0 0,0-6-8191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05.118"/>
    </inkml:context>
    <inkml:brush xml:id="br0">
      <inkml:brushProperty name="width" value="0.05" units="cm"/>
      <inkml:brushProperty name="height" value="0.05" units="cm"/>
      <inkml:brushProperty name="color" value="#E71224"/>
    </inkml:brush>
  </inkml:definitions>
  <inkml:trace contextRef="#ctx0" brushRef="#br0">0 0 24575,'4'0'0,"4"0"0,6 0 0,7 0 0,7 0 0,11 0 0,9 0 0,4 0 0,2 0 0,-3 0 0,-5 0 0,-7 0 0,-6 0 0,-9 0-8191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05.650"/>
    </inkml:context>
    <inkml:brush xml:id="br0">
      <inkml:brushProperty name="width" value="0.05" units="cm"/>
      <inkml:brushProperty name="height" value="0.05" units="cm"/>
      <inkml:brushProperty name="color" value="#E71224"/>
    </inkml:brush>
  </inkml:definitions>
  <inkml:trace contextRef="#ctx0" brushRef="#br0">0 0 24575,'4'0'0,"4"0"0,6 0 0,3 0 0,3 0 0,5 0 0,3 0 0,3 0 0,1 0 0,-6 0-8191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06.231"/>
    </inkml:context>
    <inkml:brush xml:id="br0">
      <inkml:brushProperty name="width" value="0.05" units="cm"/>
      <inkml:brushProperty name="height" value="0.05" units="cm"/>
      <inkml:brushProperty name="color" value="#E71224"/>
    </inkml:brush>
  </inkml:definitions>
  <inkml:trace contextRef="#ctx0" brushRef="#br0">1 0 24575,'3'0'0,"6"0"0,4 0 0,4 0 0,7 0 0,10 0 0,7 0 0,7 0 0,8 0 0,0 0 0,0 0 0,-4 0 0,-6 0 0,-7 0 0,-7 0 0,-9 0-8191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06.930"/>
    </inkml:context>
    <inkml:brush xml:id="br0">
      <inkml:brushProperty name="width" value="0.05" units="cm"/>
      <inkml:brushProperty name="height" value="0.05" units="cm"/>
      <inkml:brushProperty name="color" value="#E71224"/>
    </inkml:brush>
  </inkml:definitions>
  <inkml:trace contextRef="#ctx0" brushRef="#br0">23 0 24575,'0'4'0,"0"5"0,0 8 0,0 5 0,0 7 0,-4 8 0,-1 7 0,0 2 0,2-2 0,0-5 0,1-6 0,1-5 0,5-6 0,4-8 0,6-6 0,-1-4-8191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07.563"/>
    </inkml:context>
    <inkml:brush xml:id="br0">
      <inkml:brushProperty name="width" value="0.05" units="cm"/>
      <inkml:brushProperty name="height" value="0.05" units="cm"/>
      <inkml:brushProperty name="color" value="#E71224"/>
    </inkml:brush>
  </inkml:definitions>
  <inkml:trace contextRef="#ctx0" brushRef="#br0">0 59 24575,'0'-2'0,"1"0"0,-1 0 0,1 1 0,-1-1 0,1 0 0,0 1 0,-1-1 0,1 0 0,0 1 0,0-1 0,0 1 0,0-1 0,0 1 0,1 0 0,-1 0 0,0-1 0,1 1 0,-1 0 0,1 0 0,-1 0 0,1 0 0,-1 1 0,1-1 0,0 0 0,-1 1 0,4-2 0,4 0 0,-1 0 0,1 0 0,17-1 0,98 4 37,-96 1-318,0-1 1,0-1 0,0-1-1,56-10 1,-68 6-6546</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08.211"/>
    </inkml:context>
    <inkml:brush xml:id="br0">
      <inkml:brushProperty name="width" value="0.05" units="cm"/>
      <inkml:brushProperty name="height" value="0.05" units="cm"/>
      <inkml:brushProperty name="color" value="#E71224"/>
    </inkml:brush>
  </inkml:definitions>
  <inkml:trace contextRef="#ctx0" brushRef="#br0">87 1 24575,'-3'60'0,"-3"0"0,-2-1 0,-21 77 0,14-82 0,8-34 0,2 0 0,0 0 0,-3 31 0,8-49 4,0-1 0,0 1 0,0 0 0,0 0 0,0-1 0,0 1 0,1 0 0,-1 0 0,0 0 0,1-1 0,-1 1 0,1 0 0,0-1 0,0 1 0,0-1 0,-1 1 0,1-1 0,1 1 0,-1-1 0,0 1 0,0-1 0,0 0 0,1 0 0,-1 0 0,1 0 0,-1 0 0,1 0 0,-1 0 0,3 1 0,2 0-190,0-1 1,0 0-1,0 0 0,0 0 1,0-1-1,0 1 1,8-2-1,5 0-6640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3:03.024"/>
    </inkml:context>
    <inkml:brush xml:id="br0">
      <inkml:brushProperty name="width" value="0.05" units="cm"/>
      <inkml:brushProperty name="height" value="0.05" units="cm"/>
      <inkml:brushProperty name="color" value="#E71224"/>
    </inkml:brush>
  </inkml:definitions>
  <inkml:trace contextRef="#ctx0" brushRef="#br0">1 2260 24575,'10'-2'0,"1"0"0,-1 0 0,1-1 0,-1-1 0,0 0 0,0 0 0,16-10 0,5-1 0,-27 13 0,149-59 0,-126 53 0,2-1 0,42-18 0,-46 13 0,0-1 0,36-30 0,-24 12 0,43-47 0,-37 35 0,-35 37 0,1 1 0,0 1 0,11-7 0,20-16 0,-24 16 0,0 1 0,22-13 0,-20 15 0,-2-2 0,20-15 0,161-123 0,-188 143 0,41-26 0,-28 20 0,0-2 0,-2 0 0,22-21 0,-34 30 0,-1 0 0,1 0 0,0 1 0,0 0 0,12-5 0,-10 5 0,-1 0 0,1-1 0,16-12 0,-2-2 0,1 2 0,1 1 0,42-21 0,32-20 0,132-77 0,-176 103 0,91-71 0,11-6 0,-121 83 0,68-59 0,-68 53 0,20-12 0,63-38 0,-50 36 0,-20 11 0,55-34 0,-19 23 0,-57 28 0,33-30 0,1 1 0,178-104 0,-217 137-341,-1-1 0,-1-1-1,41-36 1,-53 41-6485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45:56.775"/>
    </inkml:context>
    <inkml:brush xml:id="br0">
      <inkml:brushProperty name="width" value="0.05" units="cm"/>
      <inkml:brushProperty name="height" value="0.05" units="cm"/>
      <inkml:brushProperty name="color" value="#E71224"/>
    </inkml:brush>
  </inkml:definitions>
  <inkml:trace contextRef="#ctx0" brushRef="#br0">47 0 24575,'-23'291'0,"1"-32"0,21-137-1365,1-94-5461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09.383"/>
    </inkml:context>
    <inkml:brush xml:id="br0">
      <inkml:brushProperty name="width" value="0.05" units="cm"/>
      <inkml:brushProperty name="height" value="0.05" units="cm"/>
      <inkml:brushProperty name="color" value="#E71224"/>
    </inkml:brush>
  </inkml:definitions>
  <inkml:trace contextRef="#ctx0" brushRef="#br0">310 3 24575,'-21'0'0,"13"-1"0,1 0 0,-1 1 0,0 0 0,0 1 0,1-1 0,-1 2 0,1-1 0,-1 1 0,1 0 0,-1 1 0,1-1 0,0 1 0,0 1 0,-6 4 0,-4 3 0,2 2 0,-1 0 0,2 1 0,0 1 0,-14 18 0,20-22 0,1 1 0,0 0 0,0 1 0,2-1 0,-1 1 0,2 0 0,-1 1 0,-2 17 0,3-7 0,1 1 0,0-1 0,2 1 0,4 39 0,-3-62 0,0 1 0,0-1 0,1 0 0,-1 0 0,1 0 0,-1 0 0,1 0 0,0 0 0,0 0 0,0 0 0,0 0 0,0-1 0,0 1 0,1 0 0,-1-1 0,1 1 0,-1-1 0,1 1 0,-1-1 0,4 3 0,-2-3 0,0 0 0,0 0 0,0 0 0,0 0 0,0 0 0,0-1 0,1 0 0,-1 1 0,0-1 0,0 0 0,0 0 0,6-2 0,-1 1 0,1-1 0,-1-1 0,1 1 0,-1-1 0,0-1 0,0 0 0,0 0 0,0 0 0,7-7 0,0-2 0,-2-1 0,1 0 0,-2-1 0,0 0 0,-1-1 0,-1 0 0,0-1 0,-1 0 0,-1 0 0,0-1 0,-1 0 0,-2-1 0,1 0 0,3-27 0,-9 43 0,1-6 0,0 0 0,-1-1 0,1 1 0,-2 0 0,-1-11 0,2 18 0,-1 0 0,1 0 0,-1 0 0,0 0 0,0 0 0,0 0 0,0 0 0,0 0 0,0 0 0,0 0 0,0 1 0,-1-1 0,1 0 0,-1 1 0,0-1 0,1 1 0,-1 0 0,0-1 0,0 1 0,1 0 0,-1 0 0,0 0 0,0 0 0,0 1 0,-1-1 0,1 1 0,-3-1 0,-6 0-91,0 0 0,0 1 0,0 0 0,-1 1 0,1 0 0,0 1 0,0 0 0,1 1 0,-1 0 0,0 1 0,1 0 0,0 1 0,0 0 0,-15 10 0,6-4-6735</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10.129"/>
    </inkml:context>
    <inkml:brush xml:id="br0">
      <inkml:brushProperty name="width" value="0.05" units="cm"/>
      <inkml:brushProperty name="height" value="0.05" units="cm"/>
      <inkml:brushProperty name="color" value="#E71224"/>
    </inkml:brush>
  </inkml:definitions>
  <inkml:trace contextRef="#ctx0" brushRef="#br0">0 0 24575,'0'4'0,"0"8"0,0 6 0,0 8 0,0 3 0,0 3 0,0 9 0,0 0 0,0 4 0,0 7 0,0 0 0,0 4 0,0 3 0,0-5 0,0-3 0,0-8 0,0-3 0,0-9-8191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12.042"/>
    </inkml:context>
    <inkml:brush xml:id="br0">
      <inkml:brushProperty name="width" value="0.05" units="cm"/>
      <inkml:brushProperty name="height" value="0.05" units="cm"/>
      <inkml:brushProperty name="color" value="#E71224"/>
    </inkml:brush>
  </inkml:definitions>
  <inkml:trace contextRef="#ctx0" brushRef="#br0">0 48 24575,'1'-1'0,"-1"0"0,1-1 0,0 1 0,0 0 0,-1 0 0,1 0 0,0 0 0,0 0 0,0 0 0,0 0 0,0 0 0,0 1 0,0-1 0,1 0 0,-1 1 0,0-1 0,0 0 0,1 1 0,-1 0 0,2-1 0,31-10 0,-31 10 0,25-5 0,1 1 0,0 2 0,0 0 0,1 2 0,51 5 0,-79-4 0,0 0 0,-1 0 0,1 0 0,-1 0 0,1 1 0,-1-1 0,1 0 0,-1 1 0,1-1 0,-1 1 0,0 0 0,1-1 0,-1 1 0,0 0 0,1 0 0,-1 0 0,0 0 0,0 0 0,0 0 0,0 0 0,0 0 0,0 0 0,0 0 0,1 3 0,-1-2 0,-1 0 0,0 0 0,0 0 0,0 0 0,0 0 0,0 0 0,0 0 0,0 0 0,-1 0 0,1 0 0,-1 0 0,1 0 0,-1 0 0,0 0 0,-2 3 0,-4 6 0,0 0 0,0-1 0,-1 0 0,-17 16 0,9-11 0,-1-1 0,0 0 0,-2-1 0,1-1 0,-1-1 0,-1-1 0,-36 14 0,27-18 0,23-5 0,1 0 0,0 0 0,-1 0 0,1 1 0,-8 3 0,12-5 0,1 0 0,0 0 0,0 1 0,-1-1 0,1 0 0,0 0 0,0 0 0,0 0 0,-1 0 0,1 1 0,0-1 0,0 0 0,0 0 0,0 0 0,-1 1 0,1-1 0,0 0 0,0 0 0,0 0 0,0 1 0,0-1 0,0 0 0,0 0 0,0 1 0,0-1 0,0 0 0,-1 0 0,1 1 0,0-1 0,1 0 0,-1 0 0,0 1 0,0-1 0,0 0 0,0 0 0,0 1 0,0-1 0,0 0 0,0 0 0,0 1 0,0-1 0,1 0 0,-1 0 0,0 0 0,0 1 0,0-1 0,0 0 0,1 0 0,-1 0 0,0 0 0,0 1 0,0-1 0,1 0 0,-1 0 0,0 0 0,0 0 0,0 0 0,1 0 0,-1 0 0,17 8 0,17 0 0,1-2 0,62 5 0,-53-8 0,-33-2 0,4 0 0,0 1 0,-1 0 0,0 0 0,0 2 0,25 8 0,-36-11 0,0 1 0,0 0 0,0-1 0,0 1 0,-1 0 0,1 1 0,-1-1 0,1 0 0,-1 1 0,0-1 0,0 1 0,0 0 0,0 0 0,0 0 0,-1 0 0,1 0 0,-1 0 0,0 0 0,0 0 0,0 0 0,0 1 0,0-1 0,-1 0 0,1 1 0,-1-1 0,0 1 0,0-1 0,-1 0 0,1 1 0,-2 4 0,2-5 0,-1 1 0,0-1 0,0 1 0,0-1 0,0 0 0,0 0 0,-1 1 0,0-1 0,1 0 0,-1 0 0,0-1 0,-1 1 0,1 0 0,0-1 0,-1 1 0,1-1 0,-1 0 0,0 1 0,0-1 0,0-1 0,0 1 0,0 0 0,0-1 0,0 0 0,-1 1 0,1-1 0,-1-1 0,-5 2 0,-9 0 0,-1 0 0,1-1 0,-1-2 0,-25-2 0,-3 0 0,13 3-54,20 1-208,1-1-1,-1 0 1,0-1 0,-16-3 0,15-1-6564</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12.707"/>
    </inkml:context>
    <inkml:brush xml:id="br0">
      <inkml:brushProperty name="width" value="0.05" units="cm"/>
      <inkml:brushProperty name="height" value="0.05" units="cm"/>
      <inkml:brushProperty name="color" value="#E71224"/>
    </inkml:brush>
  </inkml:definitions>
  <inkml:trace contextRef="#ctx0" brushRef="#br0">1 23 24575,'3'0'0,"2"-4"0,4-1 0,3 0 0,4 2 0,3 0 0,2 1 0,1 1 0,4 1 0,2 0 0,3 0 0,0 0 0,-5 4 0,-14 5 0,-10 1-8191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13.227"/>
    </inkml:context>
    <inkml:brush xml:id="br0">
      <inkml:brushProperty name="width" value="0.05" units="cm"/>
      <inkml:brushProperty name="height" value="0.05" units="cm"/>
      <inkml:brushProperty name="color" value="#E71224"/>
    </inkml:brush>
  </inkml:definitions>
  <inkml:trace contextRef="#ctx0" brushRef="#br0">0 1 24575,'0'4'0,"4"1"0,4 0 0,6-1 0,3-1 0,10-2 0,5 0 0,7 0 0,9-1 0,-1 0 0,0-1 0,-4 1 0,-11 0-8191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15.344"/>
    </inkml:context>
    <inkml:brush xml:id="br0">
      <inkml:brushProperty name="width" value="0.05" units="cm"/>
      <inkml:brushProperty name="height" value="0.05" units="cm"/>
      <inkml:brushProperty name="color" value="#E71224"/>
    </inkml:brush>
  </inkml:definitions>
  <inkml:trace contextRef="#ctx0" brushRef="#br0">315 0 24575,'-9'1'0,"0"0"0,1 0 0,-1 1 0,1 0 0,-1 1 0,1 0 0,0 0 0,0 0 0,0 1 0,0 1 0,-7 4 0,4-1 0,1 0 0,-1 0 0,2 1 0,-1 1 0,1-1 0,-13 19 0,19-23 0,0-1 0,0 1 0,0 1 0,0-1 0,1 0 0,0 1 0,0-1 0,0 1 0,0 6 0,1-11 0,1 1 0,0-1 0,0 0 0,0 1 0,1-1 0,-1 1 0,0-1 0,1 0 0,-1 0 0,0 1 0,1-1 0,0 0 0,-1 0 0,1 1 0,0-1 0,-1 0 0,2 2 0,0-2 0,0 1 0,0-1 0,0 0 0,0 0 0,0 1 0,0-1 0,0 0 0,1-1 0,-1 1 0,0 0 0,1-1 0,-1 1 0,3-1 0,8 2 0,0-1 0,0-1 0,0-1 0,0 0 0,0 0 0,0-1 0,0-1 0,-1 0 0,1-1 0,-1 0 0,0-1 0,16-8 0,-2-2 0,-1-1 0,-1-1 0,0-1 0,27-28 0,-49 45 0,-1-1 0,1 1 0,-1-1 0,1 1 0,0-1 0,0 1 0,0 0 0,0 0 0,0 0 0,0 0 0,2-1 0,-4 3 0,1-1 0,-1 0 0,0 0 0,1 0 0,-1 0 0,0 0 0,1 0 0,-1 0 0,0 0 0,1 1 0,-1-1 0,0 0 0,0 0 0,1 0 0,-1 1 0,0-1 0,0 0 0,1 0 0,-1 1 0,0-1 0,0 0 0,0 1 0,0-1 0,1 0 0,-1 1 0,0-1 0,0 0 0,0 1 0,0-1 0,0 0 0,0 1 0,0-1 0,0 0 0,0 1 0,0-1 0,0 0 0,0 1 0,0-1 0,0 1 0,-1 8 0,-1 0 0,0 0 0,-5 15 0,6-20 0,-26 85 0,3 2 0,-15 125 0,36-189 0,-1 0 0,-2-1 0,-1 0 0,-12 33 0,15-49 0,0 0 0,-1 0 0,0 0 0,-1-1 0,0 1 0,0-1 0,-1-1 0,0 1 0,-1-1 0,1-1 0,-2 1 0,1-1 0,-13 8 0,7-10 0,1 1 0,-1-2 0,0 0 0,0-1 0,-1 0 0,1-1 0,-1 0 0,1-2 0,-1 1 0,1-2 0,-1 0 0,-25-5 0,37 5 0,1 1 0,0-1 0,-1 0 0,1 0 0,0 0 0,0 0 0,0 0 0,0 0 0,0-1 0,0 1 0,0-1 0,0 1 0,0-1 0,0 0 0,1 1 0,-1-1 0,1 0 0,0 0 0,-1 0 0,1 0 0,0-1 0,0 1 0,0 0 0,0 0 0,1-1 0,-1 1 0,1 0 0,-1-1 0,1 1 0,0-1 0,0 1 0,0-1 0,0 1 0,0 0 0,1-1 0,0-3 0,1-2 0,0 1 0,1 0 0,0 0 0,0 0 0,0 0 0,1 0 0,0 1 0,0-1 0,1 1 0,8-9 0,0 4 0,0 0 0,1 0 0,0 2 0,1 0 0,0 0 0,0 1 0,31-10 0,-13 7 0,0 2 0,68-10 0,-75 16 0,-14 2 0,1 0 0,0-2 0,17-4 0,-25 5 0,0 0 0,0 0 0,0-1 0,-1 0 0,1 0 0,-1 0 0,0 0 0,1-1 0,-1 0 0,-1 0 0,6-6 0,1-3 0,-1 0 0,13-26 0,-20 34 0,1 0 0,-1 0 0,0 0 0,0-1 0,-1 1 0,0 0 0,0-1 0,0 1 0,0-1 0,-1 1 0,0-10 0,-1 14 0,1 0 0,0-1 0,-1 1 0,1-1 0,-1 1 0,0-1 0,1 1 0,-1 0 0,0 0 0,0-1 0,0 1 0,0 0 0,0 0 0,0 0 0,0 0 0,0 0 0,-1 0 0,1 0 0,0 1 0,-1-1 0,1 0 0,0 1 0,-1-1 0,1 1 0,-1-1 0,1 1 0,-1 0 0,1-1 0,-1 1 0,1 0 0,-1 0 0,1 0 0,-1 0 0,1 0 0,-1 1 0,1-1 0,-1 0 0,1 1 0,-2 0 0,-2 0 0,0 1 0,0-1 0,0 1 0,1 0 0,-1 1 0,1-1 0,-1 1 0,1 0 0,0 0 0,-6 6 0,7-6 0,1-1 0,0 1 0,0 0 0,0 0 0,0 0 0,1 1 0,-1-1 0,1 0 0,0 0 0,-1 1 0,2-1 0,-1 1 0,0-1 0,1 1 0,-1 0 0,1-1 0,1 7 0,0-5 0,0 0 0,0 0 0,1 1 0,0-1 0,0 0 0,0 0 0,1 0 0,-1-1 0,1 1 0,6 6 0,3 2 0,0-1 0,0 0 0,2 0 0,-1-2 0,2 1 0,17 9 0,-12-10 0,0 0 0,1-2 0,-1 0 0,2-1 0,-1-1 0,1-1 0,0-1 0,0-1 0,0-1 0,43-1 0,-60-2 0,0 0 0,1-1 0,-1 1 0,0-1 0,0 0 0,0 0 0,0-1 0,0 1 0,8-7 0,-8 6 0,0 0 0,0 0 0,0 0 0,0 1 0,0 0 0,1 0 0,-1 0 0,1 0 0,7 0 0,8-1 0,-16 2 0,1 0 0,-1 0 0,0 0 0,1 1 0,-1 0 0,1 0 0,-1 1 0,0-1 0,1 1 0,5 2 0,-10-3 2,-1 0-1,1 1 1,-1-1-1,1 0 0,-1 1 1,0-1-1,1 1 1,-1-1-1,1 0 0,-1 1 1,0-1-1,1 1 1,-1-1-1,0 1 0,0 0 1,1-1-1,-1 1 1,0-1-1,0 1 1,0-1-1,0 1 0,0 0 1,0-1-1,0 1 1,0-1-1,0 1 0,0-1 1,0 1-1,0 0 1,0-1-1,0 1 1,-1 0-1,-8 20-733,7-17 52,-11 19-6146</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17.806"/>
    </inkml:context>
    <inkml:brush xml:id="br0">
      <inkml:brushProperty name="width" value="0.05" units="cm"/>
      <inkml:brushProperty name="height" value="0.05" units="cm"/>
      <inkml:brushProperty name="color" value="#E71224"/>
    </inkml:brush>
  </inkml:definitions>
  <inkml:trace contextRef="#ctx0" brushRef="#br0">43 1 24575,'0'4'0,"0"5"0,0 4 0,0 4 0,0 3 0,0 6 0,0 1 0,0 4 0,-3 5 0,-2-1 0,0 1 0,-2 2 0,-1-1 0,2 0 0,1-3 0,2-6-8191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20.299"/>
    </inkml:context>
    <inkml:brush xml:id="br0">
      <inkml:brushProperty name="width" value="0.05" units="cm"/>
      <inkml:brushProperty name="height" value="0.05" units="cm"/>
      <inkml:brushProperty name="color" value="#E71224"/>
    </inkml:brush>
  </inkml:definitions>
  <inkml:trace contextRef="#ctx0" brushRef="#br0">131 21 24575,'1'-1'0,"-1"0"0,0 0 0,1 0 0,0 0 0,-1 0 0,1 0 0,0 0 0,-1 0 0,1 0 0,0 0 0,0 1 0,0-1 0,0 0 0,0 0 0,0 1 0,0-1 0,0 1 0,0-1 0,0 1 0,0-1 0,0 1 0,0 0 0,0 0 0,1-1 0,-1 1 0,0 0 0,2 0 0,33-3 0,-32 3 0,-1 1 0,1-1 0,0 0 0,0 1 0,-1 0 0,1 0 0,0 0 0,-1 0 0,1 1 0,-1-1 0,0 1 0,1 0 0,-1 0 0,0 0 0,0 1 0,0-1 0,0 1 0,-1-1 0,1 1 0,-1 0 0,1 0 0,-1 0 0,0 0 0,0 1 0,0-1 0,-1 0 0,1 1 0,-1-1 0,0 1 0,0 0 0,0-1 0,-1 1 0,1 0 0,-1 0 0,0-1 0,0 1 0,0 0 0,0 0 0,-1 0 0,1-1 0,-1 1 0,0 0 0,0-1 0,-1 1 0,1-1 0,-1 1 0,1-1 0,-1 0 0,0 1 0,-1-1 0,1 0 0,-4 4 0,-8 4 0,-1 0 0,0 0 0,-1-2 0,0 0 0,0-1 0,-1 0 0,-25 7 0,31-12 0,1-1 0,-1-1 0,-18 1 0,-9 1 0,38-3 0,0 0 0,0 0 0,-1 0 0,1-1 0,0 1 0,0 0 0,0 0 0,-1 0 0,1 0 0,0 0 0,0 1 0,0-1 0,-1 0 0,1 0 0,0 0 0,0 0 0,0 0 0,-1 0 0,1 0 0,0 0 0,0 0 0,0 0 0,0 1 0,-1-1 0,1 0 0,0 0 0,0 0 0,0 0 0,0 0 0,0 1 0,0-1 0,-1 0 0,1 0 0,0 0 0,0 0 0,0 1 0,0-1 0,0 0 0,0 0 0,0 0 0,0 1 0,0-1 0,9 7 0,23 7 0,-23-10 0,162 86 0,-151-79 0,-17-9 0,0 0 0,0 0 0,0 0 0,0 0 0,0 0 0,-1 1 0,1-1 0,-1 1 0,0 0 0,0-1 0,0 1 0,0 0 0,0 0 0,-1 0 0,1 1 0,-1-1 0,0 0 0,0 0 0,0 1 0,0-1 0,-1 1 0,1-1 0,-1 1 0,0-1 0,0 1 0,0-1 0,0 1 0,-1-1 0,0 1 0,1-1 0,-1 0 0,0 1 0,-1-1 0,1 0 0,-1 0 0,1 0 0,-1 0 0,0 0 0,0 0 0,0 0 0,0 0 0,-1-1 0,1 1 0,-1-1 0,0 0 0,1 0 0,-1 0 0,0 0 0,0 0 0,0-1 0,-1 1 0,1-1 0,0 0 0,-7 2 0,-11 0-1365,2-1-5461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25.350"/>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30.194"/>
    </inkml:context>
    <inkml:brush xml:id="br0">
      <inkml:brushProperty name="width" value="0.05" units="cm"/>
      <inkml:brushProperty name="height" value="0.05" units="cm"/>
      <inkml:brushProperty name="color" value="#E71224"/>
    </inkml:brush>
  </inkml:definitions>
  <inkml:trace contextRef="#ctx0" brushRef="#br0">14 0 24575,'0'4'0,"0"5"0,0 4 0,0 4 0,0 3 0,-4 6 0,-1 1 0,0-3-8191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45:58.176"/>
    </inkml:context>
    <inkml:brush xml:id="br0">
      <inkml:brushProperty name="width" value="0.05" units="cm"/>
      <inkml:brushProperty name="height" value="0.05" units="cm"/>
      <inkml:brushProperty name="color" value="#E71224"/>
    </inkml:brush>
  </inkml:definitions>
  <inkml:trace contextRef="#ctx0" brushRef="#br0">0 68 24575,'1'-1'0,"-1"0"0,0 1 0,1-1 0,-1 0 0,1 0 0,-1 0 0,1 1 0,-1-1 0,1 0 0,-1 0 0,1 1 0,0-1 0,-1 0 0,1 1 0,0-1 0,0 1 0,-1-1 0,1 1 0,0-1 0,2 0 0,23-10 0,-12 6 0,-13 5 0,66-29 0,-63 27 0,1 1 0,0 0 0,0 0 0,0 0 0,-1 0 0,1 1 0,0 0 0,0 0 0,0 0 0,0 0 0,0 1 0,7 2 0,-10-2 0,0 0 0,0 0 0,0 1 0,0-1 0,0 1 0,-1-1 0,1 1 0,-1 0 0,1-1 0,-1 1 0,1 0 0,-1 0 0,0 0 0,0 0 0,0 0 0,0 0 0,-1 0 0,1 1 0,0-1 0,-1 0 0,0 0 0,1 4 0,1 55 0,-2-47 0,0 29 0,1-5 0,-2-1 0,-7 52 0,7-85 0,0 0 0,0 0 0,0 0 0,-1 0 0,0 0 0,1-1 0,-1 1 0,-1-1 0,1 1 0,0-1 0,-1 0 0,0 0 0,-5 5 0,-2 0 0,0-1 0,0 0 0,-15 6 0,3-1 0,-2-1 0,20-10 0,1 0 0,-1 1 0,0-1 0,0 1 0,1 0 0,-1 0 0,1 1 0,-1-1 0,1 1 0,-4 4 0,7-7 0,0 0 0,0 1 0,0-1 0,0 0 0,0 1 0,0-1 0,0 0 0,0 1 0,0-1 0,0 1 0,0-1 0,0 0 0,0 1 0,0-1 0,0 0 0,1 1 0,-1-1 0,0 0 0,0 0 0,0 1 0,1-1 0,-1 0 0,0 1 0,0-1 0,1 0 0,-1 0 0,0 1 0,0-1 0,1 0 0,-1 0 0,0 0 0,1 0 0,-1 1 0,0-1 0,1 0 0,-1 0 0,0 0 0,1 0 0,-1 0 0,0 0 0,1 0 0,-1 0 0,1 0 0,-1 0 0,1 0 0,19 3 0,-19-3 0,160 2 60,-84-4-1485,-59 2-5401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5:09.886"/>
    </inkml:context>
    <inkml:brush xml:id="br0">
      <inkml:brushProperty name="width" value="0.05" units="cm"/>
      <inkml:brushProperty name="height" value="0.05" units="cm"/>
      <inkml:brushProperty name="color" value="#E71224"/>
    </inkml:brush>
  </inkml:definitions>
  <inkml:trace contextRef="#ctx0" brushRef="#br0">1 368 24575,'9'0'0,"1"-1"0,-1-1 0,1 1 0,-1-2 0,0 1 0,0-1 0,0-1 0,0 1 0,-1-2 0,11-5 0,11-10 0,39-33 0,-23 16 0,-16 17 0,40-21 0,-34 20 0,-11 9 0,1 0 0,33-9 0,1-1 0,-44 17 0,1 1 0,0 0 0,0 2 0,0 0 0,0 0 0,0 2 0,29 2 0,-24-1 0,1 0 0,0-2 0,36-6 0,124-23 0,-133 25 0,1 2 0,69 4 0,-30 2 0,-10-2 0,94-3 0,-122-11-1365,-38 9-5461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3:48.558"/>
    </inkml:context>
    <inkml:brush xml:id="br0">
      <inkml:brushProperty name="width" value="0.05" units="cm"/>
      <inkml:brushProperty name="height" value="0.05" units="cm"/>
      <inkml:brushProperty name="color" value="#E71224"/>
    </inkml:brush>
  </inkml:definitions>
  <inkml:trace contextRef="#ctx0" brushRef="#br0">244 1 24575,'-3'45'0,"-2"0"0,-2-1 0,-2 1 0,-27 80 0,24-84 0,-14 59 0,4 1 0,-12 145 0,11 208 0,3-63 0,-2-39 0,13-210 0,-5 223 0,13-275 0,3 86 0,0-169 0,-1 0 0,2 0 0,-1 0 0,1 0 0,0-1 0,0 1 0,0-1 0,1 0 0,0 0 0,1 0 0,-1 0 0,1-1 0,0 0 0,0 0 0,1 0 0,7 5 0,6 3 0,1 0 0,0-1 0,38 16 0,-33-19 0,0-1 0,0-1 0,1-1 0,0-1 0,0-1 0,0-2 0,46-1 0,-60-2 0,0-1 0,0 0 0,1-1 0,-1 0 0,-1-1 0,1 0 0,12-8 0,76-46 0,-64 35 0,-14 7 0,0 0 0,-1-1 0,0-1 0,-2-1 0,0 0 0,-1-2 0,-1 0 0,26-43 0,-23 27 0,-1 0 0,-2-1 0,-1-1 0,-2-1 0,9-43 0,25-231 0,-32 176 0,23-391 0,-39-4 0,-2 229 0,2 275 0,-1 0 0,-1 1 0,-1-1 0,-2 1 0,-1 0 0,-1 0 0,-2 1 0,-15-36 0,21 56 0,-1-1 0,1 1 0,-2-1 0,1 1 0,-1 0 0,0 1 0,0-1 0,-1 1 0,0 0 0,0 1 0,-1-1 0,1 1 0,-1 0 0,0 1 0,-1 0 0,1 0 0,-1 0 0,1 1 0,-1 0 0,0 0 0,0 1 0,-1 0 0,-13-1 0,-22 1 0,20 1 0,1-1 0,-43-10 0,7-5 0,36 9 0,0 2 0,0 0 0,0 2 0,-41-4 0,30 8 0,-18-2 0,-56 7 0,94-4 0,0 1 0,-1 1 0,1 0 0,1 1 0,-1 1 0,0 0 0,1 0 0,-23 14 0,23-8-1365,3 0-5461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3:50.746"/>
    </inkml:context>
    <inkml:brush xml:id="br0">
      <inkml:brushProperty name="width" value="0.05" units="cm"/>
      <inkml:brushProperty name="height" value="0.05" units="cm"/>
      <inkml:brushProperty name="color" value="#E71224"/>
    </inkml:brush>
  </inkml:definitions>
  <inkml:trace contextRef="#ctx0" brushRef="#br0">375 289 24575,'-1'16'0,"-1"-1"0,-1 0 0,0 0 0,-1 0 0,-10 24 0,-1 7 0,-129 424 0,26-89 0,100-319 0,2 2 0,3 0 0,3 1 0,3 0 0,1 71 0,8 675 0,-2-551 0,0-248 0,0 0 0,1 0 0,1 0 0,0 0 0,0-1 0,1 1 0,8 19 0,-9-27 0,0 0 0,0 0 0,1 0 0,-1 0 0,1 0 0,0 0 0,0-1 0,0 1 0,1-1 0,-1 0 0,1 0 0,-1 0 0,1-1 0,0 1 0,0-1 0,1 0 0,-1 0 0,0 0 0,1-1 0,-1 1 0,1-1 0,7 1 0,23 0 0,69-4 0,-37-1 0,-47 3 0,0 0 0,-1-2 0,1 0 0,-1-1 0,0-2 0,0 1 0,0-2 0,-1-1 0,1 0 0,-2-1 0,1-1 0,-1-1 0,30-22 0,-22 12 0,-1-2 0,0-1 0,-1 0 0,-2-2 0,-1-1 0,0 0 0,-2-2 0,-2 0 0,0 0 0,14-39 0,-29 64 0,85-221 0,-68 167 0,-2-1 0,8-60 0,3-178 0,-20 186 0,2-498 0,-11 367 0,2 138 0,-4 0 0,-17-104 0,10 140 0,-4 0 0,-2 1 0,-33-84 0,45 138 0,1 0 0,-1 0 0,-1 1 0,0 0 0,-7-10 0,11 18 0,-1 0 0,1 0 0,-1 1 0,0-1 0,1 1 0,-1 0 0,0 0 0,-1 0 0,1 0 0,0 0 0,0 0 0,-1 1 0,1 0 0,-1 0 0,1 0 0,-1 0 0,-7-1 0,-4 1 0,-1 1 0,0 0 0,1 0 0,-1 2 0,1 0 0,-1 1 0,1 0 0,0 2 0,-24 8 0,22-4 0,0 0 0,0 2 0,0-1 0,2 2 0,-1 0 0,2 1 0,-18 18 0,11-9 0,5-6 0,0 1 0,0 1 0,2 0 0,0 1 0,-15 27 0,27-38 23,-1-1 0,1 0 0,0 1 0,-1 13 0,-3 11-1503,2-19-5346</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38.608"/>
    </inkml:context>
    <inkml:brush xml:id="br0">
      <inkml:brushProperty name="width" value="0.05" units="cm"/>
      <inkml:brushProperty name="height" value="0.05" units="cm"/>
      <inkml:brushProperty name="color" value="#E71224"/>
    </inkml:brush>
  </inkml:definitions>
  <inkml:trace contextRef="#ctx0" brushRef="#br0">25 74 24575,'4'-1'0,"-1"0"0,0 0 0,0 0 0,0-1 0,0 1 0,-1-1 0,1 0 0,0 0 0,-1 0 0,1 0 0,-1 0 0,1 0 0,2-4 0,9-8 0,-7 9 0,0 1 0,0 0 0,1 0 0,-1 1 0,1 0 0,0 0 0,-1 1 0,12-2 0,-18 4 0,1 0 0,0-1 0,0 1 0,0 0 0,0 0 0,-1 0 0,1 1 0,0-1 0,0 0 0,-1 1 0,1-1 0,0 1 0,0-1 0,-1 1 0,1 0 0,-1 0 0,3 2 0,-2-2 0,-1 0 0,0 1 0,-1-1 0,1 1 0,0 0 0,0-1 0,-1 1 0,1 0 0,-1 0 0,1-1 0,-1 1 0,0 0 0,1 0 0,-1-1 0,0 1 0,0 0 0,-1 0 0,1 0 0,0-1 0,0 1 0,-2 3 0,-3 10 0,-1-1 0,-1 0 0,0 0 0,-1-1 0,-1 1 0,0-2 0,0 1 0,-12 10 0,7-7 0,-23 23 0,29-32 0,0 1 0,0 0 0,1 0 0,0 0 0,0 1 0,1 0 0,-7 14 0,13-22 0,-1 0 0,1 0 0,-1 1 0,1-1 0,0 0 0,0 0 0,0 1 0,0-1 0,0 0 0,0 0 0,0 1 0,0-1 0,1 0 0,-1 0 0,0 1 0,1-1 0,-1 0 0,1 0 0,-1 0 0,1 0 0,-1 0 0,1 0 0,0 0 0,0 0 0,-1 0 0,1 0 0,0 0 0,0 0 0,0 0 0,0-1 0,0 1 0,0 0 0,0-1 0,0 1 0,1-1 0,-1 1 0,0-1 0,0 1 0,0-1 0,1 0 0,-1 0 0,2 1 0,8 1 0,1 0 0,0-1 0,19 0 0,-17 0 0,40 5 120,-50-5-255,0 0 0,0 0 0,0 1 0,0-1 0,0 1 0,0 0 0,0 0 0,-1 0 0,1 0 0,4 5 0,2 4-6691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39.999"/>
    </inkml:context>
    <inkml:brush xml:id="br0">
      <inkml:brushProperty name="width" value="0.05" units="cm"/>
      <inkml:brushProperty name="height" value="0.05" units="cm"/>
      <inkml:brushProperty name="color" value="#E71224"/>
    </inkml:brush>
  </inkml:definitions>
  <inkml:trace contextRef="#ctx0" brushRef="#br0">1 0 24575,'0'352'0,"0"-348"0,0 0 0,0 0 0,0 0 0,0 0 0,1 0 0,0 0 0,0 0 0,0 0 0,0 0 0,1 0 0,-1-1 0,1 1 0,0 0 0,0-1 0,4 6 0,-3-7 0,0 1 0,1-1 0,-1 0 0,0 0 0,1 0 0,-1 0 0,1-1 0,-1 0 0,1 1 0,0-1 0,0 0 0,0-1 0,0 1 0,-1-1 0,1 0 0,5 0 0,35 0-1365,-25-1-5461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40.791"/>
    </inkml:context>
    <inkml:brush xml:id="br0">
      <inkml:brushProperty name="width" value="0.05" units="cm"/>
      <inkml:brushProperty name="height" value="0.05" units="cm"/>
      <inkml:brushProperty name="color" value="#E71224"/>
    </inkml:brush>
  </inkml:definitions>
  <inkml:trace contextRef="#ctx0" brushRef="#br0">108 0 24575,'-2'31'0,"-2"0"0,-1 0 0,-1-1 0,-1 0 0,-14 36 0,10-38 0,2 1 0,2 0 0,1 0 0,0 1 0,-1 49 0,6-43-455,-1 0 0,-9 41 0,8-58-6371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42.071"/>
    </inkml:context>
    <inkml:brush xml:id="br0">
      <inkml:brushProperty name="width" value="0.05" units="cm"/>
      <inkml:brushProperty name="height" value="0.05" units="cm"/>
      <inkml:brushProperty name="color" value="#E71224"/>
    </inkml:brush>
  </inkml:definitions>
  <inkml:trace contextRef="#ctx0" brushRef="#br0">202 0 24575,'-7'0'0,"-1"0"0,1 1 0,0-1 0,-1 1 0,1 1 0,-1 0 0,1 0 0,0 0 0,-8 4 0,10-3 0,0 1 0,0-1 0,0 1 0,1 0 0,-1 0 0,1 0 0,0 1 0,0 0 0,1-1 0,-1 1 0,-4 11 0,-4 7 0,2 0 0,1 1 0,1 0 0,1 0 0,1 1 0,2 0 0,0 0 0,1 1 0,2-1 0,0 1 0,6 44 0,-5-69 0,0 1 0,0-1 0,0 1 0,0 0 0,1-1 0,-1 1 0,1-1 0,-1 1 0,1-1 0,-1 1 0,1-1 0,0 1 0,-1-1 0,1 0 0,0 1 0,0-1 0,0 0 0,0 0 0,0 0 0,1 1 0,-1-1 0,0 0 0,0-1 0,1 1 0,-1 0 0,1 0 0,-1-1 0,0 1 0,1 0 0,0-1 0,-1 1 0,1-1 0,-1 0 0,1 0 0,1 1 0,0-2 0,-1 1 0,0-1 0,0 1 0,0-1 0,1 0 0,-1 1 0,0-1 0,0 0 0,0 0 0,0-1 0,0 1 0,-1 0 0,1-1 0,0 1 0,0-1 0,-1 0 0,1 1 0,-1-1 0,0 0 0,1 0 0,-1 0 0,0 0 0,0 0 0,1-3 0,0 0 14,-1 1-1,0-1 0,1 1 0,-2-1 1,1 0-1,0 0 0,-1 0 1,0-5-1,0 8-81,-1 0 1,1 0-1,0 0 1,-1 0-1,1 0 1,-1 0-1,0 0 1,0 1-1,0-1 1,1 0-1,-2 0 1,1 0-1,0 1 1,0-1-1,0 1 1,-1-1-1,1 1 1,-1 0-1,1-1 1,-1 1-1,-2-2 1,-11-3-6759</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43.914"/>
    </inkml:context>
    <inkml:brush xml:id="br0">
      <inkml:brushProperty name="width" value="0.05" units="cm"/>
      <inkml:brushProperty name="height" value="0.05" units="cm"/>
      <inkml:brushProperty name="color" value="#E71224"/>
    </inkml:brush>
  </inkml:definitions>
  <inkml:trace contextRef="#ctx0" brushRef="#br0">216 10 24575,'1'-1'0,"-1"1"0,0 0 0,0-1 0,0 1 0,0 0 0,0 0 0,0-1 0,0 1 0,0 0 0,0-1 0,0 1 0,0 0 0,0-1 0,0 1 0,0 0 0,0 0 0,0-1 0,-1 1 0,1 0 0,0-1 0,0 1 0,0 0 0,0 0 0,0-1 0,-1 1 0,1 0 0,0 0 0,0 0 0,-1-1 0,1 1 0,0 0 0,0 0 0,-1 0 0,1 0 0,0-1 0,0 1 0,-1 0 0,1 0 0,-11 7 0,-7 17 0,12-12 0,1 0 0,0 0 0,1 1 0,0 0 0,1 0 0,0 0 0,0 17 0,1-1 0,2-1 0,4 39 0,-3-59 0,1 0 0,0 0 0,1 0 0,-1 0 0,2-1 0,-1 1 0,1-1 0,6 10 0,-5-11 0,-1 1 0,0 0 0,-1 0 0,1 0 0,-2 1 0,1-1 0,-1 1 0,2 10 0,-4-17 0,1 1 0,-1-1 0,0 1 0,0-1 0,-1 1 0,1-1 0,0 1 0,0-1 0,-1 1 0,1-1 0,-1 1 0,1-1 0,-1 1 0,0-1 0,1 0 0,-1 1 0,0-1 0,0 0 0,0 0 0,0 1 0,0-1 0,0 0 0,-2 1 0,0 0 0,0 0 0,-1-1 0,1 1 0,0-1 0,-1 0 0,1 0 0,0 0 0,-1-1 0,1 1 0,-5 0 0,-1-1 0,-1 0 0,1 0 0,0-1 0,0 0 0,-1-1 0,1 0 0,-12-4 0,16 3 0,0 0 0,0 0 0,1 0 0,-1 0 0,1-1 0,0 1 0,0-1 0,0 0 0,0 0 0,1-1 0,-1 1 0,1-1 0,1 0 0,-1 0 0,1 0 0,-1 0 0,1 0 0,1 0 0,-1 0 0,1-1 0,0 1 0,0-1 0,0 1 0,1-1 0,0 1 0,0-1 0,1 0 0,-1 1 0,1-1 0,0 1 0,1 0 0,-1-1 0,1 1 0,0 0 0,0 0 0,4-6 0,36-39 0,-34 41 0,1 0 0,-2 0 0,1-1 0,-1 0 0,9-18 0,-8 11 0,15-34 0,-23 49 0,1 1 0,0-1 0,-1 0 0,0 0 0,1 1 0,-1-1 0,0 0 0,0 0 0,0 0 0,0 0 0,0 1 0,0-1 0,0 0 0,-1 0 0,1 0 0,-1 1 0,1-1 0,-1 0 0,0 1 0,0-1 0,0 0 0,0 1 0,-1-3 0,-7-1-1365,0 5-5461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44.666"/>
    </inkml:context>
    <inkml:brush xml:id="br0">
      <inkml:brushProperty name="width" value="0.05" units="cm"/>
      <inkml:brushProperty name="height" value="0.05" units="cm"/>
      <inkml:brushProperty name="color" value="#E71224"/>
    </inkml:brush>
  </inkml:definitions>
  <inkml:trace contextRef="#ctx0" brushRef="#br0">115 1 24575,'0'4'0,"-4"4"0,-4 10 0,-2 4 0,2 2 0,-3 2 0,2-1 0,1 0 0,-1 2 0,1 1 0,-2-1 0,1-1 0,-2-1 0,1-5-8191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46.063"/>
    </inkml:context>
    <inkml:brush xml:id="br0">
      <inkml:brushProperty name="width" value="0.05" units="cm"/>
      <inkml:brushProperty name="height" value="0.05" units="cm"/>
      <inkml:brushProperty name="color" value="#E71224"/>
    </inkml:brush>
  </inkml:definitions>
  <inkml:trace contextRef="#ctx0" brushRef="#br0">130 0 24575,'-3'0'0,"-1"0"0,1 1 0,-1-1 0,1 1 0,-1 0 0,1 0 0,-1 0 0,1 0 0,0 1 0,-1-1 0,1 1 0,0 0 0,0 0 0,0 0 0,0 0 0,-3 3 0,2 0 0,0 1 0,-1-1 0,2 0 0,-1 1 0,1 0 0,-1 0 0,2 0 0,-4 8 0,2 0 0,0 0 0,1 0 0,0 0 0,1 0 0,1 1 0,1-1 0,1 23 0,-1-33 0,1 0 0,0 1 0,0-1 0,0 0 0,1 0 0,-1 0 0,1 0 0,0 0 0,0 0 0,1 0 0,-1-1 0,1 1 0,0-1 0,0 0 0,0 0 0,0 0 0,0 0 0,1 0 0,-1-1 0,1 1 0,0-1 0,0 0 0,0 0 0,0 0 0,0-1 0,0 0 0,6 2 0,-1-1 0,1 0 0,-1-1 0,1-1 0,-1 1 0,1-1 0,-1-1 0,1 0 0,-1 0 0,0-1 0,1 0 0,16-6 0,-21 5 0,1 0 0,-1-1 0,-1 1 0,1-1 0,0 0 0,-1-1 0,0 1 0,0-1 0,0 1 0,-1-1 0,0 0 0,0-1 0,0 1 0,0 0 0,-1-1 0,0 0 0,0 1 0,0-1 0,1-11 0,-2 13 0,0-1 0,0 0 0,-1 1 0,1-1 0,-1 1 0,0-1 0,0 0 0,-1 1 0,1-1 0,-1 0 0,0 1 0,0-1 0,-1 1 0,1 0 0,-1-1 0,0 1 0,0 0 0,-1 0 0,1 0 0,-1 0 0,0 1 0,0-1 0,0 1 0,0-1 0,-1 1 0,-3-3 0,-3 1 12,-1 0-1,0 0 1,0 1 0,0 1-1,0 0 1,-1 0 0,-19-1-1,-82 1-829,91 4 178,3-1-6186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46:00.375"/>
    </inkml:context>
    <inkml:brush xml:id="br0">
      <inkml:brushProperty name="width" value="0.05" units="cm"/>
      <inkml:brushProperty name="height" value="0.05" units="cm"/>
      <inkml:brushProperty name="color" value="#E71224"/>
    </inkml:brush>
  </inkml:definitions>
  <inkml:trace contextRef="#ctx0" brushRef="#br0">331 1 24575,'0'0'0,"0"1"0,0 0 0,1 0 0,-1-1 0,0 1 0,1 0 0,-1-1 0,0 1 0,1 0 0,-1-1 0,1 1 0,-1-1 0,1 1 0,-1-1 0,1 1 0,-1-1 0,1 1 0,0-1 0,-1 1 0,1-1 0,0 0 0,-1 1 0,1-1 0,0 0 0,0 0 0,26 8 0,-8-3 0,-17-4 0,1 0 0,-1 1 0,0-1 0,0 1 0,0 0 0,0-1 0,0 1 0,0 0 0,-1 0 0,1 1 0,-1-1 0,1 0 0,-1 0 0,0 1 0,0-1 0,0 1 0,0-1 0,0 1 0,0-1 0,-1 1 0,1 0 0,-1-1 0,0 1 0,0-1 0,0 1 0,0 0 0,0-1 0,-2 5 0,1-1 0,0 0 0,-1 0 0,0 0 0,0 0 0,-1 0 0,0 0 0,0-1 0,0 1 0,0-1 0,-1 0 0,-4 5 0,-4 0 0,1 0 0,-2 0 0,1-1 0,-1-1 0,0 0 0,-27 11 0,8-6 0,-64 17 0,211-29 0,-114-1 0,8-1 0,-1 1 0,0 0 0,0 1 0,0 0 0,0 0 0,12 4 0,-18-5 0,-1 1 0,1 0 0,0 0 0,-1 0 0,1 0 0,-1 0 0,1 1 0,-1-1 0,1 0 0,-1 1 0,0-1 0,0 1 0,0-1 0,0 1 0,0 0 0,0-1 0,0 1 0,0 0 0,-1 0 0,1 0 0,-1 0 0,1-1 0,-1 1 0,0 0 0,1 0 0,-1 0 0,0 0 0,0 0 0,-1 0 0,1 0 0,0 0 0,-1 0 0,0 2 0,0 0 0,0 1 0,-1-1 0,1 0 0,-1 1 0,0-1 0,0 0 0,-1 0 0,1 0 0,-1 0 0,0-1 0,0 1 0,-7 6 0,-5 2 0,-32 21 0,-1 2 0,40-28 12,-1 0 0,0 0 0,-1-1 0,0 0 0,0-1 0,0 0 0,0-1 0,-1 0 0,-15 4 0,23-7-51,0-1 0,-1 1 0,1-1 0,0 0 0,0 1 0,0-1-1,0-1 1,0 1 0,0 0 0,0-1 0,-1 0 0,1 1 0,0-1 0,1 0 0,-1-1 0,0 1 0,0 0 0,0-1-1,1 0 1,-1 0 0,1 1 0,-1-2 0,1 1 0,0 0 0,0 0 0,0-1 0,0 1 0,0-1 0,0 1 0,1-1 0,-1 0-1,1 0 1,0 0 0,0 0 0,0 0 0,0 0 0,0-5 0,-3-10-6787</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56.883"/>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57.659"/>
    </inkml:context>
    <inkml:brush xml:id="br0">
      <inkml:brushProperty name="width" value="0.05" units="cm"/>
      <inkml:brushProperty name="height" value="0.05" units="cm"/>
      <inkml:brushProperty name="color" value="#E71224"/>
    </inkml:brush>
  </inkml:definitions>
  <inkml:trace contextRef="#ctx0" brushRef="#br0">27 1 24575,'-4'0'0,"-1"3"0,-3 6 0,-1 1-8191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58.790"/>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59.307"/>
    </inkml:context>
    <inkml:brush xml:id="br0">
      <inkml:brushProperty name="width" value="0.05" units="cm"/>
      <inkml:brushProperty name="height" value="0.05" units="cm"/>
      <inkml:brushProperty name="color" value="#E71224"/>
    </inkml:brush>
  </inkml:definitions>
  <inkml:trace contextRef="#ctx0" brushRef="#br0">1 1 24575,'4'0'0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4:59.790"/>
    </inkml:context>
    <inkml:brush xml:id="br0">
      <inkml:brushProperty name="width" value="0.05" units="cm"/>
      <inkml:brushProperty name="height" value="0.05" units="cm"/>
      <inkml:brushProperty name="color" value="#E71224"/>
    </inkml:brush>
  </inkml:definitions>
  <inkml:trace contextRef="#ctx0" brushRef="#br0">1 0 24575,'0'4'0,"0"4"0,0 6 0,0 6 0,0 1-8191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5:00.153"/>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5:00.843"/>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5:01.288"/>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5:13.422"/>
    </inkml:context>
    <inkml:brush xml:id="br0">
      <inkml:brushProperty name="width" value="0.05" units="cm"/>
      <inkml:brushProperty name="height" value="0.05" units="cm"/>
      <inkml:brushProperty name="color" value="#E71224"/>
    </inkml:brush>
  </inkml:definitions>
  <inkml:trace contextRef="#ctx0" brushRef="#br0">1 245 24575,'7'-1'0,"1"0"0,-1-1 0,0 1 0,1-1 0,-1-1 0,0 1 0,12-8 0,-11 6 0,1 1 0,-1-1 0,1 1 0,0 1 0,10-3 0,-1 2 0,1 0 0,-1-2 0,-1 0 0,1-1 0,18-10 0,83-47 0,-88 45 0,-6 3 0,-16 9 0,0 1 0,0 0 0,0 0 0,1 1 0,0 0 0,0 0 0,0 1 0,0 1 0,18-3 0,18 3 0,-15 0 0,46-7 0,-23 2 0,0 3 0,109 4 0,-61 3 0,-40-5 0,72 4 0,-130-2 0,0 0 0,1 1 0,-1-1 0,0 1 0,0 0 0,0 0 0,0 0 0,0 1 0,0-1 0,0 1 0,-1 0 0,1 0 0,0 1 0,-1-1 0,0 1 0,1-1 0,-1 1 0,0 0 0,0 0 0,-1 0 0,1 1 0,2 3 0,-4-4-97,0 0-1,1-1 1,0 1-1,-1-1 1,1 1-1,0-1 1,0 0-1,0 0 1,0 1-1,0-2 1,1 1-1,-1 0 0,5 2 1,6 2-6729</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5:15.617"/>
    </inkml:context>
    <inkml:brush xml:id="br0">
      <inkml:brushProperty name="width" value="0.05" units="cm"/>
      <inkml:brushProperty name="height" value="0.05" units="cm"/>
      <inkml:brushProperty name="color" value="#E71224"/>
    </inkml:brush>
  </inkml:definitions>
  <inkml:trace contextRef="#ctx0" brushRef="#br0">0 1 24575,'40'0'0,"0"2"0,0 2 0,-1 1 0,1 2 0,-1 2 0,-1 2 0,0 1 0,47 22 0,-62-25 0,46 13 0,-43-15 0,37 15 0,-48-16 0,1-1 0,0-1 0,0 0 0,23 2 0,20 5 0,-47-7 0,-1 0 0,1 0 0,17 12 0,13 4 0,-32-15 0,-1 0 0,1 1 0,-1 1 0,0-1 0,0 1 0,-1 1 0,9 10 0,24 19 0,-28-25 0,-1-1 0,18 24 0,-19-22 0,0 0 0,22 18 0,-19-19-1365,-3-1-5461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46:01.538"/>
    </inkml:context>
    <inkml:brush xml:id="br0">
      <inkml:brushProperty name="width" value="0.05" units="cm"/>
      <inkml:brushProperty name="height" value="0.05" units="cm"/>
      <inkml:brushProperty name="color" value="#E71224"/>
    </inkml:brush>
  </inkml:definitions>
  <inkml:trace contextRef="#ctx0" brushRef="#br0">3 0 24575,'-1'47'0,"0"-16"0,1-1 0,5 43 0,-4-66 0,0 1 0,1-1 0,0 1 0,0-1 0,1 0 0,0 0 0,0 0 0,0 0 0,1 0 0,0-1 0,1 0 0,-1 1 0,1-2 0,10 10 0,-9-11 0,0-1 0,0 0 0,1 0 0,0-1 0,-1 0 0,1 0 0,0-1 0,0 1 0,0-2 0,0 1 0,11-1 0,15 3 0,16 3-682,70-1-1,-100-5-6143</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3:35.173"/>
    </inkml:context>
    <inkml:brush xml:id="br0">
      <inkml:brushProperty name="width" value="0.05" units="cm"/>
      <inkml:brushProperty name="height" value="0.05" units="cm"/>
      <inkml:brushProperty name="color" value="#E71224"/>
    </inkml:brush>
  </inkml:definitions>
  <inkml:trace contextRef="#ctx0" brushRef="#br0">435 1 24575,'-25'0'0,"-82"3"0,95-1 0,0 0 0,0 1 0,0 0 0,0 0 0,1 1 0,-19 10 0,13-5 0,10-6 0,0 0 0,0 1 0,0 0 0,1 0 0,0 1 0,0 0 0,0 0 0,-10 11 0,5-3 45,0-1-1,-23 20 1,-11 11-1544,29-25-5327</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3:36.528"/>
    </inkml:context>
    <inkml:brush xml:id="br0">
      <inkml:brushProperty name="width" value="0.05" units="cm"/>
      <inkml:brushProperty name="height" value="0.05" units="cm"/>
      <inkml:brushProperty name="color" value="#E71224"/>
    </inkml:brush>
  </inkml:definitions>
  <inkml:trace contextRef="#ctx0" brushRef="#br0">623 1 24575,'-10'0'0,"-1"1"0,1 0 0,0 1 0,0 0 0,0 1 0,0 0 0,0 0 0,0 1 0,1 0 0,-14 9 0,-4 5 0,-49 43 0,39-30 0,-81 66 0,110-89 0,-1 1 0,1 0 0,0 0 0,-7 12 0,10-12 0,-1-1 0,0 0 0,-1 0 0,0-1 0,0 0 0,-15 11 0,9-11 30,-1 1 0,0-2 0,-18 6 1,-14 7-1517,32-11-5340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3:37.414"/>
    </inkml:context>
    <inkml:brush xml:id="br0">
      <inkml:brushProperty name="width" value="0.05" units="cm"/>
      <inkml:brushProperty name="height" value="0.05" units="cm"/>
      <inkml:brushProperty name="color" value="#E71224"/>
    </inkml:brush>
  </inkml:definitions>
  <inkml:trace contextRef="#ctx0" brushRef="#br0">506 1 24575,'-1'2'0,"1"0"0,-1 0 0,0 0 0,1 0 0,-1 0 0,0 0 0,0 0 0,0 0 0,0-1 0,-1 1 0,1 0 0,0-1 0,-1 1 0,-2 1 0,-28 25 0,21-19 0,-102 83 0,57-49 0,-97 99 0,76-45 90,37-45-1545,34-44-5371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3:38.344"/>
    </inkml:context>
    <inkml:brush xml:id="br0">
      <inkml:brushProperty name="width" value="0.05" units="cm"/>
      <inkml:brushProperty name="height" value="0.05" units="cm"/>
      <inkml:brushProperty name="color" value="#E71224"/>
    </inkml:brush>
  </inkml:definitions>
  <inkml:trace contextRef="#ctx0" brushRef="#br0">602 0 24575,'0'4'0,"-1"0"0,0 0 0,-1 0 0,1 0 0,-1 0 0,1-1 0,-1 1 0,0 0 0,-5 5 0,-1 3 0,-15 25 0,-1-2 0,-49 53 0,-70 56 0,36-55-4,74-63-268,0 0 0,2 3-1,1 0 1,-35 47 0,52-58-6554</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3:39.125"/>
    </inkml:context>
    <inkml:brush xml:id="br0">
      <inkml:brushProperty name="width" value="0.05" units="cm"/>
      <inkml:brushProperty name="height" value="0.05" units="cm"/>
      <inkml:brushProperty name="color" value="#E71224"/>
    </inkml:brush>
  </inkml:definitions>
  <inkml:trace contextRef="#ctx0" brushRef="#br0">336 1 24575,'-4'3'0,"-5"6"0,-4 4 0,-4 5 0,-3 2 0,-2 1 0,0 2 0,-1-1 0,0 1 0,-3 0 0,-2-1 0,5 1 0,2-1 0,1 0 0,0 0 0,4 0 0,0-1 0,4-2-8191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5:21.209"/>
    </inkml:context>
    <inkml:brush xml:id="br0">
      <inkml:brushProperty name="width" value="0.05" units="cm"/>
      <inkml:brushProperty name="height" value="0.05" units="cm"/>
      <inkml:brushProperty name="color" value="#E71224"/>
    </inkml:brush>
  </inkml:definitions>
  <inkml:trace contextRef="#ctx0" brushRef="#br0">1 1 24575,'3'0'0,"6"0"0,4 0 0,5 0 0,2 0 0,1 0 0,2 0 0,-1 0 0,1 0 0,-4 3 0,-5 6 0,-5 5 0,-8 3 0,-4-1-8191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5:21.757"/>
    </inkml:context>
    <inkml:brush xml:id="br0">
      <inkml:brushProperty name="width" value="0.05" units="cm"/>
      <inkml:brushProperty name="height" value="0.05" units="cm"/>
      <inkml:brushProperty name="color" value="#E71224"/>
    </inkml:brush>
  </inkml:definitions>
  <inkml:trace contextRef="#ctx0" brushRef="#br0">1 1 24575,'3'0'0,"6"0"0,4 0 0,5 0 0,5 0 0,4 0 0,0 0 0,0 0 0,-2 0 0,0 0 0,-6 0-8191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5:22.337"/>
    </inkml:context>
    <inkml:brush xml:id="br0">
      <inkml:brushProperty name="width" value="0.05" units="cm"/>
      <inkml:brushProperty name="height" value="0.05" units="cm"/>
      <inkml:brushProperty name="color" value="#E71224"/>
    </inkml:brush>
  </inkml:definitions>
  <inkml:trace contextRef="#ctx0" brushRef="#br0">0 2 24575,'34'0'0,"-6"-1"0,-1 1 0,0 1 0,1 2 0,-1 0 0,27 8 0,-51-9-47,-1-1 0,1 0 0,-1 0 0,0 1 0,1 0 0,-1-1 0,0 1 0,0 0 0,0 0-1,0 0 1,0 0 0,0 0 0,-1 1 0,1-1 0,-1 1 0,1-1 0,-1 1 0,0-1 0,0 1 0,0 0 0,-1-1 0,1 1-1,-1 0 1,1 0 0,-1-1 0,0 1 0,0 0 0,0 3 0,1 12-6779</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5:22.865"/>
    </inkml:context>
    <inkml:brush xml:id="br0">
      <inkml:brushProperty name="width" value="0.05" units="cm"/>
      <inkml:brushProperty name="height" value="0.05" units="cm"/>
      <inkml:brushProperty name="color" value="#E71224"/>
    </inkml:brush>
  </inkml:definitions>
  <inkml:trace contextRef="#ctx0" brushRef="#br0">0 1 24575,'4'0'0,"4"0"0,6 0 0,3 0 0,3 0 0,1 0 0,2 0 0,0 0 0,-1 0 0,-3 4 0,-5 4 0,-5 6 0,-4 3 0,-7 3 0,-2 1 0,-5 2 0,-5 0 0,1-4-8191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5:23.389"/>
    </inkml:context>
    <inkml:brush xml:id="br0">
      <inkml:brushProperty name="width" value="0.05" units="cm"/>
      <inkml:brushProperty name="height" value="0.05" units="cm"/>
      <inkml:brushProperty name="color" value="#E71224"/>
    </inkml:brush>
  </inkml:definitions>
  <inkml:trace contextRef="#ctx0" brushRef="#br0">0 1 24575,'4'3'0,"8"6"0,7 5 0,10 3 0,8 3 0,6-2 0,-2-1 0,1-2 0,-1-1 0,-2-3 0,-5-2 0,-8-4-8191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46:02.991"/>
    </inkml:context>
    <inkml:brush xml:id="br0">
      <inkml:brushProperty name="width" value="0.05" units="cm"/>
      <inkml:brushProperty name="height" value="0.05" units="cm"/>
      <inkml:brushProperty name="color" value="#E71224"/>
    </inkml:brush>
  </inkml:definitions>
  <inkml:trace contextRef="#ctx0" brushRef="#br0">214 1 24575,'-1'13'0,"-1"0"0,0 1 0,-1-1 0,0 0 0,-2 0 0,1-1 0,-1 1 0,-12 19 0,-13 36 0,-16 52 0,-24 78 0,66-176 33,0 1 0,2 0 1,-1 30-1,3-27-782,-8 49 0,4-56-6077</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5:24.693"/>
    </inkml:context>
    <inkml:brush xml:id="br0">
      <inkml:brushProperty name="width" value="0.05" units="cm"/>
      <inkml:brushProperty name="height" value="0.05" units="cm"/>
      <inkml:brushProperty name="color" value="#E71224"/>
    </inkml:brush>
  </inkml:definitions>
  <inkml:trace contextRef="#ctx0" brushRef="#br0">0 0 24575,'4'0'0,"5"0"0,4 0 0,5 0 0,5 0 0,4 0 0,4 0 0,0 0 0,3 0 0,-1 0 0,-2 0 0,-6 0-8191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5:25.331"/>
    </inkml:context>
    <inkml:brush xml:id="br0">
      <inkml:brushProperty name="width" value="0.05" units="cm"/>
      <inkml:brushProperty name="height" value="0.05" units="cm"/>
      <inkml:brushProperty name="color" value="#E71224"/>
    </inkml:brush>
  </inkml:definitions>
  <inkml:trace contextRef="#ctx0" brushRef="#br0">0 0 24575,'4'0'0,"5"0"0,8 0 0,5 0 0,3 0 0,0 0 0,0 0 0,0 0 0,-2 0 0,0 0 0,-4 4 0,-5 5 0,-6 4 0,-3 1-8191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5:25.881"/>
    </inkml:context>
    <inkml:brush xml:id="br0">
      <inkml:brushProperty name="width" value="0.05" units="cm"/>
      <inkml:brushProperty name="height" value="0.05" units="cm"/>
      <inkml:brushProperty name="color" value="#E71224"/>
    </inkml:brush>
  </inkml:definitions>
  <inkml:trace contextRef="#ctx0" brushRef="#br0">0 1 24575,'0'3'0,"4"2"0,5 0 0,4-1 0,5-2 0,1 0 0,3-1 0,-3 3 0,-5 5 0,-5 4 0,-3 4 0,-4 3 0,-1-2-8191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5:26.427"/>
    </inkml:context>
    <inkml:brush xml:id="br0">
      <inkml:brushProperty name="width" value="0.05" units="cm"/>
      <inkml:brushProperty name="height" value="0.05" units="cm"/>
      <inkml:brushProperty name="color" value="#E71224"/>
    </inkml:brush>
  </inkml:definitions>
  <inkml:trace contextRef="#ctx0" brushRef="#br0">0 1 24575,'8'0'0,"-1"1"0,0 1 0,1-1 0,9 4 0,17 4 0,-15-7 0,1 1 0,-1 2 0,0 0 0,0 0 0,-1 2 0,1 1 0,24 13 0,-40-18-68,0 0 0,-1 0-1,1 0 1,-1 0 0,1 0 0,-1 0-1,0 1 1,0-1 0,-1 1 0,1 0-1,-1-1 1,1 1 0,-1 0 0,0 0-1,-1 0 1,1 0 0,-1 0-1,0 0 1,0 7 0,0 7-6758</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5:26.875"/>
    </inkml:context>
    <inkml:brush xml:id="br0">
      <inkml:brushProperty name="width" value="0.05" units="cm"/>
      <inkml:brushProperty name="height" value="0.05" units="cm"/>
      <inkml:brushProperty name="color" value="#E71224"/>
    </inkml:brush>
  </inkml:definitions>
  <inkml:trace contextRef="#ctx0" brushRef="#br0">1 1 24575,'3'4'0,"6"1"0,4-1 0,4 0 0,3-1 0,2-2 0,0 0 0,1 0 0,0-1 0,-4-1-8191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6:08.824"/>
    </inkml:context>
    <inkml:brush xml:id="br0">
      <inkml:brushProperty name="width" value="0.05" units="cm"/>
      <inkml:brushProperty name="height" value="0.05" units="cm"/>
      <inkml:brushProperty name="color" value="#E71224"/>
    </inkml:brush>
  </inkml:definitions>
  <inkml:trace contextRef="#ctx0" brushRef="#br0">439 0 24575,'-10'14'0,"0"0"0,0 1 0,2 0 0,0 1 0,0-1 0,-7 29 0,-1-4 0,-39 108 0,-60 269 0,63-209 0,29-120 0,4 1 0,-7 94 0,3 58 0,-17 353 0,40 202 0,2-777 0,1-1 0,1 1 0,0-1 0,1 0 0,1 0 0,1 0 0,0-1 0,2 0 0,10 17 0,-4-6 0,1-1 0,1 0 0,1-1 0,2 0 0,0-2 0,27 24 0,-41-43 0,1 0 0,-1-1 0,1 0 0,0 0 0,0-1 0,0 0 0,0 0 0,1 0 0,-1-1 0,1 0 0,-1-1 0,11 1 0,-6-1 0,-1-1 0,0-1 0,1 0 0,-1-1 0,0 0 0,0 0 0,20-8 0,-12 3 0,-1-2 0,0 0 0,0-1 0,-1-1 0,-1-1 0,0 0 0,0-1 0,-1-1 0,16-19 0,130-169 0,-66 52 0,-56 84 0,-26 45 0,40-65 0,60-135 0,-8-53 0,-25 8 0,-67 211 0,-2-1 0,6-106 0,-15-382 0,-5 262 0,4 215 0,-2-78 0,-1 134 0,1 1 0,-2-1 0,1 1 0,-1 0 0,-1 0 0,0 0 0,-10-18 0,-45-61 0,31 50 0,23 33 0,0 0 0,0 1 0,-1 0 0,0 0 0,0 0 0,0 1 0,-1 0 0,-8-4 0,-23-16 0,-99-70 0,129 88 0,-25-13 0,0 1 0,-1 2 0,0 1 0,-1 1 0,-1 2 0,-55-10 0,42 10 0,14 4 0,-37-5 0,11 4 60,-27-2-1485,69 10-5401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6:11.723"/>
    </inkml:context>
    <inkml:brush xml:id="br0">
      <inkml:brushProperty name="width" value="0.05" units="cm"/>
      <inkml:brushProperty name="height" value="0.05" units="cm"/>
      <inkml:brushProperty name="color" value="#E71224"/>
    </inkml:brush>
  </inkml:definitions>
  <inkml:trace contextRef="#ctx0" brushRef="#br0">330 1 24575,'-3'27'0,"-1"0"0,-1-1 0,-1 1 0,-1-1 0,-1 0 0,-18 36 0,-1 9 0,2-3 0,-102 321 0,106-310 0,4 1 0,-14 164 0,9 1056 0,22-1227 0,25 385 0,-18-392 0,3-1 0,3 0 0,3-1 0,3 0 0,2-2 0,3 0 0,3-1 0,2-2 0,73 108 0,-86-146 0,1-1 0,1-1 0,1 0 0,0-2 0,40 28 0,-24-22 0,0-2 0,75 31 0,-89-44 0,1-1 0,0-1 0,1-1 0,-1-1 0,35 1 0,117-6 0,-84-2 0,-52 4 0,0-3 0,0-1 0,0-1 0,-1-3 0,1-1 0,-2-1 0,56-22 0,-69 21 0,0-1 0,39-26 0,-53 31 0,-1-1 0,1 0 0,-1 0 0,-1-1 0,0 0 0,0-1 0,0 0 0,-1 0 0,6-11 0,131-295 0,-62 63 0,-8 22 0,16-53 0,-77 233 0,-3-1 0,-1 0 0,1-91 0,-14-424 0,4 537 0,-1 0 0,-2 0 0,-13-51 0,-34-81 0,3 10 0,30 97 0,-2 1 0,-54-100 0,41 90 0,-27-76 0,-34-77 0,53 126 0,25 54 0,-2 1 0,-25-39 0,34 62 0,0 0 0,-1 0 0,0 1 0,-1 0 0,0 0 0,-1 2 0,0-1 0,-22-13 0,2 5 0,21 10 0,-1 1 0,0 1 0,0 0 0,0 0 0,-1 1 0,0 1 0,-25-5 0,15 5 0,-1-1 0,-32-11 0,-13-2 0,-83-22 0,45 11 0,30 9 0,39 8 0,-1 2 0,0 2 0,0 2 0,-63-3 0,37 10-1365,47-1-5461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6:14.324"/>
    </inkml:context>
    <inkml:brush xml:id="br0">
      <inkml:brushProperty name="width" value="0.05" units="cm"/>
      <inkml:brushProperty name="height" value="0.05" units="cm"/>
      <inkml:brushProperty name="color" value="#E71224"/>
    </inkml:brush>
  </inkml:definitions>
  <inkml:trace contextRef="#ctx0" brushRef="#br0">0 1 24575,'1993'0'-1365,"-1974"0"-5461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6:15.515"/>
    </inkml:context>
    <inkml:brush xml:id="br0">
      <inkml:brushProperty name="width" value="0.05" units="cm"/>
      <inkml:brushProperty name="height" value="0.05" units="cm"/>
      <inkml:brushProperty name="color" value="#E71224"/>
    </inkml:brush>
  </inkml:definitions>
  <inkml:trace contextRef="#ctx0" brushRef="#br0">0 1 24575,'17'1'0,"0"0"0,20 5 0,20 3 0,599 18 0,-208 6 0,-151-5 0,-176-19-1365,-82-3-5461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7:24.560"/>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46:13.371"/>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7:29.209"/>
    </inkml:context>
    <inkml:brush xml:id="br0">
      <inkml:brushProperty name="width" value="0.05" units="cm"/>
      <inkml:brushProperty name="height" value="0.05" units="cm"/>
      <inkml:brushProperty name="color" value="#E71224"/>
    </inkml:brush>
  </inkml:definitions>
  <inkml:trace contextRef="#ctx0" brushRef="#br0">1 0 24575,'0'4083'0,"0"-4076"0,0-1 0,0 1 0,1-1 0,-1 1 0,2-1 0,-1 0 0,1 0 0,2 7 0,-3-11 0,1 1 0,-1-1 0,1 1 0,0-1 0,0 0 0,0 0 0,0 0 0,0 0 0,0 0 0,0-1 0,1 1 0,-1 0 0,1-1 0,-1 0 0,1 0 0,-1 0 0,1 0 0,0 0 0,0 0 0,4 0 0,33 4 0,-1-2 0,0-2 0,54-5 0,-13 0 0,0 2 0,171 3 0,-228 2 0,0 1 0,0 1 0,34 13 0,31 7 0,61-9 0,-45-7 0,8 0 0,152-8 0,-118-3 0,561 2 0,-699 0-80,14 0 185,35-5 0,-53 5-193,1-1 0,-1 1 0,0-1 0,0 0 0,-1-1 1,1 1-1,0-1 0,0 1 0,-1-1 0,1 0 0,-1 0 0,1-1 0,-1 1 0,0-1 0,0 0 0,3-3 0,3-10-6738</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7:32.707"/>
    </inkml:context>
    <inkml:brush xml:id="br0">
      <inkml:brushProperty name="width" value="0.05" units="cm"/>
      <inkml:brushProperty name="height" value="0.05" units="cm"/>
      <inkml:brushProperty name="color" value="#E71224"/>
    </inkml:brush>
  </inkml:definitions>
  <inkml:trace contextRef="#ctx0" brushRef="#br0">0 23 24575,'41'0'0,"36"-1"0,1 3 0,142 23 0,-138-10 0,136 6 0,83-17 0,-239-5 0,-30 0 0,0-1 0,0-2 0,-1-1 0,1-2 0,-2-1 0,53-21 0,-64 23 0,0 0 0,0 1 0,0 1 0,27-2 0,80 1 0,-99 5 0,157 6 0,221 35 0,-148-11 0,102 5 0,-356-35 0,-1 0 0,0 0 0,0 0 0,0 0 0,1 1 0,-1 0 0,0-1 0,0 1 0,0 0 0,0 0 0,0 0 0,0 0 0,0 0 0,0 0 0,0 1 0,-1-1 0,1 0 0,0 1 0,1 2 0,-2-2 0,-1 0 0,1 0 0,0 1 0,-1-1 0,0 0 0,1 0 0,-1 1 0,0-1 0,0 0 0,-1 1 0,1-1 0,0 0 0,-1 1 0,1-1 0,-1 0 0,0 0 0,-1 4 0,-16 52 0,2 0 0,4 2 0,1 0 0,-2 70 0,6-41 0,-7 174 0,15 1610 0,-4-1826 0,-2-1 0,-2 0 0,-22 79 0,15-73 0,2 0 0,-5 71 0,9-48 0,-18 74 0,-5 51 0,7 17 0,23-210 0,0 0 0,0-1 0,0 1 0,-1 0 0,0-1 0,-1 1 0,1-1 0,-1 1 0,-1-1 0,1 0 0,-1-1 0,0 1 0,0 0 0,-1-1 0,1 0 0,-1 0 0,0-1 0,-1 1 0,1-1 0,-1 0 0,0 0 0,-7 3 0,-35 9-1365,33-12-5461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7:35.688"/>
    </inkml:context>
    <inkml:brush xml:id="br0">
      <inkml:brushProperty name="width" value="0.05" units="cm"/>
      <inkml:brushProperty name="height" value="0.05" units="cm"/>
      <inkml:brushProperty name="color" value="#E71224"/>
    </inkml:brush>
  </inkml:definitions>
  <inkml:trace contextRef="#ctx0" brushRef="#br0">25 0 24575,'2'0'0,"-1"0"0,1 1 0,-1-1 0,1 0 0,-1 0 0,1 1 0,-1-1 0,0 1 0,1-1 0,-1 1 0,0 0 0,1-1 0,-1 1 0,0 0 0,0 0 0,1 0 0,-1 0 0,0 0 0,0 0 0,1 1 0,0 1 0,-1 1 0,1-1 0,0 0 0,-1 0 0,0 1 0,1-1 0,-1 1 0,0 4 0,2 9 0,-2 1 0,-1 32 0,-1-31 0,1 104 0,12 282 0,-2-95 0,-3-25 0,8 502 0,-17-503 0,2-282 0,0 144 0,-21 166 0,-60 258 0,73-488 0,6 150 0,4-110 0,-2-120 0,0 1 0,0 0 0,0 0 0,1 0 0,-1 0 0,0 0 0,1-1 0,0 1 0,0 0 0,0 0 0,0-1 0,0 1 0,0 0 0,1-1 0,-1 1 0,1-1 0,0 0 0,0 0 0,2 3 0,-1-3 0,-1-1 0,0 0 0,1 0 0,-1-1 0,1 1 0,-1 0 0,0-1 0,1 1 0,0-1 0,-1 0 0,1 0 0,-1 0 0,1 0 0,-1 0 0,1-1 0,-1 1 0,1-1 0,-1 0 0,1 0 0,-1 1 0,0-2 0,4 0 0,49-20 0,0 2 0,2 3 0,78-13 0,178-12 0,7-1 0,-290 36 0,38-14 0,-40 11 0,42-9 0,-32 15 0,1 1 0,73 5 0,-37 0 0,1072-1-1365,-1124-1-5461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7:38.985"/>
    </inkml:context>
    <inkml:brush xml:id="br0">
      <inkml:brushProperty name="width" value="0.05" units="cm"/>
      <inkml:brushProperty name="height" value="0.05" units="cm"/>
      <inkml:brushProperty name="color" value="#E71224"/>
    </inkml:brush>
  </inkml:definitions>
  <inkml:trace contextRef="#ctx0" brushRef="#br0">0 223 24575,'597'0'0,"-582"-1"0,0-1 0,0 0 0,0-1 0,-1-1 0,19-6 0,-18 4 0,1 1 0,0 1 0,-1 1 0,22-2 0,15 2 0,80-16 0,-49 4 0,110-26 0,-159 30 0,0-2 0,0 0 0,31-20 0,-54 28 0,0 0 0,-1 1 0,2 0 0,-1 1 0,0 0 0,1 1 0,20-1 0,87 3 0,-61 2 0,419-1 0,-466-1 0,-1 2 0,0-1 0,1 1 0,-1 1 0,0 0 0,0 0 0,-1 1 0,1 0 0,13 8 0,22 9 0,-38-18 0,0-2 0,1 1 0,-1-1 0,10 1 0,-10-2 0,0 1 0,0 0 0,0 1 0,0-1 0,7 4 0,-12-5 0,0 1 0,-1 0 0,1 0 0,0 1 0,-1-1 0,1 0 0,-1 0 0,1 1 0,-1-1 0,1 1 0,-1-1 0,0 1 0,0 0 0,0-1 0,0 1 0,0 0 0,0 0 0,-1 0 0,1 0 0,0 0 0,-1-1 0,1 4 0,2 25 0,-1 1 0,-1-1 0,-5 38 0,1 8 0,2 963 0,2-530 0,-15-334 0,5-91 0,-13 100 0,1 10 0,14-148 0,-20 73 0,-5 24 0,24-96 0,-16 48 0,-6 34 0,4 112 0,20-192 0,-21 81 0,17-90 0,2 0 0,2 0 0,-3 55 0,9-88 20,0 0 0,-1 0 0,1 0 0,-2 0 0,-1 6 0,3-11-82,-1 0 0,1 0 0,-1-1 0,0 1 1,0-1-1,0 1 0,0 0 0,0-1 0,0 1 0,0-1 0,0 0 0,0 1 1,-1-1-1,1 0 0,0 0 0,-1 0 0,1 0 0,-1 0 0,0 0 0,1 0 1,-1-1-1,0 1 0,-3 0 0,-6 0-6764</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7:41.796"/>
    </inkml:context>
    <inkml:brush xml:id="br0">
      <inkml:brushProperty name="width" value="0.05" units="cm"/>
      <inkml:brushProperty name="height" value="0.05" units="cm"/>
      <inkml:brushProperty name="color" value="#E71224"/>
    </inkml:brush>
  </inkml:definitions>
  <inkml:trace contextRef="#ctx0" brushRef="#br0">133 17 24575,'0'-1'0,"0"0"0,0 0 0,-1 1 0,1-1 0,-1 0 0,1 0 0,0 0 0,-1 0 0,0 1 0,1-1 0,-1 0 0,1 1 0,-1-1 0,0 0 0,0 1 0,1-1 0,-1 1 0,0-1 0,0 1 0,0-1 0,1 1 0,-1 0 0,0-1 0,0 1 0,0 0 0,0 0 0,0 0 0,0-1 0,0 1 0,0 0 0,0 0 0,1 0 0,-1 1 0,-2-1 0,-33 3 0,35-3 0,-3 1 0,-1 0 0,1 0 0,0 1 0,0-1 0,0 1 0,0 0 0,1 0 0,-1 0 0,0 0 0,1 0 0,0 1 0,-1 0 0,-4 5 0,7-6 0,-1 0 0,1-1 0,0 1 0,0 0 0,0 0 0,0 0 0,0 0 0,1 0 0,-1 0 0,1 0 0,-1 0 0,1 0 0,0 0 0,-1 0 0,1 0 0,0 0 0,0 1 0,1-1 0,-1 0 0,0 0 0,1 0 0,-1 0 0,1 0 0,0 0 0,0 0 0,0 0 0,0 0 0,0 0 0,2 2 0,0-1 0,-1 0 0,1 0 0,0 0 0,0-1 0,1 1 0,-1-1 0,0 0 0,1 0 0,0 0 0,-1-1 0,1 1 0,0-1 0,0 0 0,-1 0 0,1 0 0,0 0 0,7 0 0,10 0 0,0-1 0,25-2 0,-15 0 0,-17 1 0,13 1 0,0-1 0,0-1 0,-1-2 0,31-7 0,-51 9 0,0 0 0,0 0 0,0 0 0,0-1 0,0 0 0,-1 0 0,1 0 0,-1-1 0,0 0 0,0 0 0,0 0 0,-1-1 0,1 0 0,-1 0 0,0 0 0,0 0 0,-1 0 0,0-1 0,0 0 0,0 1 0,0-1 0,2-10 0,-10 32-120,2-7 162,0-1 1,0 1-1,1 0 0,1 0 0,-1 13 0,1-19-97,2-1-1,-1 1 1,0 0-1,0-1 1,1 0-1,-1 1 1,1-1-1,0 1 1,0-1-1,0 0 1,0 1-1,0-1 1,1 0-1,-1 0 1,0 0-1,1 0 1,0 0-1,-1 0 1,1 0-1,0-1 1,0 1-1,0-1 1,0 1-1,0-1 1,1 0-1,3 2 1,11 3-6771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7:42.145"/>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7:43.505"/>
    </inkml:context>
    <inkml:brush xml:id="br0">
      <inkml:brushProperty name="width" value="0.05" units="cm"/>
      <inkml:brushProperty name="height" value="0.05" units="cm"/>
      <inkml:brushProperty name="color" value="#E71224"/>
    </inkml:brush>
  </inkml:definitions>
  <inkml:trace contextRef="#ctx0" brushRef="#br0">17 1 24575,'-1'32'0,"-6"35"0,-1 1 0,8-67 0,0 0 0,0 0 0,-1 0 0,1 0 0,0 0 0,0 0 0,0 0 0,1-1 0,-1 1 0,0 0 0,0 0 0,0 0 0,1 0 0,-1 0 0,0 0 0,1-1 0,-1 1 0,1 0 0,0 1 0,-1-2 0,1 0 0,0 0 0,-1 0 0,1 0 0,-1 0 0,1 0 0,-1 0 0,1 0 0,-1 0 0,1 0 0,-1 0 0,1 0 0,-1 0 0,1-1 0,-1 1 0,1 0 0,-1 0 0,1-1 0,-1 1 0,1 0 0,-1-1 0,1 1 0,-1 0 0,1-1 0,35-39 0,-19 19 0,-14 18 0,0 1 0,0-1 0,0 1 0,0-1 0,0 1 0,1 0 0,-1 0 0,1 1 0,-1-1 0,1 1 0,0-1 0,-1 1 0,1 0 0,0 1 0,0-1 0,6 0 0,-7 2 0,0 0 0,0 0 0,0 0 0,0 0 0,0 0 0,0 1 0,0-1 0,-1 1 0,1 0 0,0 0 0,-1 0 0,1 0 0,-1 0 0,0 0 0,0 1 0,0-1 0,0 1 0,0 0 0,0 0 0,1 3 0,1 1-227,-1 1-1,1-1 1,-2 1-1,1-1 1,2 15-1,-2-3-6598</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7:44.278"/>
    </inkml:context>
    <inkml:brush xml:id="br0">
      <inkml:brushProperty name="width" value="0.05" units="cm"/>
      <inkml:brushProperty name="height" value="0.05" units="cm"/>
      <inkml:brushProperty name="color" value="#E71224"/>
    </inkml:brush>
  </inkml:definitions>
  <inkml:trace contextRef="#ctx0" brushRef="#br0">265 0 24575,'-7'1'0,"1"0"0,0 0 0,0 1 0,0 0 0,1 0 0,-1 0 0,0 1 0,1-1 0,-1 1 0,1 1 0,0-1 0,0 1 0,-5 5 0,-4 3 0,1 1 0,0 0 0,-12 18 0,11-13 0,1 1 0,0 1 0,2 0 0,0 1 0,1 0 0,1 0 0,2 1 0,0 0 0,1 1 0,1-1 0,1 1 0,-2 30 0,8 218 0,-2-266 0,0 0 0,1 1 0,0-1 0,0 0 0,0 0 0,1 0 0,0 0 0,0 0 0,0 0 0,0 0 0,1 0 0,0-1 0,0 1 0,0-1 0,6 6 0,-3-5 0,-1-1 0,1 0 0,0 0 0,0-1 0,0 1 0,1-1 0,-1-1 0,1 1 0,0-1 0,0 0 0,8 1 0,13 1-151,1 0-1,0-2 0,0-1 0,0-1 1,0-2-1,-1-1 0,1-1 1,37-10-1,-21-1-6674</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7:45.142"/>
    </inkml:context>
    <inkml:brush xml:id="br0">
      <inkml:brushProperty name="width" value="0.05" units="cm"/>
      <inkml:brushProperty name="height" value="0.05" units="cm"/>
      <inkml:brushProperty name="color" value="#E71224"/>
    </inkml:brush>
  </inkml:definitions>
  <inkml:trace contextRef="#ctx0" brushRef="#br0">418 0 24575,'0'726'0,"-1"-710"7,0 1 0,-1-2 0,-1 1 0,0 0 0,-2 0 1,1-1-1,-2 0 0,0 0 0,-1-1 0,0 1 0,-1-1 0,-1-1 0,0 0 0,-1 0 0,0 0 0,-17 14 0,9-11-142,0 0 0,0-2 0,-2 0 0,1-1 0,-2-2 0,0 0 0,0-1 0,-1 0 0,0-2 0,-36 8 0,16-8-6691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7:46.507"/>
    </inkml:context>
    <inkml:brush xml:id="br0">
      <inkml:brushProperty name="width" value="0.05" units="cm"/>
      <inkml:brushProperty name="height" value="0.05" units="cm"/>
      <inkml:brushProperty name="color" value="#E71224"/>
    </inkml:brush>
  </inkml:definitions>
  <inkml:trace contextRef="#ctx0" brushRef="#br0">0 47 24575,'6'-5'0,"1"0"0,-1 1 0,1-1 0,0 2 0,0-1 0,0 1 0,0 0 0,1 0 0,-1 1 0,1 0 0,0 0 0,8 0 0,16-1 0,52 2 0,-51 1 0,578 20 0,-346-14 0,21 1 0,-234-3-120,27 1-502,155 30-1,-212-29-6203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46:21.816"/>
    </inkml:context>
    <inkml:brush xml:id="br0">
      <inkml:brushProperty name="width" value="0.05" units="cm"/>
      <inkml:brushProperty name="height" value="0.05" units="cm"/>
      <inkml:brushProperty name="color" value="#E71224"/>
    </inkml:brush>
  </inkml:definitions>
  <inkml:trace contextRef="#ctx0" brushRef="#br0">1 68 24575,'0'-2'0,"1"0"0,-1 1 0,1-1 0,-1 0 0,1 1 0,0-1 0,-1 1 0,1-1 0,0 0 0,0 1 0,0 0 0,0-1 0,0 1 0,1 0 0,-1-1 0,0 1 0,1 0 0,-1 0 0,1 0 0,-1 0 0,1 0 0,-1 1 0,1-1 0,0 0 0,-1 1 0,1-1 0,2 0 0,5-1 0,0 0 0,0 0 0,16-1 0,82-7 0,66-3 0,382 28 0,-484-10 0,-14-3 0,0 4 0,-1 1 0,108 30 0,155 54 0,-225-63 0,-1 3 0,101 50 0,-58-3 0,-45-24 0,174 80 0,-221-113 0,1-3 0,1-2 0,48 11 0,-71-23 0,0 0 0,33 0 0,30 5 0,36 13 0,-69-15 0,-1-3 0,102-5 0,-53-1 0,-14 2-1365,-68 0-5461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7:47.777"/>
    </inkml:context>
    <inkml:brush xml:id="br0">
      <inkml:brushProperty name="width" value="0.05" units="cm"/>
      <inkml:brushProperty name="height" value="0.05" units="cm"/>
      <inkml:brushProperty name="color" value="#E71224"/>
    </inkml:brush>
  </inkml:definitions>
  <inkml:trace contextRef="#ctx0" brushRef="#br0">94 0 24575,'0'0'0,"1"0"0,0 0 0,-1 0 0,1 1 0,0-1 0,-1 0 0,1 0 0,0 1 0,-1-1 0,1 0 0,-1 1 0,1-1 0,-1 0 0,1 1 0,-1-1 0,1 1 0,-1-1 0,1 1 0,-1-1 0,1 1 0,-1-1 0,0 1 0,1-1 0,-1 1 0,0 0 0,0-1 0,1 1 0,-1 0 0,0-1 0,0 1 0,0-1 0,0 1 0,0 0 0,0-1 0,0 1 0,0 0 0,0-1 0,0 1 0,0 0 0,0-1 0,0 1 0,-1 0 0,1-1 0,0 1 0,0 0 0,-1 0 0,-12 30 0,-15 11 0,20-32 0,0 1 0,1 0 0,0 0 0,0 1 0,2 0 0,-1 0 0,2 0 0,-7 26 0,11-38 0,0 0 0,-1 0 0,1 0 0,0 0 0,0 0 0,0 0 0,0 1 0,0-1 0,0 0 0,0 0 0,0 0 0,0 0 0,0 0 0,0 0 0,0 1 0,0-1 0,0 0 0,0 0 0,0 0 0,0 0 0,0 0 0,0 0 0,0 0 0,0 1 0,0-1 0,0 0 0,0 0 0,0 0 0,0 0 0,1 0 0,-1 0 0,0 0 0,0 1 0,0-1 0,0 0 0,0 0 0,0 0 0,0 0 0,0 0 0,0 0 0,1 0 0,-1 0 0,0 0 0,0 0 0,0 0 0,0 0 0,0 0 0,0 0 0,1 0 0,-1 0 0,0 0 0,0 0 0,0 0 0,0 0 0,0 0 0,0 0 0,1 0 0,-1 0 0,9-7 0,6-13 0,6-17 0,-13 22 0,0 1 0,13-18 0,-20 30 0,1 0 0,0-1 0,0 1 0,0 0 0,0 0 0,1 0 0,-1 0 0,1 0 0,-1 1 0,1-1 0,-1 1 0,1-1 0,0 1 0,0 0 0,0 0 0,0 1 0,-1-1 0,5 0 0,-5 1 0,0 0 0,1 1 0,-1-1 0,0 1 0,0-1 0,1 1 0,-1 0 0,0 0 0,0 0 0,0 0 0,0 0 0,0 1 0,0-1 0,-1 0 0,1 1 0,0-1 0,-1 1 0,1 0 0,-1 0 0,1 0 0,-1-1 0,0 1 0,0 0 0,1 3 0,4 7 0,-1 1 0,0 0 0,3 13 0,-1-3 0,2 0-1365,0-3-5461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7:48.889"/>
    </inkml:context>
    <inkml:brush xml:id="br0">
      <inkml:brushProperty name="width" value="0.05" units="cm"/>
      <inkml:brushProperty name="height" value="0.05" units="cm"/>
      <inkml:brushProperty name="color" value="#E71224"/>
    </inkml:brush>
  </inkml:definitions>
  <inkml:trace contextRef="#ctx0" brushRef="#br0">244 0 24575,'-13'1'0,"1"1"0,-1 0 0,1 0 0,0 1 0,0 1 0,0 0 0,0 0 0,1 2 0,0-1 0,0 1 0,-12 9 0,14-10 0,-40 27 0,46-30 0,0 0 0,1 0 0,0 0 0,-1 0 0,1 0 0,0 0 0,0 1 0,0-1 0,0 1 0,1 0 0,-1-1 0,1 1 0,0 0 0,-2 5 0,3-7 0,0-1 0,0 1 0,0 0 0,0-1 0,0 1 0,1 0 0,-1-1 0,0 1 0,0 0 0,1-1 0,-1 1 0,0 0 0,1-1 0,-1 1 0,1-1 0,-1 1 0,1-1 0,-1 1 0,1-1 0,-1 1 0,1-1 0,0 1 0,-1-1 0,1 0 0,-1 1 0,1-1 0,0 0 0,-1 0 0,1 0 0,0 1 0,-1-1 0,1 0 0,0 0 0,1 0 0,26 1 0,-18-3 0,0 0 0,0 0 0,-1-1 0,1 0 0,-1-1 0,1 0 0,9-6 0,60-44 0,-23 15 0,-55 38 0,0 1 0,-1-1 0,1 0 0,0 1 0,0-1 0,-1 1 0,1-1 0,0 1 0,0-1 0,0 1 0,0-1 0,0 1 0,-1 0 0,1 0 0,0-1 0,0 1 0,0 0 0,0 0 0,0 0 0,0 0 0,0 0 0,0 0 0,0 0 0,0 1 0,0-1 0,0 0 0,0 0 0,0 1 0,-1-1 0,1 1 0,0-1 0,0 1 0,0-1 0,-1 1 0,1-1 0,0 1 0,0 0 0,-1-1 0,1 1 0,-1 0 0,1 0 0,0-1 0,-1 1 0,1 0 0,-1 0 0,1 1 0,1 4 0,-1 1 0,1 0 0,-1-1 0,0 1 0,-1 10 0,1-7 0,24 185-1365,-19-165-5461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7:49.715"/>
    </inkml:context>
    <inkml:brush xml:id="br0">
      <inkml:brushProperty name="width" value="0.05" units="cm"/>
      <inkml:brushProperty name="height" value="0.05" units="cm"/>
      <inkml:brushProperty name="color" value="#E71224"/>
    </inkml:brush>
  </inkml:definitions>
  <inkml:trace contextRef="#ctx0" brushRef="#br0">2 1 24575,'-1'130'0,"3"144"0,-1-248 0,2-1 0,7 33 0,-7-47 0,-1-1 0,2 0 0,-1 0 0,2 0 0,-1 0 0,1 0 0,1-1 0,7 11 0,-10-17 0,0-1 0,0 1 0,0-1 0,1 0 0,-1 1 0,0-1 0,1-1 0,-1 1 0,1-1 0,0 1 0,-1-1 0,1 0 0,0 0 0,0 0 0,5-1 0,10 2 0,-1-2 0,20-2 0,-13 1 0,17 0-455,0-1 0,54-11 0,-53 3-6371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7:50.532"/>
    </inkml:context>
    <inkml:brush xml:id="br0">
      <inkml:brushProperty name="width" value="0.05" units="cm"/>
      <inkml:brushProperty name="height" value="0.05" units="cm"/>
      <inkml:brushProperty name="color" value="#E71224"/>
    </inkml:brush>
  </inkml:definitions>
  <inkml:trace contextRef="#ctx0" brushRef="#br0">91 0 24575,'4'1'0,"0"-1"0,-1 1 0,1-1 0,-1 1 0,1 0 0,-1 0 0,1 0 0,-1 1 0,0 0 0,1-1 0,-1 1 0,0 0 0,0 0 0,0 1 0,-1-1 0,1 0 0,-1 1 0,1 0 0,-1 0 0,3 4 0,4 7 0,-1 0 0,-1 0 0,8 21 0,-6-15 0,3 10 0,-2 0 0,-1 0 0,-1 1 0,-2-1 0,4 45 0,-5 159 0,-5-230 0,0 1 0,0 0 0,-1 0 0,0 0 0,1-1 0,-2 1 0,1 0 0,0-1 0,-1 1 0,0-1 0,0 0 0,0 1 0,-5 5 0,4-7 0,0 0 0,0 0 0,-1 0 0,1-1 0,-1 1 0,0-1 0,1 0 0,-1 0 0,0 0 0,0-1 0,0 1 0,-1-1 0,1 0 0,0 0 0,-7 0 0,-93 4-1009,97-4 653,-60-1-6470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7:58.895"/>
    </inkml:context>
    <inkml:brush xml:id="br0">
      <inkml:brushProperty name="width" value="0.05" units="cm"/>
      <inkml:brushProperty name="height" value="0.05" units="cm"/>
      <inkml:brushProperty name="color" value="#E71224"/>
    </inkml:brush>
  </inkml:definitions>
  <inkml:trace contextRef="#ctx0" brushRef="#br0">90 1 24575,'-1'4'0,"0"0"0,0 1 0,0-1 0,0 0 0,-1 1 0,1-1 0,-5 7 0,-6 15 0,-4 29 0,2 0 0,2 2 0,3-1 0,-3 89 0,13 46-1365,0-165-5461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8:00.036"/>
    </inkml:context>
    <inkml:brush xml:id="br0">
      <inkml:brushProperty name="width" value="0.05" units="cm"/>
      <inkml:brushProperty name="height" value="0.05" units="cm"/>
      <inkml:brushProperty name="color" value="#E71224"/>
    </inkml:brush>
  </inkml:definitions>
  <inkml:trace contextRef="#ctx0" brushRef="#br0">71 55 24575,'0'-2'0,"1"0"0,0 1 0,0-1 0,0 0 0,0 0 0,0 1 0,0-1 0,1 1 0,-1-1 0,0 1 0,1 0 0,-1-1 0,1 1 0,-1 0 0,3-1 0,28-19 0,-30 20 0,-1 0 0,0 0 0,0 1 0,0-1 0,0 0 0,1 0 0,-1 1 0,0-1 0,1 1 0,-1-1 0,0 1 0,1 0 0,-1-1 0,1 1 0,-1 0 0,0 0 0,1 0 0,-1 0 0,1 0 0,-1 0 0,0 1 0,1-1 0,-1 0 0,1 1 0,-1-1 0,0 1 0,0-1 0,1 1 0,-1 0 0,0-1 0,0 1 0,0 0 0,1 0 0,-1 0 0,0 0 0,0 0 0,0 0 0,-1 0 0,1 0 0,0 0 0,0 1 0,-1-1 0,1 0 0,0 3 0,1 0 0,-1 0 0,0 0 0,0 1 0,0-1 0,-1 0 0,0 0 0,1 1 0,-1-1 0,-1 0 0,1 1 0,-1-1 0,0 0 0,-2 9 0,1-10 0,0 1 0,0-1 0,-1 0 0,1 1 0,-1-1 0,0 0 0,0-1 0,0 1 0,0 0 0,0-1 0,-1 0 0,-4 3 0,-50 23 0,46-22 0,-9 1 0,18-7 0,-1 1 0,1 0 0,-1 0 0,1 0 0,0 1 0,-1-1 0,1 1 0,0 0 0,0 0 0,0 0 0,0 0 0,-4 4 0,7-5 0,0 0 0,0 0 0,-1-1 0,1 1 0,0 0 0,0-1 0,0 1 0,0 0 0,0-1 0,0 1 0,1 0 0,-1-1 0,0 1 0,0 0 0,0-1 0,1 1 0,-1 0 0,0-1 0,1 1 0,-1 0 0,0-1 0,1 1 0,-1-1 0,1 1 0,-1-1 0,1 1 0,-1-1 0,1 1 0,-1-1 0,1 0 0,0 1 0,-1-1 0,1 0 0,-1 1 0,1-1 0,0 0 0,1 1 0,27 8 0,-1-4 0,-9-2 0,-1 1 0,1 1 0,29 12 0,8 0-1365,-35-10-5461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8:00.932"/>
    </inkml:context>
    <inkml:brush xml:id="br0">
      <inkml:brushProperty name="width" value="0.05" units="cm"/>
      <inkml:brushProperty name="height" value="0.05" units="cm"/>
      <inkml:brushProperty name="color" value="#E71224"/>
    </inkml:brush>
  </inkml:definitions>
  <inkml:trace contextRef="#ctx0" brushRef="#br0">1 1 24575,'3'0'0,"6"4"0,1 4 0,-1 9 0,-3 9 0,-1 4 0,-2 3 0,-2 9 0,-1 0 0,0 4 0,0-2 0,-1-1 0,1 0 0,0-5 0,-1 0 0,1-3 0,0-4 0,0-7-8191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8:02.082"/>
    </inkml:context>
    <inkml:brush xml:id="br0">
      <inkml:brushProperty name="width" value="0.05" units="cm"/>
      <inkml:brushProperty name="height" value="0.05" units="cm"/>
      <inkml:brushProperty name="color" value="#E71224"/>
    </inkml:brush>
  </inkml:definitions>
  <inkml:trace contextRef="#ctx0" brushRef="#br0">0 21 24575,'1'-1'0,"-1"0"0,1 0 0,-1 0 0,1 0 0,0 0 0,-1 0 0,1 0 0,0 0 0,0 0 0,0 1 0,-1-1 0,1 0 0,0 0 0,0 1 0,0-1 0,0 1 0,0-1 0,0 1 0,1-1 0,-1 1 0,0-1 0,0 1 0,0 0 0,0 0 0,0 0 0,1-1 0,0 1 0,34-2 0,-31 2 0,0 1 0,0-1 0,-1 1 0,1 1 0,0-1 0,-1 1 0,1 0 0,-1 0 0,1 0 0,-1 0 0,0 1 0,0 0 0,0 0 0,0 0 0,-1 0 0,1 0 0,-1 1 0,0 0 0,0 0 0,0 0 0,0 0 0,-1 0 0,1 0 0,-1 1 0,0-1 0,-1 1 0,3 8 0,-2-6 0,0-1 0,-1 0 0,0 1 0,0 0 0,-1-1 0,0 1 0,0 0 0,0-1 0,-1 1 0,0-1 0,0 1 0,-1-1 0,0 1 0,0-1 0,0 0 0,-1 0 0,0 0 0,0 0 0,0 0 0,-5 5 0,-19 15 0,21-20 0,0-1 0,0 1 0,1 0 0,-1 0 0,2 0 0,-6 9 0,9-14 0,1-1 0,0 1 0,0 0 0,0-1 0,-1 1 0,1-1 0,0 1 0,0 0 0,0-1 0,0 1 0,0-1 0,0 1 0,0 0 0,0-1 0,0 1 0,0-1 0,0 1 0,1 0 0,-1-1 0,0 1 0,0-1 0,1 1 0,-1-1 0,0 1 0,1-1 0,-1 1 0,0-1 0,1 1 0,19 11 0,30-1 0,-46-10 0,7 1-100,16 2-322,0 1 1,42 14-1,-55-13-6404</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6:58:03.329"/>
    </inkml:context>
    <inkml:brush xml:id="br0">
      <inkml:brushProperty name="width" value="0.05" units="cm"/>
      <inkml:brushProperty name="height" value="0.05" units="cm"/>
      <inkml:brushProperty name="color" value="#E71224"/>
    </inkml:brush>
  </inkml:definitions>
  <inkml:trace contextRef="#ctx0" brushRef="#br0">34 18 24575,'24'-9'0,"-1"1"0,-22 8 0,0 0 0,0 1 0,0-1 0,-1 0 0,1 1 0,0-1 0,0 1 0,0-1 0,-1 1 0,1-1 0,0 1 0,-1 0 0,1-1 0,0 1 0,-1 0 0,1-1 0,-1 1 0,1 0 0,-1 0 0,1 0 0,-1 0 0,0-1 0,1 1 0,-1 0 0,0 0 0,0 0 0,0 0 0,1 1 0,0 2 0,-1 0 0,1 0 0,0 0 0,-1 0 0,0 0 0,0 0 0,0 0 0,0 0 0,-1 0 0,0 0 0,0 0 0,0 0 0,0-1 0,0 1 0,-4 6 0,-1 0 0,-1 1 0,0-1 0,-15 16 0,14-18 0,1 1 0,0 1 0,0 0 0,-8 15 0,14-24 0,1 1 0,-1-1 0,1 0 0,-1 0 0,1 0 0,0 1 0,0-1 0,-1 0 0,1 0 0,0 1 0,0-1 0,0 0 0,1 0 0,-1 1 0,0-1 0,0 0 0,1 0 0,-1 1 0,1-1 0,-1 0 0,1 0 0,0 1 0,1 1 0,-1-1 0,1 0 0,0 0 0,0 0 0,0-1 0,1 1 0,-1 0 0,0-1 0,5 3 0,3 0 0,-1 0 0,1-1 0,0 0 0,15 2 0,-5-3 0,0 0 0,22-2 0,14 1 0,-55-1 3,0-1 1,0 1-1,0 0 0,1 0 0,-1 0 0,0 1 1,0-1-1,0 0 0,0 0 0,0 1 0,0-1 1,0 0-1,0 1 0,0-1 0,1 1 0,-2 0 1,1-1-1,0 1 0,0 0 0,0-1 0,0 1 1,0 0-1,-1 0 0,1 0 0,0 0 0,-1 0 1,1 0-1,0 0 0,-1 0 0,1 0 0,0 1 1,-2 1-102,1-1 0,0 0 0,0 1 0,-1-1 0,0 0 1,1 0-1,-1 1 0,0-1 0,0 0 0,0 0 0,0 0 1,0 0-1,-1 0 0,-2 3 0,-17 20-6728</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7:15.168"/>
    </inkml:context>
    <inkml:brush xml:id="br0">
      <inkml:brushProperty name="width" value="0.05" units="cm"/>
      <inkml:brushProperty name="height" value="0.05" units="cm"/>
      <inkml:brushProperty name="color" value="#E71224"/>
    </inkml:brush>
  </inkml:definitions>
  <inkml:trace contextRef="#ctx0" brushRef="#br0">442 396 24575,'-2'1'0,"0"-1"0,0 0 0,1 1 0,-1 0 0,0-1 0,0 1 0,1 0 0,-1 0 0,0 0 0,1 0 0,-1 0 0,1 1 0,-1-1 0,1 0 0,0 1 0,0-1 0,-1 1 0,0 2 0,-20 33 0,20-34 0,-94 222 0,55-121 0,-159 476 0,185-523 0,3 1 0,2 0 0,3 1 0,2 0 0,4 90 0,5 310 0,-2-424 0,2 0 0,1 0 0,15 51 0,41 98 0,-9-34 0,51 147 0,-82-248 0,3 0 0,1-2 0,60 81 0,-80-121 0,83 100 0,-75-93 0,1-1 0,0-1 0,1 0 0,1 0 0,19 10 0,16 6 0,74 29 0,-101-48 0,-1-2 0,1-1 0,0 0 0,1-2 0,47 3 0,269-11 0,-328 3 0,-2 0 0,1-1 0,0 0 0,0-1 0,-1-1 0,1 0 0,-1 0 0,0-1 0,20-12 0,-17 8 0,-1-1 0,0-1 0,0-1 0,-1 1 0,-1-2 0,14-17 0,5-16 0,-3-1 0,-1-1 0,28-73 0,-22 46 0,21-47 0,-6-1 0,54-222 0,-38 77 0,-39 168 0,-3 17 0,13-112 0,-4 31 0,-19 116 0,-2 1 0,4-54 0,-11-233 0,-4 172 0,3 139 0,-2 0 0,0 1 0,-2-1 0,0 0 0,-2 1 0,-1-1 0,0 2 0,-1-1 0,-18-35 0,-10-8 0,16 27 0,-2 1 0,-2 1 0,-45-56 0,33 52 0,10 11 0,0 1 0,-2 2 0,-33-27 0,-245-157 0,123 117 0,132 70 0,23 9 0,0 2 0,0 0 0,-1 2 0,-1 1 0,1 2 0,-49-7 0,-160 10 0,136 5 0,93-1 0,-1 1 0,1 0 0,0 0 0,0 1 0,0 0 0,0 0 0,0 1 0,0 0 0,1 0 0,-1 1 0,1 0 0,0 1 0,0-1 0,0 1 0,1 0 0,-1 1 0,1 0 0,-5 7 0,1-2 0,2 1 0,0 0 0,0 1 0,1 0 0,1 0 0,0 0 0,1 1 0,0 0 0,-4 22 0,5-22 0,0 0 0,-1 0 0,-13 25 0,12-28 0,1 0 0,0 1 0,0 0 0,1 0 0,-4 23 0,4 6-76,3-22-181,-1 0-1,-1 0 0,-1 0 0,-6 20 0,3-22-6568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46:27.450"/>
    </inkml:context>
    <inkml:brush xml:id="br0">
      <inkml:brushProperty name="width" value="0.05" units="cm"/>
      <inkml:brushProperty name="height" value="0.05" units="cm"/>
      <inkml:brushProperty name="color" value="#E71224"/>
    </inkml:brush>
  </inkml:definitions>
  <inkml:trace contextRef="#ctx0" brushRef="#br0">0 0 24575,'2'1'0,"0"-1"0,0 1 0,0 0 0,0-1 0,0 1 0,0 0 0,0 0 0,0 0 0,0 1 0,0-1 0,-1 0 0,1 1 0,-1-1 0,3 3 0,24 30 0,-18-21 0,92 130 0,-31-41 0,14 15 0,101 126 0,15 18 0,-158-215 0,2-2 0,2-2 0,54 38 0,5 2 0,318 229 0,-394-288 0,-1 1 0,-1 2 0,37 42 0,39 37 0,269 209 0,-84-73 0,-197-156 0,-49-44 0,59 44 0,-55-50 0,-23-16 0,2-1 0,0-1 0,46 23 0,-41-27 0,10 6 0,51 14 0,-1-3 0,25 7 0,79 26 0,-179-57 0,1 1 0,20 11 0,25 11 0,-60-29-65,0 1 0,0-1 0,0 1 0,-1 0 0,1-1 0,0 1 0,0 0 0,0 0 0,-1 1 0,1-1 0,0 0 0,-1 0 0,1 1 0,-1-1 0,0 1 0,1 0 0,-1-1 0,0 1 0,0 0 0,1 2 0,-1 5-6761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7:18.312"/>
    </inkml:context>
    <inkml:brush xml:id="br0">
      <inkml:brushProperty name="width" value="0.05" units="cm"/>
      <inkml:brushProperty name="height" value="0.05" units="cm"/>
      <inkml:brushProperty name="color" value="#E71224"/>
    </inkml:brush>
  </inkml:definitions>
  <inkml:trace contextRef="#ctx0" brushRef="#br0">244 2 24575,'0'0'0,"1"0"0,0 0 0,0 0 0,0 1 0,-1-1 0,1 0 0,0 1 0,-1-1 0,1 1 0,0-1 0,-1 1 0,1-1 0,0 1 0,-1 0 0,1-1 0,-1 1 0,1-1 0,-1 1 0,0 0 0,1 0 0,-1-1 0,0 1 0,1 0 0,-1 0 0,0-1 0,0 1 0,1 1 0,3 26 0,-4-25 0,1 13 0,-1 0 0,0-1 0,-2 1 0,0 0 0,-5 22 0,-29 79 0,13-47 0,-10 66 0,-29 260 0,36-198 0,-37 437 0,53 32 0,13-403 0,-2-236 0,1 0 0,2 1 0,0-2 0,17 52 0,49 105 0,-48-131 0,-9-22 0,1 0 0,1-1 0,2-1 0,1 0 0,1-2 0,35 39 0,-43-54 0,1-1 0,0 0 0,1 0 0,0-2 0,0 1 0,1-2 0,1 0 0,-1 0 0,1-1 0,1-1 0,-1-1 0,1 0 0,0-1 0,0-1 0,21 2 0,10-2 0,0-2 0,-1-3 0,87-13 0,-110 8 0,0 0 0,-1-2 0,0 0 0,0-2 0,20-13 0,11-4 0,-14 6 0,-1-1 0,-1-2 0,-1-1 0,-2-2 0,0-1 0,-2-2 0,-2-1 0,46-61 0,-36 30 0,36-77 0,-47 84 0,6-17 0,-4 0 0,-3-3 0,-3 0 0,17-87 0,-27 88 0,-2 0 0,-4-1 0,-1-79 0,2-2 0,1 13 0,-16-194 0,0 272 0,-3 0 0,-3 0 0,-20-68 0,-2 9 0,-36-104 0,-60-59 0,121 275 0,1-1 0,-2 1 0,0 1 0,0 0 0,-1 0 0,-1 1 0,0 0 0,-1 0 0,0 2 0,0-1 0,-1 1 0,0 1 0,-18-8 0,-116-39 0,94 37 0,36 12 0,1 0 0,-1 0 0,0 2 0,0-1 0,-31-2 0,28 5 0,1-1 0,0-1 0,-24-8 0,24 6 0,1 1 0,-1 1 0,-29-3 0,-134 7 0,86 1 0,71 0 0,0 2 0,0 1 0,1 1 0,0 1 0,0 1 0,0 1 0,-31 15 0,47-17-66,0 0 1,0 1-1,0 0 0,0 0 0,1 0 0,0 1 0,-10 16 0,9-13-772,-2 2-5988</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7:48.121"/>
    </inkml:context>
    <inkml:brush xml:id="br0">
      <inkml:brushProperty name="width" value="0.05" units="cm"/>
      <inkml:brushProperty name="height" value="0.05" units="cm"/>
      <inkml:brushProperty name="color" value="#E71224"/>
    </inkml:brush>
  </inkml:definitions>
  <inkml:trace contextRef="#ctx0" brushRef="#br0">266 67 24575,'-1'1'0,"0"-1"0,0 0 0,0 1 0,0-1 0,0 1 0,0-1 0,0 1 0,1-1 0,-1 1 0,0-1 0,0 1 0,1 0 0,-1 0 0,0-1 0,1 1 0,-1 0 0,1 0 0,-1 0 0,1 0 0,-1-1 0,0 3 0,-9 24 0,8-22 0,-24 73 0,3 0 0,-14 84 0,-3 290 0,10-224 0,4-42 0,4 111 0,14-32 0,-5 38 0,3-174 0,9 166 0,3-133 0,-2 418 0,2-554 0,0 0 0,2 0 0,2 0 0,11 37 0,-10-40 0,-3-12 0,0 0 0,0 0 0,1-1 0,1 1 0,0-1 0,0-1 0,1 1 0,11 12 0,-13-17 0,0 0 0,0 1 0,1-2 0,0 1 0,0-1 0,0 0 0,0 0 0,1 0 0,0-1 0,-1 0 0,1 0 0,0-1 0,0 0 0,8 1 0,287 18 0,-223-19 0,-43 0 0,0-2 0,0-1 0,41-7 0,-63 5 0,1-1 0,-1-1 0,0 0 0,-1-1 0,1 0 0,-1-1 0,0-1 0,-1 0 0,0-1 0,0 0 0,18-18 0,-7 2 0,-2 0 0,0-2 0,-2 0 0,17-33 0,104-232 0,-93 184 0,23-86 0,-30 74 0,42-128 0,-30 57 0,-24 75 0,-22 96 0,2-7 0,-1-1 0,-1 0 0,3-45 0,1-61 0,1-44 0,1 44 0,-1 12 0,-11-247 0,-1 173 0,0 170 0,-1-1 0,-1 1 0,-2 0 0,-1 0 0,0 0 0,-2 1 0,-1 0 0,-15-30 0,-6-12 0,-35-73 0,56 125 0,0 1 0,-1 0 0,-1 1 0,0 0 0,0 1 0,-2 0 0,1 1 0,-1 0 0,-1 1 0,-23-12 0,-24-13 0,-1 3 0,-2 2 0,-2 4 0,0 2 0,-116-24 0,106 27 0,58 15 0,-1 0 0,1 1 0,-2 2 0,-29-3 0,49 6 0,-195 2 0,189-1 8,1 0 0,-1 0 0,1 0 0,0 1 0,-1 0 0,1 0-1,0 0 1,0 1 0,0 0 0,1 0 0,-1 0 0,0 1 0,1-1 0,-7 9 0,-1 2-366,0 1 0,1 0 0,-9 18 0,20-32 306,-8 12-6774</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8:10.399"/>
    </inkml:context>
    <inkml:brush xml:id="br0">
      <inkml:brushProperty name="width" value="0.05" units="cm"/>
      <inkml:brushProperty name="height" value="0.05" units="cm"/>
      <inkml:brushProperty name="color" value="#E71224"/>
    </inkml:brush>
  </inkml:definitions>
  <inkml:trace contextRef="#ctx0" brushRef="#br0">0 132 24575,'1'-1'0,"-1"0"0,0 0 0,0 1 0,1-1 0,-1 0 0,0 0 0,1 1 0,-1-1 0,1 0 0,-1 1 0,1-1 0,-1 0 0,1 1 0,0-1 0,-1 1 0,1-1 0,0 1 0,-1-1 0,1 1 0,0-1 0,0 1 0,-1 0 0,1-1 0,1 1 0,25-8 0,-20 6 0,27-5 0,1 0 0,-1 3 0,37-1 0,109 6 0,-80 1 0,39 0 0,194-4 0,-227-8 0,63-2 0,-139 10 0,-1-1 0,1-1 0,29-9 0,-29 6 0,0 1 0,49-3 0,-59 7 0,35-7 0,-36 6 0,37-4 0,251 7-1365,-288 0-5461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8:13.488"/>
    </inkml:context>
    <inkml:brush xml:id="br0">
      <inkml:brushProperty name="width" value="0.05" units="cm"/>
      <inkml:brushProperty name="height" value="0.05" units="cm"/>
      <inkml:brushProperty name="color" value="#E71224"/>
    </inkml:brush>
  </inkml:definitions>
  <inkml:trace contextRef="#ctx0" brushRef="#br0">1 0 24575,'4'1'0,"-1"-1"0,1 1 0,-1-1 0,1 1 0,-1 0 0,1 1 0,-1-1 0,0 1 0,1-1 0,-1 1 0,0 0 0,4 3 0,36 34 0,-24-20 0,55 51 0,-2 3 0,80 109 0,47 67 0,-175-222 0,32 26 0,6 6 0,-26-20 0,1-1 0,2-3 0,2-1 0,67 43 0,-10-17 0,-3-21 0,-41-18 0,-47-17 0,0 0 0,-1 0 0,1 0 0,-1 1 0,0 0 0,9 11 0,-9-10 0,-1-1 0,1 1 0,0-1 0,0-1 0,1 1 0,-1-1 0,8 4 0,123 52 0,-125-55 0,0-1 0,0-1 0,0 0 0,17 3 0,-14-4 0,0 1 0,21 7 0,-17-4 19,1-1 0,-1-2 1,1 0-1,0 0 0,0-2 0,30-2 0,-25 1-394,0 0 0,-1 2 1,36 6-1,-41-3-6451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8:16.997"/>
    </inkml:context>
    <inkml:brush xml:id="br0">
      <inkml:brushProperty name="width" value="0.05" units="cm"/>
      <inkml:brushProperty name="height" value="0.05" units="cm"/>
      <inkml:brushProperty name="color" value="#E71224"/>
    </inkml:brush>
  </inkml:definitions>
  <inkml:trace contextRef="#ctx0" brushRef="#br0">1 595 24575,'11'-1'0,"1"-1"0,-1-1 0,0 0 0,0 0 0,0-1 0,0-1 0,-1 0 0,0 0 0,0-1 0,16-12 0,29-15 0,135-76 0,-12 6 0,-107 71 0,2 3 0,1 3 0,0 3 0,125-20 0,-41 22 0,135-23 0,-209 35 0,26-4 0,-68 6 0,-18 3 0,1-1 0,45-16 0,-55 17-83,1 0 0,0 1 0,0 0 0,0 1 0,0 1 0,0 1 0,17 1 0,-16 0-618,2-1-6125</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8:21.276"/>
    </inkml:context>
    <inkml:brush xml:id="br0">
      <inkml:brushProperty name="width" value="0.05" units="cm"/>
      <inkml:brushProperty name="height" value="0.05" units="cm"/>
      <inkml:brushProperty name="color" value="#E71224"/>
    </inkml:brush>
  </inkml:definitions>
  <inkml:trace contextRef="#ctx0" brushRef="#br0">0 1211 24575,'27'0'0,"-1"0"0,0-3 0,0 0 0,0-1 0,49-15 0,20-9 0,-63 21 0,0-3 0,-1 0 0,34-17 0,47-29 0,18-9 0,188-124 0,-251 146 0,94-44 0,-49 28 0,-10 2 0,88-48 0,-138 78 0,0-3 0,-2-2 0,60-50 0,-66 45 0,20-18 0,3 3 0,77-45 0,-119 79-1365,-16 9-5461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8:36.778"/>
    </inkml:context>
    <inkml:brush xml:id="br0">
      <inkml:brushProperty name="width" value="0.05" units="cm"/>
      <inkml:brushProperty name="height" value="0.05" units="cm"/>
      <inkml:brushProperty name="color" value="#E71224"/>
    </inkml:brush>
  </inkml:definitions>
  <inkml:trace contextRef="#ctx0" brushRef="#br0">1 1 24575,'0'2'0,"0"1"0,1 0 0,-1-1 0,1 1 0,0-1 0,0 1 0,0-1 0,0 1 0,0-1 0,1 0 0,-1 1 0,1-1 0,0 0 0,-1 0 0,1 0 0,0 0 0,3 2 0,43 28 0,-34-23 0,20 13 0,0-2 0,2-1 0,1-1 0,38 12 0,-43-18 0,0 1 0,32 19 0,-32-16 0,54 21 0,-74-32 0,0 0 0,-1 1 0,0 0 0,14 11 0,23 12 0,104 59 0,-96-57 0,-42-24 0,-1 0 0,0 0 0,0 2 0,0-1 0,19 20 0,-15-12 0,1 0 0,23 17 0,-19-17 0,27 26 0,-26-22 0,0-1 0,49 31 0,-4-4 0,43 37 0,-81-64 0,11 9 0,63 54 0,-33-27 0,120 119 0,-180-165 0,0 1 0,1-1 0,15 9 0,19 14 0,24 30 0,-28-25 0,0-2 0,59 37 0,-91-65-227,0-1-1,0 1 1,0 1-1,-1 0 1,9 9-1,-10-6-6598</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8:49.251"/>
    </inkml:context>
    <inkml:brush xml:id="br0">
      <inkml:brushProperty name="width" value="0.05" units="cm"/>
      <inkml:brushProperty name="height" value="0.05" units="cm"/>
      <inkml:brushProperty name="color" value="#E71224"/>
    </inkml:brush>
  </inkml:definitions>
  <inkml:trace contextRef="#ctx0" brushRef="#br0">1 0 24575,'7'1'0,"1"0"0,-1 0 0,0 1 0,0 0 0,0 0 0,0 1 0,13 7 0,-12-6 0,1 0 0,-1-1 0,1 0 0,-1 0 0,13 1 0,44 1 0,93-6 0,-51-2 0,52 2 0,171 3 0,-206 8 0,57 2 0,376-13 0,-517 3 0,54 10 0,-26-3 0,-8-2 0,-3 1 0,59-1 0,-64-9 0,57 3 0,-107-1-105,1 1 0,-1-1 0,0 1 0,0-1 0,1 1 0,-1 0 0,0-1 0,0 1 0,0 0 0,0 0 0,0 1 0,3 1 0,4 7-6721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9:51.365"/>
    </inkml:context>
    <inkml:brush xml:id="br0">
      <inkml:brushProperty name="width" value="0.05" units="cm"/>
      <inkml:brushProperty name="height" value="0.05" units="cm"/>
      <inkml:brushProperty name="color" value="#E71224"/>
    </inkml:brush>
  </inkml:definitions>
  <inkml:trace contextRef="#ctx0" brushRef="#br0">575 1 24575,'-1'23'0,"-1"0"0,-1 0 0,-1 0 0,-1 0 0,-16 41 0,-55 109 0,33-82 0,14-24 0,-233 542 0,194-421 129,24-61-1623,27-83-5332</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9:52.161"/>
    </inkml:context>
    <inkml:brush xml:id="br0">
      <inkml:brushProperty name="width" value="0.05" units="cm"/>
      <inkml:brushProperty name="height" value="0.05" units="cm"/>
      <inkml:brushProperty name="color" value="#E71224"/>
    </inkml:brush>
  </inkml:definitions>
  <inkml:trace contextRef="#ctx0" brushRef="#br0">0 1 24575,'4'-1'0,"0"2"0,-1-1 0,1 0 0,-1 1 0,1-1 0,-1 1 0,1 0 0,-1 0 0,1 0 0,-1 1 0,0-1 0,0 1 0,0 0 0,0 0 0,0 0 0,3 3 0,1 2 0,-1 0 0,-1 0 0,0 1 0,0 0 0,5 10 0,28 49 0,-13-26 0,25 61 0,89 314 0,-27-69 0,-85-273-12,29 74-1341,-45-124-5473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46:34.561"/>
    </inkml:context>
    <inkml:brush xml:id="br0">
      <inkml:brushProperty name="width" value="0.05" units="cm"/>
      <inkml:brushProperty name="height" value="0.05" units="cm"/>
      <inkml:brushProperty name="color" value="#E71224"/>
    </inkml:brush>
  </inkml:definitions>
  <inkml:trace contextRef="#ctx0" brushRef="#br0">0 1757 24575,'7'1'0,"0"-1"0,0-1 0,0 1 0,0-1 0,0-1 0,0 1 0,-1-1 0,1 0 0,-1-1 0,1 1 0,-1-1 0,0-1 0,0 1 0,0-1 0,0 0 0,-1 0 0,10-10 0,19-13 0,1 1 0,1 1 0,60-30 0,-44 26 0,51-36 0,103-76 0,-83 58 0,106-61 0,-186 119 0,-26 14 0,1 1 0,0 1 0,32-11 0,-28 12 0,0-2 0,0 0 0,38-26 0,-38 22 0,0 1 0,1 1 0,28-11 0,55-18 0,155-84 0,-193 92 0,85-28 0,-87 34 0,28-9 0,99-38 0,-74 24 0,3-2 0,-67 27 0,82-25 0,-118 43 0,0-1 0,-1 0 0,23-14 0,-8 3 0,124-71 0,-117 71 0,69-36 0,4-4 0,-86 44 34,-20 11-314,1 0 1,-1 0-1,-1 0 0,8-7 0,-5 2-6546</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9:52.900"/>
    </inkml:context>
    <inkml:brush xml:id="br0">
      <inkml:brushProperty name="width" value="0.05" units="cm"/>
      <inkml:brushProperty name="height" value="0.05" units="cm"/>
      <inkml:brushProperty name="color" value="#E71224"/>
    </inkml:brush>
  </inkml:definitions>
  <inkml:trace contextRef="#ctx0" brushRef="#br0">1 1 24575,'954'0'-1365,"-928"0"-5461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9:53.616"/>
    </inkml:context>
    <inkml:brush xml:id="br0">
      <inkml:brushProperty name="width" value="0.05" units="cm"/>
      <inkml:brushProperty name="height" value="0.05" units="cm"/>
      <inkml:brushProperty name="color" value="#E71224"/>
    </inkml:brush>
  </inkml:definitions>
  <inkml:trace contextRef="#ctx0" brushRef="#br0">1 1 24575,'2'0'0,"1"0"0,-1 0 0,0 0 0,1 1 0,-1-1 0,0 1 0,0 0 0,1 0 0,-1 0 0,0 0 0,0 0 0,0 0 0,0 0 0,0 1 0,0-1 0,-1 1 0,3 1 0,0 1 0,-1 0 0,0 1 0,0-1 0,-1 1 0,1-1 0,-1 1 0,2 7 0,2 7 0,-2-1 0,0 1 0,1 23 0,-5-40 0,7 426 0,-10-250 0,2-142-65,-1-23-151,2 1-1,0-1 0,0 0 0,2 0 1,3 19-1,0-19-6609</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9:54.994"/>
    </inkml:context>
    <inkml:brush xml:id="br0">
      <inkml:brushProperty name="width" value="0.05" units="cm"/>
      <inkml:brushProperty name="height" value="0.05" units="cm"/>
      <inkml:brushProperty name="color" value="#E71224"/>
    </inkml:brush>
  </inkml:definitions>
  <inkml:trace contextRef="#ctx0" brushRef="#br0">201 1 24575,'16'0'0,"1"0"0,0 1 0,27 6 0,-36-5 0,-1 1 0,-1-1 0,1 1 0,0 0 0,-1 1 0,1-1 0,-1 1 0,0 1 0,0-1 0,10 11 0,-3-1 0,2-1 0,-2 2 0,0 0 0,19 28 0,-28-37 0,-1 0 0,0 0 0,-1 1 0,1-1 0,-1 1 0,0 0 0,-1-1 0,0 1 0,0 0 0,0 0 0,-1 0 0,0-1 0,0 1 0,-3 12 0,2-11 0,-1 1 0,-1-1 0,0 0 0,0 0 0,0 0 0,-1 0 0,0 0 0,-1-1 0,0 1 0,-10 11 0,-1-2 0,-1-1 0,-34 25 0,49-41 0,1 1 0,0 0 0,0-1 0,0 1 0,0 0 0,0 0 0,0-1 0,0 1 0,0 0 0,0 0 0,0 0 0,1 0 0,-1 0 0,0 1 0,1-1 0,-1 0 0,1 0 0,-1 0 0,1 1 0,-1-1 0,1 0 0,0 0 0,0 1 0,0-1 0,-1 0 0,1 1 0,0-1 0,1 0 0,-1 0 0,0 1 0,0-1 0,1 0 0,-1 0 0,0 1 0,1-1 0,-1 0 0,1 0 0,0 0 0,-1 1 0,1-1 0,0 0 0,0 0 0,1 1 0,4 4 0,1-1 0,0 1 0,0-2 0,0 1 0,11 5 0,-16-9 0,43 21 0,73 23 0,-80-32 0,0 1 0,-1 3 0,52 30 0,-86-46 0,0 1 0,-1-1 0,1 1 0,-1 0 0,0 0 0,0 0 0,0 0 0,0 0 0,0 0 0,0 1 0,0-1 0,-1 1 0,1-1 0,-1 1 0,0 0 0,0 0 0,0-1 0,0 1 0,0 0 0,0 0 0,-1 0 0,1 0 0,-1 0 0,0 0 0,0 0 0,0 0 0,-1 0 0,1 0 0,-1 0 0,1 0 0,-1 0 0,0-1 0,-2 5 0,0-1 0,0-1 0,0 0 0,-1 0 0,1 0 0,-1 0 0,0-1 0,-1 1 0,1-1 0,-1 0 0,0 0 0,0-1 0,0 1 0,0-1 0,-1-1 0,-7 4 0,-23 7 0,0-2 0,0-2 0,-1-1 0,0-2 0,0-1 0,-46-1 0,2-3 0,-221-5 0,277-2 118,25 6-151,0 0 1,-1-1 0,1 1 0,-1 0-1,1-1 1,0 1 0,0 0 0,-1-1 0,1 1-1,0-1 1,-1 1 0,1-1 0,0 1-1,0 0 1,0-1 0,0 1 0,-1-1-1,1 1 1,0-1 0,0 1 0,0-1 0,0 1-1,0-1 1,0 1 0,0-1 0,0 1-1,0-1 1,1 1 0,-1-1 0,0 1-1,0-1 1,0 1 0,0-1 0,1 1 0,-1 0-1,0-1 1,1 1 0,-1-1 0,0 1-1,1 0 1,-1-1 0,0 1 0,1 0-1,-1-1 1,1 1 0,13-14-6794</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9:56.004"/>
    </inkml:context>
    <inkml:brush xml:id="br0">
      <inkml:brushProperty name="width" value="0.05" units="cm"/>
      <inkml:brushProperty name="height" value="0.05" units="cm"/>
      <inkml:brushProperty name="color" value="#E71224"/>
    </inkml:brush>
  </inkml:definitions>
  <inkml:trace contextRef="#ctx0" brushRef="#br0">662 23 24575,'-4'-3'0,"0"1"0,0-1 0,0 1 0,-1 0 0,1 0 0,0 0 0,-1 1 0,1-1 0,-1 1 0,0 0 0,1 1 0,-1-1 0,-7 1 0,-1-1 0,-1 1 0,0 1 0,-18 3 0,13 1 0,0 0 0,0 1 0,1 1 0,0 1 0,0 1 0,-20 13 0,1 3 0,-55 47 0,70-53 0,2 1 0,1 1 0,0 1 0,2 1 0,0 1 0,2 0 0,1 1 0,0 0 0,-17 49 0,18-35 0,2 2 0,2-1 0,1 1 0,2 1 0,2-1 0,1 46 0,3-40 0,4 82 0,-3-113 0,2 0 0,0 0 0,0 0 0,2-1 0,12 29 0,-5-18 0,1-1 0,2 0 0,1-1 0,28 33 0,-30-42 0,1 0 0,0-2 0,1 1 0,1-2 0,0 0 0,37 18 0,-28-17 0,1-2 0,0-1 0,0-1 0,1-1 0,38 5 0,-46-10 0,0-2 0,0 0 0,0-1 0,0-1 0,1-1 0,-1 0 0,-1-2 0,30-9 0,-36 8 0,0 0 0,-1-1 0,1-1 0,-1 0 0,15-12 0,-22 15 0,1 0 0,0-1 0,-1 0 0,0 0 0,0-1 0,-1 1 0,1-1 0,-1 0 0,-1 0 0,1-1 0,4-10 0,-8 16 2,0 0-1,1 1 1,-1-1-1,0 0 1,0 0-1,0 0 1,0 0-1,0 1 1,0-1-1,0 0 1,0 0-1,0 0 1,0 0-1,0 0 1,-1 1-1,1-1 1,0 0-1,-1 0 1,1 1-1,0-1 1,-1 0-1,1 0 1,-1 1-1,1-1 1,-1 0-1,0 1 1,1-1-1,-1 1 1,1-1-1,-1 1 1,0-1-1,0 1 1,1-1-1,-1 1 1,0-1-1,0 1 1,0 0-1,-1-1 1,-33-3-1242,34 4 1056,-40 1-6642</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9:57.316"/>
    </inkml:context>
    <inkml:brush xml:id="br0">
      <inkml:brushProperty name="width" value="0.05" units="cm"/>
      <inkml:brushProperty name="height" value="0.05" units="cm"/>
      <inkml:brushProperty name="color" value="#E71224"/>
    </inkml:brush>
  </inkml:definitions>
  <inkml:trace contextRef="#ctx0" brushRef="#br0">0 0 24575,'1'43'0,"1"-1"0,1 0 0,3 0 0,2 0 0,17 55 0,-19-77 0,1-1 0,1 0 0,1 0 0,1-1 0,1 0 0,0-1 0,1 0 0,1-1 0,0 0 0,1-1 0,1-1 0,1 0 0,18 13 0,-18-18 0,0 1 0,1-2 0,0 0 0,0-1 0,20 4 0,94 19 0,-100-24 0,61 9 0,155 6 0,99-21 0,-194-2 0,4 2 0,237-5 0,-2-31 0,-222 8 0,-1-8 0,-1-7 0,237-95 0,-375 126 0,-2-2 0,0-2 0,48-35 0,64-69 0,-131 113 0,10-9-1365,-3 3-5461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7:23.893"/>
    </inkml:context>
    <inkml:brush xml:id="br0">
      <inkml:brushProperty name="width" value="0.05" units="cm"/>
      <inkml:brushProperty name="height" value="0.05" units="cm"/>
      <inkml:brushProperty name="color" value="#E71224"/>
    </inkml:brush>
  </inkml:definitions>
  <inkml:trace contextRef="#ctx0" brushRef="#br0">309 1 24575,'0'13'0,"-1"0"0,-1 1 0,0-1 0,-1 0 0,-1 0 0,-5 16 0,-39 73 0,0 2 0,3 10 0,22-59 0,-25 86 0,15-42 24,25-79-222,0 0-1,2 1 1,0 0-1,1 0 1,1 0-1,-1 23 1,5-35-6628</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7:25.952"/>
    </inkml:context>
    <inkml:brush xml:id="br0">
      <inkml:brushProperty name="width" value="0.05" units="cm"/>
      <inkml:brushProperty name="height" value="0.05" units="cm"/>
      <inkml:brushProperty name="color" value="#E71224"/>
    </inkml:brush>
  </inkml:definitions>
  <inkml:trace contextRef="#ctx0" brushRef="#br0">1 0 24575,'10'1'0,"0"0"0,0 0 0,-1 1 0,1 0 0,0 1 0,-1 0 0,1 0 0,-1 1 0,0 0 0,10 7 0,10 8 0,43 36 0,-23-17 0,136 113 0,-147-119 0,-11-2-1365,-19-16-5461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7:26.986"/>
    </inkml:context>
    <inkml:brush xml:id="br0">
      <inkml:brushProperty name="width" value="0.05" units="cm"/>
      <inkml:brushProperty name="height" value="0.05" units="cm"/>
      <inkml:brushProperty name="color" value="#E71224"/>
    </inkml:brush>
  </inkml:definitions>
  <inkml:trace contextRef="#ctx0" brushRef="#br0">0 44 24575,'8'0'0,"-1"-1"0,1 0 0,-1-1 0,9-2 0,22-5 0,160 2 0,-125 7 0,82-11 0,-99 6-682,80 1-1,-117 4-6143</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7:32.496"/>
    </inkml:context>
    <inkml:brush xml:id="br0">
      <inkml:brushProperty name="width" value="0.05" units="cm"/>
      <inkml:brushProperty name="height" value="0.05" units="cm"/>
      <inkml:brushProperty name="color" value="#E71224"/>
    </inkml:brush>
  </inkml:definitions>
  <inkml:trace contextRef="#ctx0" brushRef="#br0">0 1 24575,'4'0'0,"1"7"0,-1 7 0,0 8 0,-1 7 0,-1 7 0,-2 4 0,1 7 0,-1 3 0,0 0 0,-1 0 0,1-3 0,0 0 0,0-5 0,0-3 0,0-3 0,0-9-8191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7:34.401"/>
    </inkml:context>
    <inkml:brush xml:id="br0">
      <inkml:brushProperty name="width" value="0.05" units="cm"/>
      <inkml:brushProperty name="height" value="0.05" units="cm"/>
      <inkml:brushProperty name="color" value="#E71224"/>
    </inkml:brush>
  </inkml:definitions>
  <inkml:trace contextRef="#ctx0" brushRef="#br0">42 90 24575,'11'-10'0,"0"1"0,0 0 0,1 0 0,0 1 0,1 0 0,26-11 0,-30 16 0,-1 0 0,1 0 0,0 0 0,0 1 0,0 1 0,0 0 0,0 0 0,0 0 0,0 1 0,1 1 0,-1 0 0,13 2 0,-19-2 0,0 0 0,-1 1 0,1-1 0,0 1 0,0-1 0,-1 1 0,1 0 0,-1 0 0,1 0 0,-1 0 0,0 0 0,0 1 0,0-1 0,0 1 0,0-1 0,0 1 0,-1 0 0,0 0 0,1-1 0,-1 1 0,0 0 0,0 0 0,0 0 0,-1 1 0,1-1 0,-1 5 0,2 9 0,-2 1 0,0-1 0,-5 28 0,5-37 0,-2-1 0,0 0 0,1-1 0,-2 1 0,1-1 0,-1 0 0,0 0 0,-1 0 0,1 0 0,-1 0 0,0-1 0,-1 1 0,1-1 0,-1 0 0,-9 7 0,14-12 0,0 0 0,-1 0 0,1 0 0,0 0 0,-1 0 0,1 1 0,0-1 0,0 0 0,-1 0 0,1 0 0,0 1 0,0-1 0,-1 0 0,1 0 0,0 1 0,0-1 0,0 0 0,-1 1 0,1-1 0,0 0 0,0 1 0,0-1 0,0 0 0,0 0 0,0 1 0,0-1 0,0 0 0,0 1 0,0-1 0,0 0 0,0 1 0,0-1 0,0 0 0,0 1 0,0-1 0,0 0 0,0 1 0,0-1 0,0 0 0,1 1 0,-1-1 0,0 0 0,0 1 0,0-1 0,0 0 0,1 0 0,-1 1 0,0-1 0,0 0 0,1 0 0,-1 0 0,0 1 0,1-1 0,-1 0 0,0 0 0,0 0 0,1 0 0,-1 0 0,0 1 0,1-1 0,-1 0 0,0 0 0,1 0 0,-1 0 0,33 4 0,-15-3 0,-11 2 0,-1-1 0,1 1 0,0 0 0,-1 0 0,0 1 0,0 0 0,0 0 0,0 0 0,0 1 0,-1 0 0,0 0 0,0 0 0,0 1 0,-1-1 0,1 1 0,-2 0 0,1 1 0,-1-1 0,4 9 0,-4-9 0,-1 1 0,0-1 0,-1 0 0,1 1 0,-1-1 0,0 1 0,-1-1 0,0 1 0,0-1 0,0 1 0,-1-1 0,1 1 0,-2-1 0,1 0 0,-1 1 0,0-1 0,0 0 0,-1 0 0,0 0 0,0 0 0,-6 8 0,6-10 0,0-1 0,0 0 0,0-1 0,-1 1 0,1 0 0,-1-1 0,0 0 0,1 0 0,-1 0 0,0 0 0,0-1 0,0 1 0,-1-1 0,1 0 0,0 0 0,-8 0 0,-9 0 0,1-1 0,-29-3 0,12 1 0,-160 1-1365,178 1-5461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46:41.564"/>
    </inkml:context>
    <inkml:brush xml:id="br0">
      <inkml:brushProperty name="width" value="0.05" units="cm"/>
      <inkml:brushProperty name="height" value="0.05" units="cm"/>
      <inkml:brushProperty name="color" value="#E71224"/>
    </inkml:brush>
  </inkml:definitions>
  <inkml:trace contextRef="#ctx0" brushRef="#br0">1 919 24575,'0'-1'0,"1"0"0,-1 0 0,1 0 0,0 0 0,-1 0 0,1 0 0,0 0 0,-1 0 0,1 0 0,0 1 0,0-1 0,0 0 0,0 1 0,0-1 0,0 0 0,0 1 0,0-1 0,0 1 0,0-1 0,0 1 0,2-1 0,25-7 0,-27 8 0,51-10 0,2 3 0,-1 3 0,104 4 0,-73 1 0,37 0 0,-15 1 0,158-17 0,-86 0 0,6-2 0,-181 16 0,67-8 0,-1-3 0,98-31 0,-122 29 0,-20 6 0,44-19 0,113-57 0,45-23 0,-71 36 0,5-4 0,-66 32 0,-66 31 0,0-1 0,31-19 0,6-5 0,110-46 0,-64 33 0,0 4 0,-67 30 0,0 1 0,61-10 0,-85 21-1365,-2 1-5461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7:55.976"/>
    </inkml:context>
    <inkml:brush xml:id="br0">
      <inkml:brushProperty name="width" value="0.05" units="cm"/>
      <inkml:brushProperty name="height" value="0.05" units="cm"/>
      <inkml:brushProperty name="color" value="#E71224"/>
    </inkml:brush>
  </inkml:definitions>
  <inkml:trace contextRef="#ctx0" brushRef="#br0">284 1 24575,'-14'0'0,"1"0"0,-1 1 0,0 0 0,1 1 0,-1 1 0,1 0 0,0 1 0,0 1 0,0 0 0,1 0 0,-1 1 0,1 1 0,-19 14 0,22-14 0,-1 1 0,1 0 0,1 0 0,0 1 0,0 0 0,-7 11 0,14-17 0,-1 0 0,0 0 0,1 0 0,0 0 0,-1 0 0,1 0 0,1 0 0,-1 0 0,0 0 0,1 1 0,-1 5 0,1-7 0,1 0 0,-1 0 0,1 0 0,-1 0 0,1 0 0,0 0 0,-1-1 0,1 1 0,0 0 0,0 0 0,1-1 0,-1 1 0,0 0 0,0-1 0,1 1 0,-1-1 0,1 0 0,-1 0 0,1 1 0,3 1 0,63 34 0,-47-27 0,-1 0 0,0 2 0,-1 1 0,21 17 0,-39-29 0,1 0 0,-1 0 0,0 1 0,1-1 0,-1 0 0,0 1 0,0-1 0,0 1 0,0-1 0,0 1 0,0 0 0,-1-1 0,1 1 0,-1 0 0,1 0 0,-1 0 0,1 1 0,-1-1 0,0-1 0,-1 0 0,1 0 0,0 1 0,-1-1 0,1 0 0,-1 0 0,1 0 0,-1 1 0,1-1 0,-1 0 0,0 0 0,0 0 0,1 0 0,-1 0 0,0 0 0,0 0 0,-2 1 0,-2 1 0,1-1 0,-1 1 0,0-1 0,0 0 0,0 0 0,0 0 0,0-1 0,0 0 0,0 0 0,-7 0 0,-34-2-31,-10-1 148,52 2-238,1 0 0,-1 1 0,1-1 0,-1 1 0,1 0 0,0 0 0,-1 0 0,1 0 1,0 0-1,0 1 0,-6 3 0,0 4-6705</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7:57.265"/>
    </inkml:context>
    <inkml:brush xml:id="br0">
      <inkml:brushProperty name="width" value="0.05" units="cm"/>
      <inkml:brushProperty name="height" value="0.05" units="cm"/>
      <inkml:brushProperty name="color" value="#E71224"/>
    </inkml:brush>
  </inkml:definitions>
  <inkml:trace contextRef="#ctx0" brushRef="#br0">0 1 24575,'0'461'0,"0"-458"0,0 0 0,0-1 0,0 1 0,0 0 0,1 0 0,-1 0 0,1-1 0,0 1 0,0 0 0,0-1 0,0 1 0,0 0 0,0-1 0,1 0 0,-1 1 0,1-1 0,-1 0 0,1 1 0,0-1 0,4 3 0,-4-4 0,1 0 0,-1 0 0,1 0 0,0 0 0,-1 0 0,1-1 0,0 1 0,0-1 0,-1 0 0,1 0 0,0 0 0,0 0 0,0 0 0,0-1 0,-1 1 0,1-1 0,0 0 0,-1 1 0,1-1 0,4-3 0,20-9-455,-1-1 0,37-28 0,-46 30-6371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7:58.223"/>
    </inkml:context>
    <inkml:brush xml:id="br0">
      <inkml:brushProperty name="width" value="0.05" units="cm"/>
      <inkml:brushProperty name="height" value="0.05" units="cm"/>
      <inkml:brushProperty name="color" value="#E71224"/>
    </inkml:brush>
  </inkml:definitions>
  <inkml:trace contextRef="#ctx0" brushRef="#br0">1 84 24575,'0'-3'0,"0"-6"0,3-1 0,6-2 0,4 1 0,4 2 0,3 2 0,2 4 0,4 1 0,5-3 0,6 0 0,-1 1 0,-2 1 0,-8 8 0,-11 7 0,-8 2-8191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7:59.721"/>
    </inkml:context>
    <inkml:brush xml:id="br0">
      <inkml:brushProperty name="width" value="0.05" units="cm"/>
      <inkml:brushProperty name="height" value="0.05" units="cm"/>
      <inkml:brushProperty name="color" value="#E71224"/>
    </inkml:brush>
  </inkml:definitions>
  <inkml:trace contextRef="#ctx0" brushRef="#br0">0 0 24575,'0'374'0,"0"-371"0,0-1 0,0 1 0,0 0 0,1 0 0,-1 0 0,0-1 0,1 1 0,0 0 0,0-1 0,0 1 0,0 0 0,0-1 0,0 1 0,1-1 0,-1 0 0,1 1 0,0-1 0,-1 0 0,1 0 0,3 3 0,-1-3 0,-1-1 0,1 1 0,-1 0 0,1-1 0,0 0 0,0 0 0,0 0 0,0 0 0,0-1 0,0 0 0,-1 1 0,1-1 0,0-1 0,5 0 0,1 0 0,-1 0 0,0-1 0,0-1 0,0 1 0,-1-1 0,1-1 0,-1 0 0,1 0 0,-1-1 0,-1 1 0,1-2 0,8-7 0,0-1 0,-1-2 0,0 0 0,-2 0 0,15-22 0,-20 25-151,0 1-1,0-1 0,-1-1 0,-1 1 1,0-1-1,-1 0 0,-1 0 1,4-16-1,-6 12-6674</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7:28.006"/>
    </inkml:context>
    <inkml:brush xml:id="br0">
      <inkml:brushProperty name="width" value="0.05" units="cm"/>
      <inkml:brushProperty name="height" value="0.05" units="cm"/>
      <inkml:brushProperty name="color" value="#E71224"/>
    </inkml:brush>
  </inkml:definitions>
  <inkml:trace contextRef="#ctx0" brushRef="#br0">1 4 24575,'0'0'0,"0"-1"0,0 1 0,0 0 0,1 0 0,-1-1 0,0 1 0,0 0 0,0 0 0,1 0 0,-1-1 0,0 1 0,1 0 0,-1 0 0,0 0 0,0 0 0,1 0 0,-1-1 0,0 1 0,1 0 0,-1 0 0,0 0 0,1 0 0,-1 0 0,0 0 0,1 0 0,-1 0 0,0 0 0,0 0 0,1 0 0,-1 0 0,0 1 0,1-1 0,-1 0 0,0 0 0,1 0 0,-1 0 0,0 1 0,7 13 0,-3 20 0,-4-34 0,2 301 0,-4-154 0,-2-93-1365,0-33-5461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7:29.457"/>
    </inkml:context>
    <inkml:brush xml:id="br0">
      <inkml:brushProperty name="width" value="0.05" units="cm"/>
      <inkml:brushProperty name="height" value="0.05" units="cm"/>
      <inkml:brushProperty name="color" value="#E71224"/>
    </inkml:brush>
  </inkml:definitions>
  <inkml:trace contextRef="#ctx0" brushRef="#br0">77 0 24575,'13'2'0,"0"0"0,1 1 0,-1 1 0,0 0 0,-1 1 0,1 0 0,13 9 0,-18-11 0,-4 0 0,0-1 0,0 1 0,0 0 0,0 0 0,-1 1 0,1-1 0,-1 1 0,0 0 0,0-1 0,0 1 0,-1 1 0,0-1 0,1 0 0,-1 0 0,-1 1 0,1 0 0,-1-1 0,1 1 0,-1 0 0,-1-1 0,1 1 0,-1 8 0,1 2 0,-1-1 0,-1 1 0,0 0 0,-2 0 0,1-1 0,-7 21 0,5-27 0,0 0 0,0 0 0,-1 0 0,0 0 0,0-1 0,-1 1 0,0-1 0,0-1 0,-1 1 0,0-1 0,-13 9 0,7-4 0,0 0 0,-14 16 0,-18 15 0,37-37 0,1 1 0,0 0 0,0 1 0,0 0 0,1 0 0,0 0 0,-9 15 0,15-21 0,-1 0 0,1-1 0,0 1 0,-1 0 0,1-1 0,0 1 0,0 0 0,0-1 0,0 1 0,0 0 0,-1 0 0,1-1 0,0 1 0,1 0 0,-1-1 0,0 1 0,0 0 0,0 0 0,0-1 0,0 1 0,1 0 0,-1-1 0,0 1 0,1-1 0,-1 1 0,0 0 0,1-1 0,-1 1 0,1-1 0,-1 1 0,1-1 0,-1 1 0,1-1 0,0 1 0,-1-1 0,1 1 0,-1-1 0,1 0 0,0 0 0,1 1 0,34 8 0,-23-7 0,153 50 0,-15-3 0,-149-49-54,1 0-1,-1 0 0,0 1 1,0-1-1,0 1 1,0-1-1,0 1 0,0 0 1,0 0-1,-1 0 1,1 0-1,0 0 0,0 1 1,-1-1-1,1 0 0,0 1 1,-1-1-1,0 1 1,1 0-1,-1-1 0,0 1 1,0 0-1,0 0 1,1 2-1,-1 10-6771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7:31.103"/>
    </inkml:context>
    <inkml:brush xml:id="br0">
      <inkml:brushProperty name="width" value="0.05" units="cm"/>
      <inkml:brushProperty name="height" value="0.05" units="cm"/>
      <inkml:brushProperty name="color" value="#E71224"/>
    </inkml:brush>
  </inkml:definitions>
  <inkml:trace contextRef="#ctx0" brushRef="#br0">70 1 24575,'0'1'0,"1"0"0,-1 1 0,1-1 0,-1 0 0,1 0 0,-1 0 0,1 1 0,0-1 0,0 0 0,0 0 0,-1 0 0,1 0 0,0 0 0,0-1 0,0 1 0,0 0 0,2 1 0,23 13 0,-23-13 0,7 2 0,0-1 0,0 1 0,16 2 0,-20-5 0,0 0 0,1 1 0,-1-1 0,0 1 0,0 1 0,0-1 0,0 1 0,0 0 0,-1 0 0,1 1 0,-1 0 0,8 7 0,-12-10 0,0 0 0,0 0 0,0 0 0,0 0 0,0 1 0,0-1 0,-1 0 0,1 1 0,-1-1 0,1 0 0,-1 1 0,1-1 0,-1 1 0,0-1 0,1 0 0,-1 1 0,0-1 0,0 1 0,0-1 0,0 1 0,0-1 0,-1 1 0,1-1 0,0 1 0,-1-1 0,1 1 0,-1-1 0,1 0 0,-1 1 0,0-1 0,-1 1 0,-2 4 0,-1-1 0,0 0 0,-1 0 0,1 0 0,-11 6 0,12-9 0,1 0 0,-1 0 0,0 1 0,1-1 0,0 1 0,0 0 0,0 0 0,0 0 0,0 0 0,1 1 0,-1-1 0,1 1 0,0-1 0,-3 7 0,5-8 0,0 1 0,0 0 0,0 0 0,0 0 0,1 0 0,-1-1 0,1 1 0,0 0 0,0 0 0,0-1 0,0 1 0,0 0 0,2 2 0,26 35 0,-23-33 0,-1 0 0,0 0 0,0 0 0,0 1 0,5 12 0,-9-18 0,-1 0 0,1 0 0,-1 1 0,1-1 0,-1 0 0,0 1 0,0-1 0,0 0 0,0 1 0,0-1 0,-1 0 0,1 0 0,-1 1 0,1-1 0,-1 0 0,0 0 0,0 0 0,0 0 0,0 0 0,0 0 0,-1 0 0,1 0 0,0 0 0,-1 0 0,-2 1 0,0 0 0,1 0 0,-1 0 0,-1-1 0,1 0 0,0 0 0,0 0 0,-1 0 0,1-1 0,-1 0 0,0 0 0,1 0 0,-1 0 0,0-1 0,-7 0 0,-12 0 0,-35-4 0,55 3 0,1 1 7,0 0 0,0-1-1,0 0 1,0 1 0,0-1-1,0 0 1,1 0-1,-1-1 1,0 1 0,0-1-1,1 1 1,-1-1 0,1 0-1,-1 0 1,1 0 0,0 0-1,-4-4 1,4 2-131,0 0 0,0 0 1,0-1-1,0 1 0,0 0 0,1-1 1,0 1-1,0-1 0,0 1 0,1-1 1,-1-5-1,0-9-6702</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7:35.869"/>
    </inkml:context>
    <inkml:brush xml:id="br0">
      <inkml:brushProperty name="width" value="0.05" units="cm"/>
      <inkml:brushProperty name="height" value="0.05" units="cm"/>
      <inkml:brushProperty name="color" value="#E71224"/>
    </inkml:brush>
  </inkml:definitions>
  <inkml:trace contextRef="#ctx0" brushRef="#br0">219 78 24575,'0'-3'0,"0"-1"0,1 1 0,-1 0 0,1-1 0,0 1 0,0 0 0,0 0 0,0 0 0,1 0 0,-1 0 0,1 0 0,0 0 0,-1 0 0,2 0 0,-1 1 0,0-1 0,0 1 0,1-1 0,-1 1 0,1 0 0,0 0 0,0 0 0,-1 1 0,1-1 0,0 1 0,4-2 0,-4 2 0,0 0 0,0 0 0,0 0 0,0 1 0,0-1 0,0 1 0,0 0 0,0 0 0,0 0 0,0 0 0,-1 0 0,1 1 0,0 0 0,0-1 0,0 1 0,0 0 0,0 0 0,-1 0 0,1 1 0,0-1 0,-1 1 0,1-1 0,-1 1 0,0 0 0,1 0 0,-1 0 0,0 0 0,0 1 0,2 3 0,-1-2 0,0 1 0,0 0 0,0 0 0,-1 0 0,0 0 0,0 0 0,0 1 0,0-1 0,-1 1 0,0-1 0,-1 1 0,1 0 0,-1-1 0,0 1 0,0 0 0,0-1 0,-1 1 0,0-1 0,0 1 0,-1-1 0,0 1 0,1-1 0,-2 0 0,1 0 0,-1 0 0,1 0 0,-1 0 0,-1 0 0,1-1 0,-1 1 0,0-1 0,0 0 0,0-1 0,0 1 0,-1 0 0,-4 2 0,-28 11 0,-1-1 0,0-3 0,-76 18 0,107-30 0,1 0 0,-1 1 0,1 0 0,0 1 0,0-1 0,0 1 0,0 0 0,0 1 0,1-1 0,-1 1 0,1 0 0,0 1 0,-6 6 0,11-10 0,-1-1 0,1 0 0,0 1 0,0-1 0,0 1 0,0-1 0,0 1 0,0-1 0,-1 1 0,1-1 0,0 0 0,0 1 0,1-1 0,-1 1 0,0-1 0,0 1 0,0-1 0,0 1 0,0-1 0,0 0 0,1 1 0,-1-1 0,0 1 0,0-1 0,0 0 0,1 1 0,-1-1 0,0 0 0,1 1 0,-1-1 0,0 0 0,1 1 0,-1-1 0,0 0 0,1 0 0,-1 1 0,1-1 0,-1 0 0,0 0 0,1 0 0,-1 0 0,1 1 0,25 6 0,-18-5 0,50 13 0,-15-5 0,43 18 0,-85-28 0,1 1 0,-1-1 0,1 1 0,-1-1 0,1 1 0,-1 0 0,1 0 0,-1 0 0,0 0 0,1-1 0,-1 2 0,0-1 0,0 0 0,0 0 0,0 0 0,0 0 0,0 1 0,0-1 0,0 1 0,0-1 0,-1 0 0,1 1 0,-1-1 0,1 1 0,-1 0 0,1-1 0,-1 1 0,0-1 0,0 1 0,0-1 0,0 1 0,0 0 0,0-1 0,0 1 0,0-1 0,-1 1 0,1 0 0,-1-1 0,1 1 0,-1-1 0,-1 3 0,-4 6 0,0 0 0,0 0 0,-1-1 0,-16 16 0,5-4 0,0 3-1365,3-1-5461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7:36.624"/>
    </inkml:context>
    <inkml:brush xml:id="br0">
      <inkml:brushProperty name="width" value="0.05" units="cm"/>
      <inkml:brushProperty name="height" value="0.05" units="cm"/>
      <inkml:brushProperty name="color" value="#E71224"/>
    </inkml:brush>
  </inkml:definitions>
  <inkml:trace contextRef="#ctx0" brushRef="#br0">2 0 24575,'-1'64'0,"2"70"0,0-131 0,-1 0 0,0 0 0,1 0 0,-1 0 0,1-1 0,0 1 0,0 0 0,0 0 0,0 0 0,1-1 0,-1 1 0,1-1 0,-1 1 0,1-1 0,0 0 0,0 1 0,0-1 0,0 0 0,1 0 0,-1-1 0,0 1 0,1 0 0,0-1 0,-1 1 0,1-1 0,0 0 0,-1 0 0,6 1 0,6 1 0,-1-2 0,1 1 0,0-2 0,-1 0 0,17-2 0,16 1 0,14 9 44,-50-5-245,0-1-1,1 0 1,-1-1 0,1 0-1,-1-1 1,20-2 0,-17-2-6625</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7:37.179"/>
    </inkml:context>
    <inkml:brush xml:id="br0">
      <inkml:brushProperty name="width" value="0.05" units="cm"/>
      <inkml:brushProperty name="height" value="0.05" units="cm"/>
      <inkml:brushProperty name="color" value="#E71224"/>
    </inkml:brush>
  </inkml:definitions>
  <inkml:trace contextRef="#ctx0" brushRef="#br0">23 1 24575,'2'224'0,"-5"241"0,-9-327 118,4-52-1601,7-74-5343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3:05.567"/>
    </inkml:context>
    <inkml:brush xml:id="br0">
      <inkml:brushProperty name="width" value="0.05" units="cm"/>
      <inkml:brushProperty name="height" value="0.05" units="cm"/>
      <inkml:brushProperty name="color" value="#E71224"/>
    </inkml:brush>
  </inkml:definitions>
  <inkml:trace contextRef="#ctx0" brushRef="#br0">242 0 24575,'0'1426'0,"-2"-1402"0,-1 1 0,-1-1 0,-1 0 0,-15 43 0,-2 12 0,-47 160 0,0-2 0,52-171 0,9-39 0,1 1 0,2 0 0,0 0 0,0 38 0,6 123-1365,-1-180-5461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45:40.623"/>
    </inkml:context>
    <inkml:brush xml:id="br0">
      <inkml:brushProperty name="width" value="0.05" units="cm"/>
      <inkml:brushProperty name="height" value="0.05" units="cm"/>
      <inkml:brushProperty name="color" value="#E71224"/>
    </inkml:brush>
  </inkml:definitions>
  <inkml:trace contextRef="#ctx0" brushRef="#br0">0 0 24575,'3'3'0,"-1"0"0,0 1 0,0-1 0,0 0 0,-1 1 0,1-1 0,-1 1 0,1-1 0,-1 1 0,-1 0 0,1-1 0,0 6 0,2 51 0,-3-42 0,0 484 85,-1-239-1535,1-253-5376</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7:38.280"/>
    </inkml:context>
    <inkml:brush xml:id="br0">
      <inkml:brushProperty name="width" value="0.05" units="cm"/>
      <inkml:brushProperty name="height" value="0.05" units="cm"/>
      <inkml:brushProperty name="color" value="#E71224"/>
    </inkml:brush>
  </inkml:definitions>
  <inkml:trace contextRef="#ctx0" brushRef="#br0">266 2 24575,'-31'-1'0,"15"0"0,1 1 0,0 1 0,-20 3 0,30-3 0,0 0 0,0 0 0,0 1 0,1 0 0,-1 0 0,1 0 0,-1 0 0,1 1 0,0 0 0,0 0 0,0 0 0,0 0 0,1 1 0,-4 4 0,-1 2 0,2 0 0,-1 1 0,2 0 0,-1 0 0,1 0 0,1 0 0,0 1 0,1 0 0,0 0 0,-2 18 0,1 15 0,2 67 0,2-101 0,0-8 0,0 0 0,0 1 0,1-1 0,-1 0 0,1 1 0,0-1 0,0 0 0,0 0 0,0 1 0,0-1 0,1 0 0,-1 0 0,1 0 0,0-1 0,0 1 0,0 0 0,0-1 0,5 5 0,0-2 0,1 0 0,-1 0 0,1-1 0,1 0 0,15 5 0,-16-6 0,-1 0 0,1-1 0,0 0 0,0 0 0,-1-1 0,1 0 0,0 0 0,0-1 0,0 0 0,0-1 0,10-1 0,-17 2 0,-1 0 0,0 0 0,1 0 0,-1 0 0,1 0 0,-1 0 0,0 0 0,1 0 0,-1 0 0,1-1 0,-1 1 0,0 0 0,1 0 0,-1 0 0,0-1 0,1 1 0,-1 0 0,0 0 0,1-1 0,-1 1 0,0 0 0,0 0 0,1-1 0,-1 1 0,0 0 0,0-1 0,1 1 0,-1 0 0,0-1 0,0 1 0,0-1 0,-11-5 0,-21 0 0,-48 5 0,72 2 0,0 0 0,0 0 0,0 1 0,1-1 0,-1 2 0,1-1 0,-1 1 0,-7 4 0,13-5-105,0-1 0,0 0 0,1 1 0,-1 0 0,0-1 0,0 1 0,1 0 0,-1 0 0,1 0 0,0 0 0,-1 0 0,0 3 0,-3 9-6721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7:39.674"/>
    </inkml:context>
    <inkml:brush xml:id="br0">
      <inkml:brushProperty name="width" value="0.05" units="cm"/>
      <inkml:brushProperty name="height" value="0.05" units="cm"/>
      <inkml:brushProperty name="color" value="#E71224"/>
    </inkml:brush>
  </inkml:definitions>
  <inkml:trace contextRef="#ctx0" brushRef="#br0">302 92 24575,'-6'1'0,"1"0"0,-1 0 0,1 0 0,0 1 0,-1 0 0,1 0 0,0 0 0,0 1 0,0 0 0,0-1 0,1 2 0,-1-1 0,1 1 0,0-1 0,0 1 0,0 0 0,0 1 0,1-1 0,-6 8 0,-4 9 0,0 1 0,1 0 0,-9 25 0,17-35 0,0 0 0,1 1 0,1-1 0,0 1 0,0-1 0,1 16 0,0 2 0,1-29 0,0 1 0,0-1 0,0 0 0,0 1 0,-1-1 0,1 0 0,0 1 0,0-1 0,-1 0 0,1 1 0,-1-1 0,1 0 0,-1 0 0,0 0 0,1 1 0,-1-1 0,0 0 0,0 0 0,0 0 0,0 0 0,0 0 0,0 0 0,0 0 0,0-1 0,0 1 0,-2 1 0,2-3 0,0 1 0,0 0 0,0 0 0,0-1 0,0 1 0,0-1 0,0 1 0,0-1 0,0 1 0,0-1 0,0 0 0,0 0 0,1 1 0,-1-1 0,0 0 0,0 0 0,1 0 0,-1 1 0,1-1 0,-1 0 0,1 0 0,-1 0 0,1 0 0,-1 0 0,1 0 0,0-1 0,-1 1 0,1 0 0,0 0 0,0 0 0,0 0 0,0-2 0,0 0 0,-1-1 0,1 0 0,-1 1 0,1-1 0,0 1 0,1-1 0,-1 0 0,1 1 0,-1-1 0,1 1 0,0-1 0,0 1 0,1-1 0,-1 1 0,1 0 0,-1 0 0,1 0 0,0 0 0,1 0 0,-1 0 0,0 0 0,1 0 0,-1 1 0,1 0 0,5-4 0,6-3 0,0 1 0,1 1 0,0 0 0,26-7 0,16-8 0,-45 16 0,-1 1 0,-1-1 0,1-1 0,-1 0 0,0-1 0,-1 0 0,0 0 0,0-1 0,0 0 0,-1 0 0,7-13 0,-10 16 0,-1-1 0,0 1 0,-1-1 0,1 0 0,-1 0 0,2-8 0,-4 13 0,-1 0 0,0 0 0,1 1 0,-1-1 0,0 0 0,0 0 0,0 0 0,0 1 0,-1-1 0,1 0 0,0 0 0,-1 1 0,1-1 0,-1 0 0,0 1 0,1-1 0,-1 0 0,0 1 0,0-1 0,0 1 0,0-1 0,0 1 0,0 0 0,-1-1 0,1 1 0,0 0 0,-1 0 0,1 0 0,-1 0 0,1 0 0,-1 0 0,-2 0 0,-17-7 0,0 2 0,-1 0 0,0 2 0,-1 0 0,1 2 0,-26 0 0,31 1 0,-12-2-119,-54-1 370,74 5-438,1-1 0,0 1 0,0 0-1,0 1 1,0 0 0,0 0 0,-12 5 0,2 3-6639</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8:24.929"/>
    </inkml:context>
    <inkml:brush xml:id="br0">
      <inkml:brushProperty name="width" value="0.05" units="cm"/>
      <inkml:brushProperty name="height" value="0.05" units="cm"/>
      <inkml:brushProperty name="color" value="#E71224"/>
    </inkml:brush>
  </inkml:definitions>
  <inkml:trace contextRef="#ctx0" brushRef="#br0">1 456 24575,'0'-1'0,"0"0"0,1-1 0,-1 1 0,1 0 0,-1 0 0,1 0 0,-1 0 0,1-1 0,0 1 0,0 0 0,-1 0 0,1 0 0,0 0 0,0 0 0,0 1 0,0-1 0,0 0 0,0 0 0,2 0 0,28-15 0,-19 10 0,25-11 0,2 1 0,72-20 0,-33 12 0,82-21 0,-73 21 0,-77 21 0,319-82 0,-260 72 0,1 2 0,128-2 0,-174 14 0,1-2 0,-1 0 0,46-10 0,-43 6 0,45-3 0,11-2 0,76-20 0,-137 26-30,-1-2 0,0 0 0,-1-1-1,21-11 1,-6 4-1184,-20 8-5612</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8:27.062"/>
    </inkml:context>
    <inkml:brush xml:id="br0">
      <inkml:brushProperty name="width" value="0.05" units="cm"/>
      <inkml:brushProperty name="height" value="0.05" units="cm"/>
      <inkml:brushProperty name="color" value="#E71224"/>
    </inkml:brush>
  </inkml:definitions>
  <inkml:trace contextRef="#ctx0" brushRef="#br0">1 2 24575,'137'-2'0,"150"5"0,-160 6 0,88 4 0,45 8 0,-14 1 0,-185-18 0,76 14 0,-81-9 0,105 3 0,167-12-1365,-309 0-5461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8:40.025"/>
    </inkml:context>
    <inkml:brush xml:id="br0">
      <inkml:brushProperty name="width" value="0.05" units="cm"/>
      <inkml:brushProperty name="height" value="0.05" units="cm"/>
      <inkml:brushProperty name="color" value="#E71224"/>
    </inkml:brush>
  </inkml:definitions>
  <inkml:trace contextRef="#ctx0" brushRef="#br0">0 756 24575,'242'13'0,"-131"-4"0,157-8 0,-129-3 0,-93 2 0,-1-3 0,0-2 0,57-12 0,0-2 0,-68 15 0,0-2 0,0-2 0,50-17 0,109-40 0,-111 38 0,-49 17 0,55-24 0,48-31 0,172-90 0,-273 131 0,-27 18 0,1 0 0,-1 1 0,1 0 0,13-6 0,16-6 0,0-2 0,59-38 0,-5 2 0,-64 40 0,2 1 0,-1 2 0,2 1 0,43-10 0,-17 0 0,-47 16 0,1 1 0,0 0 0,-1 1 0,21-4 0,8 1-1365,-25 1-5461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8:42.958"/>
    </inkml:context>
    <inkml:brush xml:id="br0">
      <inkml:brushProperty name="width" value="0.05" units="cm"/>
      <inkml:brushProperty name="height" value="0.05" units="cm"/>
      <inkml:brushProperty name="color" value="#E71224"/>
    </inkml:brush>
  </inkml:definitions>
  <inkml:trace contextRef="#ctx0" brushRef="#br0">1 0 24575,'3'0'0,"6"0"0,4 0 0,4 0 0,3 0 0,2 0 0,0 0 0,1 0 0,0 0 0,0 0 0,-5 0-8191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8:53.182"/>
    </inkml:context>
    <inkml:brush xml:id="br0">
      <inkml:brushProperty name="width" value="0.05" units="cm"/>
      <inkml:brushProperty name="height" value="0.05" units="cm"/>
      <inkml:brushProperty name="color" value="#E71224"/>
    </inkml:brush>
  </inkml:definitions>
  <inkml:trace contextRef="#ctx0" brushRef="#br0">0 658 24575,'1'-1'0,"-1"0"0,0 0 0,1 0 0,-1 1 0,1-1 0,-1 0 0,1 0 0,-1 0 0,1 1 0,-1-1 0,1 0 0,0 1 0,-1-1 0,1 0 0,0 1 0,0-1 0,-1 1 0,1 0 0,0-1 0,0 1 0,0-1 0,0 1 0,0 0 0,-1 0 0,2-1 0,31-6 0,-21 5 0,45-12 0,0 3 0,72-6 0,45-1 0,162-8 0,-282 25 0,-1-3 0,1-2 0,-1-2 0,63-19 0,67-11 0,-107 25 0,79-25 0,192-58 0,-20-1 0,-133 16 0,34-12 0,-188 79-682,74-14-1,-98 26-6143</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08:55.501"/>
    </inkml:context>
    <inkml:brush xml:id="br0">
      <inkml:brushProperty name="width" value="0.05" units="cm"/>
      <inkml:brushProperty name="height" value="0.05" units="cm"/>
      <inkml:brushProperty name="color" value="#E71224"/>
    </inkml:brush>
  </inkml:definitions>
  <inkml:trace contextRef="#ctx0" brushRef="#br0">1 906 24575,'0'-1'0,"1"0"0,-1 0 0,0 0 0,1 0 0,-1 1 0,1-1 0,0 0 0,-1 0 0,1 0 0,0 0 0,-1 1 0,1-1 0,0 0 0,0 1 0,0-1 0,-1 1 0,1-1 0,0 1 0,0-1 0,0 1 0,0-1 0,0 1 0,0 0 0,0 0 0,0-1 0,0 1 0,2 0 0,33-4 0,-32 4 0,85-3 0,-42 2 0,70-9 0,-45-6 0,104-38 0,31-7 0,-157 52 0,-24 4 0,0 0 0,33-13 0,208-73 0,-34-2 0,337-126 0,-565 217 0,392-155 0,-294 118 0,25-12 0,-111 44 45,1 1-1,31-7 0,14-5-1542,-45 11-5328</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0:04.385"/>
    </inkml:context>
    <inkml:brush xml:id="br0">
      <inkml:brushProperty name="width" value="0.05" units="cm"/>
      <inkml:brushProperty name="height" value="0.05" units="cm"/>
      <inkml:brushProperty name="color" value="#E71224"/>
    </inkml:brush>
  </inkml:definitions>
  <inkml:trace contextRef="#ctx0" brushRef="#br0">2 0 24575,'-2'208'0,"4"246"0,-1-442 24,-1-1 0,2 1 0,0-1 0,4 14 0,-6-23-70,0 0-1,1 0 1,0 0-1,-1 0 1,1-1 0,0 1-1,0 0 1,0 0-1,0 0 1,0-1 0,0 1-1,1-1 1,-1 1-1,0-1 1,1 1-1,0-1 1,-1 0 0,1 0-1,-1 0 1,1 0-1,0 0 1,0 0 0,0 0-1,0 0 1,0-1-1,0 1 1,0-1 0,0 1-1,0-1 1,0 0-1,2 0 1,10-3-6780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0:05.841"/>
    </inkml:context>
    <inkml:brush xml:id="br0">
      <inkml:brushProperty name="width" value="0.05" units="cm"/>
      <inkml:brushProperty name="height" value="0.05" units="cm"/>
      <inkml:brushProperty name="color" value="#E71224"/>
    </inkml:brush>
  </inkml:definitions>
  <inkml:trace contextRef="#ctx0" brushRef="#br0">1 0 24575,'0'441'0,"0"-437"0,0 1 0,0-1 0,0 0 0,0 1 0,1-1 0,-1 0 0,1 1 0,1-1 0,-1 0 0,0 0 0,1 0 0,0 0 0,0 0 0,0-1 0,0 1 0,1 0 0,-1-1 0,1 0 0,0 1 0,0-1 0,0 0 0,1-1 0,-1 1 0,1 0 0,-1-1 0,1 0 0,0 0 0,0 0 0,5 1 0,10 3 0,0 0 0,1-2 0,-1 0 0,1-2 0,0 0 0,0-1 0,38-3 0,-53 1 0,0 0 0,0 0 0,-1-1 0,1 1 0,-1-1 0,1 0 0,-1-1 0,0 1 0,0-1 0,0 0 0,0 0 0,0 0 0,5-6 0,5-7 0,22-32 0,-23 31 0,-5 5 15,0-1 0,-1 1 0,-1-1 0,0 0 0,0-1 0,-1 1 0,3-19 0,-3 6-386,-1 0-1,-1 0 1,0-30 0,-3 38-6455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45:42.710"/>
    </inkml:context>
    <inkml:brush xml:id="br0">
      <inkml:brushProperty name="width" value="0.05" units="cm"/>
      <inkml:brushProperty name="height" value="0.05" units="cm"/>
      <inkml:brushProperty name="color" value="#E71224"/>
    </inkml:brush>
  </inkml:definitions>
  <inkml:trace contextRef="#ctx0" brushRef="#br0">0 44 24575,'18'-1'0,"-1"-1"0,0-1 0,0 0 0,27-10 0,-29 8 0,0 0 0,1 2 0,-1 0 0,1 0 0,-1 1 0,21 1 0,-34 1 0,0 0 0,0 1 0,0-1 0,0 0 0,0 1 0,0 0 0,0-1 0,0 1 0,0 0 0,-1 0 0,1 0 0,0 0 0,0 0 0,-1 0 0,1 0 0,-1 1 0,1-1 0,-1 1 0,0-1 0,2 3 0,-2-1 0,1 0 0,0 1 0,-1-1 0,0 1 0,0-1 0,0 1 0,0 0 0,0-1 0,-1 1 0,0 4 0,0 4 0,-1-1 0,0 1 0,-1-1 0,0 1 0,0-1 0,-6 13 0,4-13 0,-1 0 0,0-1 0,-1 1 0,0-1 0,-1 0 0,0-1 0,0 1 0,-17 15 0,24-25 0,-1 0 0,1 0 0,-1 1 0,1-1 0,-1 0 0,1 1 0,0-1 0,-1 0 0,1 1 0,0-1 0,-1 1 0,1-1 0,0 1 0,0-1 0,-1 0 0,1 1 0,0-1 0,0 1 0,0-1 0,0 1 0,0-1 0,0 1 0,0-1 0,0 1 0,0 0 0,0-1 0,0 1 0,0-1 0,0 1 0,0-1 0,0 1 0,0-1 0,0 1 0,1-1 0,-1 0 0,0 1 0,0-1 0,1 1 0,-1-1 0,0 1 0,1-1 0,-1 0 0,0 1 0,1-1 0,-1 0 0,1 1 0,-1-1 0,0 0 0,2 1 0,32 11 0,-9-5 0,-16-2 0,0 0 0,0 0 0,-1 1 0,1 0 0,-1 0 0,0 1 0,-1 0 0,1 0 0,-2 1 0,1 0 0,-1 0 0,0 1 0,7 14 0,11 20 0,-18-36 0,-1 1 0,-1 1 0,1-1 0,-1 1 0,-1-1 0,0 1 0,0 0 0,2 14 0,-4-14 0,0 0 0,-1-1 0,0 1 0,-1 0 0,0-1 0,0 1 0,-1 0 0,0-1 0,0 1 0,-1-1 0,0 0 0,0 0 0,-1 0 0,0-1 0,-1 1 0,0-1 0,0 0 0,0 0 0,-1 0 0,0-1 0,0 0 0,-1 0 0,1-1 0,-1 1 0,-10 4 0,2-1 0,0-1 0,-1-1 0,0-1 0,-21 6 0,21-7 0,0 0 0,1 1 0,0 1 0,-23 13 0,-13 16-1365,39-24-5461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2:44.767"/>
    </inkml:context>
    <inkml:brush xml:id="br0">
      <inkml:brushProperty name="width" value="0.05" units="cm"/>
      <inkml:brushProperty name="height" value="0.05" units="cm"/>
      <inkml:brushProperty name="color" value="#E71224"/>
    </inkml:brush>
  </inkml:definitions>
  <inkml:trace contextRef="#ctx0" brushRef="#br0">1 0 24575,'3'0'0,"10"0"0,12 0 0,7 0 0,9 0 0,4 0 0,3 0 0,0 0 0,-4 0 0,-2 0 0,-5 0 0,-5 0 0,-3 0 0,-4 0 0,-2 0 0,-5 0-8191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2:46.321"/>
    </inkml:context>
    <inkml:brush xml:id="br0">
      <inkml:brushProperty name="width" value="0.05" units="cm"/>
      <inkml:brushProperty name="height" value="0.05" units="cm"/>
      <inkml:brushProperty name="color" value="#E71224"/>
    </inkml:brush>
  </inkml:definitions>
  <inkml:trace contextRef="#ctx0" brushRef="#br0">2 1 24575,'-1'52'0,"0"-21"0,1 0 0,2 0 0,5 33 0,-6-55 0,1 0 0,1 0 0,0 0 0,0-1 0,1 1 0,0-1 0,0 0 0,1 0 0,0 0 0,0 0 0,1-1 0,0 0 0,0 0 0,13 10 0,8 2 0,1-2 0,1 0 0,0-2 0,1-2 0,48 16 0,-70-26 0,-5-2 0,-1 0 0,1 0 0,-1 0 0,0 1 0,1-1 0,-1 1 0,0-1 0,0 1 0,0 0 0,0 0 0,0 0 0,0 0 0,0 0 0,-1 0 0,1 0 0,-1 1 0,0-1 0,2 3 0,-2-1 0,0 1 0,0-1 0,0 0 0,0 1 0,-1-1 0,0 1 0,0-1 0,0 0 0,0 1 0,-2 5 0,0 0 0,0 0 0,-1-1 0,-1 1 0,1-1 0,-2 0 0,1 0 0,-1 0 0,-1 0 0,-5 7 0,3-8-124,1-1 0,-1-1 0,0 1 0,0-1 0,-1-1 0,1 1-1,-1-2 1,-1 1 0,1-1 0,-18 5 0,8-3-6702</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2:47.187"/>
    </inkml:context>
    <inkml:brush xml:id="br0">
      <inkml:brushProperty name="width" value="0.05" units="cm"/>
      <inkml:brushProperty name="height" value="0.05" units="cm"/>
      <inkml:brushProperty name="color" value="#E71224"/>
    </inkml:brush>
  </inkml:definitions>
  <inkml:trace contextRef="#ctx0" brushRef="#br0">1 1 24575,'4'0'0,"5"0"0,4 0 0,8 0 0,8 0 0,9 0 0,11 0 0,3 0 0,5 0 0,-1 4 0,-5 1 0,-12-1-8191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2:41.445"/>
    </inkml:context>
    <inkml:brush xml:id="br0">
      <inkml:brushProperty name="width" value="0.05" units="cm"/>
      <inkml:brushProperty name="height" value="0.05" units="cm"/>
      <inkml:brushProperty name="color" value="#E71224"/>
    </inkml:brush>
  </inkml:definitions>
  <inkml:trace contextRef="#ctx0" brushRef="#br0">400 26 24575,'-1'-1'0,"1"0"0,0 0 0,0 0 0,0 1 0,-1-1 0,1 0 0,-1 1 0,1-1 0,0 0 0,-1 1 0,1-1 0,-1 0 0,1 1 0,-1-1 0,0 1 0,1-1 0,-1 1 0,1-1 0,-1 1 0,0-1 0,0 1 0,1 0 0,-1-1 0,0 1 0,1 0 0,-1 0 0,0 0 0,0-1 0,0 1 0,1 0 0,-2 0 0,-27 0 0,2 8 0,1 0 0,0 1 0,0 2 0,2 1 0,-44 26 0,51-28 0,2 0 0,-1 1 0,1 0 0,1 2 0,0-1 0,-13 16 0,23-23 0,0 0 0,1 0 0,-1 0 0,1 0 0,0 1 0,0 0 0,1 0 0,0-1 0,0 1 0,0 0 0,1 1 0,-1-1 0,2 0 0,-1 0 0,1 1 0,-1-1 0,2 0 0,-1 0 0,1 1 0,0-1 0,3 12 0,-2-12 0,0 0 0,1 0 0,-1-1 0,1 1 0,0 0 0,1-1 0,-1 0 0,1 1 0,0-2 0,0 1 0,1 0 0,-1-1 0,1 0 0,0 0 0,0 0 0,9 5 0,-4-5 0,0 0 0,0-1 0,1 0 0,-1-1 0,0 0 0,1 0 0,0-1 0,20-1 0,34 1 0,100-4 0,-160 2 0,1 0 0,-1 0 0,1 0 0,-1-1 0,1 1 0,-1-2 0,0 1 0,0 0 0,0-1 0,-1 0 0,1 0 0,0 0 0,-1-1 0,0 1 0,0-1 0,0 0 0,0 0 0,-1-1 0,1 1 0,-1-1 0,0 0 0,-1 0 0,1 0 0,-1 0 0,2-7 0,1-4 0,0-1 0,-1 0 0,-1 0 0,-1 0 0,0 0 0,-2-33 0,0 32 0,-2-1 0,0 1 0,-5-25 0,6 39 0,-1 0 0,1-1 0,0 1 0,-1 0 0,0 0 0,0 0 0,-1 0 0,1 0 0,-1 0 0,0 0 0,1 1 0,-2 0 0,1-1 0,0 1 0,-1 0 0,1 1 0,-1-1 0,0 1 0,-4-3 0,-9-1 0,1 1 0,-1 0 0,0 1 0,-1 1 0,1 1 0,0 0 0,-1 1 0,1 1 0,-27 3 0,40-2-72,0 1 1,0-1-1,0 0 0,0 1 0,0 0 0,0 0 0,0 0 0,0 1 1,1-1-1,-1 1 0,1 0 0,0 0 0,0 0 0,0 0 0,0 1 1,1-1-1,-1 1 0,-3 6 0,-3 9-6754</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2:42.141"/>
    </inkml:context>
    <inkml:brush xml:id="br0">
      <inkml:brushProperty name="width" value="0.05" units="cm"/>
      <inkml:brushProperty name="height" value="0.05" units="cm"/>
      <inkml:brushProperty name="color" value="#E71224"/>
    </inkml:brush>
  </inkml:definitions>
  <inkml:trace contextRef="#ctx0" brushRef="#br0">1 0 24575,'1'0'0,"-1"0"0,1 1 0,0-1 0,0 0 0,-1 1 0,1-1 0,0 0 0,0 1 0,-1-1 0,1 1 0,0-1 0,-1 1 0,1-1 0,-1 1 0,1 0 0,-1-1 0,1 1 0,-1 0 0,1-1 0,-1 1 0,0 0 0,1 0 0,-1-1 0,0 1 0,0 0 0,1 0 0,-1 1 0,4 26 0,-4-25 0,6 225 0,-1-1 0,9-14-1365,-14-187-5461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2:43.416"/>
    </inkml:context>
    <inkml:brush xml:id="br0">
      <inkml:brushProperty name="width" value="0.05" units="cm"/>
      <inkml:brushProperty name="height" value="0.05" units="cm"/>
      <inkml:brushProperty name="color" value="#E71224"/>
    </inkml:brush>
  </inkml:definitions>
  <inkml:trace contextRef="#ctx0" brushRef="#br0">306 123 24575,'0'-5'0,"1"1"0,0 0 0,0 0 0,0 0 0,0 0 0,1 0 0,0 0 0,0 0 0,0 0 0,0 1 0,1-1 0,2-3 0,2-2 0,1 0 0,0 1 0,11-9 0,-16 14 0,1 1 0,-1-1 0,1 1 0,-1 0 0,1 0 0,0 0 0,0 0 0,0 1 0,0-1 0,0 1 0,0 0 0,8 0 0,-11 1 0,0 0 0,1 0 0,-1 0 0,0 0 0,0 0 0,0 1 0,1-1 0,-1 1 0,0-1 0,0 1 0,0-1 0,0 1 0,0-1 0,0 1 0,0 0 0,0 0 0,0 0 0,1 1 0,-1 0 0,1 0 0,-1 0 0,0 0 0,0 0 0,-1 0 0,1 0 0,0 0 0,-1 0 0,1 1 0,-1-1 0,0 0 0,0 0 0,0 4 0,0 1 0,-1 1 0,-1-1 0,1 1 0,-1-1 0,-1 0 0,1 0 0,-1 0 0,0 0 0,-1 0 0,-8 12 0,-7 7 0,-26 29 0,35-44 0,-64 67 0,-135 110 0,192-174 0,10-8 0,-23 21 0,29-25 0,-1-1 0,1 0 0,0 0 0,0 1 0,0-1 0,0 1 0,0-1 0,0 1 0,0-1 0,1 1 0,-1 0 0,0-1 0,1 1 0,-1 0 0,1 0 0,0-1 0,0 4 0,0-4 0,1 0 0,-1 0 0,1 0 0,-1-1 0,1 1 0,0 0 0,0 0 0,-1 0 0,1 0 0,0-1 0,0 1 0,0 0 0,0-1 0,0 1 0,0-1 0,0 1 0,0-1 0,0 0 0,0 1 0,0-1 0,0 0 0,0 0 0,0 1 0,1-1 0,1 0 0,34 1 0,-29-1 0,26 0 0,165-5 0,-174 2-1365,-4-2-5461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2:49.155"/>
    </inkml:context>
    <inkml:brush xml:id="br0">
      <inkml:brushProperty name="width" value="0.05" units="cm"/>
      <inkml:brushProperty name="height" value="0.05" units="cm"/>
      <inkml:brushProperty name="color" value="#E71224"/>
    </inkml:brush>
  </inkml:definitions>
  <inkml:trace contextRef="#ctx0" brushRef="#br0">1 0 24575,'0'552'0,"0"-549"0,0 8 0,0 1 0,1 0 0,0 0 0,5 22 0,-5-32 0,0 1 0,0 0 0,0-1 0,0 1 0,0-1 0,1 0 0,-1 1 0,1-1 0,0 0 0,-1 0 0,1 0 0,0 0 0,0 0 0,0 0 0,1-1 0,-1 1 0,0-1 0,1 1 0,-1-1 0,1 0 0,-1 0 0,1 0 0,-1 0 0,1 0 0,0-1 0,4 1 0,10 0 0,0 0 0,0-1 0,0-2 0,0 1 0,32-9 0,79-31 0,-21 5 0,-65 22-1365,-27 9-5461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2:50.012"/>
    </inkml:context>
    <inkml:brush xml:id="br0">
      <inkml:brushProperty name="width" value="0.05" units="cm"/>
      <inkml:brushProperty name="height" value="0.05" units="cm"/>
      <inkml:brushProperty name="color" value="#E71224"/>
    </inkml:brush>
  </inkml:definitions>
  <inkml:trace contextRef="#ctx0" brushRef="#br0">0 1 24575,'0'792'-1365,"0"-774"-5461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2:54.828"/>
    </inkml:context>
    <inkml:brush xml:id="br0">
      <inkml:brushProperty name="width" value="0.05" units="cm"/>
      <inkml:brushProperty name="height" value="0.05" units="cm"/>
      <inkml:brushProperty name="color" value="#E71224"/>
    </inkml:brush>
  </inkml:definitions>
  <inkml:trace contextRef="#ctx0" brushRef="#br0">791 0 24575,'-2'1'0,"0"-1"0,0 1 0,-1 0 0,1 0 0,0-1 0,0 1 0,0 1 0,0-1 0,0 0 0,0 0 0,0 1 0,0-1 0,1 1 0,-1 0 0,-1 2 0,-23 29 0,-6 18 0,3 2 0,1 0 0,-20 60 0,-49 177 0,-88 355 0,73-225 0,-72 540 0,172-820 0,8 234 0,6-201 0,7 2 0,45 252 0,-38-321 0,9 36 0,50 156 0,66 132 0,-87-272 0,26 65 0,11-3 0,200 349 0,-258-510 0,-2-3 0,74 98 0,-92-138 0,1-1 0,0 0 0,1-1 0,1 0 0,0-1 0,1-1 0,1-1 0,-1 0 0,2-1 0,19 7 0,-3-6 0,0-2 0,1-1 0,0-2 0,0-1 0,0-2 0,0-1 0,1-2 0,36-5 0,-60 3 0,1 0 0,-1 0 0,0-2 0,1 0 0,-1 0 0,-1-1 0,1-1 0,-1 0 0,14-9 0,-10 4 0,0-1 0,-1-1 0,0 0 0,-1-1 0,20-26 0,-2-7 0,-1-1 0,-3-2 0,31-74 0,182-531 0,-226 608 0,162-535 0,-136 416 0,31-267 0,-20-546 0,-6-24 0,-31 733 0,11-481 0,-26 736 0,-7-259 0,2 222 0,-2 1 0,-2 0 0,-19-62 0,9 49 0,8 25 0,-27-64 0,32 91 0,0-1 0,-1 1 0,-1 0 0,0 1 0,0 0 0,-1 1 0,-1-1 0,-19-16 0,7 11 0,-1 1 0,0 1 0,-39-17 0,-81-25 0,53 23 0,57 19 0,-1 2 0,0 2 0,0 1 0,-1 1 0,-1 2 0,1 2 0,-56 0 0,-71 2 0,-125 9 0,261-3 0,1 1 0,-1 1 0,1 2 0,-42 18 0,-93 54 0,146-72 0,-30 18 0,34-19 0,0-1 0,0 1 0,-1-2 0,0 0 0,0 0 0,0-1 0,-1 0 0,1-1 0,-1 0 0,-17 1 0,-2-3 7,-26 2-1379,38 1-5454</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2:57.273"/>
    </inkml:context>
    <inkml:brush xml:id="br0">
      <inkml:brushProperty name="width" value="0.05" units="cm"/>
      <inkml:brushProperty name="height" value="0.05" units="cm"/>
      <inkml:brushProperty name="color" value="#E71224"/>
    </inkml:brush>
  </inkml:definitions>
  <inkml:trace contextRef="#ctx0" brushRef="#br0">23 1 24575,'0'7'0,"0"10"0,0 10 0,0 11 0,0 11 0,0 4 0,0 4 0,0 4 0,-3-2 0,-2-2 0,0-4 0,1-8 0,2-3 0,0-13 0,1-15 0,1-18 0,0-7-8191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45:44.327"/>
    </inkml:context>
    <inkml:brush xml:id="br0">
      <inkml:brushProperty name="width" value="0.05" units="cm"/>
      <inkml:brushProperty name="height" value="0.05" units="cm"/>
      <inkml:brushProperty name="color" value="#E71224"/>
    </inkml:brush>
  </inkml:definitions>
  <inkml:trace contextRef="#ctx0" brushRef="#br0">530 1 24575,'-29'0'0,"0"3"0,0 0 0,1 1 0,-1 2 0,-32 11 0,5 3 0,-81 42 0,125-54 0,0 1 0,1-1 0,0 2 0,0 0 0,1 0 0,0 1 0,-13 18 0,19-23 0,0-1 0,1 1 0,0 0 0,0 0 0,1 1 0,-1-1 0,1 1 0,1-1 0,-1 1 0,0 9 0,1-1 0,0 1 0,1 0 0,3 21 0,-2-31 0,0-1 0,1 1 0,-1 0 0,1-1 0,1 1 0,-1-1 0,1 1 0,0-1 0,0 0 0,1 0 0,-1-1 0,1 1 0,0-1 0,0 0 0,1 0 0,-1 0 0,1 0 0,0-1 0,0 0 0,0 0 0,0 0 0,1 0 0,-1-1 0,11 3 0,5 1 0,-1-1 0,0-1 0,1-1 0,0 0 0,34-2 0,-9-1 0,-1 1 0,1-3 0,72-11 0,-103 11 0,-1-2 0,0 0 0,0-1 0,0 0 0,-1-1 0,0-1 0,0 0 0,0-1 0,-1 0 0,0-1 0,0 0 0,11-13 0,3-5-1365,-16 17-5461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2:58.385"/>
    </inkml:context>
    <inkml:brush xml:id="br0">
      <inkml:brushProperty name="width" value="0.05" units="cm"/>
      <inkml:brushProperty name="height" value="0.05" units="cm"/>
      <inkml:brushProperty name="color" value="#E71224"/>
    </inkml:brush>
  </inkml:definitions>
  <inkml:trace contextRef="#ctx0" brushRef="#br0">1 65 24575,'6'-1'0,"0"0"0,1 0 0,-1-1 0,0 1 0,0-1 0,0-1 0,0 1 0,0-1 0,0 0 0,-1 0 0,10-8 0,-10 7 0,0 1 0,1-1 0,-1 1 0,1 0 0,0 0 0,0 1 0,0-1 0,1 1 0,-1 1 0,10-2 0,-15 3 0,1 0 0,-1 0 0,1 0 0,-1 0 0,1 0 0,0 0 0,-1 1 0,1-1 0,-1 0 0,1 1 0,-1 0 0,1-1 0,-1 1 0,0 0 0,1 0 0,-1-1 0,0 1 0,0 0 0,1 0 0,-1 1 0,1 1 0,0-1 0,-1 1 0,1-1 0,-1 1 0,0 0 0,0 0 0,0 0 0,0 0 0,0 0 0,-1-1 0,1 7 0,-1 2 0,0 1 0,-1 0 0,-1 0 0,-4 19 0,-1 11-56,2 0-1,1 0 0,4 79 0,1-59-1081,-1-44-5688</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2:59.056"/>
    </inkml:context>
    <inkml:brush xml:id="br0">
      <inkml:brushProperty name="width" value="0.05" units="cm"/>
      <inkml:brushProperty name="height" value="0.05" units="cm"/>
      <inkml:brushProperty name="color" value="#E71224"/>
    </inkml:brush>
  </inkml:definitions>
  <inkml:trace contextRef="#ctx0" brushRef="#br0">0 46 24575,'0'-3'0,"4"-2"0,4 0 0,6-3 0,3 1 0,3 0 0,1 2 0,2 2 0,0 1 0,0 1 0,-1 1 0,1 0 0,-1 1 0,-4-1-8191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2:59.847"/>
    </inkml:context>
    <inkml:brush xml:id="br0">
      <inkml:brushProperty name="width" value="0.05" units="cm"/>
      <inkml:brushProperty name="height" value="0.05" units="cm"/>
      <inkml:brushProperty name="color" value="#E71224"/>
    </inkml:brush>
  </inkml:definitions>
  <inkml:trace contextRef="#ctx0" brushRef="#br0">213 0 24575,'-1'22'0,"-2"0"0,0 0 0,-2-1 0,0 0 0,-2 0 0,-8 21 0,-9 28 0,-48 144 124,3-8-1613,61-176-5337</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32.575"/>
    </inkml:context>
    <inkml:brush xml:id="br0">
      <inkml:brushProperty name="width" value="0.05" units="cm"/>
      <inkml:brushProperty name="height" value="0.05" units="cm"/>
      <inkml:brushProperty name="color" value="#E71224"/>
    </inkml:brush>
  </inkml:definitions>
  <inkml:trace contextRef="#ctx0" brushRef="#br0">285 0 24575,'-4'2'0,"0"0"0,0 0 0,0 0 0,0 1 0,0-1 0,0 1 0,0 0 0,1 0 0,-1 0 0,1 0 0,-5 7 0,-1 0 0,-2 2 0,0 1 0,1 0 0,1 1 0,0 0 0,1 1 0,0 0 0,-8 25 0,-24 43 0,28-64 0,1 1 0,1 1 0,1 0 0,0 0 0,2 0 0,0 1 0,1 0 0,2 1 0,0-1 0,0 27 0,-6 63 0,0-8 0,10-76 0,0 264 0,2-282 0,-1 0 0,1 0 0,1 0 0,0-1 0,0 1 0,1-1 0,0 0 0,1 0 0,-1 0 0,13 15 0,-13-18 0,1-1 0,-1 0 0,1 0 0,0 0 0,0 0 0,1-1 0,-1 0 0,1 0 0,0 0 0,0-1 0,0 0 0,0 0 0,1-1 0,-1 1 0,1-2 0,11 3 0,1-1 0,0 1 0,34 10 0,-37-8 0,-1-2 0,2 0 0,-1-1 0,28 3 0,8-6-1365,-29-1-5461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34.183"/>
    </inkml:context>
    <inkml:brush xml:id="br0">
      <inkml:brushProperty name="width" value="0.05" units="cm"/>
      <inkml:brushProperty name="height" value="0.05" units="cm"/>
      <inkml:brushProperty name="color" value="#E71224"/>
    </inkml:brush>
  </inkml:definitions>
  <inkml:trace contextRef="#ctx0" brushRef="#br0">151 1 24575,'0'3'0,"-4"6"0,-5 8 0,0 9 0,-4 3 0,2 5 0,-6 4 0,-3-1 0,-2-7 0,3-4 0,4-4 0,5-1 0,8-5 0,8-4 0,11-5 0,9-3 0,0-3-8191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36.223"/>
    </inkml:context>
    <inkml:brush xml:id="br0">
      <inkml:brushProperty name="width" value="0.05" units="cm"/>
      <inkml:brushProperty name="height" value="0.05" units="cm"/>
      <inkml:brushProperty name="color" value="#E71224"/>
    </inkml:brush>
  </inkml:definitions>
  <inkml:trace contextRef="#ctx0" brushRef="#br0">78 0 24575,'0'4'0,"0"4"0,0 6 0,0 3 0,-3 6 0,-6 8 0,-1 1 0,2 3 0,-2-1 0,0-2 0,3-3 0,1-3 0,0-6 0,-1-2 0,5-4 0,8-6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37.007"/>
    </inkml:context>
    <inkml:brush xml:id="br0">
      <inkml:brushProperty name="width" value="0.05" units="cm"/>
      <inkml:brushProperty name="height" value="0.05" units="cm"/>
      <inkml:brushProperty name="color" value="#E71224"/>
    </inkml:brush>
  </inkml:definitions>
  <inkml:trace contextRef="#ctx0" brushRef="#br0">115 1 24575,'0'3'0,"0"6"0,-4 1 0,-4 2 0,-2 3 0,-2 3 0,-3 2 0,-3 1 0,-2 1 0,3 0 0,7-3 0,10-6 0,8-4 0,10-4 0,3-3-8191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37.932"/>
    </inkml:context>
    <inkml:brush xml:id="br0">
      <inkml:brushProperty name="width" value="0.05" units="cm"/>
      <inkml:brushProperty name="height" value="0.05" units="cm"/>
      <inkml:brushProperty name="color" value="#E71224"/>
    </inkml:brush>
  </inkml:definitions>
  <inkml:trace contextRef="#ctx0" brushRef="#br0">356 1 24575,'-159'150'0,"-24"27"0,174-165-1365,4-4-5461</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38.502"/>
    </inkml:context>
    <inkml:brush xml:id="br0">
      <inkml:brushProperty name="width" value="0.05" units="cm"/>
      <inkml:brushProperty name="height" value="0.05" units="cm"/>
      <inkml:brushProperty name="color" value="#E71224"/>
    </inkml:brush>
  </inkml:definitions>
  <inkml:trace contextRef="#ctx0" brushRef="#br0">1 0 24575,'1'1'0,"0"-1"0,0 0 0,0 1 0,0-1 0,0 1 0,-1-1 0,1 1 0,0 0 0,0-1 0,0 1 0,-1 0 0,1 0 0,0-1 0,-1 1 0,1 0 0,0 0 0,-1 0 0,1 0 0,-1 0 0,0 0 0,1 0 0,-1 0 0,0 0 0,0 0 0,1 0 0,-1 0 0,0 1 0,4 35 0,-4-33 0,3 359 0,-5-188 0,1-163-116,1 30 362,0-40-308,0-1-1,0 0 1,0 1 0,0-1-1,0 0 1,0 0 0,1 1 0,-1-1-1,0 0 1,1 0 0,-1 0-1,1 1 1,-1-1 0,1 0 0,0 0-1,0 0 1,-1 0 0,1 0-1,0 0 1,0 0 0,0 0 0,0-1-1,1 2 1,7-2-6764</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39.339"/>
    </inkml:context>
    <inkml:brush xml:id="br0">
      <inkml:brushProperty name="width" value="0.05" units="cm"/>
      <inkml:brushProperty name="height" value="0.05" units="cm"/>
      <inkml:brushProperty name="color" value="#E71224"/>
    </inkml:brush>
  </inkml:definitions>
  <inkml:trace contextRef="#ctx0" brushRef="#br0">0 1 24575,'40'-1'0,"0"2"0,-1 2 0,75 15 0,-59-8-49,0-2-1,0-3 1,111-5-1,-78-1-1117,-55 1-5659</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45:48.217"/>
    </inkml:context>
    <inkml:brush xml:id="br0">
      <inkml:brushProperty name="width" value="0.05" units="cm"/>
      <inkml:brushProperty name="height" value="0.05" units="cm"/>
      <inkml:brushProperty name="color" value="#E71224"/>
    </inkml:brush>
  </inkml:definitions>
  <inkml:trace contextRef="#ctx0" brushRef="#br0">0 1 24575,'0'461'-1365,"0"-442"-5461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39.983"/>
    </inkml:context>
    <inkml:brush xml:id="br0">
      <inkml:brushProperty name="width" value="0.05" units="cm"/>
      <inkml:brushProperty name="height" value="0.05" units="cm"/>
      <inkml:brushProperty name="color" value="#E71224"/>
    </inkml:brush>
  </inkml:definitions>
  <inkml:trace contextRef="#ctx0" brushRef="#br0">23 0 24575,'0'4'0,"0"5"0,0 4 0,0 8 0,0 4 0,0 5 0,-4 5 0,-1 0 0,0 2 0,2-2 0,0-3 0,1-3 0,1-7-8191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40.888"/>
    </inkml:context>
    <inkml:brush xml:id="br0">
      <inkml:brushProperty name="width" value="0.05" units="cm"/>
      <inkml:brushProperty name="height" value="0.05" units="cm"/>
      <inkml:brushProperty name="color" value="#E71224"/>
    </inkml:brush>
  </inkml:definitions>
  <inkml:trace contextRef="#ctx0" brushRef="#br0">1 1 24575,'4'0'0,"0"1"0,0 0 0,0 0 0,-1 0 0,1 1 0,0-1 0,-1 1 0,1 0 0,-1 0 0,1 0 0,-1 1 0,0-1 0,0 1 0,0 0 0,0-1 0,0 1 0,-1 1 0,1-1 0,-1 0 0,0 1 0,0-1 0,0 1 0,2 6 0,2 4 0,0 1 0,-1-1 0,-1 1 0,5 30 0,-8-37 0,1 9 0,1 1 0,8 29 0,-9-43 0,-1 1 0,1-1 0,0 0 0,0 0 0,0 0 0,1 0 0,-1-1 0,1 1 0,0-1 0,0 1 0,0-1 0,0 0 0,1 0 0,-1 0 0,1-1 0,4 3 0,-5-4 0,0 0 0,-1 0 0,1-1 0,0 1 0,-1-1 0,1 0 0,0 1 0,0-1 0,0-1 0,-1 1 0,1 0 0,0-1 0,0 1 0,-1-1 0,1 0 0,0 0 0,-1 0 0,1 0 0,-1 0 0,1-1 0,-1 1 0,4-4 0,6-4 0,-1 0 0,21-23 0,-20 20 0,146-140 0,-157 151 0,-1 0 0,1 0 0,0 0 0,0 0 0,0 0 0,0 0 0,0 1 0,0-1 0,0 0 0,0 1 0,0-1 0,0 1 0,0-1 0,0 1 0,0-1 0,1 1 0,-1 0 0,0 0 0,0 0 0,0-1 0,1 1 0,-1 0 0,0 1 0,0-1 0,3 0 0,-3 1 0,0 0 0,0 0 0,0 0 0,0 1 0,0-1 0,0 0 0,0 0 0,-1 1 0,1-1 0,0 0 0,-1 1 0,1-1 0,-1 1 0,1-1 0,-1 1 0,0-1 0,0 3 0,2 10 0,-2 0 0,0 1 0,-2 15 0,0-10 17,-1 0 0,-2 0 1,0-1-1,0 1 0,-2-1 0,-12 25 0,13-33-141,0 1 0,-1-1 1,0-1-1,0 1 0,-1-1 0,-1-1 1,1 1-1,-2-1 0,1-1 0,-1 0 1,-12 8-1,4-7-6702</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41.575"/>
    </inkml:context>
    <inkml:brush xml:id="br0">
      <inkml:brushProperty name="width" value="0.05" units="cm"/>
      <inkml:brushProperty name="height" value="0.05" units="cm"/>
      <inkml:brushProperty name="color" value="#E71224"/>
    </inkml:brush>
  </inkml:definitions>
  <inkml:trace contextRef="#ctx0" brushRef="#br0">231 0 24575,'-4'0'0,"-4"0"0,-6 0 0,-3 0 0,-3 0 0,-5 0 0,-3 0 0,1 0 0,0 0 0,2 0 0,4 4 0,7 1-8191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42.614"/>
    </inkml:context>
    <inkml:brush xml:id="br0">
      <inkml:brushProperty name="width" value="0.05" units="cm"/>
      <inkml:brushProperty name="height" value="0.05" units="cm"/>
      <inkml:brushProperty name="color" value="#E71224"/>
    </inkml:brush>
  </inkml:definitions>
  <inkml:trace contextRef="#ctx0" brushRef="#br0">77 0 24575,'-3'43'0,"-2"0"0,-1 0 0,-20 70 0,0-24 0,26-86-136,-1-1-1,1 0 1,-1 1-1,0-1 1,0 0-1,0 0 1,0 0-1,0 0 0,-2 3 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43.682"/>
    </inkml:context>
    <inkml:brush xml:id="br0">
      <inkml:brushProperty name="width" value="0.05" units="cm"/>
      <inkml:brushProperty name="height" value="0.05" units="cm"/>
      <inkml:brushProperty name="color" value="#E71224"/>
    </inkml:brush>
  </inkml:definitions>
  <inkml:trace contextRef="#ctx0" brushRef="#br0">64 5 24575,'48'-2'0,"-32"1"0,-1 0 0,1 1 0,-1 0 0,1 1 0,-1 1 0,1 1 0,16 4 0,-30-6 0,1 0 0,-1-1 0,0 1 0,1 0 0,-1 1 0,0-1 0,0 0 0,0 0 0,0 1 0,0 0 0,0-1 0,0 1 0,0 0 0,-1 0 0,1 0 0,-1 0 0,1 0 0,-1 0 0,0 0 0,0 0 0,0 1 0,0-1 0,0 0 0,-1 1 0,1-1 0,-1 1 0,1-1 0,-1 1 0,0-1 0,0 1 0,0-1 0,0 1 0,0-1 0,-2 5 0,0-2 0,0 1 0,0 0 0,-1-1 0,1 1 0,-2-1 0,1 0 0,0 0 0,-1 0 0,0 0 0,0-1 0,-1 1 0,1-1 0,-7 5 0,-3 1 0,-2 3 0,0-2 0,0 0 0,-1-1 0,0 0 0,-1-2 0,-25 10 0,-22-4-1365,46-11-5461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44.216"/>
    </inkml:context>
    <inkml:brush xml:id="br0">
      <inkml:brushProperty name="width" value="0.05" units="cm"/>
      <inkml:brushProperty name="height" value="0.05" units="cm"/>
      <inkml:brushProperty name="color" value="#E71224"/>
    </inkml:brush>
  </inkml:definitions>
  <inkml:trace contextRef="#ctx0" brushRef="#br0">50 1 24575,'4'0'0,"1"3"0,0 6 0,-1 4 0,-5 1 0,-2 0 0,-5 3 0,0 2 0,-4-2 0,2-1 0,1 1 0,3 1 0,-1-2 0,4-4 0,6-4 0,6-4 0,2-2-8191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44.914"/>
    </inkml:context>
    <inkml:brush xml:id="br0">
      <inkml:brushProperty name="width" value="0.05" units="cm"/>
      <inkml:brushProperty name="height" value="0.05" units="cm"/>
      <inkml:brushProperty name="color" value="#E71224"/>
    </inkml:brush>
  </inkml:definitions>
  <inkml:trace contextRef="#ctx0" brushRef="#br0">394 1 24575,'-4'1'0,"0"1"0,0 1 0,0-1 0,0 0 0,1 1 0,-1 0 0,1 0 0,-6 6 0,2-3 0,-34 31 0,-47 38 0,15-16 0,47-36 0,-34 23 0,48-38 0,2 0 0,-1 1 0,-14 15 0,24-20-1365</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45.488"/>
    </inkml:context>
    <inkml:brush xml:id="br0">
      <inkml:brushProperty name="width" value="0.05" units="cm"/>
      <inkml:brushProperty name="height" value="0.05" units="cm"/>
      <inkml:brushProperty name="color" value="#E71224"/>
    </inkml:brush>
  </inkml:definitions>
  <inkml:trace contextRef="#ctx0" brushRef="#br0">1 0 24575,'1'0'0,"0"1"0,0-1 0,0 1 0,0-1 0,1 1 0,-1 0 0,0-1 0,-1 1 0,1 0 0,0 0 0,0-1 0,0 1 0,0 0 0,-1 0 0,1 0 0,0 0 0,-1 0 0,1 0 0,-1 0 0,1 0 0,0 2 0,9 26 0,1 13 0,-3 0 0,7 79 0,-11 88 0,-5-148-1365,1-38-5461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46.278"/>
    </inkml:context>
    <inkml:brush xml:id="br0">
      <inkml:brushProperty name="width" value="0.05" units="cm"/>
      <inkml:brushProperty name="height" value="0.05" units="cm"/>
      <inkml:brushProperty name="color" value="#E71224"/>
    </inkml:brush>
  </inkml:definitions>
  <inkml:trace contextRef="#ctx0" brushRef="#br0">1 0 24575,'3'0'0,"6"0"0,5 0 0,3 0 0,3 0 0,1 0 0,2 4 0,0 1 0,-1 0 0,1-2 0,0 4 0,-1-1 0,0 0 0,0-2 0,0-1 0,0-2 0,-4 0-8191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46.956"/>
    </inkml:context>
    <inkml:brush xml:id="br0">
      <inkml:brushProperty name="width" value="0.05" units="cm"/>
      <inkml:brushProperty name="height" value="0.05" units="cm"/>
      <inkml:brushProperty name="color" value="#E71224"/>
    </inkml:brush>
  </inkml:definitions>
  <inkml:trace contextRef="#ctx0" brushRef="#br0">1 19 24575,'2'-2'0,"0"0"0,0 0 0,0 1 0,0-1 0,1 1 0,-1 0 0,0-1 0,1 1 0,-1 0 0,1 0 0,-1 1 0,1-1 0,0 0 0,-1 1 0,1 0 0,-1-1 0,1 1 0,0 0 0,0 1 0,-1-1 0,1 0 0,-1 1 0,1-1 0,0 1 0,-1 0 0,1 0 0,-1 0 0,1 0 0,-1 0 0,0 1 0,3 1 0,7 6 0,0 0 0,0 0 0,-1 1 0,13 16 0,-15-17 0,15 16 0,-2 2 0,0 0 0,-2 2 0,19 34 0,-32-52 0,-1 1 0,-1-1 0,0 1 0,-1 0 0,0 1 0,0-1 0,-2 1 0,1 0 0,-2-1 0,0 1 0,0 0 0,-1 0 0,-1 0 0,-2 18 0,1-24 0,-1 0 0,1-1 0,-1 1 0,-1-1 0,1 0 0,-1 0 0,0 0 0,0 0 0,-1-1 0,1 1 0,-1-1 0,0 0 0,-1-1 0,-6 5 0,-11 7 0,-1-2 0,-33 16 0,12-7 0,-15 6-1365,35-20-5461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45:54.027"/>
    </inkml:context>
    <inkml:brush xml:id="br0">
      <inkml:brushProperty name="width" value="0.05" units="cm"/>
      <inkml:brushProperty name="height" value="0.05" units="cm"/>
      <inkml:brushProperty name="color" value="#E71224"/>
    </inkml:brush>
  </inkml:definitions>
  <inkml:trace contextRef="#ctx0" brushRef="#br0">112 0 24575,'-1'8'0,"-1"-1"0,1 0 0,-1 1 0,-1-1 0,-5 13 0,-2 8 0,-10 38 0,4-16 0,2 1 0,2 1 0,2 0 0,-3 55 0,13-104 0,0 0 0,0 0 0,1-1 0,-1 1 0,1 0 0,-1 0 0,1-1 0,0 1 0,0-1 0,0 1 0,1-1 0,-1 1 0,0-1 0,1 0 0,0 1 0,-1-1 0,1 0 0,0 0 0,0 0 0,0-1 0,1 1 0,-1 0 0,0-1 0,1 1 0,-1-1 0,0 0 0,1 0 0,0 0 0,-1 0 0,1 0 0,0-1 0,-1 1 0,6 0 0,12 1 0,-1 0 0,0-2 0,38-3 0,-28 1 0,4 0-341,0-2 0,0-1-1,39-12 1,-53 12-6485</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20:09.411"/>
    </inkml:context>
    <inkml:brush xml:id="br0">
      <inkml:brushProperty name="width" value="0.05" units="cm"/>
      <inkml:brushProperty name="height" value="0.05" units="cm"/>
      <inkml:brushProperty name="color" value="#E71224"/>
    </inkml:brush>
  </inkml:definitions>
  <inkml:trace contextRef="#ctx0" brushRef="#br0">0 240 24575,'286'-18'0,"-83"2"0,269 5 0,105-5 0,490-10 0,-849 25 0,1327-39 0,-1158 19 0,194-5 0,-129 19 0,1052-8 0,-453-10 0,253 8 0,-977 39 0,-125-6 0,504 42 0,-83 18 0,-566-69 0,107 29 0,49 33 0,-141-44 0,292 70 0,-217-61 0,-55-18 0,-67-12 0,1 0 0,0 2 0,-1 1 0,30 12 0,6 3-48,16 7 192,-71-26-291,0 0 1,0 0 0,0 1 0,-1 0 0,0 0 0,1 1 0,-1-1 0,-1 1 0,7 9 0,-1 1-6680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8:38.887"/>
    </inkml:context>
    <inkml:brush xml:id="br0">
      <inkml:brushProperty name="width" value="0.05" units="cm"/>
      <inkml:brushProperty name="height" value="0.05" units="cm"/>
      <inkml:brushProperty name="color" value="#E71224"/>
    </inkml:brush>
  </inkml:definitions>
  <inkml:trace contextRef="#ctx0" brushRef="#br0">9 1 24575,'1'0'0,"0"1"0,-1-1 0,1 1 0,0-1 0,0 1 0,0-1 0,0 1 0,-1-1 0,1 1 0,0 0 0,-1-1 0,1 1 0,0 0 0,-1 0 0,1 0 0,-1-1 0,1 1 0,-1 0 0,0 0 0,1 0 0,-1 0 0,0 0 0,1 0 0,-1 0 0,0 0 0,0 2 0,4 31 0,-4-29 0,5 398 0,-7-222 0,2-1 0,-14 500 0,10-526 0,-1 10 0,2-144-1365,-2-2-5461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8:41.370"/>
    </inkml:context>
    <inkml:brush xml:id="br0">
      <inkml:brushProperty name="width" value="0.05" units="cm"/>
      <inkml:brushProperty name="height" value="0.05" units="cm"/>
      <inkml:brushProperty name="color" value="#E71224"/>
    </inkml:brush>
  </inkml:definitions>
  <inkml:trace contextRef="#ctx0" brushRef="#br0">0 158 24575,'21'0'0,"25"0"0,0 1 0,65 11 0,42 12 0,228 7 0,160-30 0,-262-3 0,378-22 0,-534 11 0,-1-5 0,0-6 0,152-49 0,-211 49 0,-34 12 0,-1 2 0,53-11 0,-44 17 0,0 2 0,63 5 0,-16-1 0,-53-2 0,0 0 0,1 2 0,-1 1 0,0 2 0,-1 1 0,50 16 0,-76-20 0,0-1 0,0 1 0,-1 0 0,1 0 0,-1 1 0,0-1 0,1 1 0,-1 0 0,0-1 0,0 2 0,-1-1 0,1 0 0,-1 0 0,1 1 0,-1-1 0,0 1 0,0 0 0,-1 0 0,1-1 0,-1 1 0,0 0 0,1 5 0,0 6 0,-1 1 0,0 0 0,-1-1 0,-4 27 0,0 6 0,1 154 0,-16 269 0,-4 172 0,23-637 0,-1 1 0,1 0 0,-2 0 0,1-1 0,-1 1 0,0 0 0,0-1 0,0 0 0,-1 1 0,0-1 0,-1 0 0,1-1 0,-1 1 0,0 0 0,-1-1 0,1 0 0,-1 0 0,0-1 0,0 1 0,-1-1 0,-7 5 0,-12 6 0,-1-1 0,0-1 0,-48 16 0,39-16 0,-11 6 0,0-3 0,-2-2 0,1-1 0,-2-3 0,1-2 0,-1-2 0,-52-1 0,9-5 0,-297 1 0,0 29 0,213-2 0,-300 87 0,215-51 0,206-53 0,-77 9 0,9-2 0,26 5 0,58-12 0,0-2 0,0-2 0,-1-2 0,-52 1 0,-101-7-1365,174 1-5461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8:58.972"/>
    </inkml:context>
    <inkml:brush xml:id="br0">
      <inkml:brushProperty name="width" value="0.05" units="cm"/>
      <inkml:brushProperty name="height" value="0.05" units="cm"/>
      <inkml:brushProperty name="color" value="#E71224"/>
    </inkml:brush>
  </inkml:definitions>
  <inkml:trace contextRef="#ctx0" brushRef="#br0">271 0 24575,'-4'0'0,"-1"8"0,-7 9 0,-6 3 0,-6 4 0,-4 6 0,0 2 0,0-1 0,2 2 0,1-2 0,2-1 0,4-3 0,2-6 0,4-6-8191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8:59.580"/>
    </inkml:context>
    <inkml:brush xml:id="br0">
      <inkml:brushProperty name="width" value="0.05" units="cm"/>
      <inkml:brushProperty name="height" value="0.05" units="cm"/>
      <inkml:brushProperty name="color" value="#E71224"/>
    </inkml:brush>
  </inkml:definitions>
  <inkml:trace contextRef="#ctx0" brushRef="#br0">0 0 24575,'4'0'0,"5"4"0,5 4 0,3 6 0,-1 3 0,-3 3 0,0 5 0,-3 7 0,1-3 0,-1-3 0,-2 2 0,0-4 0,0-2 0,-2-1 0,2-5 0,0-4-8191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00.503"/>
    </inkml:context>
    <inkml:brush xml:id="br0">
      <inkml:brushProperty name="width" value="0.05" units="cm"/>
      <inkml:brushProperty name="height" value="0.05" units="cm"/>
      <inkml:brushProperty name="color" value="#E71224"/>
    </inkml:brush>
  </inkml:definitions>
  <inkml:trace contextRef="#ctx0" brushRef="#br0">0 1 24575,'395'0'0,"-392"0"0,0 0 0,0 0 0,0 0 0,0 1 0,0-1 0,0 1 0,0-1 0,0 1 0,0 0 0,-1 0 0,1 0 0,0 1 0,-1-1 0,1 1 0,-1-1 0,1 1 0,-1 0 0,0 0 0,3 3 0,-3-3 0,-1 1 0,1 0 0,-1 0 0,0 0 0,0-1 0,0 1 0,0 0 0,-1 0 0,1 0 0,-1 1 0,0-1 0,1 0 0,-1 0 0,-1 0 0,1 0 0,0 0 0,-1 0 0,0 0 0,-1 4 0,-1 3-341,-1 0 0,0 0-1,-7 12 1,-3 3-6485</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01.131"/>
    </inkml:context>
    <inkml:brush xml:id="br0">
      <inkml:brushProperty name="width" value="0.05" units="cm"/>
      <inkml:brushProperty name="height" value="0.05" units="cm"/>
      <inkml:brushProperty name="color" value="#E71224"/>
    </inkml:brush>
  </inkml:definitions>
  <inkml:trace contextRef="#ctx0" brushRef="#br0">1 1 24575,'0'3'0,"0"6"0,0 8 0,0 5 0,0 6 0,0 6 0,0 1 0,0-2 0,0-2 0,0-4 0,0-6-8191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02.777"/>
    </inkml:context>
    <inkml:brush xml:id="br0">
      <inkml:brushProperty name="width" value="0.05" units="cm"/>
      <inkml:brushProperty name="height" value="0.05" units="cm"/>
      <inkml:brushProperty name="color" value="#E71224"/>
    </inkml:brush>
  </inkml:definitions>
  <inkml:trace contextRef="#ctx0" brushRef="#br0">48 1 24575,'56'-1'0,"62"3"0,-115-2 0,-1 0 0,0 1 0,1 0 0,-1-1 0,0 1 0,0 0 0,0 0 0,0 0 0,0 0 0,0 1 0,0-1 0,0 0 0,0 1 0,0-1 0,-1 1 0,1 0 0,-1 0 0,1-1 0,-1 1 0,0 0 0,0 0 0,1 0 0,-1 1 0,-1-1 0,1 0 0,0 0 0,-1 0 0,1 1 0,-1-1 0,1 0 0,-1 4 0,0-3 0,0 0 0,1 0 0,-2 1 0,1-1 0,0 0 0,-1 0 0,1 0 0,-1 0 0,0 0 0,0 0 0,0 0 0,0 0 0,-1-1 0,1 1 0,-1 0 0,0-1 0,0 1 0,0-1 0,0 1 0,0-1 0,0 0 0,-1 0 0,-3 3 0,-4 0 0,-15 10 0,24-15 0,1 0 0,0 0 0,0 1 0,0-1 0,0 0 0,0 0 0,0 0 0,0 0 0,-1 0 0,1 1 0,0-1 0,0 0 0,0 0 0,0 0 0,0 0 0,0 0 0,0 1 0,0-1 0,0 0 0,0 0 0,0 0 0,0 1 0,0-1 0,0 0 0,0 0 0,0 0 0,0 0 0,0 1 0,0-1 0,0 0 0,0 0 0,0 0 0,0 0 0,0 1 0,0-1 0,1 0 0,-1 0 0,0 0 0,0 0 0,0 0 0,0 0 0,0 1 0,1-1 0,17 4 0,20-3 0,-30-2 0,1 1 0,-1 0 0,1 1 0,15 3 0,-21-3 0,0 0 0,-1 0 0,1 0 0,-1 0 0,1 1 0,-1-1 0,0 1 0,1-1 0,-1 1 0,0 0 0,0 0 0,0 0 0,0 0 0,-1 0 0,1 1 0,-1-1 0,1 0 0,-1 1 0,2 2 0,0 3 0,0-1 0,-1 0 0,0 1 0,0 0 0,0-1 0,-1 1 0,0 0 0,-1 0 0,0 0 0,-1 11 0,1-16 0,-1 0 0,1 0 0,-1 0 0,0-1 0,0 1 0,0 0 0,0-1 0,0 1 0,-1-1 0,1 1 0,-1-1 0,0 1 0,1-1 0,-1 0 0,0 0 0,0 0 0,-1 0 0,1 0 0,0-1 0,-1 1 0,1-1 0,-1 1 0,1-1 0,-1 0 0,0 0 0,1 0 0,-1 0 0,0 0 0,0-1 0,-5 1 0,-48 7 0,37-4 0,1-2 0,0 0 0,-1 0 0,-29-3 0,42 0 0,1 0 0,-1 0 0,1 0 0,-1-1 0,1 0 0,0 0 0,0-1 0,0 1 0,0-1 0,0 0 0,0 0 0,1-1 0,-1 1 0,1-1 0,0 0 0,0 0 0,1-1 0,-1 1 0,-4-8 0,-15-17-1365,12 20-5461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8:27.447"/>
    </inkml:context>
    <inkml:brush xml:id="br0">
      <inkml:brushProperty name="width" value="0.05" units="cm"/>
      <inkml:brushProperty name="height" value="0.05" units="cm"/>
      <inkml:brushProperty name="color" value="#E71224"/>
    </inkml:brush>
  </inkml:definitions>
  <inkml:trace contextRef="#ctx0" brushRef="#br0">0 0 24575,'0'2837'0,"0"-2913"-1365,0 30-5461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8:30.349"/>
    </inkml:context>
    <inkml:brush xml:id="br0">
      <inkml:brushProperty name="width" value="0.05" units="cm"/>
      <inkml:brushProperty name="height" value="0.05" units="cm"/>
      <inkml:brushProperty name="color" value="#E71224"/>
    </inkml:brush>
  </inkml:definitions>
  <inkml:trace contextRef="#ctx0" brushRef="#br0">0 0 24575,'16'1'0,"-1"1"0,1 0 0,27 9 0,23 3 0,695 22 0,-509-38 0,192 4 0,-343 7 0,-1 4 0,187 50 0,-200-41 0,2-5 0,-1-3 0,153 4 0,-99-16 0,-1-6 0,201-31 0,-292 24 0,-24 5 0,0 1 0,1 1 0,33 0 0,-58 4 0,1 0 0,0 1 0,-1-1 0,1 1 0,-1 0 0,1 0 0,-1 0 0,1 0 0,-1 0 0,1 0 0,-1 0 0,0 1 0,0-1 0,0 1 0,0 0 0,0 0 0,0 0 0,0 0 0,-1 0 0,1 0 0,-1 0 0,1 0 0,-1 1 0,0-1 0,0 0 0,0 1 0,0-1 0,1 5 0,1 7 0,0 1 0,0-1 0,-2 1 0,0 14 0,0-12 0,12 628 0,-10-298 0,18 64 0,1 99 0,-21-429 0,-3 71 0,1-147 0,1 0 0,-1-1 0,-1 1 0,1-1 0,-1 1 0,1-1 0,-1 1 0,-1-1 0,1 0 0,-1 0 0,1 0 0,-1 0 0,0 0 0,0-1 0,-1 1 0,1-1 0,-1 0 0,0 0 0,0 0 0,0 0 0,0-1 0,0 0 0,0 0 0,-8 3 0,-10 2 0,-1 0 0,0-2 0,-44 6 0,31-6 0,-330 42 0,34-5 0,7 24 0,213-36 0,-216 54 0,156-57 0,37-8 0,52-9 0,0-3 0,-138-7 0,98-2 0,-24 0 0,-203 4 0,237 8 0,-27 2 0,115-11 0,-32 0 0,54-1 0,0 0 0,0-1 0,-1 1 0,1-1 0,1 1 0,-1-1 0,0 0 0,0 0 0,0 0 0,0-1 0,1 1 0,-1-1 0,0 1 0,-2-3 0,4 2 5,0 1-1,0-1 1,0 0-1,0 1 1,1-1-1,-1 0 1,0 0-1,1 0 1,-1 0-1,1 1 1,-1-1 0,1 0-1,0 0 1,0 0-1,0 0 1,0 0-1,0 0 1,1 0-1,-1 0 1,0 0-1,1 0 1,0 1-1,-1-1 1,1 0-1,2-3 1,1-3-302,0 0 1,1 1-1,0-1 1,7-7-1,10-10-6529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45:54.604"/>
    </inkml:context>
    <inkml:brush xml:id="br0">
      <inkml:brushProperty name="width" value="0.05" units="cm"/>
      <inkml:brushProperty name="height" value="0.05" units="cm"/>
      <inkml:brushProperty name="color" value="#E71224"/>
    </inkml:brush>
  </inkml:definitions>
  <inkml:trace contextRef="#ctx0" brushRef="#br0">175 0 24575,'-4'7'0,"-1"11"0,0 5 0,-2 10 0,-5 11 0,-2 5 0,-4 5 0,-3 6 0,0-1 0,2-7 0,1-4 0,4-7 0,4-7 0,4-9-8191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8:44.875"/>
    </inkml:context>
    <inkml:brush xml:id="br0">
      <inkml:brushProperty name="width" value="0.05" units="cm"/>
      <inkml:brushProperty name="height" value="0.05" units="cm"/>
      <inkml:brushProperty name="color" value="#E71224"/>
    </inkml:brush>
  </inkml:definitions>
  <inkml:trace contextRef="#ctx0" brushRef="#br0">1 1 24575,'4'0'0,"1"4"0,0 4 0,-1 5 0,-1 5 0,-2 5 0,0 4 0,0 0 0,-1 0 0,0 2 0,-1 0 0,1-1 0,0 3 0,0-2 0,0 0 0,0-7-8191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8:45.814"/>
    </inkml:context>
    <inkml:brush xml:id="br0">
      <inkml:brushProperty name="width" value="0.05" units="cm"/>
      <inkml:brushProperty name="height" value="0.05" units="cm"/>
      <inkml:brushProperty name="color" value="#E71224"/>
    </inkml:brush>
  </inkml:definitions>
  <inkml:trace contextRef="#ctx0" brushRef="#br0">0 0 24575,'0'419'-1365,"0"-401"-5461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8:31.743"/>
    </inkml:context>
    <inkml:brush xml:id="br0">
      <inkml:brushProperty name="width" value="0.05" units="cm"/>
      <inkml:brushProperty name="height" value="0.05" units="cm"/>
      <inkml:brushProperty name="color" value="#E71224"/>
    </inkml:brush>
  </inkml:definitions>
  <inkml:trace contextRef="#ctx0" brushRef="#br0">0 1 24575,'1'0'0,"0"1"0,0 0 0,0 0 0,0 0 0,0-1 0,0 1 0,0 0 0,-1 0 0,1 0 0,0 1 0,-1-1 0,1 0 0,-1 0 0,1 0 0,-1 0 0,0 0 0,1 1 0,-1-1 0,0 0 0,0 0 0,0 1 0,0-1 0,0 1 0,1 2 0,6 70 0,-2 0 0,-7 77 0,1-50 0,13 603 0,-5-254 0,-4-89 0,-2-305 0,3 0 0,21 105 0,-23-153 0,-1-4 0,0 0 0,0 0 0,0 0 0,0 0 0,1 0 0,-1 0 0,1-1 0,0 1 0,4 5 0,0-8-1365</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8:34.496"/>
    </inkml:context>
    <inkml:brush xml:id="br0">
      <inkml:brushProperty name="width" value="0.05" units="cm"/>
      <inkml:brushProperty name="height" value="0.05" units="cm"/>
      <inkml:brushProperty name="color" value="#E71224"/>
    </inkml:brush>
  </inkml:definitions>
  <inkml:trace contextRef="#ctx0" brushRef="#br0">0 198 24575,'182'1'0,"261"-7"0,-278-13 0,181-46 0,-36 5 0,-218 47 0,133-3 0,22 17 0,305-12 0,-513 7 0,-16 1 0,0 1 0,0 2 0,0 0 0,29 4 0,-48-3 0,-1-1 0,0 1 0,0 0 0,0 0 0,-1 1 0,1-1 0,0 0 0,0 1 0,-1 0 0,1 0 0,-1 0 0,1 0 0,-1 0 0,0 0 0,0 1 0,0-1 0,0 1 0,0-1 0,0 1 0,-1 0 0,1-1 0,-1 1 0,0 0 0,0 0 0,1 4 0,1 8 0,-1-1 0,-1 0 0,0 1 0,-1 20 0,0 7 0,102 1139 0,-43-545 0,-52-342 0,-8-211 0,2-78 0,-1-1 0,-1 0 0,1 0 0,0 0 0,-1 0 0,0 0 0,0 0 0,0 0 0,-1 0 0,1 0 0,-4 6 0,3-8 0,0 0 0,0 0 0,0 0 0,-1 0 0,1 0 0,0 0 0,-1 0 0,1-1 0,-1 1 0,0-1 0,0 0 0,1 0 0,-1 0 0,0 0 0,0 0 0,0-1 0,-4 1 0,-57 6 0,-1-4 0,-80-5 0,54 0 0,-790-1 0,859 3 0,-1 1 0,1 1 0,-30 6 0,43-6 0,0 1 0,0 0 0,0 0 0,0 1 0,1 1 0,0-1 0,0 1 0,0 0 0,0 1 0,-9 9 0,1-1 0,2 0 0,0 1 0,0 0 0,1 2 0,1-1 0,1 1 0,-12 25 0,21-38 0,0-1 0,-1 1 0,1-1 0,-1 1 0,0-1 0,0 0 0,0 0 0,0 0 0,0 0 0,-1-1 0,1 1 0,-1-1 0,0 0 0,0 0 0,1 0 0,-1-1 0,-1 1 0,1-1 0,0 0 0,0 0 0,0 0 0,-1-1 0,-7 0 0,-10 0 0,0-1 0,1-1 0,-34-7 0,41 7 0,-60-16 0,2-2 0,-80-35 0,126 45 0,-2 0 0,9 2 0,-2 1 0,1 0 0,-23-3 0,-41-5 0,27 4 0,-2 2 0,-66-1 0,115 9-32,12-1 103,15-5-1057,-14 6 568,25-9-6408</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8:47.779"/>
    </inkml:context>
    <inkml:brush xml:id="br0">
      <inkml:brushProperty name="width" value="0.05" units="cm"/>
      <inkml:brushProperty name="height" value="0.05" units="cm"/>
      <inkml:brushProperty name="color" value="#E71224"/>
    </inkml:brush>
  </inkml:definitions>
  <inkml:trace contextRef="#ctx0" brushRef="#br0">189 1 24575,'-1'7'0,"-1"0"0,0-1 0,0 1 0,0 0 0,-1 0 0,0-1 0,-7 12 0,0 0 0,-17 36 0,15-33 0,1 0 0,1 1 0,1 0 0,1 1 0,-9 39 0,-8 133 0,21-172-175,-1-1 1,-11 30-1,12-38-666,-2 3-5985</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8:48.577"/>
    </inkml:context>
    <inkml:brush xml:id="br0">
      <inkml:brushProperty name="width" value="0.05" units="cm"/>
      <inkml:brushProperty name="height" value="0.05" units="cm"/>
      <inkml:brushProperty name="color" value="#E71224"/>
    </inkml:brush>
  </inkml:definitions>
  <inkml:trace contextRef="#ctx0" brushRef="#br0">1 0 24575,'7'1'0,"1"-1"0,0 2 0,-1-1 0,1 1 0,0 0 0,-1 1 0,0 0 0,0 0 0,0 0 0,0 1 0,0 0 0,-1 1 0,0-1 0,1 1 0,-2 0 0,7 7 0,9 11 0,-1 1 0,27 44 0,-37-53 0,5 11 0,-1 2 0,-1 0 0,16 49 0,-7-16 0,-12-26-1365,-7-19-5461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8:49.956"/>
    </inkml:context>
    <inkml:brush xml:id="br0">
      <inkml:brushProperty name="width" value="0.05" units="cm"/>
      <inkml:brushProperty name="height" value="0.05" units="cm"/>
      <inkml:brushProperty name="color" value="#E71224"/>
    </inkml:brush>
  </inkml:definitions>
  <inkml:trace contextRef="#ctx0" brushRef="#br0">0 1 24575,'5'0'0,"0"1"0,0 0 0,-1 0 0,1 0 0,7 4 0,16 3 0,3-4 0,1-2 0,40-3 0,-44 0 0,0 1 0,-1 1 0,43 8 0,16 1 134,-15-2-1633,-48-4-5327</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8:35.813"/>
    </inkml:context>
    <inkml:brush xml:id="br0">
      <inkml:brushProperty name="width" value="0.05" units="cm"/>
      <inkml:brushProperty name="height" value="0.05" units="cm"/>
      <inkml:brushProperty name="color" value="#E71224"/>
    </inkml:brush>
  </inkml:definitions>
  <inkml:trace contextRef="#ctx0" brushRef="#br0">1 0 24575,'2'72'0,"4"-1"0,3 0 0,3 0 0,3-1 0,25 72 0,32 87 0,187 690 0,-233-781-341,-6 0 0,-7 2-1,-5 198 1,-8-323-6485</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8:37.813"/>
    </inkml:context>
    <inkml:brush xml:id="br0">
      <inkml:brushProperty name="width" value="0.05" units="cm"/>
      <inkml:brushProperty name="height" value="0.05" units="cm"/>
      <inkml:brushProperty name="color" value="#E71224"/>
    </inkml:brush>
  </inkml:definitions>
  <inkml:trace contextRef="#ctx0" brushRef="#br0">1 93 24575,'0'-1'0,"0"0"0,1 0 0,-1 0 0,1 0 0,-1 0 0,1 0 0,-1 0 0,1 0 0,0 0 0,0 0 0,-1 1 0,1-1 0,0 0 0,0 1 0,0-1 0,0 0 0,0 1 0,0-1 0,0 1 0,0-1 0,0 1 0,0 0 0,0-1 0,0 1 0,0 0 0,0 0 0,2 0 0,36-4 0,-35 3 0,51 2 0,-1 1 0,0 3 0,60 14 0,48 4 0,730-4 0,-561-22 0,-115-8 0,-5 0 0,-178 9 0,1 0 0,-1-3 0,56-13 0,93-40 0,-116 35 0,-63 22 0,0 0 0,0 0 0,-1 0 0,1 1 0,0-1 0,0 1 0,0-1 0,0 1 0,0 0 0,0 0 0,0 1 0,-1-1 0,4 1 0,-4 0 0,-1 0 0,1 0 0,-1 0 0,0 0 0,0 0 0,1 0 0,-1 0 0,0 0 0,0 1 0,0-1 0,0 0 0,-1 1 0,1-1 0,0 1 0,0-1 0,-1 1 0,1-1 0,-1 1 0,1 0 0,-1-1 0,0 1 0,0-1 0,0 1 0,0 2 0,1 23 0,-2 0 0,-1 1 0,-1-1 0,-1 0 0,-12 40 0,-2 14 0,-21 269 0,26 2 0,12-280 0,-9 135 0,0 74 0,10-277 0,0 1 0,0-1 0,-1 0 0,1 0 0,-1 0 0,0 0 0,0 0 0,0 0 0,0 0 0,-1 0 0,0 0 0,-2 4 0,2-6 0,0 1 0,0-1 0,-1 1 0,0-1 0,1 0 0,-1 0 0,0 0 0,0 0 0,0-1 0,0 1 0,0-1 0,0 0 0,-1 0 0,1 0 0,-5 1 0,-343 51 0,-5-31 0,30-2 0,-99 40 0,354-45 0,-109 38 0,-66 40 0,127-46 0,16-5 0,-64 23 0,118-47 0,46-17 0,0 0 0,0 1 0,0-1 0,0 1 0,0 0 0,0 0 0,0 0 0,0 0 0,1 1 0,-1-1 0,-2 4 0,5-6 0,0 0 0,0 1 0,0-1 0,0 0 0,0 0 0,0 0 0,0 1 0,0-1 0,0 0 0,0 0 0,0 1 0,0-1 0,0 0 0,0 0 0,0 0 0,0 0 0,0 1 0,0-1 0,0 0 0,1 0 0,-1 0 0,0 0 0,0 1 0,0-1 0,0 0 0,0 0 0,1 0 0,-1 0 0,0 0 0,0 0 0,0 1 0,0-1 0,1 0 0,-1 0 0,0 0 0,0 0 0,0 0 0,1 0 0,-1 0 0,0 0 0,0 0 0,0 0 0,1 0 0,-1 0 0,0 0 0,1 0 0,6 0 0,1 1 0,0-2 0,-1 1 0,1-1 0,-1 0 0,1 0 0,12-5 0,-7 3 0,207-56-1365,-87 24-5461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8:51.052"/>
    </inkml:context>
    <inkml:brush xml:id="br0">
      <inkml:brushProperty name="width" value="0.05" units="cm"/>
      <inkml:brushProperty name="height" value="0.05" units="cm"/>
      <inkml:brushProperty name="color" value="#E71224"/>
    </inkml:brush>
  </inkml:definitions>
  <inkml:trace contextRef="#ctx0" brushRef="#br0">1 1 24575,'1'0'0,"1"0"0,0 1 0,-1-1 0,1 1 0,0 0 0,-1-1 0,1 1 0,-1 0 0,1 0 0,-1 0 0,0 0 0,1 0 0,-1 0 0,0 1 0,0-1 0,0 0 0,0 0 0,0 1 0,0-1 0,0 1 0,0-1 0,0 1 0,-1-1 0,1 1 0,-1 0 0,1-1 0,-1 3 0,10 45 0,-7 210 42,-5-144-1449,2-91-5419</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45:36.051"/>
    </inkml:context>
    <inkml:brush xml:id="br0">
      <inkml:brushProperty name="width" value="0.05" units="cm"/>
      <inkml:brushProperty name="height" value="0.05" units="cm"/>
      <inkml:brushProperty name="color" value="#E71224"/>
    </inkml:brush>
  </inkml:definitions>
  <inkml:trace contextRef="#ctx0" brushRef="#br0">68 1 24575,'2'3'0,"1"0"0,-1 0 0,0 0 0,-1 0 0,1 1 0,0-1 0,-1 1 0,0-1 0,0 1 0,0-1 0,0 1 0,0 5 0,1 49 0,-2-41 0,1 35 0,-2 0 0,-3 0 0,-14 70 0,-6-20-22,8-35-649,-10 83-1,24-127-6154</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8:52.359"/>
    </inkml:context>
    <inkml:brush xml:id="br0">
      <inkml:brushProperty name="width" value="0.05" units="cm"/>
      <inkml:brushProperty name="height" value="0.05" units="cm"/>
      <inkml:brushProperty name="color" value="#E71224"/>
    </inkml:brush>
  </inkml:definitions>
  <inkml:trace contextRef="#ctx0" brushRef="#br0">1 27 24575,'4'1'0,"0"-1"0,0 1 0,-1 0 0,1 0 0,0 0 0,0 0 0,-1 0 0,1 1 0,0 0 0,-1 0 0,0 0 0,1 0 0,-1 0 0,0 1 0,0 0 0,0-1 0,0 1 0,4 6 0,-1 0 0,-1-1 0,1 1 0,-1 0 0,-1 0 0,0 1 0,4 10 0,-8-18 0,0 0 0,1-1 0,-1 1 0,1 0 0,0-1 0,0 1 0,-1 0 0,1-1 0,0 1 0,0-1 0,0 1 0,0-1 0,1 0 0,-1 1 0,0-1 0,1 0 0,-1 0 0,1 0 0,-1 0 0,1 0 0,-1 0 0,1-1 0,2 2 0,-1-2 0,-1 0 0,1 0 0,-1 0 0,0 0 0,1-1 0,-1 1 0,1-1 0,-1 1 0,0-1 0,0 0 0,1 0 0,-1 0 0,0-1 0,0 1 0,2-2 0,6-5 0,0 0 0,0-1 0,-1-1 0,0 1 0,9-15 0,-11 15 0,1-1 0,0 1 0,0 0 0,1 0 0,0 1 0,15-10 0,-21 15 0,1 1 0,0 0 0,0 0 0,0 0 0,1 0 0,-1 0 0,0 1 0,1 0 0,-1 0 0,1 0 0,-1 0 0,1 1 0,-1 0 0,1 0 0,-1 0 0,1 0 0,-1 1 0,1 0 0,-1-1 0,7 4 0,-8-3 0,-1 1 0,0-1 0,0 1 0,0-1 0,0 1 0,0 0 0,0 0 0,-1 0 0,1 0 0,-1 0 0,1 0 0,-1 1 0,0-1 0,0 0 0,0 1 0,0-1 0,0 1 0,0-1 0,-1 1 0,1-1 0,-1 1 0,0 4 0,1 10 0,0 0 0,-4 25 0,1-19 0,0 65-1365,2-69-5461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8:52.952"/>
    </inkml:context>
    <inkml:brush xml:id="br0">
      <inkml:brushProperty name="width" value="0.05" units="cm"/>
      <inkml:brushProperty name="height" value="0.05" units="cm"/>
      <inkml:brushProperty name="color" value="#E71224"/>
    </inkml:brush>
  </inkml:definitions>
  <inkml:trace contextRef="#ctx0" brushRef="#br0">1 1 24575,'3'3'0,"2"6"0,0 8 0,-1 9 0,-2 7 0,0 2 0,-1-1 0,-1-3 0,0 1 0,0 3 0,0 2 0,0-1 0,0-3 0,-1-4 0,-2-6 0,-6-8 0,-1-9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8:54.027"/>
    </inkml:context>
    <inkml:brush xml:id="br0">
      <inkml:brushProperty name="width" value="0.05" units="cm"/>
      <inkml:brushProperty name="height" value="0.05" units="cm"/>
      <inkml:brushProperty name="color" value="#E71224"/>
    </inkml:brush>
  </inkml:definitions>
  <inkml:trace contextRef="#ctx0" brushRef="#br0">18 1 24575,'19'0'0,"-1"-1"0,-1 1 0,1 1 0,-1 1 0,1 0 0,20 6 0,-35-7 0,0-1 0,0 1 0,0 1 0,0-1 0,-1 0 0,1 1 0,0-1 0,-1 1 0,1 0 0,-1 0 0,1 0 0,-1 0 0,0 0 0,0 1 0,0-1 0,0 1 0,-1-1 0,1 1 0,-1 0 0,1-1 0,-1 1 0,0 0 0,0 0 0,0 0 0,0 0 0,-1 0 0,1 0 0,-1 0 0,0 0 0,0 0 0,0 1 0,0-1 0,0 0 0,-1 0 0,1 0 0,-3 5 0,2-4 0,-1 0 0,1 0 0,-1 0 0,0 0 0,-1 0 0,1-1 0,-1 1 0,1-1 0,-1 1 0,0-1 0,-1 0 0,1 0 0,0 0 0,-5 2 0,-10 7 0,-32 16 0,21-12 0,-27 18-1365,38-21-5461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8:54.823"/>
    </inkml:context>
    <inkml:brush xml:id="br0">
      <inkml:brushProperty name="width" value="0.05" units="cm"/>
      <inkml:brushProperty name="height" value="0.05" units="cm"/>
      <inkml:brushProperty name="color" value="#E71224"/>
    </inkml:brush>
  </inkml:definitions>
  <inkml:trace contextRef="#ctx0" brushRef="#br0">87 1 24575,'0'3'0,"0"6"0,0 4 0,0 8 0,0 8 0,0 6 0,-3 4 0,-6 4 0,-5-2 0,-3-5 0,1-4 0,3-4 0,4-3 0,3-9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8:55.351"/>
    </inkml:context>
    <inkml:brush xml:id="br0">
      <inkml:brushProperty name="width" value="0.05" units="cm"/>
      <inkml:brushProperty name="height" value="0.05" units="cm"/>
      <inkml:brushProperty name="color" value="#E71224"/>
    </inkml:brush>
  </inkml:definitions>
  <inkml:trace contextRef="#ctx0" brushRef="#br0">1 0 24575,'1'4'0,"-1"-1"0,2 1 0,-1-1 0,0 1 0,1-1 0,-1 0 0,1 0 0,0 0 0,2 3 0,8 15 0,40 125 0,-17-40 0,-31-94-341,0 0 0,-1 0-1,2 17 1,-3-10-6485</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8:56.082"/>
    </inkml:context>
    <inkml:brush xml:id="br0">
      <inkml:brushProperty name="width" value="0.05" units="cm"/>
      <inkml:brushProperty name="height" value="0.05" units="cm"/>
      <inkml:brushProperty name="color" value="#E71224"/>
    </inkml:brush>
  </inkml:definitions>
  <inkml:trace contextRef="#ctx0" brushRef="#br0">1 85 24575,'3'0'0,"6"0"0,1-4 0,2-1 0,4 0 0,1 2 0,3 0 0,1 1 0,1 1 0,-3-3 0,-1-1 0,-1 1 0,-2-4 0,-1 1 0,-2-3 0,1 0 0,1 2 0,-1 3-8191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8:56.444"/>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8:56.839"/>
    </inkml:context>
    <inkml:brush xml:id="br0">
      <inkml:brushProperty name="width" value="0.05" units="cm"/>
      <inkml:brushProperty name="height" value="0.05" units="cm"/>
      <inkml:brushProperty name="color" value="#E71224"/>
    </inkml:brush>
  </inkml:definitions>
  <inkml:trace contextRef="#ctx0" brushRef="#br0">1 1 24575,'4'0'0,"1"3"0,0 6 0,2 0 0,1 4 0,-2 2 0,-1 3 0,-2 2 0,-1 1 0,-1 1 0,-1 0 0,0 1 0,-1-1 0,5 0 0,0-3-8191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8:57.889"/>
    </inkml:context>
    <inkml:brush xml:id="br0">
      <inkml:brushProperty name="width" value="0.05" units="cm"/>
      <inkml:brushProperty name="height" value="0.05" units="cm"/>
      <inkml:brushProperty name="color" value="#E71224"/>
    </inkml:brush>
  </inkml:definitions>
  <inkml:trace contextRef="#ctx0" brushRef="#br0">202 1 24575,'0'3'0,"-1"-1"0,0 1 0,1 0 0,-1 0 0,0-1 0,-1 1 0,1-1 0,0 1 0,-1-1 0,1 1 0,-1-1 0,0 0 0,0 0 0,0 0 0,-3 3 0,-34 25 0,-13-1 0,32-18 0,-38 25 0,58-35 0,-1-1 0,1 0 0,-1 0 0,1 1 0,-1-1 0,1 1 0,-1-1 0,1 0 0,-1 1 0,1-1 0,0 1 0,-1-1 0,1 1 0,0-1 0,-1 1 0,1-1 0,0 1 0,0-1 0,-1 1 0,1-1 0,0 1 0,0 0 0,0-1 0,0 1 0,0-1 0,0 1 0,0-1 0,0 1 0,0 0 0,0-1 0,0 1 0,0-1 0,0 1 0,1-1 0,-1 1 0,0 0 0,0-1 0,1 1 0,1 1 0,0 0 0,0-1 0,0 1 0,0-1 0,0 0 0,0 1 0,0-1 0,0 0 0,1 0 0,2 0 0,7 3 0,1-1 0,24 3 0,11-8-1365,-24-3-5461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05.380"/>
    </inkml:context>
    <inkml:brush xml:id="br0">
      <inkml:brushProperty name="width" value="0.05" units="cm"/>
      <inkml:brushProperty name="height" value="0.05" units="cm"/>
      <inkml:brushProperty name="color" value="#E71224"/>
    </inkml:brush>
  </inkml:definitions>
  <inkml:trace contextRef="#ctx0" brushRef="#br0">1 549 24575,'5'-1'0,"1"0"0,-1 0 0,0 0 0,0-1 0,0 0 0,0 0 0,0 0 0,5-4 0,25-9 0,137-23 0,652-168 0,8 53 0,-386 86 0,0 36 0,-323 21 0,3 0 0,-65 10 0,80 2 0,-138-2-124,0 0 0,1 0 0,-1 1 0,0 0 0,1-1 0,-1 1-1,0 1 1,0-1 0,0 0 0,5 3 0,3 6-6702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45:38.288"/>
    </inkml:context>
    <inkml:brush xml:id="br0">
      <inkml:brushProperty name="width" value="0.05" units="cm"/>
      <inkml:brushProperty name="height" value="0.05" units="cm"/>
      <inkml:brushProperty name="color" value="#E71224"/>
    </inkml:brush>
  </inkml:definitions>
  <inkml:trace contextRef="#ctx0" brushRef="#br0">1 0 24575,'2'1'0,"0"-1"0,1 1 0,-1-1 0,0 1 0,1 0 0,-1 0 0,0 0 0,0 1 0,0-1 0,0 0 0,0 1 0,0-1 0,0 1 0,-1 0 0,1-1 0,0 1 0,2 4 0,22 36 0,-26-42 0,33 69 0,-3 1 0,25 88 0,-4-12 0,-44-127 0,0 0 0,-1 0 0,4 28 0,3 3-1365,-10-35-5461</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06.685"/>
    </inkml:context>
    <inkml:brush xml:id="br0">
      <inkml:brushProperty name="width" value="0.05" units="cm"/>
      <inkml:brushProperty name="height" value="0.05" units="cm"/>
      <inkml:brushProperty name="color" value="#E71224"/>
    </inkml:brush>
  </inkml:definitions>
  <inkml:trace contextRef="#ctx0" brushRef="#br0">0 0 24575,'46'3'0,"-1"2"0,62 14 0,-52-9 0,15 3 0,298 41 0,347-45 0,-408-12 0,1633 3-1365,-1917 0-5461</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08.211"/>
    </inkml:context>
    <inkml:brush xml:id="br0">
      <inkml:brushProperty name="width" value="0.05" units="cm"/>
      <inkml:brushProperty name="height" value="0.05" units="cm"/>
      <inkml:brushProperty name="color" value="#E71224"/>
    </inkml:brush>
  </inkml:definitions>
  <inkml:trace contextRef="#ctx0" brushRef="#br0">0 0 24575,'24'2'0,"0"2"0,0 0 0,-1 1 0,1 1 0,-1 2 0,40 18 0,-14-6 0,854 340 0,-671-265 0,-145-61 0,107 28 0,-150-51 0,0-3 0,1-1 0,0-2 0,70-2 0,778-8 0,-503 7 0,-110-2-1365,-261 0-5461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09.705"/>
    </inkml:context>
    <inkml:brush xml:id="br0">
      <inkml:brushProperty name="width" value="0.05" units="cm"/>
      <inkml:brushProperty name="height" value="0.05" units="cm"/>
      <inkml:brushProperty name="color" value="#E71224"/>
    </inkml:brush>
  </inkml:definitions>
  <inkml:trace contextRef="#ctx0" brushRef="#br0">0 0 24575,'1525'0'0,"-1299"11"0,-18 0 0,-127-5 0,0 2 0,96 25 0,76 8 0,134-19 0,-233-11 0,0 0 0,-104-11-1365,-27 0-5461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19:11.807"/>
    </inkml:context>
    <inkml:brush xml:id="br0">
      <inkml:brushProperty name="width" value="0.05" units="cm"/>
      <inkml:brushProperty name="height" value="0.05" units="cm"/>
      <inkml:brushProperty name="color" value="#E71224"/>
    </inkml:brush>
  </inkml:definitions>
  <inkml:trace contextRef="#ctx0" brushRef="#br0">0 1 24575,'619'35'0,"-486"-25"0,91 10 0,156 25 0,-81-3 0,-204-25 0,2-3 0,143 1 0,272-17 0,-289 2 0,-61 12 0,-4-1 0,67-12-1365,-217 1-5461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20:13.603"/>
    </inkml:context>
    <inkml:brush xml:id="br0">
      <inkml:brushProperty name="width" value="0.05" units="cm"/>
      <inkml:brushProperty name="height" value="0.05" units="cm"/>
      <inkml:brushProperty name="color" value="#E71224"/>
    </inkml:brush>
  </inkml:definitions>
  <inkml:trace contextRef="#ctx0" brushRef="#br0">0 1 24575,'16'1'0,"-1"1"0,0 0 0,0 2 0,28 8 0,0 1 0,38 8 0,160 44 0,272 67 0,12-42 0,-409-72 0,506 44 0,2-47 0,-587-15 0,824-15-682,-727 7 682,919-47 0,2 53 0,-527 16 198,423 27 286,477 31-484,1651-75 0,-2956 3 0,0 5 0,197 34 0,-271-29 0,224 43 0,-262-51-341,-1 0 0,0 1-1,16 6 1,-4 1-6485</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25:41.086"/>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25:42.076"/>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29:22.286"/>
    </inkml:context>
    <inkml:brush xml:id="br0">
      <inkml:brushProperty name="width" value="0.05" units="cm"/>
      <inkml:brushProperty name="height" value="0.05" units="cm"/>
      <inkml:brushProperty name="color" value="#E71224"/>
    </inkml:brush>
  </inkml:definitions>
  <inkml:trace contextRef="#ctx0" brushRef="#br0">68 0 24575,'-23'388'0,"1"-37"0,11-94 0,0 62 0,11 1164 0,59-651 0,-55-793 0,0-6 0,0-1 0,3 0 0,0-1 0,2 1 0,1-1 0,17 34 0,93 189 0,-119-251 0,1 1 0,-1-1 0,1 0 0,0 0 0,0 0 0,0 0 0,0-1 0,1 1 0,-1 0 0,1-1 0,0 0 0,-1 1 0,1-1 0,0 0 0,0-1 0,6 3 0,-2-1 0,1-2 0,0 1 0,-1-1 0,1 0 0,15-1 0,-8 0 0,80 8 107,9 1-1579,-86-9-5354</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29:24.940"/>
    </inkml:context>
    <inkml:brush xml:id="br0">
      <inkml:brushProperty name="width" value="0.05" units="cm"/>
      <inkml:brushProperty name="height" value="0.05" units="cm"/>
      <inkml:brushProperty name="color" value="#E71224"/>
    </inkml:brush>
  </inkml:definitions>
  <inkml:trace contextRef="#ctx0" brushRef="#br0">303 1 24575,'0'0'0,"1"0"0,0 1 0,0-1 0,-1 1 0,1-1 0,0 1 0,-1-1 0,1 1 0,0-1 0,-1 1 0,1-1 0,-1 1 0,1 0 0,-1-1 0,1 1 0,-1 0 0,1-1 0,-1 1 0,0 0 0,0 0 0,1 0 0,-1 1 0,8 24 0,-6-18 0,127 527 0,12 58 0,-133-557 0,-1-1 0,3 68 0,4 17 0,32 288 0,-37-295 0,-1-28 0,15 314 0,-12-134 0,0 2 0,-12 449 0,1-702 0,-2 0 0,0 0 0,0-1 0,-1 1 0,-1-1 0,-10 24 0,-42 74 0,53-104 0,0-1 0,-1-1 0,1 0 0,-1 0 0,0 0 0,0 0 0,0 0 0,-1-1 0,0 0 0,0 0 0,0 0 0,-7 4 0,-1-2 0,-1 0 0,0-1 0,-23 6 0,13-4 0,-32 16 0,41-16 0,0 0 0,-1-2 0,0 0 0,1 0 0,-31 3 0,-162-5-90,141-4-1185,27 1-5551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29:30.973"/>
    </inkml:context>
    <inkml:brush xml:id="br0">
      <inkml:brushProperty name="width" value="0.05" units="cm"/>
      <inkml:brushProperty name="height" value="0.05" units="cm"/>
      <inkml:brushProperty name="color" value="#E71224"/>
    </inkml:brush>
  </inkml:definitions>
  <inkml:trace contextRef="#ctx0" brushRef="#br0">1 0 24575,'0'528'-1365,"0"-508"-5461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45:39.466"/>
    </inkml:context>
    <inkml:brush xml:id="br0">
      <inkml:brushProperty name="width" value="0.05" units="cm"/>
      <inkml:brushProperty name="height" value="0.05" units="cm"/>
      <inkml:brushProperty name="color" value="#E71224"/>
    </inkml:brush>
  </inkml:definitions>
  <inkml:trace contextRef="#ctx0" brushRef="#br0">0 1 24575,'4'0'0,"5"0"0,4 3 0,5 2 0,2 0 0,1-1 0,2-1 0,-4 2 0,-1 1 0,0-1 0,0-1 0,-2 3 0,-4-1-8191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29:34.137"/>
    </inkml:context>
    <inkml:brush xml:id="br0">
      <inkml:brushProperty name="width" value="0.05" units="cm"/>
      <inkml:brushProperty name="height" value="0.05" units="cm"/>
      <inkml:brushProperty name="color" value="#E71224"/>
    </inkml:brush>
  </inkml:definitions>
  <inkml:trace contextRef="#ctx0" brushRef="#br0">0 84 24575,'4'1'0,"-1"1"0,1-1 0,-1 1 0,1 0 0,-1 0 0,0 0 0,1 0 0,-1 1 0,0-1 0,-1 1 0,1 0 0,4 5 0,7 6 0,19 15 0,-24-20 0,0-1 0,0 1 0,1-2 0,0 0 0,0 0 0,1-1 0,0 0 0,0 0 0,0-2 0,13 5 0,34 7 0,-37-9 0,0-1 0,1-1 0,-1-1 0,35 2 0,-1-5 0,175-4 0,-224 2 0,1 0 0,-1 0 0,1-1 0,-1 0 0,1 0 0,-1 0 0,0-1 0,0 0 0,0 0 0,0 0 0,-1-1 0,1 0 0,-1 0 0,0-1 0,0 1 0,-1-1 0,6-7 0,-2 4 0,42-51 0,-46 53 0,0 0 0,-1 1 0,0-1 0,0 0 0,0-1 0,-1 1 0,0 0 0,0-1 0,1-8 0,7-48-1365,-5 44-5461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29:45.077"/>
    </inkml:context>
    <inkml:brush xml:id="br0">
      <inkml:brushProperty name="width" value="0.05" units="cm"/>
      <inkml:brushProperty name="height" value="0.05" units="cm"/>
      <inkml:brushProperty name="color" value="#E71224"/>
    </inkml:brush>
  </inkml:definitions>
  <inkml:trace contextRef="#ctx0" brushRef="#br0">0 1 24575,'0'3'0,"0"6"0,0 4 0,0 5 0,0 2 0,0 1 0,0 2 0,0 0 0,0-1 0,0 1 0,0 0 0,0-1 0,0 0 0,0 0 0,0 0 0,0 0 0,0-4-8191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29:49.340"/>
    </inkml:context>
    <inkml:brush xml:id="br0">
      <inkml:brushProperty name="width" value="0.05" units="cm"/>
      <inkml:brushProperty name="height" value="0.05" units="cm"/>
      <inkml:brushProperty name="color" value="#E71224"/>
    </inkml:brush>
  </inkml:definitions>
  <inkml:trace contextRef="#ctx0" brushRef="#br0">528 1403 24575,'1'-1'0,"-1"0"0,0 0 0,0 0 0,1 1 0,-1-1 0,1 0 0,-1 0 0,1 0 0,-1 1 0,1-1 0,0 0 0,-1 1 0,1-1 0,0 1 0,-1-1 0,1 0 0,0 1 0,0-1 0,-1 1 0,1 0 0,0-1 0,0 1 0,0 0 0,0-1 0,0 1 0,0 0 0,1 0 0,32-5 0,-24 4 0,26-5 0,7-1 0,79-2 0,-115 9 0,-1 0 0,1 0 0,-1-1 0,1 0 0,-1 0 0,1 0 0,-1-1 0,7-2 0,-10 3 0,0-1 0,-1 0 0,1 0 0,-1 0 0,1 0 0,-1 0 0,0-1 0,0 1 0,0 0 0,0-1 0,0 0 0,-1 1 0,1-1 0,-1 0 0,1 0 0,-1 0 0,0 0 0,0 0 0,0-4 0,8-30 0,-2 0 0,-2-1 0,1-72 0,-5 86 0,2-1 0,5-26 0,-4 25 0,3-46 0,-9-65 0,4-93 0,8 152 0,-5 50 0,2-46 0,-6 19 0,-4-108 0,3 161 0,0 0 0,-1 0 0,1 0 0,-1 0 0,1 0 0,-1 0 0,0 0 0,1 0 0,-1 0 0,0 0 0,-1 1 0,1-1 0,0 0 0,0 1 0,-1-1 0,1 1 0,-1-1 0,1 1 0,-1 0 0,0 0 0,1-1 0,-1 1 0,0 0 0,0 1 0,0-1 0,-2-1 0,-5 0 0,-1 0 0,1 0 0,-1 0 0,-14 1 0,-9-2 0,-109-12 0,38 6 0,-44 0 0,-22-3 0,134 7 0,-1 1 0,1 2 0,-60 4 0,94-1 0,0-1 0,-1 1 0,1-1 0,0 1 0,0 0 0,0-1 0,0 1 0,0 0 0,0 0 0,0 1 0,0-1 0,0 0 0,1 1 0,-1-1 0,0 1 0,1-1 0,-1 1 0,1 0 0,0 0 0,0 0 0,-1 0 0,1-1 0,0 2 0,1-1 0,-1 0 0,0 0 0,0 0 0,1 0 0,0 0 0,-1 3 0,-1 9 0,1 1 0,1-1 0,3 28 0,-1 0 0,-23 113 0,18 362 0,6-267 0,-3-185-1365,0-46-5461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29:26.801"/>
    </inkml:context>
    <inkml:brush xml:id="br0">
      <inkml:brushProperty name="width" value="0.05" units="cm"/>
      <inkml:brushProperty name="height" value="0.05" units="cm"/>
      <inkml:brushProperty name="color" value="#E71224"/>
    </inkml:brush>
  </inkml:definitions>
  <inkml:trace contextRef="#ctx0" brushRef="#br0">1 1 24575,'3'0'0,"6"0"0,5 0 0,3 0 0,3 0 0,1 0 0,2 0 0,0 0 0,-1 0 0,1 0 0,0 0 0,-1 0 0,-4 0-8191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29:28.243"/>
    </inkml:context>
    <inkml:brush xml:id="br0">
      <inkml:brushProperty name="width" value="0.05" units="cm"/>
      <inkml:brushProperty name="height" value="0.05" units="cm"/>
      <inkml:brushProperty name="color" value="#E71224"/>
    </inkml:brush>
  </inkml:definitions>
  <inkml:trace contextRef="#ctx0" brushRef="#br0">24 1 24575,'-3'3'0,"1"0"0,0 0 0,0 0 0,0 1 0,0-1 0,1 1 0,-1-1 0,1 1 0,0 0 0,0 0 0,0-1 0,0 7 0,-1 51 0,2-44 0,1 592-1365,-1-617-5461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29:29.894"/>
    </inkml:context>
    <inkml:brush xml:id="br0">
      <inkml:brushProperty name="width" value="0.05" units="cm"/>
      <inkml:brushProperty name="height" value="0.05" units="cm"/>
      <inkml:brushProperty name="color" value="#E71224"/>
    </inkml:brush>
  </inkml:definitions>
  <inkml:trace contextRef="#ctx0" brushRef="#br0">69 49 24575,'-2'15'0,"0"1"0,0-1 0,-2 0 0,-5 18 0,-3 11 0,-1 15 0,3 0 0,3 1 0,1 81 0,5-120 0,1-13 0,-1 0 0,2 0 0,-1 1 0,1-1 0,2 10 0,-2-16 0,-1 0 0,1 0 0,0 0 0,0-1 0,0 1 0,0 0 0,0 0 0,0-1 0,1 1 0,-1 0 0,0-1 0,1 0 0,-1 1 0,1-1 0,0 0 0,-1 1 0,1-1 0,0 0 0,0 0 0,0-1 0,0 1 0,0 0 0,0-1 0,0 1 0,3 0 0,2 0 0,0-1 0,0 1 0,1-1 0,-1 0 0,0-1 0,0 0 0,0 0 0,0 0 0,0-1 0,0 0 0,0-1 0,-1 1 0,1-1 0,-1 0 0,1-1 0,-1 0 0,8-6 0,-2-1 0,0 0 0,0-1 0,-1 0 0,0-1 0,-1 0 0,13-23 0,-10 15 0,-2 0 0,0 0 0,-2-1 0,0 0 0,-1-1 0,-2 0 0,0 0 0,-1 0 0,-2-1 0,0 0 0,-1-27 0,-2 39 0,0 0 0,-1 0 0,0 0 0,-1 0 0,-1 0 0,0 0 0,-6-17 0,7 24 0,-1 1 0,1 0 0,0 0 0,-1 1 0,0-1 0,0 0 0,0 1 0,-1 0 0,1 0 0,-1 0 0,1 0 0,-1 0 0,0 1 0,0-1 0,0 1 0,-1 0 0,1 1 0,0-1 0,-1 1 0,1 0 0,-1 0 0,-8-1 0,0 0 24,-1 1 0,0 0 0,1 1 0,-19 2 0,29-1-89,0-1 1,-1 1-1,1-1 1,0 1-1,0 0 1,-1 1-1,1-1 0,0 0 1,0 1-1,1-1 1,-1 1-1,0 0 1,0 0-1,1 0 0,-1 1 1,1-1-1,0 0 1,0 1-1,0 0 1,0-1-1,0 1 1,-3 6-1,0 7-6761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29:37.562"/>
    </inkml:context>
    <inkml:brush xml:id="br0">
      <inkml:brushProperty name="width" value="0.05" units="cm"/>
      <inkml:brushProperty name="height" value="0.05" units="cm"/>
      <inkml:brushProperty name="color" value="#E71224"/>
    </inkml:brush>
  </inkml:definitions>
  <inkml:trace contextRef="#ctx0" brushRef="#br0">72 3 24575,'-1'0'0,"1"0"0,-1-1 0,0 1 0,1 0 0,-1-1 0,0 1 0,1 0 0,-1 0 0,0 0 0,0-1 0,1 1 0,-1 0 0,0 0 0,1 0 0,-1 0 0,0 1 0,0-1 0,1 0 0,-1 0 0,0 0 0,1 0 0,-1 1 0,0-1 0,1 0 0,-1 1 0,0-1 0,1 1 0,-1-1 0,1 0 0,-1 1 0,0-1 0,1 1 0,-1 0 0,1-1 0,0 1 0,-1-1 0,1 1 0,-1 0 0,1-1 0,0 1 0,0 0 0,-1-1 0,1 2 0,-15 32 0,6 2 0,1 1 0,3 0 0,0 0 0,2 0 0,2 0 0,7 70 0,-5-105 0,-1 0 0,0 0 0,1 0 0,-1 1 0,1-1 0,-1 0 0,1 0 0,0-1 0,0 1 0,0 0 0,0 0 0,0 0 0,1-1 0,-1 1 0,1 0 0,-1-1 0,1 1 0,-1-1 0,1 0 0,0 1 0,-1-1 0,3 1 0,0 0 0,1-1 0,-1 1 0,0-1 0,1 0 0,-1 0 0,0-1 0,1 1 0,-1-1 0,1 0 0,6 0 0,-5-1 0,1 1 0,-1-1 0,1-1 0,-1 1 0,0-1 0,1 0 0,-1 0 0,0-1 0,0 0 0,-1 0 0,1 0 0,0-1 0,-1 0 0,0 0 0,5-5 0,-7 4 0,0 0 0,-1 1 0,1-1 0,-1 0 0,-1-1 0,1 1 0,-1 0 0,0-1 0,0 1 0,0-11 0,-3-61 0,0 38 0,3 7 0,0 18 0,-1 1 0,-1-1 0,1 1 0,-4-15 0,3 25 0,0 0 0,1 0 0,-1 0 0,-1 0 0,1 0 0,0 1 0,-1-1 0,1 0 0,-1 1 0,0-1 0,0 1 0,0-1 0,0 1 0,0 0 0,0 0 0,-1 0 0,1 0 0,-1 1 0,1-1 0,-1 0 0,0 1 0,-5-2 0,-25-7-1365,20 4-5461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29:40.509"/>
    </inkml:context>
    <inkml:brush xml:id="br0">
      <inkml:brushProperty name="width" value="0.05" units="cm"/>
      <inkml:brushProperty name="height" value="0.05" units="cm"/>
      <inkml:brushProperty name="color" value="#E71224"/>
    </inkml:brush>
  </inkml:definitions>
  <inkml:trace contextRef="#ctx0" brushRef="#br0">329 2 24575,'-30'-1'0,"9"0"0,0 1 0,-34 5 0,49-4 0,1 0 0,-1 1 0,1-1 0,0 1 0,-1 0 0,1 0 0,0 1 0,0-1 0,1 1 0,-1 0 0,1 1 0,-1-1 0,1 1 0,-7 7 0,0 2 0,0 0 0,1 0 0,1 1 0,0 0 0,1 1 0,1 0 0,0 0 0,1 1 0,-8 28 0,12-31 0,-7 28 0,2 1 0,-4 82 0,12 270 0,-1-387 0,0-1 0,1 1 0,0-1 0,0 0 0,0 1 0,1-1 0,0 0 0,0 0 0,0 0 0,6 10 0,-3-8 0,1 0 0,0-1 0,0 0 0,1 0 0,0-1 0,12 10 0,-10-10-22,0-1-1,0 0 0,0 0 1,0-1-1,1 0 0,0 0 1,11 2-1,4 2-1161,-11-4-5642</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29:53.527"/>
    </inkml:context>
    <inkml:brush xml:id="br0">
      <inkml:brushProperty name="width" value="0.05" units="cm"/>
      <inkml:brushProperty name="height" value="0.05" units="cm"/>
      <inkml:brushProperty name="color" value="#E71224"/>
    </inkml:brush>
  </inkml:definitions>
  <inkml:trace contextRef="#ctx0" brushRef="#br0">71 1581 24575,'100'-1'0,"110"3"0,-184 1 0,0 2 0,28 8 0,-31-6 0,1-2 0,44 5 0,49 2 0,-73-7 0,1-1 0,73-3 0,-115-1 0,0-1 0,0 1 0,0-1 0,0 1 0,0-1 0,-1 0 0,1 0 0,0 0 0,-1 0 0,1-1 0,-1 1 0,1-1 0,-1 0 0,1 1 0,-1-1 0,0 0 0,0 0 0,0-1 0,0 1 0,-1 0 0,1-1 0,0 1 0,-1-1 0,0 1 0,1-1 0,0-4 0,1-5 0,0-1 0,-1 1 0,0-1 0,-1-25 0,2-7 0,6-146 0,-6 66 0,7 37 0,1-21 0,-10-473 0,-2 279 0,1 301 0,1-1 0,-1 1 0,0-1 0,0 1 0,0-1 0,-1 1 0,1-1 0,0 1 0,-1-1 0,0 1 0,0 0 0,1-1 0,-1 1 0,-1 0 0,1 0 0,0-1 0,0 1 0,-1 0 0,1 0 0,-1 0 0,0 1 0,0-1 0,1 0 0,-1 1 0,0-1 0,0 1 0,-1 0 0,1-1 0,0 1 0,0 0 0,-1 0 0,1 0 0,0 1 0,-1-1 0,1 1 0,-1-1 0,1 1 0,-1 0 0,1 0 0,-6 0 0,-212 1 0,83 2 0,-114 10 0,170-9 0,-15 2 0,86-4 0,0-1 0,0 1 0,0 1 0,1 0 0,-1 1 0,1-1 0,-10 7 0,13-6 0,0 1 0,1 0 0,-1 0 0,1 0 0,0 1 0,0 0 0,1 0 0,0 0 0,0 0 0,0 1 0,-3 8 0,0 0 0,2 0 0,-1 0 0,2 1 0,-4 19 0,4 17 0,1-1 0,5 67 0,1-23 0,-3 943 0,-1-1034 0,1-1 0,0 1 0,0-1 0,0 0 0,0 1 0,1-1 0,-1 1 0,1-1 0,0 0 0,0 0 0,0 1 0,0-1 0,1 0 0,-1 0 0,1 0 0,0 0 0,0 0 0,0-1 0,0 1 0,0-1 0,1 1 0,-1-1 0,1 0 0,0 0 0,-1 0 0,1 0 0,0 0 0,0-1 0,0 1 0,1-1 0,-1 0 0,0 0 0,0 0 0,1 0 0,-1 0 0,0-1 0,1 0 0,-1 0 0,6 0 0,126-1 0,-46-2 0,-48 1 0,49-8 0,-20 0 0,-3 3 0,126-8 0,-187 15 0,0 0 0,0 0 0,0-1 0,0 0 0,1 0 0,-1 0 0,0-1 0,0 0 0,-1 0 0,1 0 0,0-1 0,-1 0 0,8-5 0,-10 5 0,1 0 0,-1-1 0,0 1 0,0-1 0,0 0 0,0 0 0,0 0 0,-1 0 0,0 0 0,0-1 0,0 1 0,0-1 0,-1 1 0,0-1 0,0 0 0,0 0 0,0-8 0,0-216 0,-4 104 0,4-631 0,-2 742 14,-1 0 0,0-1 0,-1 1 0,0 1 0,-9-24-1,-4-17-1461,12 35-5378</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0:07.621"/>
    </inkml:context>
    <inkml:brush xml:id="br0">
      <inkml:brushProperty name="width" value="0.05" units="cm"/>
      <inkml:brushProperty name="height" value="0.05" units="cm"/>
      <inkml:brushProperty name="color" value="#E71224"/>
    </inkml:brush>
  </inkml:definitions>
  <inkml:trace contextRef="#ctx0" brushRef="#br0">83 7 24575,'2'0'0,"-1"0"0,1 0 0,-1 0 0,1 1 0,-1-1 0,0 0 0,1 1 0,-1-1 0,1 1 0,-1 0 0,0-1 0,1 1 0,-1 0 0,0 0 0,0 0 0,0-1 0,1 1 0,-1 1 0,1 1 0,0 0 0,0 0 0,0 0 0,-1 0 0,1 0 0,-1 1 0,0-1 0,0 0 0,1 6 0,0 7 0,0 1 0,-2 33 0,-1-31 0,0 1278 0,0-1293 0,1 0 0,0 0 0,1 0 0,-1 0 0,1 0 0,0 0 0,-1-1 0,2 1 0,-1 0 0,0-1 0,1 1 0,0-1 0,-1 1 0,1-1 0,1 0 0,-1 0 0,4 5 0,-3-6 0,1 0 0,-1 0 0,0 0 0,1 0 0,-1-1 0,1 1 0,-1-1 0,1 0 0,0 0 0,-1-1 0,1 1 0,0-1 0,0 1 0,0-1 0,0 0 0,-1-1 0,1 1 0,5-2 0,44-8 0,-1-3 0,83-33 0,-24 8 0,9-7 0,-82 28 0,1 3 0,0 1 0,53-9 0,-3 7 0,142-43 0,-190 47 0,1 2 0,0 2 0,68-2 0,-84 7 0,-18 0 0,-1 0 0,0 0 0,1 0 0,-1-1 0,0 0 0,-1 0 0,1 0 0,0-1 0,-1 0 0,0-1 0,0 1 0,0-1 0,-1-1 0,9-9 0,-5 5 0,-2 1 0,1-2 0,-1 1 0,0-1 0,-1 0 0,-1 0 0,0-1 0,5-14 0,-1-13 0,-2-1 0,-1 0 0,0-42 0,-6-124 0,-3 90 0,3-325 0,1 438 0,-1 0 0,0 1 0,0-1 0,-1 0 0,1 0 0,-1 0 0,1 1 0,-1-1 0,0 0 0,0 1 0,0-1 0,0 1 0,0-1 0,-1 1 0,1 0 0,-4-5 0,2 5 0,0 0 0,0 0 0,0 1 0,0-1 0,0 0 0,0 1 0,-1 0 0,1 0 0,0 0 0,-1 0 0,1 0 0,-1 1 0,-4-1 0,-85-4 0,-105 8 0,58 1 0,-373-4 0,362 13 0,95-6 0,15-3 0,1 2 0,0 2 0,1 1 0,0 2 0,0 2 0,1 2 0,1 1 0,-52 30 0,81-41-227,0 0-1,-1-1 1,1 0-1,-1-1 1,-12 4-1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46:48.898"/>
    </inkml:context>
    <inkml:brush xml:id="br0">
      <inkml:brushProperty name="width" value="0.05" units="cm"/>
      <inkml:brushProperty name="height" value="0.05" units="cm"/>
      <inkml:brushProperty name="color" value="#E71224"/>
    </inkml:brush>
  </inkml:definitions>
  <inkml:trace contextRef="#ctx0" brushRef="#br0">0 67 24575,'3'-1'0,"-1"1"0,1-1 0,-1 0 0,1 0 0,-1-1 0,0 1 0,1 0 0,-1-1 0,0 0 0,0 1 0,3-4 0,16-10 0,-2 8 0,0 1 0,0 0 0,0 2 0,1 0 0,-1 1 0,1 1 0,39 1 0,620 2 0,-639 2 0,-1 1 0,1 3 0,-1 1 0,54 19 0,-5-3 0,-44-10 0,-1 1 0,47 25 0,-43-19 0,66 22 0,52 11 0,89 23 0,-165-53 0,-60-15 0,0-2 0,1 0 0,53 4 0,-48-10 0,125 11 0,-35-3 0,-86-8 0,60 10 0,-68-7 0,46 1 0,-51-4 0,1 1 0,40 8 0,-31-5 0,0-1 0,0-1 0,0-2 0,38-4 0,6 1 0,51 2-1365,-112 0-5461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0:10.214"/>
    </inkml:context>
    <inkml:brush xml:id="br0">
      <inkml:brushProperty name="width" value="0.05" units="cm"/>
      <inkml:brushProperty name="height" value="0.05" units="cm"/>
      <inkml:brushProperty name="color" value="#E71224"/>
    </inkml:brush>
  </inkml:definitions>
  <inkml:trace contextRef="#ctx0" brushRef="#br0">261 1147 24575,'1'1'0,"0"0"0,-1 0 0,1 0 0,0 0 0,0 0 0,0 0 0,0 0 0,0 0 0,0 0 0,0 0 0,1 0 0,-1-1 0,0 1 0,0-1 0,1 1 0,-1-1 0,0 1 0,2-1 0,1 2 0,13 4 0,0 0 0,1-2 0,0 0 0,0-1 0,26 2 0,96-4 0,-84-2 0,646-1 0,-697 3 0,-1-1 0,0-1 0,0 1 0,0 0 0,0-1 0,0 0 0,0 0 0,0 0 0,0-1 0,0 1 0,-1-1 0,1 0 0,-1 0 0,1 0 0,6-5 0,-7 3 0,0 0 0,0 0 0,0-1 0,0 1 0,-1-1 0,1 1 0,-1-1 0,0 0 0,-1 0 0,1 1 0,-1-1 0,1-8 0,4-37 0,-2 0 0,-5-98 0,-2 51 0,16-145 0,-4-97 0,-9 250 0,0 83 0,0 0 0,0 1 0,-1-1 0,0 0 0,1 1 0,-2-1 0,1 1 0,-5-11 0,5 14 0,0 0 0,-1 1 0,1-1 0,0 0 0,-1 1 0,0-1 0,1 1 0,-1 0 0,0-1 0,0 1 0,1 0 0,-1 0 0,0 0 0,0 0 0,0 1 0,0-1 0,0 0 0,-1 1 0,1 0 0,0-1 0,0 1 0,0 0 0,0 0 0,-1 0 0,1 0 0,-3 1 0,-11 1 0,1 2 0,-1-1 0,1 2 0,0 0 0,-20 10 0,17-7 0,0-1 0,-1-1 0,-20 4 0,-63 5 0,-1-6 0,-122-3 0,66 4 0,7 1 0,80-11 0,37-2 0,-1 2 0,0 1 0,1 2 0,0 1 0,-58 15 0,78-14-455,-1 0 0,-24 14 0,21-7-6371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3:38.714"/>
    </inkml:context>
    <inkml:brush xml:id="br0">
      <inkml:brushProperty name="width" value="0.05" units="cm"/>
      <inkml:brushProperty name="height" value="0.05" units="cm"/>
      <inkml:brushProperty name="color" value="#E71224"/>
    </inkml:brush>
  </inkml:definitions>
  <inkml:trace contextRef="#ctx0" brushRef="#br0">0 24 24575,'492'0'0,"-456"-2"0,45-7 0,29-3 0,659 11 82,-371 3-1529,-380-2-5379</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3:42.382"/>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4:17.158"/>
    </inkml:context>
    <inkml:brush xml:id="br0">
      <inkml:brushProperty name="width" value="0.05" units="cm"/>
      <inkml:brushProperty name="height" value="0.05" units="cm"/>
      <inkml:brushProperty name="color" value="#E71224"/>
    </inkml:brush>
  </inkml:definitions>
  <inkml:trace contextRef="#ctx0" brushRef="#br0">1 1 24575,'29'1'0,"0"2"0,45 11 0,-26-5 0,63 18 0,-78-18 0,0 0 0,0-3 0,51 5 0,-25-6 0,1 3 0,-1 3 0,65 20 0,7 2 0,2-12 0,33 8 0,-102-13 0,-13-4 0,65 26 0,24 3 0,-134-39 0,19 7 0,41 20 0,-26-11 0,1-1 0,0-1 0,55 12 0,-47-19 36,-34-7-387,-1 1 1,0 0 0,21 9 0,-19-5-6476</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4:39.038"/>
    </inkml:context>
    <inkml:brush xml:id="br0">
      <inkml:brushProperty name="width" value="0.05" units="cm"/>
      <inkml:brushProperty name="height" value="0.05" units="cm"/>
      <inkml:brushProperty name="color" value="#E71224"/>
    </inkml:brush>
  </inkml:definitions>
  <inkml:trace contextRef="#ctx0" brushRef="#br0">1 25 24575,'0'-1'0,"0"0"0,1 0 0,-1 0 0,1 0 0,-1 0 0,1 0 0,-1 0 0,1 0 0,-1 1 0,1-1 0,0 0 0,0 0 0,0 1 0,-1-1 0,1 1 0,0-1 0,0 0 0,0 1 0,0 0 0,0-1 0,0 1 0,0-1 0,0 1 0,0 0 0,0 0 0,0 0 0,2 0 0,32-4 0,-31 3 0,26-1 0,0 2 0,1 1 0,-1 1 0,-1 1 0,1 2 0,0 1 0,-1 1 0,44 18 0,-43-11 0,-19-8 0,0 0 0,24 8 0,69 13-1365,-91-22-5461</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3:57.130"/>
    </inkml:context>
    <inkml:brush xml:id="br0">
      <inkml:brushProperty name="width" value="0.05" units="cm"/>
      <inkml:brushProperty name="height" value="0.05" units="cm"/>
      <inkml:brushProperty name="color" value="#E71224"/>
    </inkml:brush>
  </inkml:definitions>
  <inkml:trace contextRef="#ctx0" brushRef="#br0">177 46 24575,'-5'0'0,"0"1"0,0 0 0,0 0 0,1 0 0,-1 1 0,0-1 0,0 1 0,1 1 0,-1-1 0,1 1 0,0-1 0,0 1 0,0 0 0,0 1 0,0-1 0,0 1 0,1 0 0,0-1 0,-3 6 0,-5 7 0,0 0 0,2 0 0,-13 31 0,17-31 0,1 1 0,0 0 0,2 0 0,0 0 0,1 0 0,0 0 0,2 0 0,2 19 0,-1 19 0,0 106 0,-4 280 0,-9-313 0,0 50 0,12 751 0,-1-907 0,1 0 0,0-1 0,2 1 0,1 0 0,1-1 0,0 1 0,2-1 0,1-1 0,11 25 0,-13-39 0,0 1 0,0-1 0,0-1 0,1 1 0,0-1 0,0 0 0,0-1 0,0 1 0,1-2 0,0 1 0,12 3 0,16 10 0,13 8 0,0-2 0,2-2 0,0-2 0,2-3 0,-1-2 0,67 9 0,-111-22 0,12 2 0,-1-2 0,0 0 0,22-2 0,-36 1 0,1-1 0,-1 0 0,0 0 0,0-1 0,1 1 0,-1-1 0,0 0 0,0 0 0,-1-1 0,1 0 0,0 0 0,-1 0 0,0 0 0,0 0 0,8-9 0,7-13 0,-2-2 0,0 0 0,-2-1 0,18-47 0,10-17 0,-19 38 0,-2-1 0,28-109 0,-17 47 0,-14 52 0,-4-1 0,-2 0 0,-3-1 0,1-78 0,-2-12 0,2-130 0,-12-545 0,0 816 0,-2-1 0,0 0 0,-1 1 0,-1 0 0,0 0 0,-1 0 0,-1 1 0,-12-22 0,13 27 0,-1-1 0,0 2 0,-1-1 0,0 1 0,-1 0 0,1 0 0,-2 1 0,1 0 0,-1 1 0,0 0 0,-1 1 0,0 0 0,-17-7 0,12 5 0,-1 2 0,1 0 0,-2 1 0,1 0 0,-1 1 0,1 2 0,-1-1 0,-22 1 0,26 2 0,-4 0 0,0 1 0,-30 4 0,42-4 0,-1 1 0,1 0 0,0 0 0,0 1 0,1-1 0,-1 1 0,0 0 0,1 1 0,0-1 0,0 1 0,-6 6 0,-6 6-1365,3-3-5461</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3:58.377"/>
    </inkml:context>
    <inkml:brush xml:id="br0">
      <inkml:brushProperty name="width" value="0.05" units="cm"/>
      <inkml:brushProperty name="height" value="0.05" units="cm"/>
      <inkml:brushProperty name="color" value="#E71224"/>
    </inkml:brush>
  </inkml:definitions>
  <inkml:trace contextRef="#ctx0" brushRef="#br0">0 1 24575,'4'0'0,"5"3"0,5 6 0,-1 4 0,6 4 0,3 7 0,5 6 0,-2 2 0,-1-4 0,-2 0 0,-4 0 0,-1-6 0,0-2 0,0-2 0,-1-6 0,-5-6-8191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3:59.092"/>
    </inkml:context>
    <inkml:brush xml:id="br0">
      <inkml:brushProperty name="width" value="0.05" units="cm"/>
      <inkml:brushProperty name="height" value="0.05" units="cm"/>
      <inkml:brushProperty name="color" value="#E71224"/>
    </inkml:brush>
  </inkml:definitions>
  <inkml:trace contextRef="#ctx0" brushRef="#br0">244 0 24575,'-2'2'0,"-1"-1"0,1 0 0,0 0 0,0 1 0,0-1 0,0 1 0,0-1 0,0 1 0,0 0 0,1 0 0,-1 0 0,1 0 0,-1 0 0,1 0 0,0 0 0,-2 5 0,-3 3 0,-20 25 0,-32 32 0,-9 13 0,60-72-105,1 1 0,0 0 0,1 1 0,0 0 0,0 0 0,1 0 0,0 0 0,1 0 0,0 1 0,1-1 0,0 1 0,0 18 0,1-10-6721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3:59.938"/>
    </inkml:context>
    <inkml:brush xml:id="br0">
      <inkml:brushProperty name="width" value="0.05" units="cm"/>
      <inkml:brushProperty name="height" value="0.05" units="cm"/>
      <inkml:brushProperty name="color" value="#E71224"/>
    </inkml:brush>
  </inkml:definitions>
  <inkml:trace contextRef="#ctx0" brushRef="#br0">1 1 24575,'4'0'0,"1"3"0,3 6 0,8 8 0,5 5 0,-1 3 0,0 0 0,0 1 0,0-2 0,-3 0 0,-4-5-8191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4:00.750"/>
    </inkml:context>
    <inkml:brush xml:id="br0">
      <inkml:brushProperty name="width" value="0.05" units="cm"/>
      <inkml:brushProperty name="height" value="0.05" units="cm"/>
      <inkml:brushProperty name="color" value="#E71224"/>
    </inkml:brush>
  </inkml:definitions>
  <inkml:trace contextRef="#ctx0" brushRef="#br0">214 1 24575,'-1'15'0,"0"1"0,-1-1 0,-1 1 0,0-1 0,-8 21 0,-34 74 0,10-28 0,9-3 0,16-45 0,-23 52 0,22-61-225,-11 43-1,17-52-688,0 3-5912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3:07.425"/>
    </inkml:context>
    <inkml:brush xml:id="br0">
      <inkml:brushProperty name="width" value="0.05" units="cm"/>
      <inkml:brushProperty name="height" value="0.05" units="cm"/>
      <inkml:brushProperty name="color" value="#E71224"/>
    </inkml:brush>
  </inkml:definitions>
  <inkml:trace contextRef="#ctx0" brushRef="#br0">1 25 24575,'795'0'0,"-645"-11"0,3 0 0,-66 10 0,-19-1 0,-1 4 0,120 17 0,208 25 0,-108-41 0,-22-2 0,-222 5 0,0 1 0,0 2 0,43 15 0,17 3 0,-28-9 0,-3 1 0,0-4 0,1-3 0,114 5 0,299-18-1365,-455 1-5461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45:50.621"/>
    </inkml:context>
    <inkml:brush xml:id="br0">
      <inkml:brushProperty name="width" value="0.05" units="cm"/>
      <inkml:brushProperty name="height" value="0.05" units="cm"/>
      <inkml:brushProperty name="color" value="#E71224"/>
    </inkml:brush>
  </inkml:definitions>
  <inkml:trace contextRef="#ctx0" brushRef="#br0">19 1 24575,'9'0'0,"22"-1"0,46 7 0,-67-5 0,-1 1 0,1 0 0,-1 1 0,1 0 0,-1 1 0,0-1 0,-1 2 0,1-1 0,8 7 0,-14-8 0,0 0 0,0 0 0,0 0 0,-1 1 0,1-1 0,-1 1 0,0-1 0,0 1 0,-1 0 0,1 0 0,-1 0 0,1 0 0,-1 0 0,0 0 0,-1 0 0,1 0 0,-1 0 0,0 0 0,0 1 0,0-1 0,0 0 0,-3 8 0,1 0 0,0 1 0,-2-1 0,1 0 0,-1-1 0,-1 1 0,-9 16 0,-12 13 0,-2-2 0,-1-1 0,-2-2 0,-40 38 0,65-69 0,2 1 0,-1-1 0,1 1 0,0 0 0,0 0 0,0 1 0,1-1 0,0 1 0,-3 9 0,6-15 0,-1 1 0,1 0 0,-1-1 0,1 1 0,0 0 0,0 0 0,-1-1 0,1 1 0,0 0 0,1 0 0,-1-1 0,0 1 0,0 0 0,1 0 0,-1-1 0,1 1 0,0 0 0,-1-1 0,1 1 0,0-1 0,0 1 0,0-1 0,0 1 0,0-1 0,0 0 0,1 1 0,-1-1 0,0 0 0,1 0 0,-1 0 0,0 0 0,1 0 0,0 0 0,-1 0 0,1-1 0,-1 1 0,1-1 0,0 1 0,-1-1 0,1 1 0,3-1 0,25 4 0,0-2 0,0-1 0,44-5 0,7 1 0,-71 3-116,-2 0-134,0 0 0,0 0 0,0 1 1,11 2-1,-5 2-6576</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4:02.173"/>
    </inkml:context>
    <inkml:brush xml:id="br0">
      <inkml:brushProperty name="width" value="0.05" units="cm"/>
      <inkml:brushProperty name="height" value="0.05" units="cm"/>
      <inkml:brushProperty name="color" value="#E71224"/>
    </inkml:brush>
  </inkml:definitions>
  <inkml:trace contextRef="#ctx0" brushRef="#br0">53 1 24575,'63'-1'0,"71"3"0,-132-2 0,0 0 0,-1 0 0,1 0 0,0 0 0,-1 1 0,1-1 0,0 0 0,-1 1 0,1-1 0,-1 1 0,1 0 0,-1 0 0,1-1 0,-1 1 0,1 0 0,-1 0 0,0 0 0,1 1 0,0 1 0,-1-2 0,-1 0 0,1 0 0,-1 0 0,0 0 0,0 0 0,0 0 0,0 1 0,0-1 0,0 0 0,0 0 0,0 0 0,0 0 0,0 0 0,0 1 0,-1-1 0,1 0 0,-1 0 0,1 0 0,0 0 0,-2 2 0,-3 4 0,0 0 0,0-1 0,0 1 0,-1-1 0,0-1 0,-7 7 0,-50 34 0,38-29 0,-44 39 0,62-49 0,0 0 0,1 1 0,0-1 0,0 1 0,1 1 0,0-1 0,0 1 0,1 0 0,0 0 0,-3 11 0,1-2 0,5-14 0,-1 1 0,0 0 0,1 0 0,0 0 0,0 0 0,0 9 0,1-13 0,0 1 0,0-1 0,0 0 0,1 0 0,-1 0 0,1 0 0,-1 0 0,1 1 0,-1-1 0,1 0 0,0 0 0,-1 0 0,1 0 0,0-1 0,0 1 0,0 0 0,0 0 0,0 0 0,0-1 0,0 1 0,0 0 0,0-1 0,0 1 0,0-1 0,0 1 0,0-1 0,0 0 0,1 1 0,-1-1 0,0 0 0,0 0 0,0 0 0,2 0 0,24 2 1,53-3-1,-38-1-1366,-20 2-5460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3:18.765"/>
    </inkml:context>
    <inkml:brush xml:id="br0">
      <inkml:brushProperty name="width" value="0.05" units="cm"/>
      <inkml:brushProperty name="height" value="0.05" units="cm"/>
      <inkml:brushProperty name="color" value="#E71224"/>
    </inkml:brush>
  </inkml:definitions>
  <inkml:trace contextRef="#ctx0" brushRef="#br0">0 132 24575,'2'0'0,"0"0"0,0 0 0,0 1 0,0-1 0,-1 1 0,1-1 0,0 1 0,0 0 0,-1 0 0,1 0 0,0 0 0,-1 0 0,1 0 0,-1 0 0,0 0 0,1 1 0,-1-1 0,0 1 0,0-1 0,1 1 0,-1-1 0,0 1 0,-1 0 0,1-1 0,0 1 0,0 0 0,0 2 0,2 8 0,0-1 0,0 1 0,0 16 0,0-10 0,7 73 0,-5 0 0,-6 113 0,-1-69 0,2 1366 0,13-1271 0,-5-123 0,-1-48 0,2-1 0,3 0 0,3-1 0,2 0 0,44 100 0,-58-149 0,1 1 0,0-1 0,0 0 0,1 0 0,0 0 0,0-1 0,1 0 0,0 0 0,1 0 0,-1 0 0,1-1 0,0-1 0,1 1 0,-1-1 0,14 7 0,47 19 0,2-2 0,1-3 0,1-4 0,1-2 0,97 12 0,-83-11 0,-67-15 0,0-1 0,0 0 0,35 2 0,-29-6 0,4 1 0,0-1 0,0-1 0,0-2 0,51-9 0,-74 8 0,0 1 0,0-1 0,-1-1 0,1 1 0,-1-1 0,0 0 0,0-1 0,-1 1 0,1-1 0,-1 0 0,0-1 0,6-7 0,6-10 0,25-46 0,-27 43 0,3-6 0,-1-1 0,-2-1 0,23-70 0,-15 22 0,119-464 0,-135 498 0,3-60 0,-4 22 0,6-111 0,-3 43 0,1-451 0,-12 370 0,2 182 0,2 10 0,-2 1 0,-2-1 0,-2 1 0,-16-71 0,14 96 0,-1-1 0,-1 1 0,0 0 0,-1 1 0,-1 0 0,-1 0 0,0 1 0,-1 1 0,-25-25 0,-10-3 0,-82-55 0,114 86 0,-36-21 0,-1 3 0,-2 3 0,-99-36 0,139 57 0,-40-13 0,0 2 0,0 3 0,-1 2 0,-97-7 0,68 9 0,49 4 0,-1 1 0,-53 3 0,77 2 0,1 0 0,0 1 0,-1 0 0,1 1 0,0 0 0,1 0 0,-1 2 0,1-1 0,-1 1 0,1 1 0,1 0 0,-10 7 0,-10 13 0,2 1 0,1 1 0,1 1 0,-25 39 0,42-58-455,2 1 0,-11 23 0,10-17-6371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3:21.246"/>
    </inkml:context>
    <inkml:brush xml:id="br0">
      <inkml:brushProperty name="width" value="0.05" units="cm"/>
      <inkml:brushProperty name="height" value="0.05" units="cm"/>
      <inkml:brushProperty name="color" value="#E71224"/>
    </inkml:brush>
  </inkml:definitions>
  <inkml:trace contextRef="#ctx0" brushRef="#br0">236 0 24575,'-3'4'0,"1"-1"0,0 0 0,0 1 0,0 0 0,0-1 0,0 1 0,1 0 0,0 0 0,0 0 0,0 0 0,0 0 0,0 5 0,-1 56 0,2-33 0,-22 605 0,23 612 0,4-1105 0,44 265 0,-31-331 0,3-2 0,40 97 0,-44-130 0,-13-30 0,1-1 0,1 0 0,0 0 0,0 0 0,15 19 0,-18-28 0,1 1 0,-1 0 0,1-1 0,0 0 0,-1 0 0,1 0 0,1-1 0,-1 1 0,0-1 0,1 0 0,-1 0 0,1 0 0,-1-1 0,1 1 0,0-1 0,0 0 0,-1-1 0,10 1 0,304-8 0,-298 7 0,0-2 0,0-1 0,0-1 0,0 0 0,-1-1 0,34-15 0,-39 14 0,-1-1 0,-1 0 0,1-1 0,-1 0 0,-1-1 0,1-1 0,-2 1 0,1-2 0,-1 0 0,9-13 0,6-14 0,27-55 0,-12 20 0,-30 52 0,0-1 0,-1 0 0,-1 0 0,-1 0 0,-1-1 0,-1 0 0,4-41 0,-5-169 0,-5 151 0,0-901 0,0 958 0,-1-1 0,-1 1 0,-12-47 0,-31-69 0,4 13 0,28 83 0,-40-84 0,34 85 0,7 13 0,-25-42 0,31 63 0,0 0 0,-1 0 0,0 1 0,0 0 0,-1 0 0,0 1 0,-16-11 0,-153-116 0,73 68 0,-5-2 0,96 59 0,-1 1 0,-1 0 0,0 1 0,0 1 0,0 0 0,-1 2 0,0 0 0,0 0 0,-32-3 0,-10 3 0,-92 3 0,127 2 0,17 0-54,-1 0-1,1 1 0,0-1 1,0 1-1,0 1 1,0-1-1,0 1 0,1 1 1,-1-1-1,0 1 1,1 0-1,0 1 0,0-1 1,0 1-1,0 0 0,0 1 1,1 0-1,0 0 1,0 0-1,0 0 0,0 1 1,1-1-1,0 1 1,-3 8-1,0 3-6771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3:23.394"/>
    </inkml:context>
    <inkml:brush xml:id="br0">
      <inkml:brushProperty name="width" value="0.05" units="cm"/>
      <inkml:brushProperty name="height" value="0.05" units="cm"/>
      <inkml:brushProperty name="color" value="#E71224"/>
    </inkml:brush>
  </inkml:definitions>
  <inkml:trace contextRef="#ctx0" brushRef="#br0">0 0 24575,'0'440'-1365,"0"-422"-5461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3:25.156"/>
    </inkml:context>
    <inkml:brush xml:id="br0">
      <inkml:brushProperty name="width" value="0.05" units="cm"/>
      <inkml:brushProperty name="height" value="0.05" units="cm"/>
      <inkml:brushProperty name="color" value="#E71224"/>
    </inkml:brush>
  </inkml:definitions>
  <inkml:trace contextRef="#ctx0" brushRef="#br0">1 114 24575,'0'-6'0,"0"-1"0,0 0 0,1 0 0,0 0 0,0 0 0,0 1 0,6-14 0,-6 18 0,1-1 0,-1 0 0,1 0 0,0 1 0,0-1 0,1 1 0,-1 0 0,0 0 0,1 0 0,-1 0 0,1 0 0,0 0 0,-1 1 0,1-1 0,0 1 0,0-1 0,0 1 0,0 0 0,4 0 0,2-1 0,0 0 0,-1 0 0,1 1 0,0 0 0,-1 1 0,1 0 0,0 0 0,0 1 0,-1 0 0,1 1 0,-1 0 0,1 0 0,-1 1 0,1 0 0,-1 0 0,0 1 0,-1 0 0,1 0 0,-1 1 0,0 0 0,0 1 0,0-1 0,0 1 0,8 10 0,-6-4 0,-1 0 0,0 1 0,-1 0 0,0 0 0,8 23 0,-13-32 0,-1 0 0,0 1 0,0-1 0,0 0 0,-1 1 0,1-1 0,-1 1 0,0-1 0,0 0 0,0 1 0,-1-1 0,0 1 0,0-1 0,0 0 0,0 0 0,-1 0 0,1 1 0,-1-1 0,0 0 0,0-1 0,-1 1 0,1 0 0,-6 5 0,-14 10 0,-1-2 0,-1 0 0,0-1 0,-1-2 0,-37 16 0,57-27 0,-29 9 0,28-11 0,1 1 0,-1-1 0,1 1 0,0 0 0,0 1 0,0-1 0,0 1 0,0 0 0,0 0 0,1 0 0,-1 1 0,-7 7 0,12-10 0,0 0 0,0-1 0,0 1 0,-1-1 0,1 1 0,0-1 0,0 1 0,0-1 0,0 1 0,0-1 0,0 1 0,1-1 0,-1 1 0,0-1 0,0 1 0,0-1 0,0 1 0,1-1 0,-1 1 0,0-1 0,0 1 0,1-1 0,-1 1 0,0-1 0,1 1 0,-1-1 0,0 0 0,1 1 0,-1-1 0,1 0 0,-1 1 0,1-1 0,-1 0 0,1 0 0,-1 1 0,1-1 0,-1 0 0,1 0 0,-1 0 0,1 0 0,-1 0 0,1 0 0,-1 0 0,2 0 0,27 4 0,-28-3 0,17-1-120,-12 0 162,0 0 0,0 1 1,0-1-1,0 1 0,12 4 0,-16-4-107,0 0 0,0 0 0,0 0-1,-1 0 1,1 0 0,0 0 0,-1 1 0,1-1 0,-1 1 0,0-1 0,1 1-1,-1 0 1,0-1 0,0 1 0,0 0 0,0 0 0,0 0 0,0-1 0,-1 1-1,1 0 1,-1 0 0,1 3 0,2 16-6761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3:26.943"/>
    </inkml:context>
    <inkml:brush xml:id="br0">
      <inkml:brushProperty name="width" value="0.05" units="cm"/>
      <inkml:brushProperty name="height" value="0.05" units="cm"/>
      <inkml:brushProperty name="color" value="#E71224"/>
    </inkml:brush>
  </inkml:definitions>
  <inkml:trace contextRef="#ctx0" brushRef="#br0">415 18 24575,'0'-1'0,"1"0"0,-1 0 0,0 0 0,1 0 0,0 0 0,-1 0 0,1 1 0,-1-1 0,1 0 0,0 0 0,-1 0 0,1 1 0,0-1 0,0 0 0,0 1 0,0-1 0,0 1 0,-1-1 0,1 1 0,0-1 0,0 1 0,0 0 0,0-1 0,0 1 0,1 0 0,-1 0 0,0 0 0,0 0 0,1 0 0,33 0 0,-32 2 0,0 0 0,1-1 0,-1 1 0,0 1 0,0-1 0,0 0 0,0 1 0,0-1 0,0 1 0,-1 0 0,1 0 0,-1 0 0,0 0 0,0 1 0,0-1 0,-1 0 0,1 1 0,-1-1 0,1 1 0,-1 0 0,0-1 0,-1 1 0,1 0 0,-1 0 0,1 7 0,-1-6 0,0 1 0,0-1 0,0 1 0,0-1 0,-1 1 0,0-1 0,0 1 0,-1-1 0,1 0 0,-1 0 0,0 0 0,0 0 0,-1 0 0,0 0 0,0 0 0,0-1 0,-6 8 0,-1-5 0,1 1 0,-1-2 0,-1 1 0,1-2 0,-1 1 0,0-1 0,0-1 0,-16 4 0,-4-1 0,-61 6 0,89-13 0,0 1 0,-1-1 0,1 1 0,0-1 0,0 1 0,0 0 0,0 0 0,0 0 0,-4 3 0,6-3 0,1-1 0,-1 1 0,1 0 0,-1-1 0,1 1 0,0 0 0,-1-1 0,1 1 0,0 0 0,0 0 0,-1-1 0,1 1 0,0 0 0,0 0 0,0 0 0,0 0 0,0-1 0,0 1 0,0 0 0,0 0 0,0 0 0,0-1 0,1 1 0,-1 0 0,0 0 0,0-1 0,1 1 0,-1 0 0,0 0 0,1-1 0,-1 1 0,1 0 0,-1-1 0,1 1 0,-1-1 0,1 1 0,0-1 0,-1 1 0,2 0 0,11 15 0,-1 0 0,0 1 0,-1 0 0,-1 1 0,9 21 0,-15-27 0,0 0 0,0 0 0,-1 0 0,-1 1 0,0-1 0,0 1 0,-1-1 0,-1 1 0,-2 19 0,2-30 0,0 0 0,-1 0 0,1 1 0,-1-1 0,0 0 0,0 0 0,0 0 0,0 0 0,0 0 0,0 0 0,-1 0 0,1 0 0,-1-1 0,1 1 0,-1 0 0,1-1 0,-1 1 0,0-1 0,0 0 0,0 1 0,0-1 0,0 0 0,0 0 0,0 0 0,0-1 0,-1 1 0,1 0 0,0-1 0,-4 1 0,-8 1 0,1-1 0,-1-1 0,1 0 0,-15-3 0,3 2 0,-5 1-112,-43-4 352,68 4-347,1-1 1,0 0-1,-1 0 0,1 0 1,0-1-1,0 0 0,0 1 1,0-1-1,0-1 1,0 1-1,1-1 0,-1 1 1,-4-5-1,-1-6-6719</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3:31.098"/>
    </inkml:context>
    <inkml:brush xml:id="br0">
      <inkml:brushProperty name="width" value="0.05" units="cm"/>
      <inkml:brushProperty name="height" value="0.05" units="cm"/>
      <inkml:brushProperty name="color" value="#E71224"/>
    </inkml:brush>
  </inkml:definitions>
  <inkml:trace contextRef="#ctx0" brushRef="#br0">1 9 24575,'1'-1'0,"-1"1"0,1-1 0,0 0 0,0 0 0,0 1 0,0-1 0,0 1 0,0-1 0,0 1 0,0-1 0,0 1 0,0-1 0,0 1 0,0 0 0,0 0 0,1 0 0,-1-1 0,0 1 0,0 0 0,0 0 0,0 1 0,0-1 0,0 0 0,0 0 0,1 0 0,-1 1 0,0-1 0,0 1 0,0-1 0,0 1 0,0-1 0,0 1 0,0 0 0,0-1 0,-1 1 0,1 0 0,0 0 0,0-1 0,0 1 0,-1 0 0,1 0 0,-1 0 0,2 1 0,3 6 0,1 0 0,-1 1 0,7 17 0,-9-19 0,13 33 0,18 72 0,-3-10 0,-29-98 0,-1 0 0,1 0 0,0 1 0,0-1 0,1 0 0,-1 0 0,1-1 0,0 1 0,0-1 0,0 1 0,0-1 0,1 0 0,-1 0 0,1 0 0,0-1 0,6 4 0,-8-5 0,0-1 0,0 1 0,1-1 0,-1 1 0,0-1 0,0 0 0,1 0 0,-1 0 0,0 0 0,1 0 0,-1-1 0,0 1 0,0-1 0,1 1 0,-1-1 0,0 0 0,0 0 0,0 0 0,0 0 0,0 0 0,0-1 0,0 1 0,0 0 0,-1-1 0,1 1 0,0-1 0,-1 0 0,1 0 0,-1 0 0,0 1 0,1-1 0,-1 0 0,0 0 0,0-3 0,4-4 12,0-1 1,-1 0-1,0 0 0,-1 0 0,0 0 0,-1-1 1,2-16-1,-2-7-463,-2-36 0,0 53-110,0-2-6265</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3:32.986"/>
    </inkml:context>
    <inkml:brush xml:id="br0">
      <inkml:brushProperty name="width" value="0.05" units="cm"/>
      <inkml:brushProperty name="height" value="0.05" units="cm"/>
      <inkml:brushProperty name="color" value="#E71224"/>
    </inkml:brush>
  </inkml:definitions>
  <inkml:trace contextRef="#ctx0" brushRef="#br0">0 1 24575,'0'373'0,"1"-366"0,-1-1 0,1 0 0,0 0 0,0 0 0,0 0 0,1 1 0,0-2 0,3 7 0,-5-11 0,1 0 0,-1 0 0,1 0 0,0 0 0,-1 0 0,1 0 0,0-1 0,-1 1 0,1 0 0,0 0 0,0-1 0,0 1 0,0 0 0,-1-1 0,1 1 0,0-1 0,0 1 0,0-1 0,0 0 0,2 1 0,-1-1 0,0 0 0,-1-1 0,1 1 0,-1-1 0,1 1 0,-1-1 0,1 1 0,-1-1 0,1 0 0,-1 0 0,1 0 0,-1 0 0,0 0 0,0 0 0,1 0 0,-1 0 0,0 0 0,2-3 0,3-5 0,0-1 0,0 1 0,0-1 0,-1 0 0,-1 0 0,0-1 0,0 0 0,3-17 0,12-93 0,-18 113 0,1-13 0,0 1 0,2-1 0,0 1 0,1 0 0,2 0 0,11-28 0,-18 49-19,0-1 0,0 0 0,0 0-1,0 0 1,0 0 0,0 0 0,0 0-1,0 0 1,0 1 0,0-1 0,0 0 0,0 0-1,0 0 1,0 0 0,0 0 0,0 0-1,0 1 1,0-1 0,0 0 0,0 0-1,0 0 1,0 0 0,0 0 0,0 0 0,1 0-1,-1 0 1,0 1 0,0-1 0,0 0-1,0 0 1,0 0 0,0 0 0,0 0 0,0 0-1,0 0 1,1 0 0,-1 0 0,0 0-1,0 0 1,0 0 0,0 0 0,0 0-1,0 0 1,0 0 0,1 0 0,-1 0 0,0 0-1,0 0 1,0 0 0,0 0 0,0 0-1,0 0 1,1 0 0,-1 0 0,0 0-1,0 0 1,0 0 0,0 0 0,0 0 0,0 0-1,1 0 1,-1 0-154,0 9-6653</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3:34.640"/>
    </inkml:context>
    <inkml:brush xml:id="br0">
      <inkml:brushProperty name="width" value="0.05" units="cm"/>
      <inkml:brushProperty name="height" value="0.05" units="cm"/>
      <inkml:brushProperty name="color" value="#E71224"/>
    </inkml:brush>
  </inkml:definitions>
  <inkml:trace contextRef="#ctx0" brushRef="#br0">0 1 24575,'0'433'0,"39"-482"0,-22 18 0,-13 22 0,1 0 0,0 0 0,0 1 0,1 0 0,0 0 0,12-13 0,-17 21 0,0-1 0,-1 1 0,1 0 0,0-1 0,0 1 0,0 0 0,0 0 0,-1 0 0,1-1 0,0 1 0,0 0 0,0 0 0,0 0 0,0 0 0,-1 1 0,1-1 0,0 0 0,0 0 0,0 0 0,0 1 0,-1-1 0,1 0 0,0 1 0,0-1 0,-1 1 0,1-1 0,0 1 0,0-1 0,-1 1 0,1-1 0,-1 1 0,1 0 0,-1-1 0,1 1 0,-1 0 0,1 0 0,-1-1 0,1 3 0,18 33 0,-18-33 0,64 163 0,-64-163 0,0-1 0,0 1 0,0-1 0,0 0 0,1 0 0,-1 1 0,0-1 0,1 0 0,0 0 0,0 0 0,-1 0 0,1-1 0,0 1 0,0 0 0,0-1 0,1 0 0,-1 1 0,0-1 0,1 0 0,-1 0 0,5 1 0,-4-2 0,0 0 0,-1-1 0,1 1 0,0-1 0,-1 1 0,1-1 0,0 0 0,-1 0 0,1 0 0,-1-1 0,1 1 0,-1-1 0,0 1 0,1-1 0,-1 0 0,0 0 0,0 0 0,0 0 0,-1 0 0,3-3 0,6-8 8,-2 0-1,1 0 0,-2 0 1,0-1-1,0-1 0,-1 1 1,-1-1-1,-1 0 0,0 0 1,4-29-1,-3-12-321,-4-94-1,-2 94-502,1 38-6009</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3:47.781"/>
    </inkml:context>
    <inkml:brush xml:id="br0">
      <inkml:brushProperty name="width" value="0.05" units="cm"/>
      <inkml:brushProperty name="height" value="0.05" units="cm"/>
      <inkml:brushProperty name="color" value="#E71224"/>
    </inkml:brush>
  </inkml:definitions>
  <inkml:trace contextRef="#ctx0" brushRef="#br0">0 837 24575,'7'0'0,"-1"-1"0,1 0 0,-1 0 0,0-1 0,1 1 0,-1-1 0,0-1 0,0 1 0,0-1 0,10-7 0,5-4 0,28-26 0,-5 4 0,229-162 0,-153 93 0,-101 92 0,1 2 0,0 0 0,31-11 0,-6 3 0,23-7 0,12-6 0,129-66 0,-188 88 0,1 2 0,0 0 0,40-7 0,-7 2 0,-24 6 0,-1 2 0,1 2 0,0 0 0,61 4 0,34-1 0,-109-3 0,0 0 0,0-1 0,-1-1 0,1-1 0,-1 0 0,16-9 0,35-12 0,-53 22-341,-1-1 0,0 0-1,19-12 1,-17 8-6485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45:52.607"/>
    </inkml:context>
    <inkml:brush xml:id="br0">
      <inkml:brushProperty name="width" value="0.05" units="cm"/>
      <inkml:brushProperty name="height" value="0.05" units="cm"/>
      <inkml:brushProperty name="color" value="#E71224"/>
    </inkml:brush>
  </inkml:definitions>
  <inkml:trace contextRef="#ctx0" brushRef="#br0">35 1 24575,'56'-1'0,"63"3"0,-116-2 0,1 1 0,-1-1 0,1 1 0,-1-1 0,1 1 0,-1 1 0,0-1 0,1 0 0,-1 1 0,0-1 0,0 1 0,0 0 0,0 0 0,-1 0 0,1 1 0,0-1 0,-1 0 0,0 1 0,1 0 0,-1 0 0,0-1 0,0 1 0,-1 1 0,1-1 0,-1 0 0,1 0 0,-1 0 0,0 1 0,0-1 0,-1 1 0,1-1 0,-1 1 0,1-1 0,-1 1 0,0-1 0,-1 1 0,1-1 0,0 1 0,-1-1 0,0 0 0,0 1 0,0-1 0,0 0 0,-1 1 0,1-1 0,-1 0 0,1 0 0,-1 0 0,0 0 0,-1-1 0,1 1 0,0 0 0,-1-1 0,-5 5 0,-15 7 0,-1-1 0,-39 15 0,-4 3 0,6-3 0,82-25 0,14-2 0,-25-1 0,1 0 0,0 1 0,0 0 0,0 0 0,0 2 0,-1-1 0,1 1 0,-1 1 0,0-1 0,0 2 0,0 0 0,17 11 0,-20-12 0,1 0 0,-1 1 0,-1 0 0,1 0 0,-1 1 0,7 7 0,-10-9 0,-1 0 0,1 0 0,-1 0 0,0 0 0,0 1 0,-1-1 0,1 1 0,-1-1 0,0 1 0,0-1 0,0 1 0,-1 8 0,1-4 0,0 1 0,-1-1 0,-1 1 0,0-1 0,0 0 0,-4 16 0,4-22 0,-1 0 0,1 0 0,0 0 0,-1 0 0,0-1 0,1 1 0,-1 0 0,0-1 0,-1 0 0,1 1 0,0-1 0,-1 0 0,1 0 0,-1 0 0,1 0 0,-1-1 0,0 1 0,0-1 0,0 0 0,0 0 0,0 0 0,0 0 0,-4 1 0,-16 1 0,0-1 0,1-1 0,-1-1 0,-42-5 0,59 4-105,1 0 0,0-1 0,0 0 0,0 1 0,0-2 0,0 1 0,0 0 0,0-1 0,1 0 0,-1 0 0,1 0 0,-5-5 0,-2-4-6721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3:50.532"/>
    </inkml:context>
    <inkml:brush xml:id="br0">
      <inkml:brushProperty name="width" value="0.05" units="cm"/>
      <inkml:brushProperty name="height" value="0.05" units="cm"/>
      <inkml:brushProperty name="color" value="#E71224"/>
    </inkml:brush>
  </inkml:definitions>
  <inkml:trace contextRef="#ctx0" brushRef="#br0">0 1036 24575,'1'-2'0,"-1"-1"0,1 1 0,0 0 0,0-1 0,0 1 0,0 0 0,1 0 0,-1 0 0,0 0 0,1 0 0,0 0 0,-1 0 0,4-2 0,27-25 0,-28 27 0,181-158 0,60-47 0,-185 158 0,-37 28 0,1 2 0,0 0 0,2 2 0,50-26 0,159-47 0,-73 30 0,-132 50 0,0-2 0,-1-1 0,0-1 0,-1-2 0,27-20 0,-40 25 0,1 1 0,0 1 0,1 0 0,0 1 0,0 1 0,0 0 0,21-4 0,-11 6 0,-1-1 0,0-1 0,0-2 0,42-19 0,-37 13-13,-20 10-257,-1 1-1,0-2 1,-1 1-1,13-10 1,-12 6-6556</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4:50.390"/>
    </inkml:context>
    <inkml:brush xml:id="br0">
      <inkml:brushProperty name="width" value="0.05" units="cm"/>
      <inkml:brushProperty name="height" value="0.05" units="cm"/>
      <inkml:brushProperty name="color" value="#E71224"/>
    </inkml:brush>
  </inkml:definitions>
  <inkml:trace contextRef="#ctx0" brushRef="#br0">0 692 24575,'14'-1'0,"-1"0"0,1-1 0,14-5 0,33-3 0,-32 6 0,0 0 0,0-2 0,35-13 0,-31 10 0,66-12 0,-59 14 0,72-21 0,-72 17 0,72-12 0,392-66 0,-465 81 0,0-2 0,0-2 0,-2-2 0,1-1 0,58-33 0,32-22 0,28-18 0,-131 72 0,-2 0 0,0-2 0,0-1 0,20-24 0,-32 33-227,0 0-1,1 0 1,0 2-1,0-1 1,16-7-1,-10 7-6598</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6:31.619"/>
    </inkml:context>
    <inkml:brush xml:id="br0">
      <inkml:brushProperty name="width" value="0.05" units="cm"/>
      <inkml:brushProperty name="height" value="0.05" units="cm"/>
      <inkml:brushProperty name="color" value="#E71224"/>
    </inkml:brush>
  </inkml:definitions>
  <inkml:trace contextRef="#ctx0" brushRef="#br0">0 29 24575,'4'0'0,"4"0"0,6 0 0,3 0 0,3 0 0,1-4 0,2-1 0,0 1 0,-4-4 0,-5 1-8191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6:44.502"/>
    </inkml:context>
    <inkml:brush xml:id="br0">
      <inkml:brushProperty name="width" value="0.05" units="cm"/>
      <inkml:brushProperty name="height" value="0.05" units="cm"/>
      <inkml:brushProperty name="color" value="#E71224"/>
    </inkml:brush>
  </inkml:definitions>
  <inkml:trace contextRef="#ctx0" brushRef="#br0">0 0 24575,'161'7'0,"-140"-4"0,0 0 0,-1 2 0,1 0 0,-1 1 0,31 14 0,-41-14 0,-1-1 0,0 2 0,0-1 0,-1 1 0,0 0 0,0 1 0,0 0 0,-1 0 0,9 15 0,6 11 0,22 47 0,-11-20 0,-27-51-170,0 1-1,0 0 0,-1 0 1,0 0-1,-1 0 0,-1 1 1,4 19-1,-5-13-6655</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6:45.391"/>
    </inkml:context>
    <inkml:brush xml:id="br0">
      <inkml:brushProperty name="width" value="0.05" units="cm"/>
      <inkml:brushProperty name="height" value="0.05" units="cm"/>
      <inkml:brushProperty name="color" value="#E71224"/>
    </inkml:brush>
  </inkml:definitions>
  <inkml:trace contextRef="#ctx0" brushRef="#br0">475 9 24575,'0'0'0,"0"0"0,0-1 0,0 1 0,0 0 0,0-1 0,0 1 0,0 0 0,0-1 0,0 1 0,0 0 0,-1 0 0,1-1 0,0 1 0,0 0 0,0-1 0,0 1 0,0 0 0,-1 0 0,1-1 0,0 1 0,0 0 0,0 0 0,-1 0 0,1-1 0,0 1 0,0 0 0,0 0 0,-1 0 0,1 0 0,0-1 0,-1 1 0,1 0 0,-1 0 0,-11 3 0,-18 16 0,24-15 0,-57 36 0,2 3 0,2 2 0,2 3 0,-67 73 0,107-105-87,14-13 2,-1 0 0,1 0-1,0 0 1,0 0 0,0 1 0,0 0 0,1-1-1,-1 1 1,1 0 0,0 0 0,0 0 0,0 0-1,1 0 1,-2 7 0,3 1-6741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6:46.406"/>
    </inkml:context>
    <inkml:brush xml:id="br0">
      <inkml:brushProperty name="width" value="0.05" units="cm"/>
      <inkml:brushProperty name="height" value="0.05" units="cm"/>
      <inkml:brushProperty name="color" value="#E71224"/>
    </inkml:brush>
  </inkml:definitions>
  <inkml:trace contextRef="#ctx0" brushRef="#br0">1 63 24575,'3'0'0,"6"0"0,4 0 0,4 0 0,-1-4 0,1-1 0,1-3 0,1-1 0,1 2 0,1 2 0,1-3 0,-1 1 0,2 2 0,-5 1-8191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6:47.029"/>
    </inkml:context>
    <inkml:brush xml:id="br0">
      <inkml:brushProperty name="width" value="0.05" units="cm"/>
      <inkml:brushProperty name="height" value="0.05" units="cm"/>
      <inkml:brushProperty name="color" value="#E71224"/>
    </inkml:brush>
  </inkml:definitions>
  <inkml:trace contextRef="#ctx0" brushRef="#br0">0 62 24575,'4'0'0,"8"0"0,7 0 0,6-3 0,8-2 0,1 0 0,-1-2 0,-3-5 0,-2-3 0,-7 1-8191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6:48.618"/>
    </inkml:context>
    <inkml:brush xml:id="br0">
      <inkml:brushProperty name="width" value="0.05" units="cm"/>
      <inkml:brushProperty name="height" value="0.05" units="cm"/>
      <inkml:brushProperty name="color" value="#E71224"/>
    </inkml:brush>
  </inkml:definitions>
  <inkml:trace contextRef="#ctx0" brushRef="#br0">277 16 24575,'0'-1'0,"0"0"0,0 1 0,0-1 0,0 0 0,1 1 0,-1-1 0,0 0 0,0 1 0,1-1 0,-1 1 0,0-1 0,1 0 0,-1 1 0,0-1 0,1 1 0,-1-1 0,1 1 0,-1-1 0,1 1 0,-1 0 0,1-1 0,-1 1 0,1-1 0,-1 1 0,1 0 0,0 0 0,-1-1 0,1 1 0,-1 0 0,1 0 0,0 0 0,-1 0 0,1-1 0,0 1 0,-1 0 0,1 0 0,0 1 0,-1-1 0,1 0 0,0 0 0,-1 0 0,1 0 0,0 0 0,-1 1 0,1-1 0,-1 0 0,1 1 0,-1-1 0,2 1 0,0 0 0,1 0 0,-1 0 0,1 0 0,-1 0 0,1 1 0,-1-1 0,0 1 0,0-1 0,0 1 0,1 0 0,1 3 0,1 4 0,0 0 0,-1 0 0,0 1 0,0 0 0,-1 0 0,-1 0 0,1 0 0,0 12 0,-3-18 0,1 1 0,-1-1 0,-1 0 0,1 1 0,-1-1 0,1 0 0,-1 0 0,0 1 0,-1-1 0,1 0 0,-1 0 0,0 0 0,0 0 0,0-1 0,0 1 0,-1 0 0,1-1 0,-1 0 0,0 1 0,0-1 0,-6 4 0,-9 5 0,0-2 0,-1 0 0,0-1 0,-1 0 0,0-2 0,-34 8 0,-47 19 0,44-13 0,67-19 0,0 0 0,0-1 0,16 0 0,286-3-1365,-293 2-5461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6:50.246"/>
    </inkml:context>
    <inkml:brush xml:id="br0">
      <inkml:brushProperty name="width" value="0.05" units="cm"/>
      <inkml:brushProperty name="height" value="0.05" units="cm"/>
      <inkml:brushProperty name="color" value="#E71224"/>
    </inkml:brush>
  </inkml:definitions>
  <inkml:trace contextRef="#ctx0" brushRef="#br0">0 0 24575,'0'438'-1365,"0"-419"-5461</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6:52.074"/>
    </inkml:context>
    <inkml:brush xml:id="br0">
      <inkml:brushProperty name="width" value="0.05" units="cm"/>
      <inkml:brushProperty name="height" value="0.05" units="cm"/>
      <inkml:brushProperty name="color" value="#E71224"/>
    </inkml:brush>
  </inkml:definitions>
  <inkml:trace contextRef="#ctx0" brushRef="#br0">0 56 24575,'4'0'0,"5"0"0,4 0 0,0-4 0,-2-5 0,1-1 0,2-2 0,3 0 0,-2 3-8191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46:52.072"/>
    </inkml:context>
    <inkml:brush xml:id="br0">
      <inkml:brushProperty name="width" value="0.05" units="cm"/>
      <inkml:brushProperty name="height" value="0.05" units="cm"/>
      <inkml:brushProperty name="color" value="#E71224"/>
    </inkml:brush>
  </inkml:definitions>
  <inkml:trace contextRef="#ctx0" brushRef="#br0">331 22 24575,'-25'0'0,"5"0"0,0 0 0,-1 1 0,-30 6 0,45-6 0,0 1 0,0 0 0,0 0 0,0 1 0,0 0 0,1 0 0,-1 0 0,1 0 0,0 1 0,0 0 0,0 0 0,0 0 0,1 1 0,0 0 0,-6 8 0,4-3 0,0 0 0,1 1 0,1 0 0,0 0 0,0 0 0,1 0 0,0 1 0,-1 15 0,-9 31 0,4-25 0,4-19 0,1 0 0,0 1 0,1-1 0,-2 29 0,4-24 0,-8 38 0,5-37 0,-3 37 0,6-30 0,3 165 0,0-181 0,0 1 0,1-1 0,0 0 0,1 0 0,0 0 0,1 0 0,0-1 0,1 1 0,0-1 0,0-1 0,1 1 0,10 10 0,-4-5 0,2-1 0,0 0 0,0-2 0,2 1 0,-1-2 0,21 11 0,-3-1 0,-27-17 0,0 1 0,0-1 0,0 0 0,1 0 0,-1-1 0,1 0 0,0-1 0,0 1 0,0-1 0,14 1 0,-3-2 0,3 1 0,1-1 0,-1-1 0,1-1 0,44-8 0,-60 6 0,0 0 0,0 0 0,-1 0 0,1-1 0,-1 0 0,0-1 0,0 1 0,0-1 0,-1 0 0,1-1 0,-1 1 0,4-8 0,9-12 0,24-43 0,-28 44 0,-2-1 0,-1-1 0,-1 0 0,-1-1 0,11-55 0,-7 26 0,-9 35 0,0 0 0,-2-1 0,-1 1 0,0-1 0,-1 1 0,-2-1 0,0 0 0,-1 1 0,-2 0 0,0 0 0,-1 0 0,-1 0 0,-10-20 0,-2 0 0,-2 1 0,-3 1 0,0 1 0,-3 1 0,-36-40 0,59 73 0,0 0 0,0 1 0,0 0 0,0 0 0,-1 0 0,0 0 0,1 1 0,-1-1 0,0 1 0,0 1 0,-8-3 0,-61-8 0,45 9 0,-29-2-205,-78 3 1,101 2-752,16 1-5870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6:54.601"/>
    </inkml:context>
    <inkml:brush xml:id="br0">
      <inkml:brushProperty name="width" value="0.05" units="cm"/>
      <inkml:brushProperty name="height" value="0.05" units="cm"/>
      <inkml:brushProperty name="color" value="#E71224"/>
    </inkml:brush>
  </inkml:definitions>
  <inkml:trace contextRef="#ctx0" brushRef="#br0">1 24 24575,'14'-1'0,"-1"-1"0,0 0 0,16-4 0,32-5 0,108 10 43,-94 2-1451,-56-1-5418</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6:55.530"/>
    </inkml:context>
    <inkml:brush xml:id="br0">
      <inkml:brushProperty name="width" value="0.05" units="cm"/>
      <inkml:brushProperty name="height" value="0.05" units="cm"/>
      <inkml:brushProperty name="color" value="#E71224"/>
    </inkml:brush>
  </inkml:definitions>
  <inkml:trace contextRef="#ctx0" brushRef="#br0">18 0 24575,'0'4'0,"0"8"0,0 10 0,0 5 0,0 5 0,0 1 0,0 6 0,0 8 0,0 2 0,0 6 0,0-1 0,0-1 0,0-2 0,0-7 0,-4-2 0,-1-2 0,1-4 0,0-7-8191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6:56.517"/>
    </inkml:context>
    <inkml:brush xml:id="br0">
      <inkml:brushProperty name="width" value="0.05" units="cm"/>
      <inkml:brushProperty name="height" value="0.05" units="cm"/>
      <inkml:brushProperty name="color" value="#E71224"/>
    </inkml:brush>
  </inkml:definitions>
  <inkml:trace contextRef="#ctx0" brushRef="#br0">23 0 24575,'-13'267'0,"5"-167"-69,6 104-1,3-115-1156,-1-70-5600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7:01.019"/>
    </inkml:context>
    <inkml:brush xml:id="br0">
      <inkml:brushProperty name="width" value="0.05" units="cm"/>
      <inkml:brushProperty name="height" value="0.05" units="cm"/>
      <inkml:brushProperty name="color" value="#E71224"/>
    </inkml:brush>
  </inkml:definitions>
  <inkml:trace contextRef="#ctx0" brushRef="#br0">0 0 24575,'4'0'0,"5"0"0,4 0 0,4 4 0,3 5 0,2 0 0,-3 7 0,-2 4 0,1 3 0,1 4 0,1 6 0,-3 0 0,-1-1 0,-2-3 0,-1-2 0,-2-2 0,0-2 0,-1-4-8191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7:01.838"/>
    </inkml:context>
    <inkml:brush xml:id="br0">
      <inkml:brushProperty name="width" value="0.05" units="cm"/>
      <inkml:brushProperty name="height" value="0.05" units="cm"/>
      <inkml:brushProperty name="color" value="#E71224"/>
    </inkml:brush>
  </inkml:definitions>
  <inkml:trace contextRef="#ctx0" brushRef="#br0">271 14 24575,'0'-4'0,"-4"-1"0,-5 0 0,-4 5 0,-4 2 0,-3 5 0,-2 5 0,-4 3 0,-2 4 0,1 2 0,4 1 0,3-3 0,0-4 0,5-2 0,0 1 0,3-2-8191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7:03.014"/>
    </inkml:context>
    <inkml:brush xml:id="br0">
      <inkml:brushProperty name="width" value="0.05" units="cm"/>
      <inkml:brushProperty name="height" value="0.05" units="cm"/>
      <inkml:brushProperty name="color" value="#E71224"/>
    </inkml:brush>
  </inkml:definitions>
  <inkml:trace contextRef="#ctx0" brushRef="#br0">1 39 24575,'9'0'0,"0"-1"0,0-1 0,0 1 0,-1-2 0,1 1 0,-1-1 0,13-5 0,15-6 0,-34 13 0,-1 0 0,1 1 0,0-1 0,-1 1 0,1-1 0,0 1 0,0 0 0,-1 0 0,1 0 0,0 0 0,0 0 0,0 0 0,-1 0 0,1 0 0,0 1 0,0-1 0,-1 1 0,1-1 0,0 1 0,-1 0 0,1 0 0,-1 0 0,1 0 0,-1 0 0,1 0 0,-1 0 0,0 0 0,1 0 0,-1 1 0,0-1 0,0 0 0,0 1 0,0-1 0,0 1 0,0 0 0,0-1 0,-1 1 0,1 0 0,-1-1 0,1 1 0,-1 0 0,0-1 0,1 4 0,0 2 0,-1-1 0,1 0 0,-1 1 0,-1-1 0,1 0 0,-1 1 0,0-1 0,0 0 0,-1 0 0,0 0 0,-4 10 0,-12 14 0,-1 0 0,-33 38 0,-1 3 0,52-70 0,0 0 0,0 0 0,0 1 0,0-1 0,0 0 0,1 1 0,-1-1 0,0 0 0,1 1 0,-1-1 0,1 1 0,0-1 0,-1 1 0,1-1 0,0 1 0,0-1 0,0 1 0,0-1 0,1 3 0,-1-3 0,1 0 0,-1 0 0,1 0 0,0 0 0,-1-1 0,1 1 0,0 0 0,0 0 0,0 0 0,-1-1 0,1 1 0,0 0 0,0-1 0,0 1 0,0-1 0,0 1 0,0-1 0,0 0 0,3 1 0,6 1 0,0-1 0,1 0 0,-1-1 0,17-1 0,-14 1 0,28-2-59,-26 0-159,0 1 1,0 1-1,0 1 0,0 0 1,15 3-1,-15 1-6608</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7:03.530"/>
    </inkml:context>
    <inkml:brush xml:id="br0">
      <inkml:brushProperty name="width" value="0.05" units="cm"/>
      <inkml:brushProperty name="height" value="0.05" units="cm"/>
      <inkml:brushProperty name="color" value="#E71224"/>
    </inkml:brush>
  </inkml:definitions>
  <inkml:trace contextRef="#ctx0" brushRef="#br0">1 1 24575,'3'0'0,"6"0"0,4 0 0,4 0 0,3 0 0,2 0 0,1 0 0,-1 0 0,1 0 0,0 0 0,-5 0-8191</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7:04.543"/>
    </inkml:context>
    <inkml:brush xml:id="br0">
      <inkml:brushProperty name="width" value="0.05" units="cm"/>
      <inkml:brushProperty name="height" value="0.05" units="cm"/>
      <inkml:brushProperty name="color" value="#E71224"/>
    </inkml:brush>
  </inkml:definitions>
  <inkml:trace contextRef="#ctx0" brushRef="#br0">0 0 24575,'0'4'0,"4"5"0,1 4 0,3 4 0,1 6 0,2 8 0,3 1 0,3 7 0,-2 4 0,-2 6 0,-1-2 0,-2-1 0,-3-5 0,-2-6 0,2-4 0,-1-5 0,-1-6-8191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7:05.257"/>
    </inkml:context>
    <inkml:brush xml:id="br0">
      <inkml:brushProperty name="width" value="0.05" units="cm"/>
      <inkml:brushProperty name="height" value="0.05" units="cm"/>
      <inkml:brushProperty name="color" value="#E71224"/>
    </inkml:brush>
  </inkml:definitions>
  <inkml:trace contextRef="#ctx0" brushRef="#br0">2 0 24575,'-1'121'0,"3"129"0,-2-247-105,0 0 0,1-1 0,-1 1 0,1 0 0,0-1 0,-1 1 0,1-1 0,0 1 0,0-1 0,1 0 0,-1 1 0,2 1 0,7 6-6721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7:06.079"/>
    </inkml:context>
    <inkml:brush xml:id="br0">
      <inkml:brushProperty name="width" value="0.05" units="cm"/>
      <inkml:brushProperty name="height" value="0.05" units="cm"/>
      <inkml:brushProperty name="color" value="#E71224"/>
    </inkml:brush>
  </inkml:definitions>
  <inkml:trace contextRef="#ctx0" brushRef="#br0">0 1 24575,'4'0'0,"5"0"0,5 0 0,3 0 0,3 0 0,1 0 0,2 0 0,0 0 0,0 0 0,-1 0 0,1 0 0,-1 0 0,0 0 0,0 0 0,0 0 0,-4 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47:03.541"/>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7:06.900"/>
    </inkml:context>
    <inkml:brush xml:id="br0">
      <inkml:brushProperty name="width" value="0.05" units="cm"/>
      <inkml:brushProperty name="height" value="0.05" units="cm"/>
      <inkml:brushProperty name="color" value="#E71224"/>
    </inkml:brush>
  </inkml:definitions>
  <inkml:trace contextRef="#ctx0" brushRef="#br0">0 1 24575,'0'573'-1365,"0"-554"-5461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7:11.917"/>
    </inkml:context>
    <inkml:brush xml:id="br0">
      <inkml:brushProperty name="width" value="0.05" units="cm"/>
      <inkml:brushProperty name="height" value="0.05" units="cm"/>
      <inkml:brushProperty name="color" value="#E71224"/>
    </inkml:brush>
  </inkml:definitions>
  <inkml:trace contextRef="#ctx0" brushRef="#br0">0 990 24575,'4'-1'0,"0"-1"0,-1 1 0,1-1 0,-1 0 0,1 0 0,-1 0 0,0 0 0,0-1 0,0 1 0,0-1 0,0 0 0,0 0 0,-1 0 0,3-4 0,5-4 0,174-194 0,-138 152 0,47-50 0,-83 91 0,2 1 0,-1 0 0,19-13 0,17-15 0,-27 20 0,2 2 0,32-22 0,-32 25 0,-1 0 0,-1-2 0,24-24 0,-35 31 0,0-1 0,-1-1 0,0 1 0,-1-2 0,11-21 0,-15 25 0,0 0 0,0-1 0,-1 1 0,0 0 0,-1-1 0,0 1 0,0-1 0,-1 1 0,0-1 0,-2-10 0,1 15 0,0 0 0,0 0 0,-1 0 0,0 0 0,1 1 0,-1-1 0,-1 1 0,1-1 0,-1 1 0,1 0 0,-1-1 0,0 1 0,0 1 0,0-1 0,0 0 0,-1 1 0,1 0 0,-1-1 0,0 2 0,-6-4 0,-10-4 0,0 2 0,-33-9 0,51 16 0,-19-5 0,-45-3 0,-10-2 0,41 5 0,1 1 0,-1 1 0,0 3 0,-58 5 0,86-5 20,0 1 0,0 1 0,1-1 0,-1 1 0,-9 4 0,13-5-107,1 0-1,0 0 1,-1 1 0,1-1-1,0 1 1,0-1 0,0 1-1,0 0 1,0 0-1,0 0 1,0 0 0,1 0-1,-1 0 1,1 1 0,0-1-1,-2 4 1,-2 8-6739</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7:30.019"/>
    </inkml:context>
    <inkml:brush xml:id="br0">
      <inkml:brushProperty name="width" value="0.05" units="cm"/>
      <inkml:brushProperty name="height" value="0.05" units="cm"/>
      <inkml:brushProperty name="color" value="#E71224"/>
    </inkml:brush>
  </inkml:definitions>
  <inkml:trace contextRef="#ctx0" brushRef="#br0">0 178 24575,'0'-1'0,"1"0"0,-1 0 0,0 0 0,1 0 0,-1 1 0,1-1 0,-1 0 0,1 0 0,-1 1 0,1-1 0,0 0 0,-1 1 0,1-1 0,0 0 0,0 1 0,-1-1 0,1 1 0,0-1 0,0 1 0,0 0 0,-1-1 0,1 1 0,0 0 0,0 0 0,1-1 0,31-6 0,-21 4 0,92-23 0,-43 12 0,97-37 0,-147 47 0,1 0 0,-1 1 0,1 0 0,0 1 0,22-1 0,64 5 0,-38 0 0,-21-1 0,-1-3 0,61-10 0,-70 8 0,47-1 0,-50 4 0,0 0 0,44-10 0,-48 7-341,0 1 0,-1 1-1,35 1 1,-37 1-6485</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7:37.217"/>
    </inkml:context>
    <inkml:brush xml:id="br0">
      <inkml:brushProperty name="width" value="0.05" units="cm"/>
      <inkml:brushProperty name="height" value="0.05" units="cm"/>
      <inkml:brushProperty name="color" value="#E71224"/>
    </inkml:brush>
  </inkml:definitions>
  <inkml:trace contextRef="#ctx0" brushRef="#br0">947 1517 24575,'11'-10'0,"0"1"0,1 0 0,-1 0 0,2 1 0,24-12 0,70-21 0,4-2 0,-88 34 0,0 0 0,36-8 0,-35 11 0,0-1 0,33-15 0,-35 13 0,1 1 0,-1 1 0,27-5 0,14-3 0,-36 8 0,54-5 0,-62 10 0,-1 0 0,0-1 0,0-1 0,0 0 0,-1-1 0,32-15 0,-23 8 0,1 1 0,43-13 0,-40 15 0,54-23 0,-52 16 0,-16 9 0,0-1 0,0 0 0,-1-2 0,28-21 0,-23 14 0,-14 13 0,-1-1 0,1 0 0,-1 0 0,0-1 0,0 0 0,-1 0 0,1 0 0,3-9 0,7-15 0,-3-1 0,0-1 0,-2 0 0,-2 0 0,0-1 0,-3 0 0,0 0 0,-2-1 0,-2-47 0,-1 2 0,-2-60 0,1 132 0,0 0 0,-1 0 0,0 0 0,0 0 0,-1 1 0,1-1 0,-2 1 0,1-1 0,-1 1 0,0 0 0,0 1 0,-6-8 0,-9-6 0,-40-33 0,26 24 0,22 18 0,-1 1 0,-1 1 0,0 0 0,0 1 0,0 0 0,-1 1 0,1 1 0,-18-5 0,-19-2 0,-54-6 0,-21-5 0,-16-3 0,117 22 0,-58-4 0,0 4 0,-82 6 0,36 1 0,15-5 0,31-1 0,-103 12 0,159-4 0,0 1 0,0 2 0,1 0 0,-47 24 0,-7 1 0,31-12 0,0 2 0,-45 31 0,88-51 0,-23 15 0,-46 42 0,28-22 0,22-18 0,1 1 0,0 0 0,-35 47 0,48-53 0,1 0 0,-7 19 0,-15 25 0,24-47 0,1 1 0,0 0 0,1 0 0,0 0 0,1 1 0,-4 25 0,-11 37 0,14-53 0,0-1 0,1 2 0,2-1 0,0 0 0,1 0 0,4 37 0,-1-3 0,-3-1 0,-1-35 0,2 0 0,0 0 0,1 0 0,6 28 0,-5-44 0,-1 0 0,1-1 0,1 1 0,-1 0 0,1-1 0,0 0 0,0 0 0,0 0 0,0 0 0,1 0 0,0 0 0,-1-1 0,1 0 0,0 0 0,8 4 0,7 4 0,1-1 0,29 10 0,-9-3 0,170 62 0,-191-74 0,0 0 0,1-2 0,-1 0 0,26 0 0,82-5 0,-50 0 0,-53 1 0,-17 0 0,0 0 0,0 0 0,-1 1 0,1 0 0,0 1 0,-1-1 0,1 1 0,0 1 0,-1-1 0,7 3 0,-6 7-1365,-8 4-5461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7:38.960"/>
    </inkml:context>
    <inkml:brush xml:id="br0">
      <inkml:brushProperty name="width" value="0.05" units="cm"/>
      <inkml:brushProperty name="height" value="0.05" units="cm"/>
      <inkml:brushProperty name="color" value="#E71224"/>
    </inkml:brush>
  </inkml:definitions>
  <inkml:trace contextRef="#ctx0" brushRef="#br0">1 1 24575,'601'0'0,"-442"11"0,3 1 0,296-13 0,-441 0 42,1-1 0,26-6 0,8-1-1533,-34 7-5335</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7:57.319"/>
    </inkml:context>
    <inkml:brush xml:id="br0">
      <inkml:brushProperty name="width" value="0.05" units="cm"/>
      <inkml:brushProperty name="height" value="0.05" units="cm"/>
      <inkml:brushProperty name="color" value="#E71224"/>
    </inkml:brush>
  </inkml:definitions>
  <inkml:trace contextRef="#ctx0" brushRef="#br0">0 1 24575,'16'0'0,"-1"0"0,1 0 0,-1 1 0,22 4 0,-32-4 0,0 1 0,0-1 0,0 1 0,0 1 0,0-1 0,0 1 0,-1-1 0,1 1 0,-1 1 0,0-1 0,1 0 0,-2 1 0,7 7 0,2 6 0,0 1 0,0 0 0,-2 0 0,-1 2 0,0-1 0,9 31 0,-5-19 44,4 17-1453,-14-32-5417</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7:58.166"/>
    </inkml:context>
    <inkml:brush xml:id="br0">
      <inkml:brushProperty name="width" value="0.05" units="cm"/>
      <inkml:brushProperty name="height" value="0.05" units="cm"/>
      <inkml:brushProperty name="color" value="#E71224"/>
    </inkml:brush>
  </inkml:definitions>
  <inkml:trace contextRef="#ctx0" brushRef="#br0">881 24 24575,'-23'-1'0,"1"-1"0,-24-6 0,-33-2 0,-272 8 0,179 3 0,160-1-97,0 1-1,0 0 1,1 0-1,-1 1 1,0 1-1,1 0 1,0 1-1,0 0 1,0 0-1,0 1 1,1 1-1,0 0 0,-17 12 1,13-6-6729</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8:00.305"/>
    </inkml:context>
    <inkml:brush xml:id="br0">
      <inkml:brushProperty name="width" value="0.05" units="cm"/>
      <inkml:brushProperty name="height" value="0.05" units="cm"/>
      <inkml:brushProperty name="color" value="#E71224"/>
    </inkml:brush>
  </inkml:definitions>
  <inkml:trace contextRef="#ctx0" brushRef="#br0">110 37 24575,'0'-1'0,"0"-1"0,0 0 0,1 1 0,-1-1 0,1 0 0,0 1 0,-1-1 0,1 1 0,0-1 0,0 1 0,0 0 0,0-1 0,0 1 0,0 0 0,0-1 0,1 1 0,-1 0 0,0 0 0,1 0 0,-1 0 0,1 0 0,-1 1 0,1-1 0,-1 0 0,1 1 0,0-1 0,-1 1 0,4-1 0,-4 1 0,1-1 0,0 1 0,-1-1 0,1 1 0,0 0 0,0 0 0,-1 0 0,1 0 0,0 0 0,-1 0 0,1 1 0,0-1 0,0 1 0,-1-1 0,1 1 0,-1-1 0,1 1 0,0 0 0,-1 0 0,0 0 0,1 0 0,-1 0 0,1 0 0,-1 0 0,0 0 0,0 0 0,0 1 0,2 1 0,-2-1 0,0 1 0,0 0 0,0-1 0,-1 1 0,1 0 0,-1 0 0,1-1 0,-1 1 0,0 0 0,0 0 0,0 0 0,0 0 0,-1-1 0,1 1 0,-1 0 0,0 0 0,0-1 0,0 1 0,0 0 0,0-1 0,0 1 0,-1-1 0,1 1 0,-1-1 0,0 0 0,0 0 0,0 0 0,0 0 0,0 0 0,0 0 0,-3 2 0,-9 6 0,0 0 0,-1-1 0,-31 15 0,24-13 0,13-7 0,4-2 0,0 0 0,1 1 0,-1 0 0,1 0 0,-1 0 0,1 0 0,0 1 0,-6 5 0,10-9 0,0 1 0,0-1 0,0 1 0,0-1 0,0 0 0,0 1 0,0-1 0,1 1 0,-1-1 0,0 0 0,0 1 0,0-1 0,0 1 0,0-1 0,0 0 0,1 1 0,-1-1 0,0 0 0,0 1 0,1-1 0,-1 0 0,0 0 0,1 1 0,-1-1 0,0 0 0,0 0 0,1 1 0,-1-1 0,1 0 0,-1 0 0,0 0 0,1 0 0,-1 1 0,0-1 0,1 0 0,-1 0 0,1 0 0,-1 0 0,0 0 0,1 0 0,-1 0 0,1 0 0,-1 0 0,1 0 0,21 2 0,-21-2 0,24 0 0,0-2 0,0 0 0,0-2 0,-1 0 0,45-15 0,-55 15 0,-8 2-151,0 0-1,0 1 0,0-1 0,0 1 1,0 1-1,0-1 0,0 1 1,9 1-1,-2 3-6674</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8:03.870"/>
    </inkml:context>
    <inkml:brush xml:id="br0">
      <inkml:brushProperty name="width" value="0.05" units="cm"/>
      <inkml:brushProperty name="height" value="0.05" units="cm"/>
      <inkml:brushProperty name="color" value="#E71224"/>
    </inkml:brush>
  </inkml:definitions>
  <inkml:trace contextRef="#ctx0" brushRef="#br0">1 35 24575,'3'0'0,"6"0"0,5 0 0,3 0 0,3 0 0,1 0 0,2 0 0,0 0 0,0-4 0,-1-1 0,1 1 0,-1-4 0,0 1 0,-4 0-8191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8:04.697"/>
    </inkml:context>
    <inkml:brush xml:id="br0">
      <inkml:brushProperty name="width" value="0.05" units="cm"/>
      <inkml:brushProperty name="height" value="0.05" units="cm"/>
      <inkml:brushProperty name="color" value="#E71224"/>
    </inkml:brush>
  </inkml:definitions>
  <inkml:trace contextRef="#ctx0" brushRef="#br0">1 1 24575,'11'0'0,"0"0"0,0 1 0,-1 0 0,1 1 0,0 0 0,-1 0 0,18 7 0,-24-6 0,1-1 0,0 1 0,-1-1 0,0 2 0,0-1 0,0 0 0,0 1 0,0-1 0,-1 1 0,1 0 0,-1 0 0,0 1 0,-1-1 0,1 1 0,-1-1 0,1 1 0,-2 0 0,3 6 0,16 41 66,-13-35-543,0 0 0,4 21 0,-8-20-6349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23:47.523"/>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8:05.413"/>
    </inkml:context>
    <inkml:brush xml:id="br0">
      <inkml:brushProperty name="width" value="0.05" units="cm"/>
      <inkml:brushProperty name="height" value="0.05" units="cm"/>
      <inkml:brushProperty name="color" value="#E71224"/>
    </inkml:brush>
  </inkml:definitions>
  <inkml:trace contextRef="#ctx0" brushRef="#br0">445 18 24575,'-1'-1'0,"1"0"0,0 0 0,-1 0 0,1 0 0,-1 1 0,0-1 0,1 0 0,-1 0 0,0 0 0,1 0 0,-1 0 0,0 1 0,0-1 0,0 0 0,1 1 0,-1-1 0,0 1 0,0-1 0,0 1 0,0-1 0,0 1 0,0 0 0,0-1 0,0 1 0,0 0 0,-1 0 0,1 0 0,0 0 0,0 0 0,-1 0 0,-35 0 0,25 3 0,-1 0 0,1 0 0,0 1 0,0 1 0,0 0 0,-14 9 0,-66 46 0,53-32 0,-85 59 0,123-87-39,-17 15 203,17-14-229,0-1 0,1 1 1,-1 0-1,0-1 0,1 1 0,-1 0 1,1 0-1,-1-1 0,1 1 0,0 0 0,-1 0 1,1 0-1,0 0 0,0 0 0,-1 0 0,1-1 1,0 1-1,0 0 0,0 0 0,0 0 1,0 0-1,1 2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8:08.109"/>
    </inkml:context>
    <inkml:brush xml:id="br0">
      <inkml:brushProperty name="width" value="0.05" units="cm"/>
      <inkml:brushProperty name="height" value="0.05" units="cm"/>
      <inkml:brushProperty name="color" value="#E71224"/>
    </inkml:brush>
  </inkml:definitions>
  <inkml:trace contextRef="#ctx0" brushRef="#br0">1 14 24575,'4'-4'0,"4"-1"0,5 1 0,1 4 0,1 5 0,1 7 0,3 4 0,1 8 0,2 2 0,-4 1 0,-1 0 0,-3-5-8191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8:10.509"/>
    </inkml:context>
    <inkml:brush xml:id="br0">
      <inkml:brushProperty name="width" value="0.05" units="cm"/>
      <inkml:brushProperty name="height" value="0.05" units="cm"/>
      <inkml:brushProperty name="color" value="#E71224"/>
    </inkml:brush>
  </inkml:definitions>
  <inkml:trace contextRef="#ctx0" brushRef="#br0">0 32 24575,'4'0'0,"5"0"0,4 0 0,4 0 0,3 0 0,2 0 0,0 0 0,1 0 0,0 0 0,-1-4 0,1-1 0,-1 1 0,1 0 0,-1 1 0,-1 1 0,-3-2 0,-4-2-8191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8:11.347"/>
    </inkml:context>
    <inkml:brush xml:id="br0">
      <inkml:brushProperty name="width" value="0.05" units="cm"/>
      <inkml:brushProperty name="height" value="0.05" units="cm"/>
      <inkml:brushProperty name="color" value="#E71224"/>
    </inkml:brush>
  </inkml:definitions>
  <inkml:trace contextRef="#ctx0" brushRef="#br0">1 0 24575,'0'550'0,"4"-511"-1365,1-25-5461</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8:12.173"/>
    </inkml:context>
    <inkml:brush xml:id="br0">
      <inkml:brushProperty name="width" value="0.05" units="cm"/>
      <inkml:brushProperty name="height" value="0.05" units="cm"/>
      <inkml:brushProperty name="color" value="#E71224"/>
    </inkml:brush>
  </inkml:definitions>
  <inkml:trace contextRef="#ctx0" brushRef="#br0">82 1 24575,'0'4'0,"0"8"0,-4 10 0,-1 5 0,-3 5 0,-1 5 0,1 0 0,-1 0 0,0-1 0,2-4 0,-1-3 0,0-3 0,2-6-8191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8:12.928"/>
    </inkml:context>
    <inkml:brush xml:id="br0">
      <inkml:brushProperty name="width" value="0.05" units="cm"/>
      <inkml:brushProperty name="height" value="0.05" units="cm"/>
      <inkml:brushProperty name="color" value="#E71224"/>
    </inkml:brush>
  </inkml:definitions>
  <inkml:trace contextRef="#ctx0" brushRef="#br0">0 0 24575,'4'0'0,"5"0"0,4 0 0,4 0 0,3 0 0,5 0 0,6 0 0,2 0 0,-1 0 0,-7 0-8191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8:13.725"/>
    </inkml:context>
    <inkml:brush xml:id="br0">
      <inkml:brushProperty name="width" value="0.05" units="cm"/>
      <inkml:brushProperty name="height" value="0.05" units="cm"/>
      <inkml:brushProperty name="color" value="#E71224"/>
    </inkml:brush>
  </inkml:definitions>
  <inkml:trace contextRef="#ctx0" brushRef="#br0">45 1 24575,'0'4'0,"0"4"0,0 6 0,-3 7 0,-2 4 0,0 5 0,1 5 0,2 4 0,-4 2 0,0 6 0,1 3 0,2-1 0,0 0 0,2-5 0,0-3 0,1-5 0,0-7-8191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8:14.429"/>
    </inkml:context>
    <inkml:brush xml:id="br0">
      <inkml:brushProperty name="width" value="0.05" units="cm"/>
      <inkml:brushProperty name="height" value="0.05" units="cm"/>
      <inkml:brushProperty name="color" value="#E71224"/>
    </inkml:brush>
  </inkml:definitions>
  <inkml:trace contextRef="#ctx0" brushRef="#br0">96 1 24575,'0'3'0,"0"6"0,-3 8 0,-2 5 0,-4 7 0,0 5 0,2 1 0,-3 1 0,2 0 0,-3-4 0,2-4 0,1-1 0,-1-3 0,1-6-8191</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8:30.519"/>
    </inkml:context>
    <inkml:brush xml:id="br0">
      <inkml:brushProperty name="width" value="0.05" units="cm"/>
      <inkml:brushProperty name="height" value="0.05" units="cm"/>
      <inkml:brushProperty name="color" value="#E71224"/>
    </inkml:brush>
  </inkml:definitions>
  <inkml:trace contextRef="#ctx0" brushRef="#br0">0 46 24575,'4'0'0,"5"0"0,1-4 0,2-5 0,3 0 0,3 0 0,2 3 0,1 1 0,1 3 0,0 1 0,1 0 0,-1 1 0,-3 4 0,-6 2-8191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8:32.184"/>
    </inkml:context>
    <inkml:brush xml:id="br0">
      <inkml:brushProperty name="width" value="0.05" units="cm"/>
      <inkml:brushProperty name="height" value="0.05" units="cm"/>
      <inkml:brushProperty name="color" value="#E71224"/>
    </inkml:brush>
  </inkml:definitions>
  <inkml:trace contextRef="#ctx0" brushRef="#br0">204 0 24575,'1'14'0,"-2"0"0,0 0 0,-1 0 0,0 0 0,-1-1 0,0 1 0,-1-1 0,-6 13 0,-86 174 0,73-155 0,14-26 45,2-1-1,-8 29 1,-6 18-1544,13-48-5327</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26:24.747"/>
    </inkml:context>
    <inkml:brush xml:id="br0">
      <inkml:brushProperty name="width" value="0.05" units="cm"/>
      <inkml:brushProperty name="height" value="0.05" units="cm"/>
      <inkml:brushProperty name="color" value="#E71224"/>
    </inkml:brush>
  </inkml:definitions>
  <inkml:trace contextRef="#ctx0" brushRef="#br0">0 0 24575,'51'2'0,"-1"2"0,0 1 0,0 4 0,81 23 0,45 22 0,-39-11 0,153 28 0,-241-66 0,1-1 0,82-5 0,-49-1 0,-73 2-170,1 0-1,-1-1 0,0-1 1,0 0-1,-1 0 0,1-1 1,11-4-1,-2-2-6655</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8:35.430"/>
    </inkml:context>
    <inkml:brush xml:id="br0">
      <inkml:brushProperty name="width" value="0.05" units="cm"/>
      <inkml:brushProperty name="height" value="0.05" units="cm"/>
      <inkml:brushProperty name="color" value="#E71224"/>
    </inkml:brush>
  </inkml:definitions>
  <inkml:trace contextRef="#ctx0" brushRef="#br0">0 0 24575,'113'6'0,"199"34"0,-240-28 0,104 26 0,-58-12 0,1-6 0,-68-13 0,95 25 0,-106-21 0,1-1 0,0-2 0,65 4 0,-15-5 0,145 6 0,-41-11 0,151-5 0,-150-18 0,-109 9 0,101 1 0,-156 11 0,-4 1 0,0-1 0,0-1 0,0-2 0,33-7 0,-33 4-57,-12 2-379,0 0 0,22-9 0,-19 4-6390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9:33.334"/>
    </inkml:context>
    <inkml:brush xml:id="br0">
      <inkml:brushProperty name="width" value="0.05" units="cm"/>
      <inkml:brushProperty name="height" value="0.05" units="cm"/>
      <inkml:brushProperty name="color" value="#E71224"/>
    </inkml:brush>
  </inkml:definitions>
  <inkml:trace contextRef="#ctx0" brushRef="#br0">100 156 24575,'0'35'0,"2"0"0,9 48 0,-6-47 0,0 69 0,2 19 0,1-40 0,-5 141 0,0 6 0,7-139 0,1 40 0,0 110 0,0 33 0,2 158 0,20 203 0,-12-292 0,-1-186 0,1-2 0,-19-102 0,3-1 0,2 1 0,2-1 0,3-1 0,33 93 0,5 1 0,-18-45 0,-29-87 0,2-1 0,0 0 0,0-1 0,2 1 0,-1-1 0,1 0 0,1 0 0,0-1 0,1 0 0,0-1 0,16 15 0,-7-11 0,-12-8 0,0 0 0,1-1 0,0 0 0,0 0 0,0 0 0,1-1 0,-1-1 0,1 1 0,0-1 0,16 4 0,256 41 0,-125-24 0,225 6 0,-24-4 0,-8 16 0,635 55 0,-555-79 0,613 35 0,-287-22 0,-612-27 0,207 1 0,310 17 0,-188 2 0,1-26 0,-165 0 0,256 4 0,601-4 0,-767-9 0,161 0 0,70-2 0,-456 4 0,433-13 0,-162-12 0,-110 4 0,-172 20 0,159-4 0,49 15 0,-363-1 0,1-1 0,-1 1 0,0-1 0,0-1 0,0 1 0,0-1 0,0 0 0,0 0 0,0-1 0,-1 0 0,1 0 0,-1 0 0,0-1 0,0 0 0,0 0 0,0 0 0,-1 0 0,1-1 0,-1 1 0,-1-1 0,1 0 0,0-1 0,-1 1 0,0-1 0,3-9 0,5-13 0,-1-1 0,-2 1 0,-1-2 0,4-32 0,-6 33 0,18-126 0,5-204 0,-26-161 0,-5 250 0,-24-71 0,22 296 0,-12-255 0,5 55 0,-20 1 0,-6-101 0,33 285 0,-2 1 0,-24-94 0,17 90 0,10 38 0,1-1 0,1-47 0,2 46 0,-1 0 0,-6-35 0,-16-87 0,-3-18 0,21 140 0,-1-37 0,5 44 0,0 0 0,-2 0 0,0 0 0,-7-21 0,6 30 0,0 0 0,-1-1 0,0 1 0,-1 1 0,-10-15 0,13 21 0,-1 0 0,1 0 0,-1 0 0,0 0 0,0 1 0,0 0 0,0 0 0,-1 0 0,1 0 0,-1 1 0,0-1 0,0 1 0,0 1 0,0-1 0,-6-1 0,-19-3 0,1 0 0,0 1 0,-54-3 0,-129-5 0,102 4 0,3 0 0,-90-3 0,-67 14 0,-192-4 0,276-9 0,-64-1 0,180 12 0,-418-12 0,19 4 0,268 10 0,-211-26 0,-203-22 0,-689 48 0,899 20 0,21 0 0,-638-21 0,461-3 0,273-9 0,21 0 0,-48 0 0,-24 0 0,-189-16 0,351 14 0,-454-46 0,499 48 0,-37-6 0,-152-12 0,143 18 0,-56-1 0,32 3 0,-472-2 0,409 13 0,139-3 0,-132 3 0,200 4 0,-74 17 0,31-4 0,64-12 0,1 0 0,-1 2 0,2 1 0,-53 26 0,36-18-1365,35-12-5461</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1T07:39:35.057"/>
    </inkml:context>
    <inkml:brush xml:id="br0">
      <inkml:brushProperty name="width" value="0.05" units="cm"/>
      <inkml:brushProperty name="height" value="0.05" units="cm"/>
      <inkml:brushProperty name="color" value="#E71224"/>
    </inkml:brush>
  </inkml:definitions>
  <inkml:trace contextRef="#ctx0" brushRef="#br0">0 108 24575,'683'13'0,"775"17"0,-1009-43 0,-245 1 0,74-6 0,-197 9 0,110-27 0,-131 18 0,-42 12 0,-1 0 0,1 2 0,0 0 0,27-2 0,115-10-1365,-141 13-5461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25:48.794"/>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0:32.340"/>
    </inkml:context>
    <inkml:brush xml:id="br0">
      <inkml:brushProperty name="width" value="0.05" units="cm"/>
      <inkml:brushProperty name="height" value="0.05" units="cm"/>
      <inkml:brushProperty name="color" value="#E71224"/>
    </inkml:brush>
  </inkml:definitions>
  <inkml:trace contextRef="#ctx0" brushRef="#br0">1 31 24575,'0'-1'0,"0"0"0,1 0 0,-1 1 0,1-1 0,-1 0 0,1 0 0,0 0 0,-1 0 0,1 1 0,0-1 0,-1 0 0,1 1 0,0-1 0,0 1 0,0-1 0,0 0 0,-1 1 0,1 0 0,0-1 0,0 1 0,0 0 0,0-1 0,0 1 0,0 0 0,0 0 0,0 0 0,1 0 0,36-4 0,-33 4 0,495-5 0,-278 7 0,787-1 0,-966-5-1365,-24-1-5461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0:39.407"/>
    </inkml:context>
    <inkml:brush xml:id="br0">
      <inkml:brushProperty name="width" value="0.05" units="cm"/>
      <inkml:brushProperty name="height" value="0.05" units="cm"/>
      <inkml:brushProperty name="color" value="#E71224"/>
    </inkml:brush>
  </inkml:definitions>
  <inkml:trace contextRef="#ctx0" brushRef="#br0">0 2 24575,'16'-1'0,"0"1"0,0 0 0,0 2 0,0-1 0,-1 2 0,1 0 0,-1 1 0,25 10 0,161 61 0,-129-51 0,101 48 0,-99-38 0,131 39 0,-140-52 0,10 4 0,102 20 0,-149-38 0,0 1 0,49 21 0,-28-9 0,116 50 0,-139-57 0,32 21 0,-34-19 0,43 20 0,-32-20-682,36 22-1,-57-28-6143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0:43.625"/>
    </inkml:context>
    <inkml:brush xml:id="br0">
      <inkml:brushProperty name="width" value="0.05" units="cm"/>
      <inkml:brushProperty name="height" value="0.05" units="cm"/>
      <inkml:brushProperty name="color" value="#E71224"/>
    </inkml:brush>
  </inkml:definitions>
  <inkml:trace contextRef="#ctx0" brushRef="#br0">0 1078 24575,'32'-34'0,"21"-19"0,-46 47 0,233-186 0,-115 92 0,-81 62 0,77-50 0,42-29 0,-6 2 0,47 3 0,-40 24 0,20 2 0,-118 59 0,-54 22 0,0 1 0,1 1 0,0 0 0,-1 0 0,1 1 0,16 0 0,83 5 0,-39-1 0,72-2-1365,-126 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6:10.385"/>
    </inkml:context>
    <inkml:brush xml:id="br0">
      <inkml:brushProperty name="width" value="0.05" units="cm"/>
      <inkml:brushProperty name="height" value="0.05" units="cm"/>
      <inkml:brushProperty name="color" value="#E71224"/>
    </inkml:brush>
  </inkml:definitions>
  <inkml:trace contextRef="#ctx0" brushRef="#br0">178 51 24575,'-1'46'0,"-3"1"0,-14 70 0,-34 91 0,35-142 0,0-7 0,6-21 0,1 0 0,2 1 0,1 0 0,-3 78 0,14 1031 0,-6-615 0,-9-361 0,0 10 0,10-151 0,0-21 0,1 0 0,0 0 0,0 0 0,1 0 0,2 11 0,-2-18 0,0-1 0,0 1 0,0-1 0,0 1 0,0-1 0,0 0 0,1 0 0,-1 1 0,1-1 0,-1 0 0,1 0 0,0-1 0,0 1 0,0 0 0,0 0 0,0-1 0,0 0 0,0 1 0,1-1 0,-1 0 0,0 0 0,1 0 0,-1 0 0,5 0 0,20 4 0,0-2 0,0-1 0,38-2 0,11 0 0,285 12 0,-186-7 0,179 16 0,113 2 0,-448-22 0,37 6 0,-3 0 0,-51-7 0,0 0 0,0 0 0,-1 0 0,1 0 0,0-1 0,-1 1 0,1 0 0,0-1 0,-1 1 0,1-1 0,-1 0 0,1 0 0,-1 0 0,1 1 0,-1-1 0,0 0 0,1-1 0,-1 1 0,0 0 0,0 0 0,0-1 0,0 1 0,0 0 0,0-1 0,0 1 0,0-1 0,0-1 0,3-6 0,-1-1 0,0 1 0,2-18 0,1 2 0,79-249 0,-18 61 0,-24 82 0,14-49 0,-6 21 0,-31 102 0,26-119 0,27-111 0,-38 167 0,-11 18 0,16-176 0,-31-113 0,-11 239 0,1 143 0,0-1 0,0 0 0,-1 1 0,-1-1 0,1 1 0,-9-18 0,6 16 0,1 0 0,0 0 0,1-1 0,-2-12 0,-19-123 0,1-11 0,23 155 0,-1 1 0,0 0 0,1-1 0,-1 1 0,0 0 0,0 0 0,0 0 0,0 0 0,-1 0 0,1 0 0,0 0 0,-1 0 0,0 0 0,1 0 0,-1 1 0,0-1 0,0 1 0,0-1 0,0 1 0,0 0 0,0 0 0,0 0 0,0 0 0,0 0 0,-1 0 0,1 1 0,0-1 0,-1 1 0,-3-1 0,-9-1 0,0 1 0,-1 1 0,-25 3 0,14-2 0,-1128 4 0,648-7 0,460 6-1365,30 1-5461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0:46.932"/>
    </inkml:context>
    <inkml:brush xml:id="br0">
      <inkml:brushProperty name="width" value="0.05" units="cm"/>
      <inkml:brushProperty name="height" value="0.05" units="cm"/>
      <inkml:brushProperty name="color" value="#E71224"/>
    </inkml:brush>
  </inkml:definitions>
  <inkml:trace contextRef="#ctx0" brushRef="#br0">0 0 24575,'4'1'0,"0"-1"0,-1 1 0,1-1 0,0 1 0,-1 1 0,1-1 0,-1 0 0,1 1 0,-1-1 0,0 1 0,1 0 0,-1 1 0,0-1 0,3 3 0,38 43 0,-26-28 0,37 45 0,86 130 0,-115-160 0,1-2 0,1-1 0,38 33 0,-34-34 0,110 97 0,32 34 0,155 133 0,-261-244 0,-44-35 0,-1 1 0,38 37 0,34 35 0,-16-18 0,26 53-1365,-94-112-5461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25:52.971"/>
    </inkml:context>
    <inkml:brush xml:id="br0">
      <inkml:brushProperty name="width" value="0.05" units="cm"/>
      <inkml:brushProperty name="height" value="0.05" units="cm"/>
      <inkml:brushProperty name="color" value="#E71224"/>
    </inkml:brush>
  </inkml:definitions>
  <inkml:trace contextRef="#ctx0" brushRef="#br0">0 1 24575,'4'0'0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25:53.785"/>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0:06.664"/>
    </inkml:context>
    <inkml:brush xml:id="br0">
      <inkml:brushProperty name="width" value="0.05" units="cm"/>
      <inkml:brushProperty name="height" value="0.05" units="cm"/>
      <inkml:brushProperty name="color" value="#E71224"/>
    </inkml:brush>
  </inkml:definitions>
  <inkml:trace contextRef="#ctx0" brushRef="#br0">287 355 24575,'0'11'0,"1"2"0,-1 1 0,-1-1 0,0 0 0,0 0 0,-1 0 0,-1 0 0,0 0 0,-10 24 0,-1-2 0,1 0 0,-9 41 0,-2 7 0,-12 62 0,15-51 0,1-17 0,3 0 0,4 1 0,-5 149 0,15-166 0,-15 87 0,-1 21 0,9-9 0,-5 162 0,15-181 0,2 116 0,0-223 0,2 0 0,1 0 0,2-1 0,1 0 0,1 0 0,2-1 0,2 0 0,0-1 0,3 0 0,0-1 0,2-1 0,1-1 0,39 46 0,28 5 0,2 2 0,-62-57 0,0-1 0,2-1 0,1-2 0,49 28 0,21 14 0,-45-26 0,85 44 0,-110-67 0,0 0 0,1-2 0,0-1 0,0-2 0,36 6 0,-51-13 0,-1 0 0,0-1 0,1-1 0,-1 0 0,0-1 0,0-1 0,0 0 0,0-1 0,-1 0 0,1-1 0,-1-1 0,0 0 0,-1-1 0,1 0 0,-1-1 0,14-12 0,8-8 0,-2-1 0,0-2 0,-3-1 0,28-39 0,-19 23 0,-2-1 0,-3-2 0,40-78 0,-62 103 0,92-216 0,-81 184 0,-4-2 0,15-74 0,-8-5 0,34-202 0,-45 236 0,-2-136 0,-11-80 0,-4-258 0,0 499 0,-25-148 0,17 177 0,-2-1 0,-2 2 0,-41-91 0,53 134 0,0 0 0,0 0 0,-1 1 0,0-1 0,0 1 0,0 0 0,-1 0 0,0 1 0,0-1 0,-1 1 0,1 0 0,-1 1 0,0-1 0,-1 1 0,1 0 0,-1 1 0,1-1 0,-11-2 0,-217-68 0,85 31 0,-217-58 0,346 96 0,-1 2 0,1 0 0,-1 2 0,1 0 0,-1 1 0,0 1 0,1 1 0,-40 9 0,48-5 0,1-1 0,-1 2 0,1 0 0,0 0 0,1 1 0,0 0 0,-12 12 0,-2 1 0,-224 205 0,239-217-341,0-1 0,0 1-1,-13 18 1,12-11-6485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0:09.072"/>
    </inkml:context>
    <inkml:brush xml:id="br0">
      <inkml:brushProperty name="width" value="0.05" units="cm"/>
      <inkml:brushProperty name="height" value="0.05" units="cm"/>
      <inkml:brushProperty name="color" value="#E71224"/>
    </inkml:brush>
  </inkml:definitions>
  <inkml:trace contextRef="#ctx0" brushRef="#br0">417 25 24575,'-1'21'0,"0"-1"0,-2 1 0,0-1 0,-9 27 0,-31 77 0,21-67 0,-134 467 0,133-439 0,-12 63 0,-24 221 0,17 156 0,39-480 0,-11 758 0,15-582 0,0-163 0,12 86 0,-8-113 0,2 0 0,1 0 0,1-1 0,18 39 0,-10-30 0,2-1 0,2-1 0,2-1 0,0-1 0,3-1 0,1-2 0,59 57 0,-81-85 0,1-1 0,-1 1 0,1-1 0,0-1 0,0 1 0,0-1 0,0 0 0,1 0 0,-1-1 0,1 1 0,-1-1 0,1-1 0,6 1 0,16-1 0,46-6 0,-56 3 0,77-11 0,-1-4 0,104-35 0,-176 46 0,0-2 0,0 0 0,-1-2 0,0 0 0,27-19 0,-16 6 0,-2-1 0,41-43 0,84-106 0,-133 143 0,0-1 0,-3-1 0,33-69 0,0-29 0,-6-3 0,46-212 0,-76 247 0,6-111 0,-11-103 0,-3 53 0,-2 44 0,7-99 0,-5 167 0,-10-165 0,-2 284 0,0-1 0,-2 1 0,-12-38 0,-34-83 0,12 40 0,31 86 0,-1 0 0,-1 0 0,-17-28 0,23 43 0,-1 1 0,-1 1 0,0-1 0,0 1 0,0 0 0,-1 0 0,0 1 0,0 0 0,-1 0 0,1 1 0,-1 0 0,-9-5 0,-2 2 0,-1 1 0,0 0 0,0 1 0,0 2 0,0 0 0,-1 1 0,0 0 0,-29 2 0,-462 3 0,506-2 0,0 0 0,0 1 0,1 0 0,-1 0 0,0 1 0,0-1 0,1 1 0,-1 1 0,1-1 0,-1 1 0,1 0 0,0 0 0,-6 5 0,-4 5 0,1 0 0,-22 27 0,6-7 0,19-19-71,-1 0-1,-10 19 0,12-17-1078,0-2-5676</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0:10.914"/>
    </inkml:context>
    <inkml:brush xml:id="br0">
      <inkml:brushProperty name="width" value="0.05" units="cm"/>
      <inkml:brushProperty name="height" value="0.05" units="cm"/>
      <inkml:brushProperty name="color" value="#E71224"/>
    </inkml:brush>
  </inkml:definitions>
  <inkml:trace contextRef="#ctx0" brushRef="#br0">45 0 24575,'-4'0'0,"-1"8"0,0 5 0,-2 9 0,-1 7 0,1 4 0,3-2 0,1 3 0,1-5-8191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0:11.268"/>
    </inkml:context>
    <inkml:brush xml:id="br0">
      <inkml:brushProperty name="width" value="0.05" units="cm"/>
      <inkml:brushProperty name="height" value="0.05" units="cm"/>
      <inkml:brushProperty name="color" value="#E71224"/>
    </inkml:brush>
  </inkml:definitions>
  <inkml:trace contextRef="#ctx0" brushRef="#br0">1 0 24575,'0'4'0,"0"5"0,0 4 0,0 5 0,0 2 0,0 1 0,0 2 0,0-4-8191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0:12.757"/>
    </inkml:context>
    <inkml:brush xml:id="br0">
      <inkml:brushProperty name="width" value="0.05" units="cm"/>
      <inkml:brushProperty name="height" value="0.05" units="cm"/>
      <inkml:brushProperty name="color" value="#E71224"/>
    </inkml:brush>
  </inkml:definitions>
  <inkml:trace contextRef="#ctx0" brushRef="#br0">66 64 24575,'0'-3'0,"0"0"0,0-1 0,1 1 0,-1-1 0,1 1 0,0 0 0,0 0 0,0-1 0,0 1 0,1 0 0,-1 0 0,1 0 0,0 0 0,4-4 0,-5 6 0,0-1 0,0 1 0,1 0 0,-1 0 0,1 0 0,-1 1 0,0-1 0,1 0 0,-1 1 0,1-1 0,0 1 0,-1-1 0,1 1 0,0-1 0,-1 1 0,1 0 0,-1 0 0,1 0 0,0 0 0,-1 0 0,1 1 0,0-1 0,-1 0 0,1 1 0,0-1 0,-1 1 0,1-1 0,-1 1 0,1 0 0,-1 0 0,0 0 0,3 1 0,5 4 0,-1 1 0,0-1 0,0 1 0,-1 1 0,0-1 0,0 1 0,-1 1 0,0-1 0,0 1 0,-1 0 0,0 0 0,-1 1 0,0-1 0,0 1 0,2 11 0,-6-18 0,1-1 0,-1 0 0,0 1 0,-1-1 0,1 1 0,0-1 0,-1 0 0,1 1 0,-1-1 0,1 0 0,-1 1 0,0-1 0,0 0 0,0 0 0,-1 0 0,1 0 0,0 0 0,-1 0 0,-1 2 0,-1-1 0,0 1 0,0-1 0,0 0 0,0-1 0,-1 1 0,1-1 0,-1 0 0,-8 3 0,-3 0 0,0-2 0,-1 1 0,1-2 0,-26 1 0,-5-3-1365,27-1-5461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0:14.695"/>
    </inkml:context>
    <inkml:brush xml:id="br0">
      <inkml:brushProperty name="width" value="0.05" units="cm"/>
      <inkml:brushProperty name="height" value="0.05" units="cm"/>
      <inkml:brushProperty name="color" value="#E71224"/>
    </inkml:brush>
  </inkml:definitions>
  <inkml:trace contextRef="#ctx0" brushRef="#br0">487 90 24575,'0'-1'0,"0"0"0,-1 0 0,1 0 0,-1 0 0,1 0 0,-1 0 0,1 1 0,-1-1 0,0 0 0,1 0 0,-1 0 0,0 1 0,0-1 0,1 0 0,-1 1 0,0-1 0,0 1 0,0-1 0,0 1 0,-1-1 0,-23-10 0,22 10 0,-7-3 0,-7-3 0,1 1 0,-1 1 0,0 0 0,0 1 0,-1 1 0,-24-1 0,24 3 0,0 1 0,0 2 0,0-1 0,1 2 0,-1 1 0,-30 9 0,43-11 0,0 0 0,0 0 0,0 1 0,0 0 0,0 0 0,0 0 0,1 0 0,0 1 0,-1 0 0,1 0 0,1 0 0,-1 0 0,0 1 0,1-1 0,0 1 0,0 0 0,1 0 0,-1 0 0,1 0 0,0 1 0,0-1 0,1 0 0,0 1 0,0-1 0,-1 9 0,0 39 0,7 73 0,-5-119 0,1-1 0,0 0 0,0 1 0,1-1 0,0 0 0,0 0 0,0 0 0,1 0 0,0 0 0,0-1 0,1 1 0,-1-1 0,1 0 0,8 8 0,-5-6 0,1-1 0,-1 0 0,1 0 0,1-1 0,-1 0 0,1-1 0,0 0 0,17 6 0,0-4 0,0 0 0,0-2 0,0-1 0,1-1 0,-1-1 0,33-3 0,-45 1 0,-1-1 0,1 0 0,-1-1 0,0-1 0,0 0 0,0-1 0,0 0 0,-1-1 0,0-1 0,0 0 0,14-10 0,-21 13 0,-1 0 0,1 1 0,-1-2 0,0 1 0,0 0 0,0-1 0,0 0 0,-1 0 0,0 0 0,0 0 0,-1 0 0,1-1 0,-1 1 0,0-1 0,0 0 0,-1 1 0,0-1 0,0 0 0,0 0 0,-1 0 0,0 0 0,0 0 0,0 0 0,-1 0 0,0 0 0,0 1 0,0-1 0,-3-6 0,1 5 0,0 0 0,-1 1 0,1-1 0,-2 1 0,1 0 0,0 0 0,-1 1 0,0-1 0,-1 1 0,1 0 0,-9-6 0,-11-5 0,-40-22 0,22 15 0,31 15 0,-38-21 0,-74-34 0,108 57 0,1 0 0,-1 1 0,0 0 0,0 1 0,-1 1 0,1 1 0,-1 0 0,0 2 0,-27 1 0,41-1 0,1 1 0,-1-1 0,1 1 0,0 0 0,0 0 0,0 0 0,-1 0 0,1 0 0,0 0 0,0 1 0,0-1 0,1 1 0,-1-1 0,0 1 0,0 0 0,1-1 0,-1 1 0,1 0 0,0 0 0,-1 0 0,1 0 0,0 1 0,0-1 0,1 0 0,-1 0 0,0 1 0,1-1 0,-1 0 0,1 1 0,0-1 0,-1 0 0,2 5 0,-1 1 0,0-1 0,1 1 0,-1-1 0,2 0 0,-1 0 0,1 1 0,0-1 0,1 0 0,5 11 0,3-1 0,0-1 0,0-1 0,2 0 0,0-1 0,25 22 0,81 54 0,-92-71 0,35 23-273,2-3 0,2-3 0,1-3 0,85 30 0,-118-51-6553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0:16.956"/>
    </inkml:context>
    <inkml:brush xml:id="br0">
      <inkml:brushProperty name="width" value="0.05" units="cm"/>
      <inkml:brushProperty name="height" value="0.05" units="cm"/>
      <inkml:brushProperty name="color" value="#E71224"/>
    </inkml:brush>
  </inkml:definitions>
  <inkml:trace contextRef="#ctx0" brushRef="#br0">1 94 24575,'1'-2'0,"-1"-1"0,1 0 0,0 1 0,0 0 0,1-1 0,-1 1 0,0 0 0,1-1 0,-1 1 0,1 0 0,0 0 0,0 0 0,2-2 0,29-24 0,-32 27 0,6-3 0,0 0 0,1 0 0,-1 1 0,1 0 0,0 0 0,-1 0 0,2 1 0,-1 1 0,0-1 0,0 1 0,0 1 0,1-1 0,-1 2 0,0-1 0,0 1 0,1 0 0,-1 1 0,9 2 0,-15-3 0,1 1 0,-1-1 0,0 1 0,0-1 0,0 1 0,0 0 0,0 0 0,-1 0 0,1 0 0,-1 0 0,1 0 0,-1 0 0,0 0 0,1 1 0,-1-1 0,-1 0 0,1 1 0,0-1 0,0 1 0,-1-1 0,1 1 0,-1-1 0,0 1 0,0 0 0,0-1 0,0 1 0,-1 3 0,0 1 0,0 0 0,0-1 0,-1 0 0,0 1 0,0-1 0,0 0 0,-1 0 0,0 0 0,-6 10 0,-2-3 0,-1-1 0,-1 0 0,0-1 0,0 0 0,-20 12 0,21-16 0,0 1 0,1 0 0,0 1 0,1 0 0,-1 0 0,2 1 0,0 1 0,0 0 0,-9 14 0,17-23 0,0 0 0,0 0 0,0 0 0,0 0 0,0 0 0,1 0 0,-1 0 0,1 0 0,0 0 0,-1 0 0,1 0 0,0 0 0,0 0 0,0 0 0,0 0 0,1 0 0,-1 1 0,1-1 0,-1 0 0,1 0 0,-1 0 0,1 0 0,0-1 0,0 1 0,0 0 0,0 0 0,1 0 0,-1-1 0,0 1 0,1-1 0,-1 1 0,1-1 0,-1 1 0,1-1 0,0 0 0,3 2 0,7 3 0,0 0 0,0-1 0,1-1 0,24 6 0,-15-4 0,3 1-116,6 1-509,56 24 1,-72-24-6202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6:14.326"/>
    </inkml:context>
    <inkml:brush xml:id="br0">
      <inkml:brushProperty name="width" value="0.05" units="cm"/>
      <inkml:brushProperty name="height" value="0.05" units="cm"/>
      <inkml:brushProperty name="color" value="#E71224"/>
    </inkml:brush>
  </inkml:definitions>
  <inkml:trace contextRef="#ctx0" brushRef="#br0">614 134 24575,'-2'45'0,"-2"1"0,-1 0 0,-20 74 0,-52 129 0,61-204 0,3-4 0,-46 159 0,48-156 0,-2-1 0,-28 64 0,20-42 0,17-47 0,-1-1 0,-14 30 0,2-7 0,2 0 0,-16 64 0,11-31 0,-5 8 0,4 1 0,-14 104 0,-5 69 0,19-144 0,-9 168 0,9-65 0,10-142 0,0 107 0,10-167 0,1-6 0,0 0 0,0 0 0,1 0 0,0 0 0,1 6 0,-2-11 0,1 1 0,0 0 0,-1-1 0,1 1 0,0-1 0,0 1 0,0-1 0,0 0 0,0 1 0,0-1 0,0 0 0,0 0 0,1 0 0,-1 0 0,0 0 0,1 0 0,-1 0 0,1 0 0,-1 0 0,1-1 0,-1 1 0,4 0 0,19 4 0,1-2 0,-1-1 0,1-1 0,46-4 0,-15 1 0,12 1 0,160 1 0,-175 2 0,0 3 0,67 16 0,10 6 0,1-5 0,1-5 0,190-2 0,-267-15 0,60-2 0,-112 2 0,0-1 0,-1 1 0,1-1 0,0 0 0,0 0 0,0 0 0,-1-1 0,1 1 0,0-1 0,-1 1 0,1-1 0,-1 0 0,0 0 0,0 0 0,0 0 0,0 0 0,0-1 0,0 1 0,2-4 0,3-7 0,0 1 0,9-27 0,-4 10 0,7-19 0,23-94 0,-22 70 0,8-46 0,-6-1 0,13-195 0,-28 218 0,4 0 0,40-160 0,41-124 0,-34-115 0,-52 6 0,-8 275 0,1 90 0,1 121 0,-1 1 0,1 0 0,-1 0 0,0 0 0,0 0 0,0 0 0,0 0 0,0 0 0,0 0 0,-1 1 0,1-1 0,0 0 0,-1 1 0,0-1 0,1 1 0,-1-1 0,0 1 0,0 0 0,0 0 0,1 0 0,-1 0 0,-1 0 0,1 0 0,0 0 0,0 1 0,0-1 0,0 1 0,0-1 0,-3 1 0,-10-2 0,1 1 0,-1 0 0,-19 2 0,18-1 0,-71 2 0,1 0 0,-137-14 0,75 0 0,4 1 0,42 3 0,-162 6 0,124 4 0,97-2-1365,24 0-5461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0:18.367"/>
    </inkml:context>
    <inkml:brush xml:id="br0">
      <inkml:brushProperty name="width" value="0.05" units="cm"/>
      <inkml:brushProperty name="height" value="0.05" units="cm"/>
      <inkml:brushProperty name="color" value="#E71224"/>
    </inkml:brush>
  </inkml:definitions>
  <inkml:trace contextRef="#ctx0" brushRef="#br0">65 0 24575,'8'0'0,"0"0"0,-1 1 0,1 0 0,0 0 0,-1 1 0,1 0 0,-1 0 0,0 1 0,0 0 0,0 0 0,0 0 0,12 9 0,-15-8 0,0-1 0,0 1 0,0 0 0,-1 0 0,1 0 0,-1 0 0,0 1 0,0-1 0,0 1 0,-1 0 0,0 0 0,0 0 0,0 0 0,-1 0 0,1 1 0,-1-1 0,0 0 0,0 11 0,-1-10 0,0 0 0,0 0 0,-1 0 0,0-1 0,0 1 0,0 0 0,0 0 0,-1-1 0,0 1 0,-1-1 0,-2 7 0,0-5 0,-1 1 0,1-1 0,-1 0 0,-1-1 0,1 1 0,-12 7 0,18-14 0,-1 1 0,0-1 0,1 0 0,-1 0 0,1 1 0,-1-1 0,0 1 0,1-1 0,-1 0 0,1 1 0,-1-1 0,1 1 0,0-1 0,-1 1 0,1-1 0,-1 1 0,1-1 0,0 1 0,-1 0 0,1-1 0,0 1 0,0 0 0,0-1 0,-1 1 0,1-1 0,0 1 0,0 0 0,0-1 0,0 1 0,0 0 0,0-1 0,0 1 0,0 0 0,1-1 0,-1 1 0,0 0 0,0-1 0,1 2 0,23 10 0,-12-8 0,131 47 0,-139-49 0,0 0 0,-1 0 0,1 1 0,-1-1 0,1 1 0,-1 0 0,0 0 0,0 0 0,0 0 0,0 0 0,-1 1 0,1-1 0,-1 1 0,0 0 0,0 0 0,0 0 0,0 0 0,-1 0 0,0 0 0,0 0 0,0 0 0,0 1 0,-1-1 0,1 0 0,-1 1 0,0-1 0,-2 8 0,2-6 0,-1-1 0,0 0 0,0 0 0,-1 1 0,1-1 0,-1 0 0,0 0 0,0 0 0,-1-1 0,0 1 0,0 0 0,0-1 0,0 0 0,-1 0 0,1 0 0,-1 0 0,0 0 0,0-1 0,-1 0 0,1 0 0,-1 0 0,-4 2 0,-29 8 0,0-2 0,-1-1 0,-71 7 0,45-13-1365,47-3-5461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0:19.411"/>
    </inkml:context>
    <inkml:brush xml:id="br0">
      <inkml:brushProperty name="width" value="0.05" units="cm"/>
      <inkml:brushProperty name="height" value="0.05" units="cm"/>
      <inkml:brushProperty name="color" value="#E71224"/>
    </inkml:brush>
  </inkml:definitions>
  <inkml:trace contextRef="#ctx0" brushRef="#br0">120 0 24575,'-1'0'0,"0"1"0,0-1 0,0 0 0,1 1 0,-1-1 0,0 1 0,0-1 0,0 1 0,1-1 0,-1 1 0,0-1 0,1 1 0,-1 0 0,0 0 0,1-1 0,-1 1 0,1 0 0,-1 0 0,1 0 0,0-1 0,-1 1 0,1 0 0,0 0 0,0 0 0,-1 1 0,-6 32 0,4-19 0,-34 101 0,17-54 0,-14 65 0,33-124 0,1-1 0,-1 1 0,1-1 0,0 1 0,-1-1 0,1 1 0,1-1 0,-1 1 0,0 0 0,0-1 0,1 1 0,0-1 0,-1 0 0,1 1 0,0-1 0,0 0 0,0 1 0,2 2 0,0-3 0,-1 0 0,0 0 0,0-1 0,1 1 0,-1 0 0,1-1 0,0 1 0,-1-1 0,1 0 0,0 0 0,0 0 0,-1 0 0,1-1 0,0 1 0,4-1 0,37 4-3,-1-3-1,54-5 1,-26 0-1352,-37 3-5471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0:20.036"/>
    </inkml:context>
    <inkml:brush xml:id="br0">
      <inkml:brushProperty name="width" value="0.05" units="cm"/>
      <inkml:brushProperty name="height" value="0.05" units="cm"/>
      <inkml:brushProperty name="color" value="#E71224"/>
    </inkml:brush>
  </inkml:definitions>
  <inkml:trace contextRef="#ctx0" brushRef="#br0">266 0 24575,'-1'0'0,"0"1"0,0-1 0,0 1 0,0-1 0,0 1 0,0-1 0,0 1 0,0-1 0,0 1 0,0 0 0,1 0 0,-1 0 0,0-1 0,0 1 0,1 0 0,-1 0 0,0 0 0,1 0 0,-1 0 0,1 1 0,-13 27 0,10-22 0,-41 103 0,-55 209 0,77-241 0,-37 84 0,59-162-3,-8 25 126,8-24-152,0-1 0,0 0 0,0 1 0,0-1 0,0 1 0,0-1 0,-1 0-1,1 1 1,1-1 0,-1 1 0,0-1 0,0 1 0,0-1 0,0 0 0,0 1-1,0-1 1,0 1 0,0-1 0,1 0 0,-1 1 0,0-1 0,0 0 0,1 1-1,-1-1 1,0 0 0,0 1 0,1-1 0,-1 0 0,0 1 0,1-1 0,-1 0-1,0 0 1,1 0 0,-1 1 0,1-1 0,-1 0 0,0 0 0,1 0 0,-1 0-1,1 0 1,-1 0 0,0 0 0,1 0 0,-1 0 0,1 0 0,-1 0 0,1 0-1,-1 0 1,0 0 0,2 0 0,12-5-6797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26:05.631"/>
    </inkml:context>
    <inkml:brush xml:id="br0">
      <inkml:brushProperty name="width" value="0.05" units="cm"/>
      <inkml:brushProperty name="height" value="0.05" units="cm"/>
      <inkml:brushProperty name="color" value="#E71224"/>
    </inkml:brush>
  </inkml:definitions>
  <inkml:trace contextRef="#ctx0" brushRef="#br0">4 0 24575,'-4'0'0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26:07.024"/>
    </inkml:context>
    <inkml:brush xml:id="br0">
      <inkml:brushProperty name="width" value="0.05" units="cm"/>
      <inkml:brushProperty name="height" value="0.05" units="cm"/>
      <inkml:brushProperty name="color" value="#E71224"/>
    </inkml:brush>
  </inkml:definitions>
  <inkml:trace contextRef="#ctx0" brushRef="#br0">0 1 24575,'4'0'0,"1"4"0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26:08.16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0:21.861"/>
    </inkml:context>
    <inkml:brush xml:id="br0">
      <inkml:brushProperty name="width" value="0.05" units="cm"/>
      <inkml:brushProperty name="height" value="0.05" units="cm"/>
      <inkml:brushProperty name="color" value="#E71224"/>
    </inkml:brush>
  </inkml:definitions>
  <inkml:trace contextRef="#ctx0" brushRef="#br0">0 22 24575,'0'-1'0,"1"0"0,-1 0 0,1 0 0,-1 0 0,1 0 0,0 0 0,-1 0 0,1 0 0,0 0 0,0 0 0,0 0 0,-1 1 0,1-1 0,0 0 0,0 0 0,0 1 0,0-1 0,0 1 0,1-1 0,-1 1 0,0 0 0,0-1 0,0 1 0,0 0 0,0 0 0,0-1 0,2 1 0,33-3 0,-32 3 0,0 0 0,0 0 0,0 1 0,0-1 0,0 1 0,0 0 0,0 0 0,0 0 0,0 1 0,-1-1 0,1 1 0,0 0 0,-1 0 0,0 0 0,1 1 0,-1-1 0,0 1 0,4 3 0,-4-1 0,-1-1 0,1 1 0,-1-1 0,0 1 0,0 0 0,0 0 0,-1 0 0,0 0 0,0 0 0,0 0 0,-1 1 0,1-1 0,-1 8 0,0-8 0,0 20 0,-5 42 0,3-58 0,0 0 0,0-1 0,-1 1 0,0-1 0,0 1 0,-1-1 0,0 0 0,-7 10 0,2-5 0,0-1 0,-1-1 0,0 1 0,-1-1 0,0-1 0,-17 12 0,28-21 0,-1-1 0,1 0 0,0 0 0,-1 0 0,1 0 0,0 1 0,-1-1 0,1 0 0,0 0 0,-1 1 0,1-1 0,0 0 0,0 0 0,-1 1 0,1-1 0,0 0 0,0 1 0,0-1 0,-1 0 0,1 1 0,0-1 0,0 0 0,0 1 0,0-1 0,0 0 0,0 1 0,0-1 0,0 1 0,0-1 0,0 1 0,10 3 0,27-3 0,-30-1 0,73-2 0,82 2 0,-160 0 6,1 0-1,-1 0 1,1 1-1,-1-1 0,1 1 1,-1-1-1,0 1 1,1 0-1,-1 0 1,0 0-1,1 0 1,-1 1-1,0-1 0,0 0 1,0 1-1,0 0 1,0-1-1,-1 1 1,1 0-1,0 0 1,1 3-1,-1-2-98,-1 0 0,0 0 1,0 0-1,0 1 0,0-1 0,-1 0 0,1 0 0,-1 1 1,0-1-1,0 0 0,0 1 0,0-1 0,-1 0 1,1 1-1,-2 4 0,-4 11-6733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0:22.793"/>
    </inkml:context>
    <inkml:brush xml:id="br0">
      <inkml:brushProperty name="width" value="0.05" units="cm"/>
      <inkml:brushProperty name="height" value="0.05" units="cm"/>
      <inkml:brushProperty name="color" value="#E71224"/>
    </inkml:brush>
  </inkml:definitions>
  <inkml:trace contextRef="#ctx0" brushRef="#br0">2 0 24575,'-1'71'0,"2"78"0,-1-146 5,1 0-1,-1 0 1,0-1-1,1 1 0,0 0 1,0 0-1,0-1 1,0 1-1,0-1 1,0 1-1,0-1 0,1 1 1,0-1-1,-1 0 1,1 1-1,0-1 1,0 0-1,0 0 1,0-1-1,0 1 0,1 0 1,-1-1-1,0 1 1,1-1-1,-1 0 1,6 2-1,2 0-216,0-1 0,0-1 0,1 0-1,-1 0 1,0-1 0,12-1 0,-3 0-6614</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0:23.378"/>
    </inkml:context>
    <inkml:brush xml:id="br0">
      <inkml:brushProperty name="width" value="0.05" units="cm"/>
      <inkml:brushProperty name="height" value="0.05" units="cm"/>
      <inkml:brushProperty name="color" value="#E71224"/>
    </inkml:brush>
  </inkml:definitions>
  <inkml:trace contextRef="#ctx0" brushRef="#br0">315 1 24575,'-8'9'0,"1"1"0,-1 1 0,2-1 0,-6 12 0,-16 24 0,-10 13 0,2 1 0,-37 88 0,47-94 0,11-19 50,-12 44-1,6-15-1513,11-40-5362</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0:24.735"/>
    </inkml:context>
    <inkml:brush xml:id="br0">
      <inkml:brushProperty name="width" value="0.05" units="cm"/>
      <inkml:brushProperty name="height" value="0.05" units="cm"/>
      <inkml:brushProperty name="color" value="#E71224"/>
    </inkml:brush>
  </inkml:definitions>
  <inkml:trace contextRef="#ctx0" brushRef="#br0">178 0 24575,'0'24'0,"0"-4"0,0 0 0,5 31 0,-4-44 0,1 1 0,1-1 0,-1 1 0,1-1 0,0 0 0,1 0 0,-1 0 0,1-1 0,1 1 0,5 5 0,16 16 0,1-2 0,1-1 0,35 24 0,26 22 0,-87-70 0,0 1 0,0-1 0,-1 1 0,1-1 0,0 1 0,-1 0 0,0 0 0,1-1 0,-1 1 0,0 0 0,0 0 0,0 0 0,0 1 0,0-1 0,-1 0 0,1 0 0,-1 0 0,1 0 0,-1 4 0,0-5 0,-1 1 0,0-1 0,1 0 0,-1 1 0,0-1 0,0 0 0,0 0 0,0 0 0,0 1 0,0-1 0,0 0 0,0 0 0,-1 0 0,1-1 0,0 1 0,-1 0 0,1 0 0,-1-1 0,1 1 0,0-1 0,-1 1 0,1-1 0,-1 0 0,1 0 0,-1 1 0,0-1 0,1 0 0,-3-1 0,-24 4 0,0-2 0,-1-1 0,1-1 0,0-1 0,0-2 0,0-1 0,0-1 0,1-1 0,0-2 0,0 0 0,1-2 0,-35-20 0,57 29 0,0 0 0,1-1 0,0 1 0,-1-1 0,1 0 0,0 0 0,0 0 0,1 0 0,-1-1 0,1 1 0,-1-1 0,1 1 0,0-1 0,0 0 0,1 0 0,-2-4 0,2 5 0,1 0 0,0 1 0,0-1 0,-1 0 0,1 0 0,1 0 0,-1 0 0,0 0 0,1 0 0,0 1 0,-1-1 0,1 0 0,0 0 0,1 1 0,-1-1 0,0 1 0,1-1 0,-1 1 0,1-1 0,0 1 0,0 0 0,0 0 0,4-4 0,0 2 0,0-1 0,0 1 0,1 0 0,-1 1 0,1 0 0,0 0 0,0 0 0,0 1 0,0-1 0,0 2 0,14-2 0,7 0 0,52 4 0,7-1 0,-62-2 0,-2 0 0,40-7 0,-58 8 0,-1-1 0,1 1 0,0-1 0,0 1 0,0-1 0,-1-1 0,1 1 0,-1-1 0,0 0 0,0 0 0,0 0 0,0 0 0,6-7 0,-10 10 0,0-1 0,1 1 0,-1-1 0,1 0 0,-1 1 0,0-1 0,1 1 0,-1-1 0,0 0 0,0 1 0,1-1 0,-1 0 0,0 1 0,0-1 0,0 0 0,0 1 0,0-1 0,0 0 0,0 1 0,0-1 0,0 0 0,0 1 0,0-1 0,0 0 0,-1 1 0,1-1 0,0 0 0,0 1 0,-1-1 0,1 1 0,0-1 0,-1 1 0,1-1 0,-1 1 0,1-1 0,-1 1 0,1-1 0,-1 1 0,1-1 0,-1 1 0,1-1 0,-1 1 0,0 0 0,1 0 0,-1-1 0,0 1 0,1 0 0,-1 0 0,1 0 0,-1-1 0,0 1 0,0 0 0,0 0 0,-43-5 0,41 5 0,-118 0-1365,98 1-5461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6:17.052"/>
    </inkml:context>
    <inkml:brush xml:id="br0">
      <inkml:brushProperty name="width" value="0.05" units="cm"/>
      <inkml:brushProperty name="height" value="0.05" units="cm"/>
      <inkml:brushProperty name="color" value="#E71224"/>
    </inkml:brush>
  </inkml:definitions>
  <inkml:trace contextRef="#ctx0" brushRef="#br0">0 93 24575,'0'-2'0,"1"0"0,0 0 0,-1-1 0,1 1 0,0 0 0,0 0 0,0 0 0,0 0 0,0 0 0,1 0 0,-1 0 0,1 0 0,-1 1 0,1-1 0,-1 0 0,1 1 0,0-1 0,0 1 0,0 0 0,0 0 0,4-2 0,53-22 0,-47 20 0,5 0 0,-1 1 0,1 0 0,0 1 0,-1 0 0,19 1 0,89 4 0,-50 0 0,18-2 0,-7-1 0,1 4 0,105 17 0,-58 0 0,0-5 0,178-4 0,-260-11 0,56 7 0,-86-4 0,0 1 0,-1 0 0,0 2 0,0 0 0,29 14 0,52 19-1365,-81-32-5461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0:26.157"/>
    </inkml:context>
    <inkml:brush xml:id="br0">
      <inkml:brushProperty name="width" value="0.05" units="cm"/>
      <inkml:brushProperty name="height" value="0.05" units="cm"/>
      <inkml:brushProperty name="color" value="#E71224"/>
    </inkml:brush>
  </inkml:definitions>
  <inkml:trace contextRef="#ctx0" brushRef="#br0">261 38 24575,'0'-1'0,"1"-1"0,-1 1 0,0 0 0,0-1 0,0 1 0,0 0 0,0-1 0,-1 1 0,1 0 0,0-1 0,-1 1 0,1 0 0,-1 0 0,1-1 0,-1 1 0,1 0 0,-1 0 0,0 0 0,0 0 0,1 0 0,-1 0 0,0 0 0,0 0 0,0 0 0,0 0 0,0 0 0,-1 0 0,1 1 0,0-1 0,0 1 0,0-1 0,-1 1 0,1-1 0,0 1 0,0-1 0,-1 1 0,1 0 0,0 0 0,-1 0 0,1 0 0,0 0 0,-1 0 0,1 0 0,0 0 0,-1 1 0,1-1 0,0 0 0,-2 1 0,-3 1 0,-1 0 0,1 1 0,0-1 0,0 1 0,0 1 0,0-1 0,1 1 0,-8 6 0,3-2 0,1 1 0,0 1 0,0 0 0,1 0 0,1 1 0,-1-1 0,2 2 0,-1-1 0,-6 18 0,13-28 0,0 0 0,-1 0 0,1 0 0,0 0 0,0 0 0,0 1 0,0-1 0,0 0 0,0 0 0,0 0 0,0 0 0,0 0 0,0 0 0,1 0 0,-1 0 0,0 0 0,1 0 0,-1 0 0,1 0 0,-1 0 0,1 0 0,-1 0 0,1 0 0,0 0 0,0 1 0,1-1 0,0 0 0,0 0 0,0 0 0,0 0 0,0 0 0,0 0 0,0-1 0,0 1 0,0-1 0,0 1 0,0-1 0,3 0 0,2 0 0,1 0 0,0 0 0,0-1 0,-1 0 0,1 0 0,9-3 0,-11 1 0,0 1 0,0-1 0,0-1 0,-1 1 0,1-1 0,-1 1 0,0-2 0,0 1 0,0-1 0,0 1 0,-1-1 0,1 0 0,-2-1 0,1 1 0,0-1 0,-1 0 0,0 0 0,4-10 0,-8 106 0,1-55 0,1-17 0,-1-1 0,-1 0 0,0 0 0,-7 30 0,7-42 0,-1-1 0,1 0 0,-1 0 0,0 0 0,0 0 0,0 0 0,0 0 0,-1-1 0,0 1 0,1-1 0,-1 0 0,-1 0 0,1 0 0,0 0 0,-1 0 0,1-1 0,-1 1 0,0-1 0,0 0 0,0 0 0,0 0 0,0-1 0,-8 2 0,-9 1-69,1-2 0,-1 0 1,0-2-1,-25-2 0,20 1-952,6 0-5805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0:27.132"/>
    </inkml:context>
    <inkml:brush xml:id="br0">
      <inkml:brushProperty name="width" value="0.05" units="cm"/>
      <inkml:brushProperty name="height" value="0.05" units="cm"/>
      <inkml:brushProperty name="color" value="#E71224"/>
    </inkml:brush>
  </inkml:definitions>
  <inkml:trace contextRef="#ctx0" brushRef="#br0">62 0 24575,'1'0'0,"0"1"0,0-1 0,0 1 0,0-1 0,0 1 0,-1-1 0,1 1 0,0-1 0,0 1 0,0 0 0,-1-1 0,1 1 0,0 0 0,-1 0 0,1 0 0,0 0 0,-1-1 0,0 1 0,1 0 0,-1 0 0,1 0 0,-1 0 0,0 0 0,0 0 0,1 0 0,-1 0 0,0 2 0,4 33 0,-4-32 0,3 52 0,-7 95 0,1-122 0,-2 0 0,-1 0 0,-1-1 0,-1 0 0,-13 29 0,-2 6-1365,15-37-5461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0:28.238"/>
    </inkml:context>
    <inkml:brush xml:id="br0">
      <inkml:brushProperty name="width" value="0.05" units="cm"/>
      <inkml:brushProperty name="height" value="0.05" units="cm"/>
      <inkml:brushProperty name="color" value="#E71224"/>
    </inkml:brush>
  </inkml:definitions>
  <inkml:trace contextRef="#ctx0" brushRef="#br0">195 0 24575,'0'26'0,"-1"-1"0,-2 1 0,-7 36 0,7-49 0,1 0 0,0 0 0,0 1 0,1 17 0,1-27 0,1 0 0,-1 0 0,1 0 0,-1 0 0,1 0 0,0 0 0,1-1 0,-1 1 0,1 0 0,0-1 0,-1 1 0,2-1 0,-1 0 0,0 0 0,1 0 0,-1 0 0,1 0 0,0 0 0,3 2 0,-3-3 0,1 1 0,-1-1 0,0 1 0,0-1 0,0 1 0,-1 0 0,1 0 0,-1 0 0,3 5 0,-4-7 0,-1-1 0,0 1 0,0-1 0,0 1 0,0-1 0,0 1 0,1-1 0,-1 1 0,0-1 0,0 1 0,-1 0 0,1-1 0,0 1 0,0-1 0,0 1 0,0-1 0,0 1 0,0-1 0,-1 0 0,1 1 0,0-1 0,0 1 0,-1-1 0,1 1 0,0-1 0,-1 0 0,0 1 0,0 1 0,-1-1 0,0 0 0,0 0 0,0-1 0,0 1 0,0 0 0,0 0 0,0-1 0,0 0 0,-4 1 0,-12 2 0,-1-2 0,-32 0 0,44-1 0,0-1 0,0 0 0,1 0 0,-1-1 0,0 0 0,1 0 0,0 0 0,-1-1 0,1 0 0,-10-6 0,12 6-151,0 0-1,0 1 0,1-1 0,-1-1 1,1 1-1,0 0 0,0-1 1,-2-4-1,-2-4-6674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0:28.983"/>
    </inkml:context>
    <inkml:brush xml:id="br0">
      <inkml:brushProperty name="width" value="0.05" units="cm"/>
      <inkml:brushProperty name="height" value="0.05" units="cm"/>
      <inkml:brushProperty name="color" value="#E71224"/>
    </inkml:brush>
  </inkml:definitions>
  <inkml:trace contextRef="#ctx0" brushRef="#br0">1 0 24575,'1'0'0,"0"1"0,0-1 0,0 1 0,0-1 0,0 1 0,0 0 0,0-1 0,0 1 0,0 0 0,0 0 0,0-1 0,0 1 0,0 0 0,-1 0 0,1 0 0,0 0 0,-1 0 0,2 2 0,12 23 0,-11-19 0,2 2 0,0-1 0,0 0 0,1 0 0,1 0 0,-1-1 0,1 0 0,0 0 0,1 0 0,0-1 0,0-1 0,11 7 0,10 4 0,1-3 0,34 12 0,2 1 0,79 42-1365,-122-58-5461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0:49.957"/>
    </inkml:context>
    <inkml:brush xml:id="br0">
      <inkml:brushProperty name="width" value="0.05" units="cm"/>
      <inkml:brushProperty name="height" value="0.05" units="cm"/>
      <inkml:brushProperty name="color" value="#E71224"/>
    </inkml:brush>
  </inkml:definitions>
  <inkml:trace contextRef="#ctx0" brushRef="#br0">1 67 24575,'1204'0'0,"-1183"-1"0,0-1 0,0-2 0,0 0 0,22-7 0,-20 4 0,0 2 0,44-6 0,-22 9 0,44-9 0,-61 7-682,53-1-1,-63 5-6143</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0:52.444"/>
    </inkml:context>
    <inkml:brush xml:id="br0">
      <inkml:brushProperty name="width" value="0.05" units="cm"/>
      <inkml:brushProperty name="height" value="0.05" units="cm"/>
      <inkml:brushProperty name="color" value="#E71224"/>
    </inkml:brush>
  </inkml:definitions>
  <inkml:trace contextRef="#ctx0" brushRef="#br0">0 17 24575,'0'-1'0,"1"0"0,-1 1 0,0-1 0,0 0 0,1 0 0,-1 0 0,0 1 0,1-1 0,-1 0 0,1 0 0,-1 1 0,1-1 0,-1 0 0,1 1 0,0-1 0,-1 1 0,1-1 0,0 1 0,-1-1 0,1 1 0,0-1 0,0 1 0,-1 0 0,1-1 0,0 1 0,0 0 0,0 0 0,0 0 0,-1-1 0,1 1 0,0 0 0,0 0 0,0 0 0,0 0 0,-1 0 0,1 1 0,1-1 0,32 7 0,-16 4 0,0 0 0,-1 0 0,31 29 0,-28-23 0,35 24 0,205 136 0,-214-141 0,-2 3 0,-1 1 0,49 62 0,-52-57 0,65 57 0,-53-54 0,47 35 0,-78-66 0,34 20 0,-31-22 0,30 25 0,-22-14 0,47 28 0,-29-22 0,-15-10 0,-28-18 0,1 0 0,-1 0 0,0 1 0,0 0 0,0 0 0,-1 1 0,0 0 0,0 0 0,0 1 0,-1-1 0,8 14 0,3 11-1365,-8-16-5461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0:54.667"/>
    </inkml:context>
    <inkml:brush xml:id="br0">
      <inkml:brushProperty name="width" value="0.05" units="cm"/>
      <inkml:brushProperty name="height" value="0.05" units="cm"/>
      <inkml:brushProperty name="color" value="#E71224"/>
    </inkml:brush>
  </inkml:definitions>
  <inkml:trace contextRef="#ctx0" brushRef="#br0">0 0 24575,'5'1'0,"0"0"0,0 0 0,0 0 0,-1 0 0,1 1 0,0-1 0,-1 1 0,1 0 0,-1 1 0,0-1 0,0 1 0,0 0 0,0 0 0,0 0 0,-1 1 0,1-1 0,4 8 0,6 7 0,0 1 0,15 30 0,-23-38 0,196 287 0,-139-211 0,296 393 0,-227-292 0,38 37 0,44 57 0,-195-260 0,-5-5 0,-1 0 0,-1 1 0,14 25 0,-2 6-1365,-19-34-5461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51:05.795"/>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29:23.470"/>
    </inkml:context>
    <inkml:brush xml:id="br0">
      <inkml:brushProperty name="width" value="0.05" units="cm"/>
      <inkml:brushProperty name="height" value="0.05" units="cm"/>
      <inkml:brushProperty name="color" value="#E71224"/>
    </inkml:brush>
  </inkml:definitions>
  <inkml:trace contextRef="#ctx0" brushRef="#br0">244 4 24575,'0'0'0,"0"-1"0,0 1 0,0 0 0,0 0 0,1 0 0,-1-1 0,0 1 0,0 0 0,0 0 0,1 0 0,-1 0 0,0-1 0,0 1 0,1 0 0,-1 0 0,0 0 0,0 0 0,1 0 0,-1 0 0,0 0 0,1 0 0,-1 0 0,0 0 0,0 0 0,1 0 0,-1 0 0,0 0 0,0 0 0,1 0 0,-1 0 0,0 0 0,1 0 0,-1 0 0,0 0 0,0 0 0,0 1 0,1-1 0,-1 0 0,0 0 0,0 0 0,1 0 0,-1 1 0,0-1 0,0 0 0,1 1 0,5 17 0,-2 24 0,-4-42 0,3 556 0,-6-281 0,3-162 0,-13 535 0,13-644 0,-48 484 0,-22 172 0,17-114 0,-22 161 0,69-254 0,9-258 0,-5-109 0,4 94 0,-2-178 0,1 0 0,-1 0 0,0 0 0,1 0 0,-1 0 0,1 0 0,0 0 0,0 0 0,-1-1 0,1 1 0,0 0 0,1 0 0,-1-1 0,0 1 0,0-1 0,1 1 0,-1-1 0,1 0 0,2 3 0,0-2 0,-1-1 0,1 1 0,-1-1 0,1 0 0,0 1 0,0-2 0,-1 1 0,1 0 0,7 0 0,6-2 0,0 0 0,0 0 0,27-8 0,-40 9 0,629-107 0,-102 69 0,-273 22 0,400 6 0,-403 12 0,-219-2 0,-1-2 0,46-9 0,-59 8 25,40 1-1,-47 2-226,-1 0 0,0 0 0,1-2 0,-1 0 0,0 0 0,25-9 0,-21 2-6624</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29:27.370"/>
    </inkml:context>
    <inkml:brush xml:id="br0">
      <inkml:brushProperty name="width" value="0.05" units="cm"/>
      <inkml:brushProperty name="height" value="0.05" units="cm"/>
      <inkml:brushProperty name="color" value="#E71224"/>
    </inkml:brush>
  </inkml:definitions>
  <inkml:trace contextRef="#ctx0" brushRef="#br0">3 3 24575,'-2'2'0,"9"4"0,11 3 0,5-2 0,0 0 0,0-2 0,39 4 0,15 4 0,111 27 0,226 18 0,-326-49 0,66 2 0,421-12 0,-535-2 0,1-2 0,-1-2 0,74-22 0,-106 26 0,93-33 0,-72 24 0,1 1 0,58-12 0,-36 14 0,189-26 0,-200 32 0,1 1 0,48 6 0,-88-4 0,0 0 0,0 0 0,0 1 0,0-1 0,0 1 0,0 0 0,0-1 0,0 1 0,0 0 0,-1 0 0,1 0 0,0 0 0,0 1 0,-1-1 0,1 0 0,-1 1 0,1-1 0,-1 1 0,0 0 0,2 2 0,-1 0 0,0 0 0,0 0 0,-1 1 0,0-1 0,0 0 0,0 1 0,0-1 0,-1 1 0,1 5 0,-2 9 0,0-1 0,-2 1 0,-6 27 0,-68 213 0,39-140 0,-85 299 0,52-172 0,-1 43 0,61-225 0,2-1 0,-1 107 0,12 597 0,20-486 0,1 4 0,-11-15 0,-1 205 0,-13-292 0,2 619 0,2-751 0,16 82 0,-16-120 0,-2-11-124,0 0 0,1 0 0,-1 0 0,1 1 0,0-1 0,-1 0-1,1 0 1,0 0 0,0 0 0,2 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16:18.252"/>
    </inkml:context>
    <inkml:brush xml:id="br0">
      <inkml:brushProperty name="width" value="0.05" units="cm"/>
      <inkml:brushProperty name="height" value="0.05" units="cm"/>
      <inkml:brushProperty name="color" value="#E71224"/>
    </inkml:brush>
  </inkml:definitions>
  <inkml:trace contextRef="#ctx0" brushRef="#br0">1 179 24575,'1'-2'0,"0"0"0,1 0 0,-1 0 0,1 0 0,0 0 0,0 0 0,0 0 0,0 0 0,0 1 0,0-1 0,0 1 0,0 0 0,5-3 0,3-2 0,10-5 0,1 1 0,0 0 0,0 1 0,0 2 0,1 0 0,41-7 0,-16 3 0,44-9 0,1 5 0,104-6 0,188 13 0,-287 7 0,-37-1 0,1 3 0,102 14 0,212 39 0,-202-33 0,-148-16-1365,-8 0-5461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29:32.374"/>
    </inkml:context>
    <inkml:brush xml:id="br0">
      <inkml:brushProperty name="width" value="0.05" units="cm"/>
      <inkml:brushProperty name="height" value="0.05" units="cm"/>
      <inkml:brushProperty name="color" value="#E71224"/>
    </inkml:brush>
  </inkml:definitions>
  <inkml:trace contextRef="#ctx0" brushRef="#br0">4 1 24575,'0'0'0,"0"0"0,-1 0 0,1 1 0,0-1 0,-1 0 0,1 0 0,0 1 0,0-1 0,0 0 0,-1 1 0,1-1 0,0 0 0,0 1 0,0-1 0,0 0 0,-1 1 0,1-1 0,0 0 0,0 1 0,0-1 0,0 0 0,0 1 0,0-1 0,0 0 0,0 1 0,0-1 0,0 1 0,0-1 0,0 0 0,1 1 0,-1-1 0,0 0 0,0 1 0,0-1 0,0 0 0,1 1 0,5 19 0,-4-17 0,20 53 0,53 90 0,-61-120 0,7 10 0,42 51 0,-12-20 0,-50-64-170,1-1-1,0 1 0,1-1 1,-1 0-1,0 1 0,1-1 1,5 3-1,4 1-6655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29:33.230"/>
    </inkml:context>
    <inkml:brush xml:id="br0">
      <inkml:brushProperty name="width" value="0.05" units="cm"/>
      <inkml:brushProperty name="height" value="0.05" units="cm"/>
      <inkml:brushProperty name="color" value="#E71224"/>
    </inkml:brush>
  </inkml:definitions>
  <inkml:trace contextRef="#ctx0" brushRef="#br0">485 0 24575,'-7'1'0,"1"-1"0,-1 1 0,0 0 0,1 1 0,-1-1 0,1 1 0,-1 1 0,1-1 0,-8 5 0,-51 37 0,28-17 0,-46 33 0,-91 87 0,137-111-1365,22-20-5461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30:21.178"/>
    </inkml:context>
    <inkml:brush xml:id="br0">
      <inkml:brushProperty name="width" value="0.05" units="cm"/>
      <inkml:brushProperty name="height" value="0.05" units="cm"/>
      <inkml:brushProperty name="color" value="#E71224"/>
    </inkml:brush>
  </inkml:definitions>
  <inkml:trace contextRef="#ctx0" brushRef="#br0">8 81 24575,'0'-2'0,"1"0"0,-1 0 0,1 0 0,0 1 0,0-1 0,0 0 0,0 1 0,0-1 0,0 0 0,0 1 0,0-1 0,1 1 0,-1 0 0,0-1 0,1 1 0,0 0 0,-1 0 0,1 0 0,-1 0 0,1 0 0,4-1 0,41-16 0,-44 17 0,27-8 0,57-9 0,-86 17 0,1 1 0,-1 0 0,1 0 0,0 0 0,0 0 0,-1 0 0,1 0 0,0 0 0,-1 1 0,1-1 0,-1 0 0,1 1 0,0 0 0,-1-1 0,1 1 0,-1 0 0,1 0 0,-1 0 0,0 0 0,1 0 0,-1 0 0,0 0 0,0 0 0,2 2 0,-1 0 0,-1 0 0,1 0 0,-1 0 0,0 1 0,0-1 0,0 0 0,0 1 0,-1-1 0,0 0 0,1 1 0,-1 4 0,-1 6 0,0-1 0,-1 0 0,-1 1 0,0-1 0,-6 16 0,6-21 0,-1 1 0,-1 0 0,0-1 0,0 0 0,0 0 0,-1-1 0,0 0 0,-12 11 0,-5 2 0,-34 23 0,34-27 0,-38 34 0,60-49 0,0-1 0,0 1 0,0 0 0,0 0 0,0 0 0,0 1 0,0-1 0,0 0 0,0 0 0,1 0 0,-1 1 0,0-1 0,1 0 0,-1 1 0,1-1 0,0 0 0,-1 1 0,1-1 0,0 1 0,0 2 0,0-4 0,1 1 0,-1 0 0,1 0 0,-1 0 0,1 0 0,0 0 0,-1-1 0,1 1 0,0 0 0,0-1 0,0 1 0,-1 0 0,1-1 0,0 1 0,0-1 0,0 0 0,0 1 0,0-1 0,0 0 0,0 1 0,2-1 0,8 2 0,1 0 0,0-1 0,21-2 0,-26 1 0,168-2-1365,-154 2-5461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29:31.450"/>
    </inkml:context>
    <inkml:brush xml:id="br0">
      <inkml:brushProperty name="width" value="0.05" units="cm"/>
      <inkml:brushProperty name="height" value="0.05" units="cm"/>
      <inkml:brushProperty name="color" value="#E71224"/>
    </inkml:brush>
  </inkml:definitions>
  <inkml:trace contextRef="#ctx0" brushRef="#br0">747 23 24575,'-5'94'0,"-5"-1"0,-34 153 0,4-40 0,-47 275 0,24-142 0,-21 53 0,53-258 0,4 2 0,-23 88 0,-102 375 0,135-516 0,-1 3 0,-11 135 0,-6 122 0,18-194 0,4 214 0,13-313 0,-2 1 0,-10 59 0,8-85 0,1 0 0,1 0 0,0 0 0,4 31 0,-2-53 0,1-1 0,0 1 0,-1 0 0,1-1 0,0 1 0,0 0 0,0-1 0,1 1 0,-1-1 0,0 0 0,1 1 0,0-1 0,-1 0 0,1 0 0,0 0 0,0 0 0,0-1 0,1 1 0,-1 0 0,0-1 0,1 1 0,-1-1 0,1 0 0,4 2 0,5 0 0,0 1 0,1-2 0,-1 0 0,16 1 0,-8-1 0,179 13 0,232-12 0,-226-5 0,-4-9 0,9-1 0,27 14 0,272-3 0,-289-16 0,-177 12 0,-32 4 0,-1 0 0,1-1 0,-1 0 0,0 0 0,10-5 0,-16 5 0,0 1 0,-1-1 0,0 0 0,1-1 0,-1 1 0,0 0 0,0-1 0,0 0 0,0 1 0,-1-1 0,1-1 0,-1 1 0,1 0 0,-1 0 0,0-1 0,1-3 0,9-25 0,0 0 0,-3 0 0,10-57 0,2-104 0,-2 8 0,26-56 0,82-261 0,-56 221 0,-12 44 0,64-251 0,-81 278 0,48-201 0,42-257 0,-54 327 0,-68 305 0,-4 12 0,0 4 0,-1 0 0,0-1 0,-2 0 0,2-36 0,-5 47 0,0-1 0,-1 1 0,0-1 0,0 1 0,-6-20 0,5 26 0,0 0 0,0 0 0,0 1 0,0-1 0,-1 1 0,1-1 0,-1 1 0,0 0 0,0 0 0,0 0 0,-1 0 0,1 1 0,-1-1 0,1 1 0,-1 0 0,0 0 0,-6-2 0,-5-1 0,0 0 0,0 1 0,-24-2 0,-25-7 0,-79-30 0,-184-50 0,259 78 0,-1 3 0,-131-6 0,-158-4 0,122 4 0,167 14 0,-480-15 0,482 21 0,1 3 0,0 2 0,-78 21 0,99-19 0,7-1 0,1 2 0,-41 15 0,-53 23-1365,116-42-5461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29:34.291"/>
    </inkml:context>
    <inkml:brush xml:id="br0">
      <inkml:brushProperty name="width" value="0.05" units="cm"/>
      <inkml:brushProperty name="height" value="0.05" units="cm"/>
      <inkml:brushProperty name="color" value="#E71224"/>
    </inkml:brush>
  </inkml:definitions>
  <inkml:trace contextRef="#ctx0" brushRef="#br0">1 1 24575,'1'0'0,"0"0"0,1 1 0,-1-1 0,0 1 0,1 0 0,-1-1 0,0 1 0,0 0 0,1 0 0,-1 0 0,0 0 0,0 0 0,0 0 0,0 0 0,0 0 0,0 0 0,-1 0 0,1 1 0,0 0 0,16 30 0,-15-26 0,187 377 0,-170-346-1365,-12-23-5461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29:35.231"/>
    </inkml:context>
    <inkml:brush xml:id="br0">
      <inkml:brushProperty name="width" value="0.05" units="cm"/>
      <inkml:brushProperty name="height" value="0.05" units="cm"/>
      <inkml:brushProperty name="color" value="#E71224"/>
    </inkml:brush>
  </inkml:definitions>
  <inkml:trace contextRef="#ctx0" brushRef="#br0">1196 0 24575,'-131'126'0,"-11"6"0,38-38 0,-274 269 0,345-330 0,-31 42 0,22-25 0,12-13 0,21-23 0,-2-1 0,0-1 0,0 0 0,-1 0 0,-14 10 0,21-20 9,0 1-1,0-1 1,0 0-1,0 0 1,0 0 0,0-1-1,0 0 1,-1 0-1,1 0 1,0-1-1,-1 1 1,1-1-1,-10-2 1,4 1-221,1-1 0,0 0 0,-1-1-1,1 0 1,0 0 0,-9-6 0,-10-6-6614</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30:24.388"/>
    </inkml:context>
    <inkml:brush xml:id="br0">
      <inkml:brushProperty name="width" value="0.05" units="cm"/>
      <inkml:brushProperty name="height" value="0.05" units="cm"/>
      <inkml:brushProperty name="color" value="#E71224"/>
    </inkml:brush>
  </inkml:definitions>
  <inkml:trace contextRef="#ctx0" brushRef="#br0">24 25 24575,'21'0'0,"0"-1"0,0-2 0,32-6 0,-39 6 0,0 0 0,0 1 0,0 0 0,17 1 0,-28 1 0,-1 0 0,1 0 0,-1 0 0,0 0 0,1 1 0,-1-1 0,1 1 0,-1-1 0,1 1 0,-1 0 0,0 0 0,0 0 0,1 0 0,-1 1 0,0-1 0,0 0 0,0 1 0,0 0 0,-1-1 0,1 1 0,0 0 0,-1 0 0,1 0 0,-1 0 0,0 0 0,1 0 0,-1 1 0,0-1 0,0 0 0,-1 1 0,2 2 0,-1 4 0,-1 0 0,0 0 0,0 0 0,0 0 0,-1 0 0,-1 0 0,0-1 0,0 1 0,0 0 0,-1-1 0,-1 0 0,1 1 0,-1-1 0,-1-1 0,1 1 0,-1-1 0,-1 1 0,1-1 0,-13 11 0,-15 16 0,-58 47 0,60-61 0,25-17 0,0 0 0,0 1 0,1-1 0,0 1 0,0 0 0,0 1 0,0-1 0,0 1 0,1 0 0,0 0 0,-5 9 0,8-14 0,1 1 0,0-1 0,0 1 0,-1-1 0,1 1 0,0 0 0,0-1 0,0 1 0,0-1 0,0 1 0,0 0 0,0-1 0,0 1 0,0-1 0,0 1 0,0 0 0,0-1 0,0 1 0,0-1 0,0 1 0,1 0 0,-1-1 0,0 1 0,0-1 0,1 1 0,-1-1 0,0 1 0,2 0 0,16 4 0,27-13 0,-42 8 0,46-14 0,-35 9 0,2 1 0,-1 0 0,0 1 0,26-2 0,-7 6-28,-23 0-240,0-1 1,1 0 0,-1-1-1,16-3 1,-13 0-6559</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30:36.265"/>
    </inkml:context>
    <inkml:brush xml:id="br0">
      <inkml:brushProperty name="width" value="0.05" units="cm"/>
      <inkml:brushProperty name="height" value="0.05" units="cm"/>
      <inkml:brushProperty name="color" value="#E71224"/>
    </inkml:brush>
  </inkml:definitions>
  <inkml:trace contextRef="#ctx0" brushRef="#br0">265 27 24575,'0'-1'0,"-1"0"0,1 0 0,-1 0 0,1 1 0,-1-1 0,1 0 0,-1 0 0,0 0 0,1 0 0,-1 1 0,0-1 0,0 0 0,1 0 0,-1 1 0,0-1 0,0 1 0,0-1 0,0 1 0,0-1 0,0 1 0,0 0 0,0-1 0,0 1 0,0 0 0,0 0 0,0-1 0,-1 1 0,-35-4 0,33 4 0,-19-2 0,9 0 0,-1 1 0,1 1 0,-1 0 0,1 0 0,-1 1 0,-27 7 0,40-7 0,-1 1 0,1 0 0,0 0 0,0-1 0,0 1 0,0 1 0,0-1 0,0 0 0,0 0 0,1 1 0,-1-1 0,1 1 0,0-1 0,0 1 0,0-1 0,0 1 0,0 0 0,0 0 0,1-1 0,0 1 0,-1 0 0,1 0 0,0 0 0,1 3 0,-2 2 0,2 0 0,-1 0 0,1 0 0,1 0 0,-1 0 0,1 0 0,5 12 0,-3-13 0,1 0 0,-1 0 0,1 0 0,0-1 0,10 9 0,-10-9 0,1-1 0,-1 1 0,0 0 0,-1 1 0,1-1 0,4 11 0,6 15 0,-10-21 0,1 0 0,-2 1 0,1 0 0,-2 0 0,1 0 0,1 13 0,4 23 0,-6-39 0,-1-1 0,0 1 0,0 0 0,-1 0 0,0 0 0,-1 0 0,0 0 0,0 0 0,-3 13 0,3-22 0,0 1 0,0 0 0,0 0 0,0 0 0,-1-1 0,1 1 0,0 0 0,-1-1 0,1 1 0,-1 0 0,1-1 0,-1 1 0,1 0 0,-1-1 0,1 1 0,-1-1 0,1 1 0,-1-1 0,0 1 0,1-1 0,-1 1 0,0-1 0,1 0 0,-1 1 0,0-1 0,0 0 0,1 0 0,-1 1 0,0-1 0,0 0 0,0 0 0,1 0 0,-2 0 0,-1-1 0,1 0 0,0 1 0,-1-1 0,1-1 0,0 1 0,-1 0 0,1 0 0,0-1 0,0 1 0,-3-4 0,-3-3 0,1 0 0,0 0 0,0 0 0,-8-14 0,-10-20 0,13 24 0,1-1 0,-11-23 0,20 38 0,0 0 0,1-1 0,-1 1 0,1-1 0,0 1 0,0-1 0,1 0 0,-1 1 0,1-1 0,0 0 0,0 1 0,1-1 0,-1 0 0,1 1 0,2-8 0,0 7 0,0 1 0,1-1 0,-1 1 0,1 0 0,0 0 0,0 0 0,0 0 0,0 1 0,1 0 0,0 0 0,-1 0 0,1 0 0,0 1 0,1-1 0,8-1 0,-5 0 0,0 0 0,0-1 0,13-8 0,-15 8-68,0-1 0,0 1-1,0-1 1,-1 0 0,0-1 0,0 0-1,-1 0 1,1 0 0,-2 0 0,1-1-1,-1 0 1,0 0 0,0 0 0,-1 0-1,-1-1 1,1 1 0,-1-1 0,-1 0-1,2-14 1,-3 4-6758</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30:45.591"/>
    </inkml:context>
    <inkml:brush xml:id="br0">
      <inkml:brushProperty name="width" value="0.05" units="cm"/>
      <inkml:brushProperty name="height" value="0.05" units="cm"/>
      <inkml:brushProperty name="color" value="#E71224"/>
    </inkml:brush>
  </inkml:definitions>
  <inkml:trace contextRef="#ctx0" brushRef="#br0">90 89 24575,'0'-1'0,"1"0"0,-1 0 0,1 0 0,-1 0 0,1 0 0,0 0 0,-1 0 0,1 0 0,0 0 0,0 0 0,-1 0 0,1 0 0,0 0 0,0 1 0,0-1 0,0 0 0,0 1 0,2-2 0,24-12 0,-21 11 0,28-17 0,-28 16 0,0 0 0,1 0 0,-1 0 0,1 1 0,0 0 0,0 0 0,0 1 0,10-2 0,15 1 0,-32 3 0,0 0 0,0 0 0,0 0 0,0 0 0,1 0 0,-1 0 0,0 0 0,0 0 0,0 0 0,0 0 0,0 0 0,0 0 0,0 0 0,1 0 0,-1 0 0,0 0 0,0 0 0,0 0 0,0 1 0,0-1 0,0 0 0,0 0 0,0 0 0,1 0 0,-1 0 0,0 0 0,0 0 0,0 0 0,0 0 0,0 0 0,0 0 0,0 1 0,0-1 0,0 0 0,0 0 0,0 0 0,0 0 0,0 0 0,0 0 0,1 0 0,-1 1 0,0-1 0,0 0 0,0 0 0,0 0 0,0 0 0,0 0 0,0 0 0,0 0 0,-1 1 0,1-1 0,0 0 0,0 0 0,0 0 0,0 0 0,0 0 0,-15 10 0,-135 57 0,148-67 0,0 1 0,0-1 0,0 1 0,0 0 0,1 0 0,-1 0 0,0 0 0,1 0 0,-1 0 0,0 0 0,1 0 0,0 1 0,-1-1 0,1 1 0,0-1 0,-1 1 0,1-1 0,0 1 0,0 0 0,1 0 0,-1-1 0,0 1 0,0 0 0,1 0 0,-1 2 0,1-2 0,1 0 0,-1 0 0,1 0 0,0 0 0,0 0 0,-1 0 0,1 0 0,0-1 0,1 1 0,-1 0 0,0 0 0,0-1 0,1 1 0,-1-1 0,1 1 0,0-1 0,-1 0 0,1 0 0,0 1 0,0-1 0,-1 0 0,1-1 0,2 2 0,41 17 0,15 9 0,-55-25 0,-1 0 0,0 0 0,1 0 0,-2 1 0,1 0 0,0-1 0,-1 1 0,1 1 0,-1-1 0,4 8 0,-3-3 0,1 0 0,-1 0 0,-1 1 0,0 0 0,0 0 0,-1-1 0,-1 1 0,2 13 0,-3-19 0,0-1 0,0 1 0,-1 0 0,1 0 0,-1 0 0,0 0 0,1 0 0,-2-1 0,1 1 0,0 0 0,-1-1 0,0 1 0,0-1 0,0 1 0,0-1 0,0 0 0,-1 0 0,0 0 0,1 0 0,-1-1 0,0 1 0,0-1 0,-5 4 0,-1-1 0,0-1 0,0 0 0,0 0 0,0-1 0,-1 0 0,0 0 0,1-1 0,-19 1 0,22-3 0,0 1 0,0-2 0,0 1 0,0-1 0,0 0 0,1 0 0,-1 0 0,0-1 0,1 0 0,-1 0 0,1-1 0,-1 1 0,1-1 0,0 0 0,-9-7 0,-16-13-1365,17 15-5461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8T12:30:29.878"/>
    </inkml:context>
    <inkml:brush xml:id="br0">
      <inkml:brushProperty name="width" value="0.05" units="cm"/>
      <inkml:brushProperty name="height" value="0.05" units="cm"/>
      <inkml:brushProperty name="color" value="#E71224"/>
    </inkml:brush>
  </inkml:definitions>
  <inkml:trace contextRef="#ctx0" brushRef="#br0">47 0 24575,'-1'29'0,"-2"-1"0,-1 1 0,-15 54 0,12-54 0,2-9 0,2 0 0,1 0 0,0 0 0,2 0 0,2 33 0,-2-50 0,1-1 0,-1 0 0,1 0 0,0 0 0,-1 1 0,1-1 0,0 0 0,0 0 0,0 0 0,1 0 0,-1 0 0,0-1 0,1 1 0,-1 0 0,1-1 0,0 1 0,-1-1 0,1 1 0,0-1 0,0 0 0,0 0 0,0 0 0,0 0 0,0 0 0,0 0 0,0 0 0,1-1 0,-1 1 0,4 0 0,7 0 0,1 0 0,-1 0 0,0-2 0,15-1 0,-4 0 0,-16 2-105,0-1 0,1-1 0,-1 1 0,0-1 0,0-1 0,-1 1 0,1-1 0,0-1 0,-1 0 0,0 0 0,0 0 0,12-10 0,-9 5-6721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Shape 664"/>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665" name="Shape 6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Shape 670"/>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671" name="Shape 6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69" name="Shape 69"/>
          <p:cNvSpPr>
            <a:spLocks noGrp="1" noRot="1" noChangeAspect="1"/>
          </p:cNvSpPr>
          <p:nvPr>
            <p:ph type="sldImg" idx="2"/>
          </p:nvPr>
        </p:nvSpPr>
        <p:spPr>
          <a:xfrm>
            <a:off x="380999"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75" name="Shape 75"/>
          <p:cNvSpPr>
            <a:spLocks noGrp="1" noRot="1" noChangeAspect="1"/>
          </p:cNvSpPr>
          <p:nvPr>
            <p:ph type="sldImg" idx="2"/>
          </p:nvPr>
        </p:nvSpPr>
        <p:spPr>
          <a:xfrm>
            <a:off x="380999"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309" name="Shape 3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333" name="Shape 3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339" name="Shape 3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345" name="Shape 3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351" name="Shape 3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363" name="Shape 3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387" name="Shape 3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399" name="Shape 3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423" name="Shape 4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429" name="Shape 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453" name="Shape 4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459" name="Shape 4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465" name="Shape 4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471" name="Shape 4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483" name="Shape 4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489" name="Shape 4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Shape 500"/>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501" name="Shape 5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Shape 507"/>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508" name="Shape 5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Shape 526"/>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533" name="Shape 5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Shape 538"/>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Shape 550"/>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551" name="Shape 5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Shape 557"/>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558" name="Shape 5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Shape 563"/>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564" name="Shape 5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Shape 569"/>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570" name="Shape 5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Shape 575"/>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Shape 581"/>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582" name="Shape 5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Shape 588"/>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589" name="Shape 5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Shape 594"/>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595" name="Shape 5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Shape 600"/>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601" name="Shape 6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Shape 607"/>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608" name="Shape 6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614" name="Shape 6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Shape 626"/>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627" name="Shape 6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Shape 632"/>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633" name="Shape 6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640" name="Shape 6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646" name="Shape 6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653" name="Shape 6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Shape 658"/>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659" name="Shape 6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8"/>
        <p:cNvGrpSpPr/>
        <p:nvPr/>
      </p:nvGrpSpPr>
      <p:grpSpPr>
        <a:xfrm>
          <a:off x="0" y="0"/>
          <a:ext cx="0" cy="0"/>
          <a:chOff x="0" y="0"/>
          <a:chExt cx="0" cy="0"/>
        </a:xfrm>
      </p:grpSpPr>
      <p:sp>
        <p:nvSpPr>
          <p:cNvPr id="9" name="Shape 9"/>
          <p:cNvSpPr/>
          <p:nvPr/>
        </p:nvSpPr>
        <p:spPr>
          <a:xfrm>
            <a:off x="0" y="0"/>
            <a:ext cx="9144000" cy="3429000"/>
          </a:xfrm>
          <a:prstGeom prst="rect">
            <a:avLst/>
          </a:prstGeom>
          <a:solidFill>
            <a:schemeClr val="lt1"/>
          </a:solidFill>
          <a:ln>
            <a:noFill/>
          </a:ln>
        </p:spPr>
        <p:txBody>
          <a:bodyPr lIns="91425" tIns="91425" rIns="91425" bIns="91425" anchor="ctr" anchorCtr="0">
            <a:noAutofit/>
          </a:bodyPr>
          <a:lstStyle/>
          <a:p>
            <a:pPr>
              <a:spcBef>
                <a:spcPts val="0"/>
              </a:spcBef>
              <a:buNone/>
            </a:pPr>
            <a:endParaRPr/>
          </a:p>
        </p:txBody>
      </p:sp>
      <p:sp>
        <p:nvSpPr>
          <p:cNvPr id="10" name="Shape 10"/>
          <p:cNvSpPr txBox="1">
            <a:spLocks noGrp="1"/>
          </p:cNvSpPr>
          <p:nvPr>
            <p:ph type="ctrTitle"/>
          </p:nvPr>
        </p:nvSpPr>
        <p:spPr>
          <a:xfrm>
            <a:off x="311700" y="392150"/>
            <a:ext cx="8520599" cy="2690399"/>
          </a:xfrm>
          <a:prstGeom prst="rect">
            <a:avLst/>
          </a:prstGeom>
        </p:spPr>
        <p:txBody>
          <a:bodyPr lIns="91425" tIns="91425" rIns="91425" bIns="91425" anchor="ctr" anchorCtr="0"/>
          <a:lstStyle>
            <a:lvl1pPr algn="ctr" rtl="0">
              <a:spcBef>
                <a:spcPts val="0"/>
              </a:spcBef>
              <a:buSzPct val="100000"/>
              <a:defRPr sz="8000"/>
            </a:lvl1pPr>
            <a:lvl2pPr algn="ctr" rtl="0">
              <a:spcBef>
                <a:spcPts val="0"/>
              </a:spcBef>
              <a:buSzPct val="100000"/>
              <a:defRPr sz="8000"/>
            </a:lvl2pPr>
            <a:lvl3pPr algn="ctr" rtl="0">
              <a:spcBef>
                <a:spcPts val="0"/>
              </a:spcBef>
              <a:buSzPct val="100000"/>
              <a:defRPr sz="8000"/>
            </a:lvl3pPr>
            <a:lvl4pPr algn="ctr" rtl="0">
              <a:spcBef>
                <a:spcPts val="0"/>
              </a:spcBef>
              <a:buSzPct val="100000"/>
              <a:defRPr sz="8000"/>
            </a:lvl4pPr>
            <a:lvl5pPr algn="ctr" rtl="0">
              <a:spcBef>
                <a:spcPts val="0"/>
              </a:spcBef>
              <a:buSzPct val="100000"/>
              <a:defRPr sz="8000"/>
            </a:lvl5pPr>
            <a:lvl6pPr algn="ctr" rtl="0">
              <a:spcBef>
                <a:spcPts val="0"/>
              </a:spcBef>
              <a:buSzPct val="100000"/>
              <a:defRPr sz="8000"/>
            </a:lvl6pPr>
            <a:lvl7pPr algn="ctr" rtl="0">
              <a:spcBef>
                <a:spcPts val="0"/>
              </a:spcBef>
              <a:buSzPct val="100000"/>
              <a:defRPr sz="8000"/>
            </a:lvl7pPr>
            <a:lvl8pPr algn="ctr" rtl="0">
              <a:spcBef>
                <a:spcPts val="0"/>
              </a:spcBef>
              <a:buSzPct val="100000"/>
              <a:defRPr sz="8000"/>
            </a:lvl8pPr>
            <a:lvl9pPr algn="ctr" rtl="0">
              <a:spcBef>
                <a:spcPts val="0"/>
              </a:spcBef>
              <a:buSzPct val="100000"/>
              <a:defRPr sz="8000"/>
            </a:lvl9pPr>
          </a:lstStyle>
          <a:p>
            <a:endParaRPr/>
          </a:p>
        </p:txBody>
      </p:sp>
      <p:sp>
        <p:nvSpPr>
          <p:cNvPr id="11" name="Shape 11"/>
          <p:cNvSpPr txBox="1">
            <a:spLocks noGrp="1"/>
          </p:cNvSpPr>
          <p:nvPr>
            <p:ph type="subTitle" idx="1"/>
          </p:nvPr>
        </p:nvSpPr>
        <p:spPr>
          <a:xfrm>
            <a:off x="311700" y="3890400"/>
            <a:ext cx="8520599" cy="706200"/>
          </a:xfrm>
          <a:prstGeom prst="rect">
            <a:avLst/>
          </a:prstGeom>
        </p:spPr>
        <p:txBody>
          <a:bodyPr lIns="91425" tIns="91425" rIns="91425" bIns="91425" anchor="ctr" anchorCtr="0"/>
          <a:lstStyle>
            <a:lvl1pPr algn="ctr" rtl="0">
              <a:lnSpc>
                <a:spcPct val="100000"/>
              </a:lnSpc>
              <a:spcBef>
                <a:spcPts val="0"/>
              </a:spcBef>
              <a:spcAft>
                <a:spcPts val="0"/>
              </a:spcAft>
              <a:buClr>
                <a:schemeClr val="accent1"/>
              </a:buClr>
              <a:buSzPct val="100000"/>
              <a:buNone/>
              <a:defRPr sz="2100" b="1">
                <a:solidFill>
                  <a:schemeClr val="accent1"/>
                </a:solidFill>
              </a:defRPr>
            </a:lvl1pPr>
            <a:lvl2pPr algn="ctr" rtl="0">
              <a:lnSpc>
                <a:spcPct val="100000"/>
              </a:lnSpc>
              <a:spcBef>
                <a:spcPts val="0"/>
              </a:spcBef>
              <a:spcAft>
                <a:spcPts val="0"/>
              </a:spcAft>
              <a:buClr>
                <a:schemeClr val="accent1"/>
              </a:buClr>
              <a:buSzPct val="100000"/>
              <a:buNone/>
              <a:defRPr sz="2100" b="1">
                <a:solidFill>
                  <a:schemeClr val="accent1"/>
                </a:solidFill>
              </a:defRPr>
            </a:lvl2pPr>
            <a:lvl3pPr algn="ctr" rtl="0">
              <a:lnSpc>
                <a:spcPct val="100000"/>
              </a:lnSpc>
              <a:spcBef>
                <a:spcPts val="0"/>
              </a:spcBef>
              <a:spcAft>
                <a:spcPts val="0"/>
              </a:spcAft>
              <a:buClr>
                <a:schemeClr val="accent1"/>
              </a:buClr>
              <a:buSzPct val="100000"/>
              <a:buNone/>
              <a:defRPr sz="2100" b="1">
                <a:solidFill>
                  <a:schemeClr val="accent1"/>
                </a:solidFill>
              </a:defRPr>
            </a:lvl3pPr>
            <a:lvl4pPr algn="ctr" rtl="0">
              <a:lnSpc>
                <a:spcPct val="100000"/>
              </a:lnSpc>
              <a:spcBef>
                <a:spcPts val="0"/>
              </a:spcBef>
              <a:spcAft>
                <a:spcPts val="0"/>
              </a:spcAft>
              <a:buClr>
                <a:schemeClr val="accent1"/>
              </a:buClr>
              <a:buSzPct val="100000"/>
              <a:buNone/>
              <a:defRPr sz="2100" b="1">
                <a:solidFill>
                  <a:schemeClr val="accent1"/>
                </a:solidFill>
              </a:defRPr>
            </a:lvl4pPr>
            <a:lvl5pPr algn="ctr" rtl="0">
              <a:lnSpc>
                <a:spcPct val="100000"/>
              </a:lnSpc>
              <a:spcBef>
                <a:spcPts val="0"/>
              </a:spcBef>
              <a:spcAft>
                <a:spcPts val="0"/>
              </a:spcAft>
              <a:buClr>
                <a:schemeClr val="accent1"/>
              </a:buClr>
              <a:buSzPct val="100000"/>
              <a:buNone/>
              <a:defRPr sz="2100" b="1">
                <a:solidFill>
                  <a:schemeClr val="accent1"/>
                </a:solidFill>
              </a:defRPr>
            </a:lvl5pPr>
            <a:lvl6pPr algn="ctr" rtl="0">
              <a:lnSpc>
                <a:spcPct val="100000"/>
              </a:lnSpc>
              <a:spcBef>
                <a:spcPts val="0"/>
              </a:spcBef>
              <a:spcAft>
                <a:spcPts val="0"/>
              </a:spcAft>
              <a:buClr>
                <a:schemeClr val="accent1"/>
              </a:buClr>
              <a:buSzPct val="100000"/>
              <a:buNone/>
              <a:defRPr sz="2100" b="1">
                <a:solidFill>
                  <a:schemeClr val="accent1"/>
                </a:solidFill>
              </a:defRPr>
            </a:lvl6pPr>
            <a:lvl7pPr algn="ctr" rtl="0">
              <a:lnSpc>
                <a:spcPct val="100000"/>
              </a:lnSpc>
              <a:spcBef>
                <a:spcPts val="0"/>
              </a:spcBef>
              <a:spcAft>
                <a:spcPts val="0"/>
              </a:spcAft>
              <a:buClr>
                <a:schemeClr val="accent1"/>
              </a:buClr>
              <a:buSzPct val="100000"/>
              <a:buNone/>
              <a:defRPr sz="2100" b="1">
                <a:solidFill>
                  <a:schemeClr val="accent1"/>
                </a:solidFill>
              </a:defRPr>
            </a:lvl7pPr>
            <a:lvl8pPr algn="ctr" rtl="0">
              <a:lnSpc>
                <a:spcPct val="100000"/>
              </a:lnSpc>
              <a:spcBef>
                <a:spcPts val="0"/>
              </a:spcBef>
              <a:spcAft>
                <a:spcPts val="0"/>
              </a:spcAft>
              <a:buClr>
                <a:schemeClr val="accent1"/>
              </a:buClr>
              <a:buSzPct val="100000"/>
              <a:buNone/>
              <a:defRPr sz="2100" b="1">
                <a:solidFill>
                  <a:schemeClr val="accent1"/>
                </a:solidFill>
              </a:defRPr>
            </a:lvl8pPr>
            <a:lvl9pPr algn="ctr" rtl="0">
              <a:lnSpc>
                <a:spcPct val="100000"/>
              </a:lnSpc>
              <a:spcBef>
                <a:spcPts val="0"/>
              </a:spcBef>
              <a:spcAft>
                <a:spcPts val="0"/>
              </a:spcAft>
              <a:buClr>
                <a:schemeClr val="accent1"/>
              </a:buClr>
              <a:buSzPct val="100000"/>
              <a:buNone/>
              <a:defRPr sz="2100" b="1">
                <a:solidFill>
                  <a:schemeClr val="accent1"/>
                </a:solidFill>
              </a:defRPr>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311700" y="1240275"/>
            <a:ext cx="8520599" cy="1981800"/>
          </a:xfrm>
          <a:prstGeom prst="rect">
            <a:avLst/>
          </a:prstGeom>
        </p:spPr>
        <p:txBody>
          <a:bodyPr lIns="91425" tIns="91425" rIns="91425" bIns="91425" anchor="b" anchorCtr="0"/>
          <a:lstStyle>
            <a:lvl1pPr algn="ctr" rtl="0">
              <a:spcBef>
                <a:spcPts val="0"/>
              </a:spcBef>
              <a:buClr>
                <a:schemeClr val="lt1"/>
              </a:buClr>
              <a:buSzPct val="100000"/>
              <a:defRPr sz="12000">
                <a:solidFill>
                  <a:schemeClr val="lt1"/>
                </a:solidFill>
              </a:defRPr>
            </a:lvl1pPr>
            <a:lvl2pPr algn="ctr" rtl="0">
              <a:spcBef>
                <a:spcPts val="0"/>
              </a:spcBef>
              <a:buClr>
                <a:schemeClr val="lt1"/>
              </a:buClr>
              <a:buSzPct val="100000"/>
              <a:defRPr sz="12000">
                <a:solidFill>
                  <a:schemeClr val="lt1"/>
                </a:solidFill>
              </a:defRPr>
            </a:lvl2pPr>
            <a:lvl3pPr algn="ctr" rtl="0">
              <a:spcBef>
                <a:spcPts val="0"/>
              </a:spcBef>
              <a:buClr>
                <a:schemeClr val="lt1"/>
              </a:buClr>
              <a:buSzPct val="100000"/>
              <a:defRPr sz="12000">
                <a:solidFill>
                  <a:schemeClr val="lt1"/>
                </a:solidFill>
              </a:defRPr>
            </a:lvl3pPr>
            <a:lvl4pPr algn="ctr" rtl="0">
              <a:spcBef>
                <a:spcPts val="0"/>
              </a:spcBef>
              <a:buClr>
                <a:schemeClr val="lt1"/>
              </a:buClr>
              <a:buSzPct val="100000"/>
              <a:defRPr sz="12000">
                <a:solidFill>
                  <a:schemeClr val="lt1"/>
                </a:solidFill>
              </a:defRPr>
            </a:lvl4pPr>
            <a:lvl5pPr algn="ctr" rtl="0">
              <a:spcBef>
                <a:spcPts val="0"/>
              </a:spcBef>
              <a:buClr>
                <a:schemeClr val="lt1"/>
              </a:buClr>
              <a:buSzPct val="100000"/>
              <a:defRPr sz="12000">
                <a:solidFill>
                  <a:schemeClr val="lt1"/>
                </a:solidFill>
              </a:defRPr>
            </a:lvl5pPr>
            <a:lvl6pPr algn="ctr" rtl="0">
              <a:spcBef>
                <a:spcPts val="0"/>
              </a:spcBef>
              <a:buClr>
                <a:schemeClr val="lt1"/>
              </a:buClr>
              <a:buSzPct val="100000"/>
              <a:defRPr sz="12000">
                <a:solidFill>
                  <a:schemeClr val="lt1"/>
                </a:solidFill>
              </a:defRPr>
            </a:lvl6pPr>
            <a:lvl7pPr algn="ctr" rtl="0">
              <a:spcBef>
                <a:spcPts val="0"/>
              </a:spcBef>
              <a:buClr>
                <a:schemeClr val="lt1"/>
              </a:buClr>
              <a:buSzPct val="100000"/>
              <a:defRPr sz="12000">
                <a:solidFill>
                  <a:schemeClr val="lt1"/>
                </a:solidFill>
              </a:defRPr>
            </a:lvl7pPr>
            <a:lvl8pPr algn="ctr" rtl="0">
              <a:spcBef>
                <a:spcPts val="0"/>
              </a:spcBef>
              <a:buClr>
                <a:schemeClr val="lt1"/>
              </a:buClr>
              <a:buSzPct val="100000"/>
              <a:defRPr sz="12000">
                <a:solidFill>
                  <a:schemeClr val="lt1"/>
                </a:solidFill>
              </a:defRPr>
            </a:lvl8pPr>
            <a:lvl9pPr algn="ctr" rtl="0">
              <a:spcBef>
                <a:spcPts val="0"/>
              </a:spcBef>
              <a:buClr>
                <a:schemeClr val="lt1"/>
              </a:buClr>
              <a:buSzPct val="100000"/>
              <a:defRPr sz="12000">
                <a:solidFill>
                  <a:schemeClr val="lt1"/>
                </a:solidFill>
              </a:defRPr>
            </a:lvl9pPr>
          </a:lstStyle>
          <a:p>
            <a:endParaRPr/>
          </a:p>
        </p:txBody>
      </p:sp>
      <p:sp>
        <p:nvSpPr>
          <p:cNvPr id="47" name="Shape 47"/>
          <p:cNvSpPr txBox="1">
            <a:spLocks noGrp="1"/>
          </p:cNvSpPr>
          <p:nvPr>
            <p:ph type="body" idx="1"/>
          </p:nvPr>
        </p:nvSpPr>
        <p:spPr>
          <a:xfrm>
            <a:off x="311700" y="3304625"/>
            <a:ext cx="8520599" cy="1300800"/>
          </a:xfrm>
          <a:prstGeom prst="rect">
            <a:avLst/>
          </a:prstGeom>
        </p:spPr>
        <p:txBody>
          <a:bodyPr lIns="91425" tIns="91425" rIns="91425" bIns="91425" anchor="t" anchorCtr="0"/>
          <a:lstStyle>
            <a:lvl1pPr algn="ctr" rtl="0">
              <a:spcBef>
                <a:spcPts val="0"/>
              </a:spcBef>
              <a:buClr>
                <a:schemeClr val="accent1"/>
              </a:buClr>
              <a:defRPr>
                <a:solidFill>
                  <a:schemeClr val="accent1"/>
                </a:solidFill>
              </a:defRPr>
            </a:lvl1pPr>
            <a:lvl2pPr algn="ctr" rtl="0">
              <a:spcBef>
                <a:spcPts val="0"/>
              </a:spcBef>
              <a:buClr>
                <a:schemeClr val="accent1"/>
              </a:buClr>
              <a:defRPr>
                <a:solidFill>
                  <a:schemeClr val="accent1"/>
                </a:solidFill>
              </a:defRPr>
            </a:lvl2pPr>
            <a:lvl3pPr algn="ctr" rtl="0">
              <a:spcBef>
                <a:spcPts val="0"/>
              </a:spcBef>
              <a:buClr>
                <a:schemeClr val="accent1"/>
              </a:buClr>
              <a:defRPr>
                <a:solidFill>
                  <a:schemeClr val="accent1"/>
                </a:solidFill>
              </a:defRPr>
            </a:lvl3pPr>
            <a:lvl4pPr algn="ctr" rtl="0">
              <a:spcBef>
                <a:spcPts val="0"/>
              </a:spcBef>
              <a:buClr>
                <a:schemeClr val="accent1"/>
              </a:buClr>
              <a:defRPr>
                <a:solidFill>
                  <a:schemeClr val="accent1"/>
                </a:solidFill>
              </a:defRPr>
            </a:lvl4pPr>
            <a:lvl5pPr algn="ctr" rtl="0">
              <a:spcBef>
                <a:spcPts val="0"/>
              </a:spcBef>
              <a:buClr>
                <a:schemeClr val="accent1"/>
              </a:buClr>
              <a:defRPr>
                <a:solidFill>
                  <a:schemeClr val="accent1"/>
                </a:solidFill>
              </a:defRPr>
            </a:lvl5pPr>
            <a:lvl6pPr algn="ctr" rtl="0">
              <a:spcBef>
                <a:spcPts val="0"/>
              </a:spcBef>
              <a:buClr>
                <a:schemeClr val="accent1"/>
              </a:buClr>
              <a:defRPr>
                <a:solidFill>
                  <a:schemeClr val="accent1"/>
                </a:solidFill>
              </a:defRPr>
            </a:lvl6pPr>
            <a:lvl7pPr algn="ctr" rtl="0">
              <a:spcBef>
                <a:spcPts val="0"/>
              </a:spcBef>
              <a:buClr>
                <a:schemeClr val="accent1"/>
              </a:buClr>
              <a:defRPr>
                <a:solidFill>
                  <a:schemeClr val="accent1"/>
                </a:solidFill>
              </a:defRPr>
            </a:lvl7pPr>
            <a:lvl8pPr algn="ctr" rtl="0">
              <a:spcBef>
                <a:spcPts val="0"/>
              </a:spcBef>
              <a:buClr>
                <a:schemeClr val="accent1"/>
              </a:buClr>
              <a:defRPr>
                <a:solidFill>
                  <a:schemeClr val="accent1"/>
                </a:solidFill>
              </a:defRPr>
            </a:lvl8pPr>
            <a:lvl9pPr algn="ctr" rtl="0">
              <a:spcBef>
                <a:spcPts val="0"/>
              </a:spcBef>
              <a:buClr>
                <a:schemeClr val="accent1"/>
              </a:buClr>
              <a:defRPr>
                <a:solidFill>
                  <a:schemeClr val="accent1"/>
                </a:solidFill>
              </a:defRPr>
            </a:lvl9pPr>
          </a:lstStyle>
          <a:p>
            <a:endParaRPr/>
          </a:p>
        </p:txBody>
      </p:sp>
      <p:sp>
        <p:nvSpPr>
          <p:cNvPr id="48" name="Shape 4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85800" y="576262"/>
            <a:ext cx="7772400" cy="857400"/>
          </a:xfrm>
          <a:prstGeom prst="rect">
            <a:avLst/>
          </a:prstGeom>
          <a:noFill/>
          <a:ln>
            <a:noFill/>
          </a:ln>
        </p:spPr>
        <p:txBody>
          <a:bodyPr lIns="91425" tIns="91425" rIns="91425" bIns="91425" anchor="b" anchorCtr="0"/>
          <a:lstStyle>
            <a:lvl1pPr algn="ctr" rtl="0">
              <a:spcBef>
                <a:spcPts val="0"/>
              </a:spcBef>
              <a:spcAft>
                <a:spcPts val="0"/>
              </a:spcAft>
              <a:defRPr sz="4400">
                <a:solidFill>
                  <a:schemeClr val="dk2"/>
                </a:solidFill>
                <a:latin typeface="Tahoma"/>
                <a:ea typeface="Tahoma"/>
                <a:cs typeface="Tahoma"/>
                <a:sym typeface="Tahoma"/>
              </a:defRPr>
            </a:lvl1pPr>
            <a:lvl2pPr algn="ctr" rtl="0">
              <a:spcBef>
                <a:spcPts val="0"/>
              </a:spcBef>
              <a:spcAft>
                <a:spcPts val="0"/>
              </a:spcAft>
              <a:defRPr sz="4400">
                <a:solidFill>
                  <a:schemeClr val="dk2"/>
                </a:solidFill>
                <a:latin typeface="Tahoma"/>
                <a:ea typeface="Tahoma"/>
                <a:cs typeface="Tahoma"/>
                <a:sym typeface="Tahoma"/>
              </a:defRPr>
            </a:lvl2pPr>
            <a:lvl3pPr algn="ctr" rtl="0">
              <a:spcBef>
                <a:spcPts val="0"/>
              </a:spcBef>
              <a:spcAft>
                <a:spcPts val="0"/>
              </a:spcAft>
              <a:defRPr sz="4400">
                <a:solidFill>
                  <a:schemeClr val="dk2"/>
                </a:solidFill>
                <a:latin typeface="Tahoma"/>
                <a:ea typeface="Tahoma"/>
                <a:cs typeface="Tahoma"/>
                <a:sym typeface="Tahoma"/>
              </a:defRPr>
            </a:lvl3pPr>
            <a:lvl4pPr algn="ctr" rtl="0">
              <a:spcBef>
                <a:spcPts val="0"/>
              </a:spcBef>
              <a:spcAft>
                <a:spcPts val="0"/>
              </a:spcAft>
              <a:defRPr sz="4400">
                <a:solidFill>
                  <a:schemeClr val="dk2"/>
                </a:solidFill>
                <a:latin typeface="Tahoma"/>
                <a:ea typeface="Tahoma"/>
                <a:cs typeface="Tahoma"/>
                <a:sym typeface="Tahoma"/>
              </a:defRPr>
            </a:lvl4pPr>
            <a:lvl5pPr algn="ctr" rtl="0">
              <a:spcBef>
                <a:spcPts val="0"/>
              </a:spcBef>
              <a:spcAft>
                <a:spcPts val="0"/>
              </a:spcAft>
              <a:defRPr sz="4400">
                <a:solidFill>
                  <a:schemeClr val="dk2"/>
                </a:solidFill>
                <a:latin typeface="Tahoma"/>
                <a:ea typeface="Tahoma"/>
                <a:cs typeface="Tahoma"/>
                <a:sym typeface="Tahoma"/>
              </a:defRPr>
            </a:lvl5pPr>
            <a:lvl6pPr marL="457200" algn="ctr" rtl="0">
              <a:spcBef>
                <a:spcPts val="0"/>
              </a:spcBef>
              <a:spcAft>
                <a:spcPts val="0"/>
              </a:spcAft>
              <a:defRPr sz="4400">
                <a:solidFill>
                  <a:schemeClr val="dk2"/>
                </a:solidFill>
                <a:latin typeface="Tahoma"/>
                <a:ea typeface="Tahoma"/>
                <a:cs typeface="Tahoma"/>
                <a:sym typeface="Tahoma"/>
              </a:defRPr>
            </a:lvl6pPr>
            <a:lvl7pPr marL="914400" algn="ctr" rtl="0">
              <a:spcBef>
                <a:spcPts val="0"/>
              </a:spcBef>
              <a:spcAft>
                <a:spcPts val="0"/>
              </a:spcAft>
              <a:defRPr sz="4400">
                <a:solidFill>
                  <a:schemeClr val="dk2"/>
                </a:solidFill>
                <a:latin typeface="Tahoma"/>
                <a:ea typeface="Tahoma"/>
                <a:cs typeface="Tahoma"/>
                <a:sym typeface="Tahoma"/>
              </a:defRPr>
            </a:lvl7pPr>
            <a:lvl8pPr marL="1371600" algn="ctr" rtl="0">
              <a:spcBef>
                <a:spcPts val="0"/>
              </a:spcBef>
              <a:spcAft>
                <a:spcPts val="0"/>
              </a:spcAft>
              <a:defRPr sz="4400">
                <a:solidFill>
                  <a:schemeClr val="dk2"/>
                </a:solidFill>
                <a:latin typeface="Tahoma"/>
                <a:ea typeface="Tahoma"/>
                <a:cs typeface="Tahoma"/>
                <a:sym typeface="Tahoma"/>
              </a:defRPr>
            </a:lvl8pPr>
            <a:lvl9pPr marL="1828800" algn="ctr" rtl="0">
              <a:spcBef>
                <a:spcPts val="0"/>
              </a:spcBef>
              <a:spcAft>
                <a:spcPts val="0"/>
              </a:spcAft>
              <a:defRPr sz="4400">
                <a:solidFill>
                  <a:schemeClr val="dk2"/>
                </a:solidFill>
                <a:latin typeface="Tahoma"/>
                <a:ea typeface="Tahoma"/>
                <a:cs typeface="Tahoma"/>
                <a:sym typeface="Tahoma"/>
              </a:defRPr>
            </a:lvl9pPr>
          </a:lstStyle>
          <a:p>
            <a:endParaRPr/>
          </a:p>
        </p:txBody>
      </p:sp>
      <p:sp>
        <p:nvSpPr>
          <p:cNvPr id="53" name="Shape 53"/>
          <p:cNvSpPr txBox="1">
            <a:spLocks noGrp="1"/>
          </p:cNvSpPr>
          <p:nvPr>
            <p:ph type="body" idx="1"/>
          </p:nvPr>
        </p:nvSpPr>
        <p:spPr>
          <a:xfrm>
            <a:off x="685800" y="1485900"/>
            <a:ext cx="7772400" cy="3086099"/>
          </a:xfrm>
          <a:prstGeom prst="rect">
            <a:avLst/>
          </a:prstGeom>
          <a:noFill/>
          <a:ln>
            <a:noFill/>
          </a:ln>
        </p:spPr>
        <p:txBody>
          <a:bodyPr lIns="91425" tIns="91425" rIns="91425" bIns="91425" anchor="t" anchorCtr="0"/>
          <a:lstStyle>
            <a:lvl1pPr marL="342900" indent="-160020" algn="l" rtl="0">
              <a:spcBef>
                <a:spcPts val="640"/>
              </a:spcBef>
              <a:spcAft>
                <a:spcPts val="0"/>
              </a:spcAft>
              <a:buClr>
                <a:schemeClr val="dk1"/>
              </a:buClr>
              <a:buFont typeface="Tahoma"/>
              <a:buChar char="•"/>
              <a:defRPr sz="3200">
                <a:solidFill>
                  <a:schemeClr val="dk1"/>
                </a:solidFill>
                <a:latin typeface="Tahoma"/>
                <a:ea typeface="Tahoma"/>
                <a:cs typeface="Tahoma"/>
                <a:sym typeface="Tahoma"/>
              </a:defRPr>
            </a:lvl1pPr>
            <a:lvl2pPr marL="742950" indent="-143509" algn="l" rtl="0">
              <a:spcBef>
                <a:spcPts val="560"/>
              </a:spcBef>
              <a:spcAft>
                <a:spcPts val="0"/>
              </a:spcAft>
              <a:buClr>
                <a:schemeClr val="dk1"/>
              </a:buClr>
              <a:buFont typeface="Tahoma"/>
              <a:buChar char="•"/>
              <a:defRPr sz="2800">
                <a:solidFill>
                  <a:schemeClr val="dk1"/>
                </a:solidFill>
                <a:latin typeface="Tahoma"/>
                <a:ea typeface="Tahoma"/>
                <a:cs typeface="Tahoma"/>
                <a:sym typeface="Tahoma"/>
              </a:defRPr>
            </a:lvl2pPr>
            <a:lvl3pPr marL="1143000" indent="-121919" algn="l" rtl="0">
              <a:spcBef>
                <a:spcPts val="480"/>
              </a:spcBef>
              <a:spcAft>
                <a:spcPts val="0"/>
              </a:spcAft>
              <a:buClr>
                <a:schemeClr val="dk1"/>
              </a:buClr>
              <a:buFont typeface="Tahoma"/>
              <a:buChar char="•"/>
              <a:defRPr sz="2400">
                <a:solidFill>
                  <a:schemeClr val="dk1"/>
                </a:solidFill>
                <a:latin typeface="Tahoma"/>
                <a:ea typeface="Tahoma"/>
                <a:cs typeface="Tahoma"/>
                <a:sym typeface="Tahoma"/>
              </a:defRPr>
            </a:lvl3pPr>
            <a:lvl4pPr marL="1600200" indent="-139700" algn="l" rtl="0">
              <a:spcBef>
                <a:spcPts val="400"/>
              </a:spcBef>
              <a:spcAft>
                <a:spcPts val="0"/>
              </a:spcAft>
              <a:buClr>
                <a:schemeClr val="dk1"/>
              </a:buClr>
              <a:buFont typeface="Tahoma"/>
              <a:buChar char="•"/>
              <a:defRPr sz="2000">
                <a:solidFill>
                  <a:schemeClr val="dk1"/>
                </a:solidFill>
                <a:latin typeface="Tahoma"/>
                <a:ea typeface="Tahoma"/>
                <a:cs typeface="Tahoma"/>
                <a:sym typeface="Tahoma"/>
              </a:defRPr>
            </a:lvl4pPr>
            <a:lvl5pPr marL="2057400" indent="-139700" algn="l" rtl="0">
              <a:spcBef>
                <a:spcPts val="400"/>
              </a:spcBef>
              <a:spcAft>
                <a:spcPts val="0"/>
              </a:spcAft>
              <a:buClr>
                <a:schemeClr val="dk1"/>
              </a:buClr>
              <a:buFont typeface="Tahoma"/>
              <a:buChar char="•"/>
              <a:defRPr sz="2000">
                <a:solidFill>
                  <a:schemeClr val="dk1"/>
                </a:solidFill>
                <a:latin typeface="Tahoma"/>
                <a:ea typeface="Tahoma"/>
                <a:cs typeface="Tahoma"/>
                <a:sym typeface="Tahoma"/>
              </a:defRPr>
            </a:lvl5pPr>
            <a:lvl6pPr marL="2514600" indent="-139700" algn="l" rtl="0">
              <a:spcBef>
                <a:spcPts val="400"/>
              </a:spcBef>
              <a:spcAft>
                <a:spcPts val="0"/>
              </a:spcAft>
              <a:buClr>
                <a:schemeClr val="dk1"/>
              </a:buClr>
              <a:buFont typeface="Tahoma"/>
              <a:buChar char="•"/>
              <a:defRPr sz="2000">
                <a:solidFill>
                  <a:schemeClr val="dk1"/>
                </a:solidFill>
                <a:latin typeface="Tahoma"/>
                <a:ea typeface="Tahoma"/>
                <a:cs typeface="Tahoma"/>
                <a:sym typeface="Tahoma"/>
              </a:defRPr>
            </a:lvl6pPr>
            <a:lvl7pPr marL="2971800" indent="-139700" algn="l" rtl="0">
              <a:spcBef>
                <a:spcPts val="400"/>
              </a:spcBef>
              <a:spcAft>
                <a:spcPts val="0"/>
              </a:spcAft>
              <a:buClr>
                <a:schemeClr val="dk1"/>
              </a:buClr>
              <a:buFont typeface="Tahoma"/>
              <a:buChar char="•"/>
              <a:defRPr sz="2000">
                <a:solidFill>
                  <a:schemeClr val="dk1"/>
                </a:solidFill>
                <a:latin typeface="Tahoma"/>
                <a:ea typeface="Tahoma"/>
                <a:cs typeface="Tahoma"/>
                <a:sym typeface="Tahoma"/>
              </a:defRPr>
            </a:lvl7pPr>
            <a:lvl8pPr marL="3429000" indent="-139700" algn="l" rtl="0">
              <a:spcBef>
                <a:spcPts val="400"/>
              </a:spcBef>
              <a:spcAft>
                <a:spcPts val="0"/>
              </a:spcAft>
              <a:buClr>
                <a:schemeClr val="dk1"/>
              </a:buClr>
              <a:buFont typeface="Tahoma"/>
              <a:buChar char="•"/>
              <a:defRPr sz="2000">
                <a:solidFill>
                  <a:schemeClr val="dk1"/>
                </a:solidFill>
                <a:latin typeface="Tahoma"/>
                <a:ea typeface="Tahoma"/>
                <a:cs typeface="Tahoma"/>
                <a:sym typeface="Tahoma"/>
              </a:defRPr>
            </a:lvl8pPr>
            <a:lvl9pPr marL="3886200" indent="-139700" algn="l" rtl="0">
              <a:spcBef>
                <a:spcPts val="400"/>
              </a:spcBef>
              <a:spcAft>
                <a:spcPts val="0"/>
              </a:spcAft>
              <a:buClr>
                <a:schemeClr val="dk1"/>
              </a:buClr>
              <a:buFont typeface="Tahoma"/>
              <a:buChar char="•"/>
              <a:defRPr sz="2000">
                <a:solidFill>
                  <a:schemeClr val="dk1"/>
                </a:solidFill>
                <a:latin typeface="Tahoma"/>
                <a:ea typeface="Tahoma"/>
                <a:cs typeface="Tahoma"/>
                <a:sym typeface="Tahoma"/>
              </a:defRPr>
            </a:lvl9pPr>
          </a:lstStyle>
          <a:p>
            <a:endParaRPr/>
          </a:p>
        </p:txBody>
      </p:sp>
      <p:sp>
        <p:nvSpPr>
          <p:cNvPr id="54" name="Shape 54"/>
          <p:cNvSpPr txBox="1">
            <a:spLocks noGrp="1"/>
          </p:cNvSpPr>
          <p:nvPr>
            <p:ph type="dt" idx="10"/>
          </p:nvPr>
        </p:nvSpPr>
        <p:spPr>
          <a:xfrm>
            <a:off x="665162" y="4775596"/>
            <a:ext cx="1904999" cy="342899"/>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defRPr sz="2400" b="0" i="0" u="none" strike="noStrike" cap="none" baseline="0">
                <a:solidFill>
                  <a:schemeClr val="dk1"/>
                </a:solidFill>
                <a:latin typeface="Times New Roman"/>
                <a:ea typeface="Times New Roman"/>
                <a:cs typeface="Times New Roman"/>
                <a:sym typeface="Times New Roman"/>
              </a:defRPr>
            </a:lvl1pPr>
            <a:lvl2pPr marL="457200" marR="0" indent="0" algn="l" rtl="0">
              <a:lnSpc>
                <a:spcPct val="100000"/>
              </a:lnSpc>
              <a:spcBef>
                <a:spcPts val="0"/>
              </a:spcBef>
              <a:spcAft>
                <a:spcPts val="0"/>
              </a:spcAft>
              <a:defRPr sz="2400" b="0" i="0" u="none" strike="noStrike" cap="none" baseline="0">
                <a:solidFill>
                  <a:schemeClr val="dk1"/>
                </a:solidFill>
                <a:latin typeface="Times New Roman"/>
                <a:ea typeface="Times New Roman"/>
                <a:cs typeface="Times New Roman"/>
                <a:sym typeface="Times New Roman"/>
              </a:defRPr>
            </a:lvl2pPr>
            <a:lvl3pPr marL="914400" marR="0" indent="0" algn="l" rtl="0">
              <a:lnSpc>
                <a:spcPct val="100000"/>
              </a:lnSpc>
              <a:spcBef>
                <a:spcPts val="0"/>
              </a:spcBef>
              <a:spcAft>
                <a:spcPts val="0"/>
              </a:spcAft>
              <a:defRPr sz="2400" b="0" i="0" u="none" strike="noStrike" cap="none" baseline="0">
                <a:solidFill>
                  <a:schemeClr val="dk1"/>
                </a:solidFill>
                <a:latin typeface="Times New Roman"/>
                <a:ea typeface="Times New Roman"/>
                <a:cs typeface="Times New Roman"/>
                <a:sym typeface="Times New Roman"/>
              </a:defRPr>
            </a:lvl3pPr>
            <a:lvl4pPr marL="1371600" marR="0" indent="0" algn="l" rtl="0">
              <a:lnSpc>
                <a:spcPct val="100000"/>
              </a:lnSpc>
              <a:spcBef>
                <a:spcPts val="0"/>
              </a:spcBef>
              <a:spcAft>
                <a:spcPts val="0"/>
              </a:spcAft>
              <a:defRPr sz="2400" b="0" i="0" u="none" strike="noStrike" cap="none" baseline="0">
                <a:solidFill>
                  <a:schemeClr val="dk1"/>
                </a:solidFill>
                <a:latin typeface="Times New Roman"/>
                <a:ea typeface="Times New Roman"/>
                <a:cs typeface="Times New Roman"/>
                <a:sym typeface="Times New Roman"/>
              </a:defRPr>
            </a:lvl4pPr>
            <a:lvl5pPr marL="1828800" marR="0" indent="0" algn="l" rtl="0">
              <a:lnSpc>
                <a:spcPct val="100000"/>
              </a:lnSpc>
              <a:spcBef>
                <a:spcPts val="0"/>
              </a:spcBef>
              <a:spcAft>
                <a:spcPts val="0"/>
              </a:spcAft>
              <a:defRPr sz="2400" b="0" i="0" u="none" strike="noStrike" cap="none" baseline="0">
                <a:solidFill>
                  <a:schemeClr val="dk1"/>
                </a:solidFill>
                <a:latin typeface="Times New Roman"/>
                <a:ea typeface="Times New Roman"/>
                <a:cs typeface="Times New Roman"/>
                <a:sym typeface="Times New Roman"/>
              </a:defRPr>
            </a:lvl5pPr>
            <a:lvl6pPr marL="2286000" marR="0" indent="0" algn="l" rtl="0">
              <a:lnSpc>
                <a:spcPct val="100000"/>
              </a:lnSpc>
              <a:spcBef>
                <a:spcPts val="0"/>
              </a:spcBef>
              <a:spcAft>
                <a:spcPts val="0"/>
              </a:spcAft>
              <a:defRPr sz="2400" b="0" i="0" u="none" strike="noStrike" cap="none" baseline="0">
                <a:solidFill>
                  <a:schemeClr val="dk1"/>
                </a:solidFill>
                <a:latin typeface="Times New Roman"/>
                <a:ea typeface="Times New Roman"/>
                <a:cs typeface="Times New Roman"/>
                <a:sym typeface="Times New Roman"/>
              </a:defRPr>
            </a:lvl6pPr>
            <a:lvl7pPr marL="3200400" marR="0" indent="0" algn="l" rtl="0">
              <a:lnSpc>
                <a:spcPct val="100000"/>
              </a:lnSpc>
              <a:spcBef>
                <a:spcPts val="0"/>
              </a:spcBef>
              <a:spcAft>
                <a:spcPts val="0"/>
              </a:spcAft>
              <a:defRPr sz="2400" b="0" i="0" u="none" strike="noStrike" cap="none" baseline="0">
                <a:solidFill>
                  <a:schemeClr val="dk1"/>
                </a:solidFill>
                <a:latin typeface="Times New Roman"/>
                <a:ea typeface="Times New Roman"/>
                <a:cs typeface="Times New Roman"/>
                <a:sym typeface="Times New Roman"/>
              </a:defRPr>
            </a:lvl7pPr>
            <a:lvl8pPr marL="4572000" marR="0" indent="0" algn="l" rtl="0">
              <a:lnSpc>
                <a:spcPct val="100000"/>
              </a:lnSpc>
              <a:spcBef>
                <a:spcPts val="0"/>
              </a:spcBef>
              <a:spcAft>
                <a:spcPts val="0"/>
              </a:spcAft>
              <a:defRPr sz="2400" b="0" i="0" u="none" strike="noStrike" cap="none" baseline="0">
                <a:solidFill>
                  <a:schemeClr val="dk1"/>
                </a:solidFill>
                <a:latin typeface="Times New Roman"/>
                <a:ea typeface="Times New Roman"/>
                <a:cs typeface="Times New Roman"/>
                <a:sym typeface="Times New Roman"/>
              </a:defRPr>
            </a:lvl8pPr>
            <a:lvl9pPr marL="6400800" marR="0" indent="0" algn="l" rtl="0">
              <a:lnSpc>
                <a:spcPct val="100000"/>
              </a:lnSpc>
              <a:spcBef>
                <a:spcPts val="0"/>
              </a:spcBef>
              <a:spcAft>
                <a:spcPts val="0"/>
              </a:spcAft>
              <a:defRPr sz="2400" b="0" i="0" u="none" strike="noStrike" cap="none" baseline="0">
                <a:solidFill>
                  <a:schemeClr val="dk1"/>
                </a:solidFill>
                <a:latin typeface="Times New Roman"/>
                <a:ea typeface="Times New Roman"/>
                <a:cs typeface="Times New Roman"/>
                <a:sym typeface="Times New Roman"/>
              </a:defRPr>
            </a:lvl9pPr>
          </a:lstStyle>
          <a:p>
            <a:endParaRPr/>
          </a:p>
        </p:txBody>
      </p:sp>
      <p:sp>
        <p:nvSpPr>
          <p:cNvPr id="55" name="Shape 55"/>
          <p:cNvSpPr txBox="1">
            <a:spLocks noGrp="1"/>
          </p:cNvSpPr>
          <p:nvPr>
            <p:ph type="ftr" idx="11"/>
          </p:nvPr>
        </p:nvSpPr>
        <p:spPr>
          <a:xfrm>
            <a:off x="3103561" y="4775596"/>
            <a:ext cx="2895600" cy="342899"/>
          </a:xfrm>
          <a:prstGeom prst="rect">
            <a:avLst/>
          </a:prstGeom>
          <a:noFill/>
          <a:ln>
            <a:noFill/>
          </a:ln>
        </p:spPr>
        <p:txBody>
          <a:bodyPr lIns="91425" tIns="91425" rIns="91425" bIns="91425" anchor="b" anchorCtr="0"/>
          <a:lstStyle>
            <a:lvl1pPr marL="0" marR="0" indent="0" algn="ctr" rtl="0">
              <a:spcBef>
                <a:spcPts val="0"/>
              </a:spcBef>
              <a:defRPr sz="1400" b="0" i="0" u="none" strike="noStrike" cap="none" baseline="0"/>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56" name="Shape 56"/>
          <p:cNvSpPr txBox="1">
            <a:spLocks noGrp="1"/>
          </p:cNvSpPr>
          <p:nvPr>
            <p:ph type="sldNum" idx="12"/>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a:t>
            </a:fld>
            <a:endParaRPr lang="en-GB" sz="1400" b="0"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bg>
      <p:bgPr>
        <a:solidFill>
          <a:schemeClr val="dk1"/>
        </a:solidFill>
        <a:effectLst/>
      </p:bgPr>
    </p:bg>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2802750" y="802500"/>
            <a:ext cx="3538499" cy="3538499"/>
          </a:xfrm>
          <a:prstGeom prst="rect">
            <a:avLst/>
          </a:prstGeom>
          <a:solidFill>
            <a:srgbClr val="FFFFFF"/>
          </a:solidFill>
        </p:spPr>
        <p:txBody>
          <a:bodyPr lIns="91425" tIns="91425" rIns="91425" bIns="91425" anchor="ctr"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292850"/>
            <a:ext cx="8520599" cy="8009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 name="Shape 18"/>
          <p:cNvSpPr txBox="1">
            <a:spLocks noGrp="1"/>
          </p:cNvSpPr>
          <p:nvPr>
            <p:ph type="body" idx="1"/>
          </p:nvPr>
        </p:nvSpPr>
        <p:spPr>
          <a:xfrm>
            <a:off x="311700" y="1228675"/>
            <a:ext cx="8520599" cy="33401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292850"/>
            <a:ext cx="8520599" cy="8009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311700" y="1228675"/>
            <a:ext cx="3999899" cy="3340199"/>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a:endParaRPr/>
          </a:p>
        </p:txBody>
      </p:sp>
      <p:sp>
        <p:nvSpPr>
          <p:cNvPr id="23" name="Shape 23"/>
          <p:cNvSpPr txBox="1">
            <a:spLocks noGrp="1"/>
          </p:cNvSpPr>
          <p:nvPr>
            <p:ph type="body" idx="2"/>
          </p:nvPr>
        </p:nvSpPr>
        <p:spPr>
          <a:xfrm>
            <a:off x="4832400" y="1228675"/>
            <a:ext cx="3999899" cy="3340199"/>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04800" y="309350"/>
            <a:ext cx="8537700" cy="748200"/>
          </a:xfrm>
          <a:prstGeom prst="rect">
            <a:avLst/>
          </a:prstGeom>
        </p:spPr>
        <p:txBody>
          <a:bodyPr lIns="91425" tIns="91425" rIns="91425" bIns="91425" anchor="t" anchorCtr="0"/>
          <a:lstStyle>
            <a:lvl1pPr rtl="0">
              <a:spcBef>
                <a:spcPts val="0"/>
              </a:spcBef>
              <a:buSzPct val="100000"/>
              <a:defRPr sz="4000"/>
            </a:lvl1pPr>
            <a:lvl2pPr rtl="0">
              <a:spcBef>
                <a:spcPts val="0"/>
              </a:spcBef>
              <a:buSzPct val="100000"/>
              <a:defRPr sz="4000"/>
            </a:lvl2pPr>
            <a:lvl3pPr rtl="0">
              <a:spcBef>
                <a:spcPts val="0"/>
              </a:spcBef>
              <a:buSzPct val="100000"/>
              <a:defRPr sz="4000"/>
            </a:lvl3pPr>
            <a:lvl4pPr rtl="0">
              <a:spcBef>
                <a:spcPts val="0"/>
              </a:spcBef>
              <a:buSzPct val="100000"/>
              <a:defRPr sz="4000"/>
            </a:lvl4pPr>
            <a:lvl5pPr rtl="0">
              <a:spcBef>
                <a:spcPts val="0"/>
              </a:spcBef>
              <a:buSzPct val="100000"/>
              <a:defRPr sz="4000"/>
            </a:lvl5pPr>
            <a:lvl6pPr rtl="0">
              <a:spcBef>
                <a:spcPts val="0"/>
              </a:spcBef>
              <a:buSzPct val="100000"/>
              <a:defRPr sz="4000"/>
            </a:lvl6pPr>
            <a:lvl7pPr rtl="0">
              <a:spcBef>
                <a:spcPts val="0"/>
              </a:spcBef>
              <a:buSzPct val="100000"/>
              <a:defRPr sz="4000"/>
            </a:lvl7pPr>
            <a:lvl8pPr rtl="0">
              <a:spcBef>
                <a:spcPts val="0"/>
              </a:spcBef>
              <a:buSzPct val="100000"/>
              <a:defRPr sz="4000"/>
            </a:lvl8pPr>
            <a:lvl9pPr rtl="0">
              <a:spcBef>
                <a:spcPts val="0"/>
              </a:spcBef>
              <a:buSzPct val="100000"/>
              <a:defRPr sz="4000"/>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lIns="91425" tIns="91425" rIns="91425" bIns="91425" anchor="b" anchorCtr="0"/>
          <a:lstStyle>
            <a:lvl1pPr rtl="0">
              <a:spcBef>
                <a:spcPts val="0"/>
              </a:spcBef>
              <a:buSzPct val="100000"/>
              <a:defRPr sz="3000"/>
            </a:lvl1pPr>
            <a:lvl2pPr rtl="0">
              <a:spcBef>
                <a:spcPts val="0"/>
              </a:spcBef>
              <a:buSzPct val="100000"/>
              <a:defRPr sz="3000"/>
            </a:lvl2pPr>
            <a:lvl3pPr rtl="0">
              <a:spcBef>
                <a:spcPts val="0"/>
              </a:spcBef>
              <a:buSzPct val="100000"/>
              <a:defRPr sz="3000"/>
            </a:lvl3pPr>
            <a:lvl4pPr rtl="0">
              <a:spcBef>
                <a:spcPts val="0"/>
              </a:spcBef>
              <a:buSzPct val="100000"/>
              <a:defRPr sz="3000"/>
            </a:lvl4pPr>
            <a:lvl5pPr rtl="0">
              <a:spcBef>
                <a:spcPts val="0"/>
              </a:spcBef>
              <a:buSzPct val="100000"/>
              <a:defRPr sz="3000"/>
            </a:lvl5pPr>
            <a:lvl6pPr rtl="0">
              <a:spcBef>
                <a:spcPts val="0"/>
              </a:spcBef>
              <a:buSzPct val="100000"/>
              <a:defRPr sz="3000"/>
            </a:lvl6pPr>
            <a:lvl7pPr rtl="0">
              <a:spcBef>
                <a:spcPts val="0"/>
              </a:spcBef>
              <a:buSzPct val="100000"/>
              <a:defRPr sz="3000"/>
            </a:lvl7pPr>
            <a:lvl8pPr rtl="0">
              <a:spcBef>
                <a:spcPts val="0"/>
              </a:spcBef>
              <a:buSzPct val="100000"/>
              <a:defRPr sz="3000"/>
            </a:lvl8pPr>
            <a:lvl9pPr rtl="0">
              <a:spcBef>
                <a:spcPts val="0"/>
              </a:spcBef>
              <a:buSzPct val="100000"/>
              <a:defRPr sz="30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rtl="0">
              <a:spcBef>
                <a:spcPts val="0"/>
              </a:spcBef>
              <a:buSzPct val="100000"/>
              <a:defRPr sz="12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526350"/>
            <a:ext cx="5618700" cy="4090800"/>
          </a:xfrm>
          <a:prstGeom prst="rect">
            <a:avLst/>
          </a:prstGeom>
        </p:spPr>
        <p:txBody>
          <a:bodyPr lIns="91425" tIns="91425" rIns="91425" bIns="91425" anchor="ctr" anchorCtr="0"/>
          <a:lstStyle>
            <a:lvl1pPr rtl="0">
              <a:spcBef>
                <a:spcPts val="0"/>
              </a:spcBef>
              <a:buClr>
                <a:schemeClr val="lt1"/>
              </a:buClr>
              <a:buSzPct val="100000"/>
              <a:defRPr sz="6000">
                <a:solidFill>
                  <a:schemeClr val="lt1"/>
                </a:solidFill>
              </a:defRPr>
            </a:lvl1pPr>
            <a:lvl2pPr rtl="0">
              <a:spcBef>
                <a:spcPts val="0"/>
              </a:spcBef>
              <a:buClr>
                <a:schemeClr val="lt1"/>
              </a:buClr>
              <a:buSzPct val="100000"/>
              <a:defRPr sz="6000">
                <a:solidFill>
                  <a:schemeClr val="lt1"/>
                </a:solidFill>
              </a:defRPr>
            </a:lvl2pPr>
            <a:lvl3pPr rtl="0">
              <a:spcBef>
                <a:spcPts val="0"/>
              </a:spcBef>
              <a:buClr>
                <a:schemeClr val="lt1"/>
              </a:buClr>
              <a:buSzPct val="100000"/>
              <a:defRPr sz="6000">
                <a:solidFill>
                  <a:schemeClr val="lt1"/>
                </a:solidFill>
              </a:defRPr>
            </a:lvl3pPr>
            <a:lvl4pPr rtl="0">
              <a:spcBef>
                <a:spcPts val="0"/>
              </a:spcBef>
              <a:buClr>
                <a:schemeClr val="lt1"/>
              </a:buClr>
              <a:buSzPct val="100000"/>
              <a:defRPr sz="6000">
                <a:solidFill>
                  <a:schemeClr val="lt1"/>
                </a:solidFill>
              </a:defRPr>
            </a:lvl4pPr>
            <a:lvl5pPr rtl="0">
              <a:spcBef>
                <a:spcPts val="0"/>
              </a:spcBef>
              <a:buClr>
                <a:schemeClr val="lt1"/>
              </a:buClr>
              <a:buSzPct val="100000"/>
              <a:defRPr sz="6000">
                <a:solidFill>
                  <a:schemeClr val="lt1"/>
                </a:solidFill>
              </a:defRPr>
            </a:lvl5pPr>
            <a:lvl6pPr rtl="0">
              <a:spcBef>
                <a:spcPts val="0"/>
              </a:spcBef>
              <a:buClr>
                <a:schemeClr val="lt1"/>
              </a:buClr>
              <a:buSzPct val="100000"/>
              <a:defRPr sz="6000">
                <a:solidFill>
                  <a:schemeClr val="lt1"/>
                </a:solidFill>
              </a:defRPr>
            </a:lvl6pPr>
            <a:lvl7pPr rtl="0">
              <a:spcBef>
                <a:spcPts val="0"/>
              </a:spcBef>
              <a:buClr>
                <a:schemeClr val="lt1"/>
              </a:buClr>
              <a:buSzPct val="100000"/>
              <a:defRPr sz="6000">
                <a:solidFill>
                  <a:schemeClr val="lt1"/>
                </a:solidFill>
              </a:defRPr>
            </a:lvl7pPr>
            <a:lvl8pPr rtl="0">
              <a:spcBef>
                <a:spcPts val="0"/>
              </a:spcBef>
              <a:buClr>
                <a:schemeClr val="lt1"/>
              </a:buClr>
              <a:buSzPct val="100000"/>
              <a:defRPr sz="6000">
                <a:solidFill>
                  <a:schemeClr val="lt1"/>
                </a:solidFill>
              </a:defRPr>
            </a:lvl8pPr>
            <a:lvl9pPr rtl="0">
              <a:spcBef>
                <a:spcPts val="0"/>
              </a:spcBef>
              <a:buClr>
                <a:schemeClr val="lt1"/>
              </a:buClr>
              <a:buSzPct val="100000"/>
              <a:defRPr sz="6000">
                <a:solidFill>
                  <a:schemeClr val="lt1"/>
                </a:solidFill>
              </a:defRPr>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1"/>
          </a:solidFill>
          <a:ln>
            <a:noFill/>
          </a:ln>
        </p:spPr>
        <p:txBody>
          <a:bodyPr lIns="91425" tIns="91425" rIns="91425" bIns="91425" anchor="ctr" anchorCtr="0">
            <a:noAutofit/>
          </a:bodyPr>
          <a:lstStyle/>
          <a:p>
            <a:pPr>
              <a:spcBef>
                <a:spcPts val="0"/>
              </a:spcBef>
              <a:buNone/>
            </a:pPr>
            <a:endParaRPr/>
          </a:p>
        </p:txBody>
      </p:sp>
      <p:cxnSp>
        <p:nvCxnSpPr>
          <p:cNvPr id="37" name="Shape 37"/>
          <p:cNvCxnSpPr/>
          <p:nvPr/>
        </p:nvCxnSpPr>
        <p:spPr>
          <a:xfrm>
            <a:off x="5029675" y="4495500"/>
            <a:ext cx="468300" cy="0"/>
          </a:xfrm>
          <a:prstGeom prst="straightConnector1">
            <a:avLst/>
          </a:prstGeom>
          <a:noFill/>
          <a:ln w="28575" cap="flat" cmpd="sng">
            <a:solidFill>
              <a:schemeClr val="lt1"/>
            </a:solidFill>
            <a:prstDash val="solid"/>
            <a:round/>
            <a:headEnd type="none" w="med" len="med"/>
            <a:tailEnd type="none" w="med" len="med"/>
          </a:ln>
        </p:spPr>
      </p:cxnSp>
      <p:sp>
        <p:nvSpPr>
          <p:cNvPr id="38" name="Shape 38"/>
          <p:cNvSpPr txBox="1">
            <a:spLocks noGrp="1"/>
          </p:cNvSpPr>
          <p:nvPr>
            <p:ph type="title"/>
          </p:nvPr>
        </p:nvSpPr>
        <p:spPr>
          <a:xfrm>
            <a:off x="265500" y="1081400"/>
            <a:ext cx="4045199" cy="1710300"/>
          </a:xfrm>
          <a:prstGeom prst="rect">
            <a:avLst/>
          </a:prstGeom>
        </p:spPr>
        <p:txBody>
          <a:bodyPr lIns="91425" tIns="91425" rIns="91425" bIns="91425" anchor="b" anchorCtr="0"/>
          <a:lstStyle>
            <a:lvl1pPr algn="ctr" rtl="0">
              <a:spcBef>
                <a:spcPts val="0"/>
              </a:spcBef>
              <a:buSzPct val="100000"/>
              <a:defRPr sz="5400"/>
            </a:lvl1pPr>
            <a:lvl2pPr algn="ctr" rtl="0">
              <a:spcBef>
                <a:spcPts val="0"/>
              </a:spcBef>
              <a:buSzPct val="100000"/>
              <a:defRPr sz="5400"/>
            </a:lvl2pPr>
            <a:lvl3pPr algn="ctr" rtl="0">
              <a:spcBef>
                <a:spcPts val="0"/>
              </a:spcBef>
              <a:buSzPct val="100000"/>
              <a:defRPr sz="5400"/>
            </a:lvl3pPr>
            <a:lvl4pPr algn="ctr" rtl="0">
              <a:spcBef>
                <a:spcPts val="0"/>
              </a:spcBef>
              <a:buSzPct val="100000"/>
              <a:defRPr sz="5400"/>
            </a:lvl4pPr>
            <a:lvl5pPr algn="ctr" rtl="0">
              <a:spcBef>
                <a:spcPts val="0"/>
              </a:spcBef>
              <a:buSzPct val="100000"/>
              <a:defRPr sz="5400"/>
            </a:lvl5pPr>
            <a:lvl6pPr algn="ctr" rtl="0">
              <a:spcBef>
                <a:spcPts val="0"/>
              </a:spcBef>
              <a:buSzPct val="100000"/>
              <a:defRPr sz="5400"/>
            </a:lvl6pPr>
            <a:lvl7pPr algn="ctr" rtl="0">
              <a:spcBef>
                <a:spcPts val="0"/>
              </a:spcBef>
              <a:buSzPct val="100000"/>
              <a:defRPr sz="5400"/>
            </a:lvl7pPr>
            <a:lvl8pPr algn="ctr" rtl="0">
              <a:spcBef>
                <a:spcPts val="0"/>
              </a:spcBef>
              <a:buSzPct val="100000"/>
              <a:defRPr sz="5400"/>
            </a:lvl8pPr>
            <a:lvl9pPr algn="ctr" rtl="0">
              <a:spcBef>
                <a:spcPts val="0"/>
              </a:spcBef>
              <a:buSzPct val="100000"/>
              <a:defRPr sz="5400"/>
            </a:lvl9pPr>
          </a:lstStyle>
          <a:p>
            <a:endParaRPr/>
          </a:p>
        </p:txBody>
      </p:sp>
      <p:sp>
        <p:nvSpPr>
          <p:cNvPr id="39" name="Shape 39"/>
          <p:cNvSpPr txBox="1">
            <a:spLocks noGrp="1"/>
          </p:cNvSpPr>
          <p:nvPr>
            <p:ph type="subTitle" idx="1"/>
          </p:nvPr>
        </p:nvSpPr>
        <p:spPr>
          <a:xfrm>
            <a:off x="265500" y="2845222"/>
            <a:ext cx="4045199" cy="1345500"/>
          </a:xfrm>
          <a:prstGeom prst="rect">
            <a:avLst/>
          </a:prstGeom>
        </p:spPr>
        <p:txBody>
          <a:bodyPr lIns="91425" tIns="91425" rIns="91425" bIns="91425" anchor="t" anchorCtr="0"/>
          <a:lstStyle>
            <a:lvl1pPr algn="ctr" rtl="0">
              <a:lnSpc>
                <a:spcPct val="100000"/>
              </a:lnSpc>
              <a:spcBef>
                <a:spcPts val="0"/>
              </a:spcBef>
              <a:spcAft>
                <a:spcPts val="0"/>
              </a:spcAft>
              <a:buNone/>
              <a:defRPr/>
            </a:lvl1pPr>
            <a:lvl2pPr algn="ctr" rtl="0">
              <a:lnSpc>
                <a:spcPct val="100000"/>
              </a:lnSpc>
              <a:spcBef>
                <a:spcPts val="0"/>
              </a:spcBef>
              <a:spcAft>
                <a:spcPts val="0"/>
              </a:spcAft>
              <a:buSzPct val="100000"/>
              <a:buNone/>
              <a:defRPr sz="1800"/>
            </a:lvl2pPr>
            <a:lvl3pPr algn="ctr" rtl="0">
              <a:lnSpc>
                <a:spcPct val="100000"/>
              </a:lnSpc>
              <a:spcBef>
                <a:spcPts val="0"/>
              </a:spcBef>
              <a:spcAft>
                <a:spcPts val="0"/>
              </a:spcAft>
              <a:buSzPct val="100000"/>
              <a:buNone/>
              <a:defRPr sz="1800"/>
            </a:lvl3pPr>
            <a:lvl4pPr algn="ctr" rtl="0">
              <a:lnSpc>
                <a:spcPct val="100000"/>
              </a:lnSpc>
              <a:spcBef>
                <a:spcPts val="0"/>
              </a:spcBef>
              <a:spcAft>
                <a:spcPts val="0"/>
              </a:spcAft>
              <a:buSzPct val="100000"/>
              <a:buNone/>
              <a:defRPr sz="1800"/>
            </a:lvl4pPr>
            <a:lvl5pPr algn="ctr" rtl="0">
              <a:lnSpc>
                <a:spcPct val="100000"/>
              </a:lnSpc>
              <a:spcBef>
                <a:spcPts val="0"/>
              </a:spcBef>
              <a:spcAft>
                <a:spcPts val="0"/>
              </a:spcAft>
              <a:buSzPct val="100000"/>
              <a:buNone/>
              <a:defRPr sz="1800"/>
            </a:lvl5pPr>
            <a:lvl6pPr algn="ctr" rtl="0">
              <a:lnSpc>
                <a:spcPct val="100000"/>
              </a:lnSpc>
              <a:spcBef>
                <a:spcPts val="0"/>
              </a:spcBef>
              <a:spcAft>
                <a:spcPts val="0"/>
              </a:spcAft>
              <a:buSzPct val="100000"/>
              <a:buNone/>
              <a:defRPr sz="1800"/>
            </a:lvl6pPr>
            <a:lvl7pPr algn="ctr" rtl="0">
              <a:lnSpc>
                <a:spcPct val="100000"/>
              </a:lnSpc>
              <a:spcBef>
                <a:spcPts val="0"/>
              </a:spcBef>
              <a:spcAft>
                <a:spcPts val="0"/>
              </a:spcAft>
              <a:buSzPct val="100000"/>
              <a:buNone/>
              <a:defRPr sz="1800"/>
            </a:lvl7pPr>
            <a:lvl8pPr algn="ctr" rtl="0">
              <a:lnSpc>
                <a:spcPct val="100000"/>
              </a:lnSpc>
              <a:spcBef>
                <a:spcPts val="0"/>
              </a:spcBef>
              <a:spcAft>
                <a:spcPts val="0"/>
              </a:spcAft>
              <a:buSzPct val="100000"/>
              <a:buNone/>
              <a:defRPr sz="1800"/>
            </a:lvl8pPr>
            <a:lvl9pPr algn="ctr" rtl="0">
              <a:lnSpc>
                <a:spcPct val="100000"/>
              </a:lnSpc>
              <a:spcBef>
                <a:spcPts val="0"/>
              </a:spcBef>
              <a:spcAft>
                <a:spcPts val="0"/>
              </a:spcAft>
              <a:buSzPct val="100000"/>
              <a:buNone/>
              <a:defRPr sz="1800"/>
            </a:lvl9pPr>
          </a:lstStyle>
          <a:p>
            <a:endParaRPr/>
          </a:p>
        </p:txBody>
      </p:sp>
      <p:sp>
        <p:nvSpPr>
          <p:cNvPr id="40" name="Shape 40"/>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rtl="0">
              <a:spcBef>
                <a:spcPts val="0"/>
              </a:spcBef>
              <a:buClr>
                <a:schemeClr val="accent1"/>
              </a:buClr>
              <a:defRPr>
                <a:solidFill>
                  <a:schemeClr val="accent1"/>
                </a:solidFill>
              </a:defRPr>
            </a:lvl1pPr>
            <a:lvl2pPr rtl="0">
              <a:spcBef>
                <a:spcPts val="0"/>
              </a:spcBef>
              <a:buClr>
                <a:schemeClr val="accent1"/>
              </a:buClr>
              <a:defRPr>
                <a:solidFill>
                  <a:schemeClr val="accent1"/>
                </a:solidFill>
              </a:defRPr>
            </a:lvl2pPr>
            <a:lvl3pPr rtl="0">
              <a:spcBef>
                <a:spcPts val="0"/>
              </a:spcBef>
              <a:buClr>
                <a:schemeClr val="accent1"/>
              </a:buClr>
              <a:defRPr>
                <a:solidFill>
                  <a:schemeClr val="accent1"/>
                </a:solidFill>
              </a:defRPr>
            </a:lvl3pPr>
            <a:lvl4pPr rtl="0">
              <a:spcBef>
                <a:spcPts val="0"/>
              </a:spcBef>
              <a:buClr>
                <a:schemeClr val="accent1"/>
              </a:buClr>
              <a:defRPr>
                <a:solidFill>
                  <a:schemeClr val="accent1"/>
                </a:solidFill>
              </a:defRPr>
            </a:lvl4pPr>
            <a:lvl5pPr rtl="0">
              <a:spcBef>
                <a:spcPts val="0"/>
              </a:spcBef>
              <a:buClr>
                <a:schemeClr val="accent1"/>
              </a:buClr>
              <a:defRPr>
                <a:solidFill>
                  <a:schemeClr val="accent1"/>
                </a:solidFill>
              </a:defRPr>
            </a:lvl5pPr>
            <a:lvl6pPr rtl="0">
              <a:spcBef>
                <a:spcPts val="0"/>
              </a:spcBef>
              <a:buClr>
                <a:schemeClr val="accent1"/>
              </a:buClr>
              <a:defRPr>
                <a:solidFill>
                  <a:schemeClr val="accent1"/>
                </a:solidFill>
              </a:defRPr>
            </a:lvl6pPr>
            <a:lvl7pPr rtl="0">
              <a:spcBef>
                <a:spcPts val="0"/>
              </a:spcBef>
              <a:buClr>
                <a:schemeClr val="accent1"/>
              </a:buClr>
              <a:defRPr>
                <a:solidFill>
                  <a:schemeClr val="accent1"/>
                </a:solidFill>
              </a:defRPr>
            </a:lvl7pPr>
            <a:lvl8pPr rtl="0">
              <a:spcBef>
                <a:spcPts val="0"/>
              </a:spcBef>
              <a:buClr>
                <a:schemeClr val="accent1"/>
              </a:buClr>
              <a:defRPr>
                <a:solidFill>
                  <a:schemeClr val="accent1"/>
                </a:solidFill>
              </a:defRPr>
            </a:lvl8pPr>
            <a:lvl9pPr rtl="0">
              <a:spcBef>
                <a:spcPts val="0"/>
              </a:spcBef>
              <a:buClr>
                <a:schemeClr val="accent1"/>
              </a:buClr>
              <a:defRPr>
                <a:solidFill>
                  <a:schemeClr val="accent1"/>
                </a:solidFill>
              </a:defRPr>
            </a:lvl9pPr>
          </a:lstStyle>
          <a:p>
            <a:endParaRPr/>
          </a:p>
        </p:txBody>
      </p:sp>
      <p:sp>
        <p:nvSpPr>
          <p:cNvPr id="41" name="Shape 4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319500" y="4230575"/>
            <a:ext cx="5998800" cy="598799"/>
          </a:xfrm>
          <a:prstGeom prst="rect">
            <a:avLst/>
          </a:prstGeom>
        </p:spPr>
        <p:txBody>
          <a:bodyPr lIns="91425" tIns="91425" rIns="91425" bIns="91425" anchor="ctr" anchorCtr="0"/>
          <a:lstStyle>
            <a:lvl1pPr rtl="0">
              <a:lnSpc>
                <a:spcPct val="100000"/>
              </a:lnSpc>
              <a:spcBef>
                <a:spcPts val="0"/>
              </a:spcBef>
              <a:spcAft>
                <a:spcPts val="0"/>
              </a:spcAft>
              <a:buClr>
                <a:schemeClr val="accent1"/>
              </a:buClr>
              <a:buSzPct val="100000"/>
              <a:buFont typeface="Amatic SC"/>
              <a:buNone/>
              <a:defRPr sz="2400" b="1">
                <a:solidFill>
                  <a:schemeClr val="accent1"/>
                </a:solidFill>
                <a:latin typeface="Amatic SC"/>
                <a:ea typeface="Amatic SC"/>
                <a:cs typeface="Amatic SC"/>
                <a:sym typeface="Amatic SC"/>
              </a:defRPr>
            </a:lvl1pPr>
          </a:lstStyle>
          <a:p>
            <a:endParaRPr/>
          </a:p>
        </p:txBody>
      </p:sp>
      <p:sp>
        <p:nvSpPr>
          <p:cNvPr id="44" name="Shape 4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292850"/>
            <a:ext cx="8520599" cy="800999"/>
          </a:xfrm>
          <a:prstGeom prst="rect">
            <a:avLst/>
          </a:prstGeom>
          <a:noFill/>
          <a:ln>
            <a:noFill/>
          </a:ln>
        </p:spPr>
        <p:txBody>
          <a:bodyPr lIns="91425" tIns="91425" rIns="91425" bIns="91425" anchor="t" anchorCtr="0"/>
          <a:lstStyle>
            <a:lvl1pPr rtl="0">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1pPr>
            <a:lvl2pPr rtl="0">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2pPr>
            <a:lvl3pPr rtl="0">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3pPr>
            <a:lvl4pPr rtl="0">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4pPr>
            <a:lvl5pPr rtl="0">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5pPr>
            <a:lvl6pPr rtl="0">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6pPr>
            <a:lvl7pPr rtl="0">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7pPr>
            <a:lvl8pPr rtl="0">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8pPr>
            <a:lvl9pPr rtl="0">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9pPr>
          </a:lstStyle>
          <a:p>
            <a:endParaRPr/>
          </a:p>
        </p:txBody>
      </p:sp>
      <p:sp>
        <p:nvSpPr>
          <p:cNvPr id="6" name="Shape 6"/>
          <p:cNvSpPr txBox="1">
            <a:spLocks noGrp="1"/>
          </p:cNvSpPr>
          <p:nvPr>
            <p:ph type="body" idx="1"/>
          </p:nvPr>
        </p:nvSpPr>
        <p:spPr>
          <a:xfrm>
            <a:off x="311700" y="1228675"/>
            <a:ext cx="8520599" cy="3340199"/>
          </a:xfrm>
          <a:prstGeom prst="rect">
            <a:avLst/>
          </a:prstGeom>
          <a:noFill/>
          <a:ln>
            <a:noFill/>
          </a:ln>
        </p:spPr>
        <p:txBody>
          <a:bodyPr lIns="91425" tIns="91425" rIns="91425" bIns="91425" anchor="t" anchorCtr="0"/>
          <a:lstStyle>
            <a:lvl1pPr rt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endParaRPr lang="en-GB" sz="1000">
              <a:solidFill>
                <a:schemeClr val="accent1"/>
              </a:solidFill>
              <a:latin typeface="Source Code Pro"/>
              <a:ea typeface="Source Code Pro"/>
              <a:cs typeface="Source Code Pro"/>
              <a:sym typeface="Source Code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customXml" Target="../ink/ink110.xml"/><Relationship Id="rId5" Type="http://schemas.openxmlformats.org/officeDocument/2006/relationships/image" Target="../media/image1410.png"/><Relationship Id="rId4" Type="http://schemas.openxmlformats.org/officeDocument/2006/relationships/customXml" Target="../ink/ink109.xml"/></Relationships>
</file>

<file path=ppt/slides/_rels/slide100.xml.rels><?xml version="1.0" encoding="UTF-8" standalone="yes"?>
<Relationships xmlns="http://schemas.openxmlformats.org/package/2006/relationships"><Relationship Id="rId3" Type="http://schemas.openxmlformats.org/officeDocument/2006/relationships/image" Target="../media/image591.png"/><Relationship Id="rId2" Type="http://schemas.openxmlformats.org/officeDocument/2006/relationships/notesSlide" Target="../notesSlides/notesSlide100.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customXml" Target="../ink/ink112.xml"/><Relationship Id="rId5" Type="http://schemas.openxmlformats.org/officeDocument/2006/relationships/image" Target="../media/image1410.png"/><Relationship Id="rId4" Type="http://schemas.openxmlformats.org/officeDocument/2006/relationships/customXml" Target="../ink/ink1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60" Type="http://schemas.openxmlformats.org/officeDocument/2006/relationships/customXml" Target="../ink/ink117.xml"/><Relationship Id="rId265" Type="http://schemas.openxmlformats.org/officeDocument/2006/relationships/image" Target="../media/image255.png"/><Relationship Id="rId273" Type="http://schemas.openxmlformats.org/officeDocument/2006/relationships/customXml" Target="../ink/ink122.xml"/><Relationship Id="rId281" Type="http://schemas.openxmlformats.org/officeDocument/2006/relationships/customXml" Target="../ink/ink126.xml"/><Relationship Id="rId286" Type="http://schemas.openxmlformats.org/officeDocument/2006/relationships/image" Target="../media/image113.png"/><Relationship Id="rId294" Type="http://schemas.openxmlformats.org/officeDocument/2006/relationships/image" Target="../media/image117.png"/><Relationship Id="rId299" Type="http://schemas.openxmlformats.org/officeDocument/2006/relationships/customXml" Target="../ink/ink135.xml"/><Relationship Id="rId303" Type="http://schemas.openxmlformats.org/officeDocument/2006/relationships/customXml" Target="../ink/ink137.xml"/><Relationship Id="rId308" Type="http://schemas.openxmlformats.org/officeDocument/2006/relationships/image" Target="../media/image124.png"/><Relationship Id="rId316" Type="http://schemas.openxmlformats.org/officeDocument/2006/relationships/image" Target="../media/image128.png"/><Relationship Id="rId329" Type="http://schemas.openxmlformats.org/officeDocument/2006/relationships/customXml" Target="../ink/ink150.xml"/><Relationship Id="rId337" Type="http://schemas.openxmlformats.org/officeDocument/2006/relationships/customXml" Target="../ink/ink154.xml"/><Relationship Id="rId84" Type="http://schemas.openxmlformats.org/officeDocument/2006/relationships/customXml" Target="../ink/ink116.xml"/><Relationship Id="rId311" Type="http://schemas.openxmlformats.org/officeDocument/2006/relationships/customXml" Target="../ink/ink141.xml"/><Relationship Id="rId324" Type="http://schemas.openxmlformats.org/officeDocument/2006/relationships/image" Target="../media/image132.png"/><Relationship Id="rId332" Type="http://schemas.openxmlformats.org/officeDocument/2006/relationships/image" Target="../media/image136.png"/><Relationship Id="rId340" Type="http://schemas.openxmlformats.org/officeDocument/2006/relationships/image" Target="../media/image140.png"/><Relationship Id="rId2" Type="http://schemas.openxmlformats.org/officeDocument/2006/relationships/notesSlide" Target="../notesSlides/notesSlide14.xml"/><Relationship Id="rId268" Type="http://schemas.openxmlformats.org/officeDocument/2006/relationships/customXml" Target="../ink/ink119.xml"/><Relationship Id="rId271" Type="http://schemas.openxmlformats.org/officeDocument/2006/relationships/customXml" Target="../ink/ink121.xml"/><Relationship Id="rId276" Type="http://schemas.openxmlformats.org/officeDocument/2006/relationships/image" Target="../media/image108.png"/><Relationship Id="rId284" Type="http://schemas.openxmlformats.org/officeDocument/2006/relationships/image" Target="../media/image112.png"/><Relationship Id="rId289" Type="http://schemas.openxmlformats.org/officeDocument/2006/relationships/customXml" Target="../ink/ink130.xml"/><Relationship Id="rId292" Type="http://schemas.openxmlformats.org/officeDocument/2006/relationships/image" Target="../media/image116.png"/><Relationship Id="rId297" Type="http://schemas.openxmlformats.org/officeDocument/2006/relationships/customXml" Target="../ink/ink134.xml"/><Relationship Id="rId306" Type="http://schemas.openxmlformats.org/officeDocument/2006/relationships/image" Target="../media/image123.png"/><Relationship Id="rId319" Type="http://schemas.openxmlformats.org/officeDocument/2006/relationships/customXml" Target="../ink/ink145.xml"/><Relationship Id="rId79" Type="http://schemas.openxmlformats.org/officeDocument/2006/relationships/image" Target="../media/image166.png"/><Relationship Id="rId301" Type="http://schemas.openxmlformats.org/officeDocument/2006/relationships/customXml" Target="../ink/ink136.xml"/><Relationship Id="rId314" Type="http://schemas.openxmlformats.org/officeDocument/2006/relationships/image" Target="../media/image127.png"/><Relationship Id="rId322" Type="http://schemas.openxmlformats.org/officeDocument/2006/relationships/image" Target="../media/image131.png"/><Relationship Id="rId327" Type="http://schemas.openxmlformats.org/officeDocument/2006/relationships/customXml" Target="../ink/ink149.xml"/><Relationship Id="rId330" Type="http://schemas.openxmlformats.org/officeDocument/2006/relationships/image" Target="../media/image135.png"/><Relationship Id="rId335" Type="http://schemas.openxmlformats.org/officeDocument/2006/relationships/customXml" Target="../ink/ink153.xml"/><Relationship Id="rId82" Type="http://schemas.openxmlformats.org/officeDocument/2006/relationships/customXml" Target="../ink/ink115.xml"/><Relationship Id="rId208" Type="http://schemas.openxmlformats.org/officeDocument/2006/relationships/image" Target="../media/image1410.png"/><Relationship Id="rId266" Type="http://schemas.openxmlformats.org/officeDocument/2006/relationships/customXml" Target="../ink/ink118.xml"/><Relationship Id="rId274" Type="http://schemas.openxmlformats.org/officeDocument/2006/relationships/image" Target="../media/image107.png"/><Relationship Id="rId279" Type="http://schemas.openxmlformats.org/officeDocument/2006/relationships/customXml" Target="../ink/ink125.xml"/><Relationship Id="rId287" Type="http://schemas.openxmlformats.org/officeDocument/2006/relationships/customXml" Target="../ink/ink129.xml"/><Relationship Id="rId295" Type="http://schemas.openxmlformats.org/officeDocument/2006/relationships/customXml" Target="../ink/ink133.xml"/><Relationship Id="rId309" Type="http://schemas.openxmlformats.org/officeDocument/2006/relationships/customXml" Target="../ink/ink140.xml"/><Relationship Id="rId4" Type="http://schemas.openxmlformats.org/officeDocument/2006/relationships/customXml" Target="../ink/ink113.xml"/><Relationship Id="rId278" Type="http://schemas.openxmlformats.org/officeDocument/2006/relationships/image" Target="../media/image109.png"/><Relationship Id="rId282" Type="http://schemas.openxmlformats.org/officeDocument/2006/relationships/image" Target="../media/image111.png"/><Relationship Id="rId290" Type="http://schemas.openxmlformats.org/officeDocument/2006/relationships/image" Target="../media/image115.png"/><Relationship Id="rId304" Type="http://schemas.openxmlformats.org/officeDocument/2006/relationships/image" Target="../media/image122.png"/><Relationship Id="rId312" Type="http://schemas.openxmlformats.org/officeDocument/2006/relationships/image" Target="../media/image126.png"/><Relationship Id="rId317" Type="http://schemas.openxmlformats.org/officeDocument/2006/relationships/customXml" Target="../ink/ink144.xml"/><Relationship Id="rId320" Type="http://schemas.openxmlformats.org/officeDocument/2006/relationships/image" Target="../media/image130.png"/><Relationship Id="rId325" Type="http://schemas.openxmlformats.org/officeDocument/2006/relationships/customXml" Target="../ink/ink148.xml"/><Relationship Id="rId333" Type="http://schemas.openxmlformats.org/officeDocument/2006/relationships/customXml" Target="../ink/ink152.xml"/><Relationship Id="rId338" Type="http://schemas.openxmlformats.org/officeDocument/2006/relationships/image" Target="../media/image139.png"/><Relationship Id="rId80" Type="http://schemas.openxmlformats.org/officeDocument/2006/relationships/customXml" Target="../ink/ink114.xml"/><Relationship Id="rId3" Type="http://schemas.openxmlformats.org/officeDocument/2006/relationships/image" Target="../media/image104.png"/><Relationship Id="rId269" Type="http://schemas.openxmlformats.org/officeDocument/2006/relationships/image" Target="../media/image257.png"/><Relationship Id="rId277" Type="http://schemas.openxmlformats.org/officeDocument/2006/relationships/customXml" Target="../ink/ink124.xml"/><Relationship Id="rId285" Type="http://schemas.openxmlformats.org/officeDocument/2006/relationships/customXml" Target="../ink/ink128.xml"/><Relationship Id="rId298" Type="http://schemas.openxmlformats.org/officeDocument/2006/relationships/image" Target="../media/image119.png"/><Relationship Id="rId272" Type="http://schemas.openxmlformats.org/officeDocument/2006/relationships/image" Target="../media/image106.png"/><Relationship Id="rId280" Type="http://schemas.openxmlformats.org/officeDocument/2006/relationships/image" Target="../media/image110.png"/><Relationship Id="rId293" Type="http://schemas.openxmlformats.org/officeDocument/2006/relationships/customXml" Target="../ink/ink132.xml"/><Relationship Id="rId302" Type="http://schemas.openxmlformats.org/officeDocument/2006/relationships/image" Target="../media/image121.png"/><Relationship Id="rId307" Type="http://schemas.openxmlformats.org/officeDocument/2006/relationships/customXml" Target="../ink/ink139.xml"/><Relationship Id="rId310" Type="http://schemas.openxmlformats.org/officeDocument/2006/relationships/image" Target="../media/image125.png"/><Relationship Id="rId315" Type="http://schemas.openxmlformats.org/officeDocument/2006/relationships/customXml" Target="../ink/ink143.xml"/><Relationship Id="rId323" Type="http://schemas.openxmlformats.org/officeDocument/2006/relationships/customXml" Target="../ink/ink147.xml"/><Relationship Id="rId328" Type="http://schemas.openxmlformats.org/officeDocument/2006/relationships/image" Target="../media/image134.png"/><Relationship Id="rId336" Type="http://schemas.openxmlformats.org/officeDocument/2006/relationships/image" Target="../media/image138.png"/><Relationship Id="rId83" Type="http://schemas.openxmlformats.org/officeDocument/2006/relationships/image" Target="../media/image105.png"/><Relationship Id="rId331" Type="http://schemas.openxmlformats.org/officeDocument/2006/relationships/customXml" Target="../ink/ink151.xml"/><Relationship Id="rId1" Type="http://schemas.openxmlformats.org/officeDocument/2006/relationships/slideLayout" Target="../slideLayouts/slideLayout11.xml"/><Relationship Id="rId259" Type="http://schemas.openxmlformats.org/officeDocument/2006/relationships/image" Target="../media/image252.png"/><Relationship Id="rId267" Type="http://schemas.openxmlformats.org/officeDocument/2006/relationships/image" Target="../media/image256.png"/><Relationship Id="rId288" Type="http://schemas.openxmlformats.org/officeDocument/2006/relationships/image" Target="../media/image114.png"/><Relationship Id="rId270" Type="http://schemas.openxmlformats.org/officeDocument/2006/relationships/customXml" Target="../ink/ink120.xml"/><Relationship Id="rId275" Type="http://schemas.openxmlformats.org/officeDocument/2006/relationships/customXml" Target="../ink/ink123.xml"/><Relationship Id="rId283" Type="http://schemas.openxmlformats.org/officeDocument/2006/relationships/customXml" Target="../ink/ink127.xml"/><Relationship Id="rId291" Type="http://schemas.openxmlformats.org/officeDocument/2006/relationships/customXml" Target="../ink/ink131.xml"/><Relationship Id="rId296" Type="http://schemas.openxmlformats.org/officeDocument/2006/relationships/image" Target="../media/image118.png"/><Relationship Id="rId300" Type="http://schemas.openxmlformats.org/officeDocument/2006/relationships/image" Target="../media/image120.png"/><Relationship Id="rId305" Type="http://schemas.openxmlformats.org/officeDocument/2006/relationships/customXml" Target="../ink/ink138.xml"/><Relationship Id="rId313" Type="http://schemas.openxmlformats.org/officeDocument/2006/relationships/customXml" Target="../ink/ink142.xml"/><Relationship Id="rId318" Type="http://schemas.openxmlformats.org/officeDocument/2006/relationships/image" Target="../media/image129.png"/><Relationship Id="rId326" Type="http://schemas.openxmlformats.org/officeDocument/2006/relationships/image" Target="../media/image133.png"/><Relationship Id="rId339" Type="http://schemas.openxmlformats.org/officeDocument/2006/relationships/customXml" Target="../ink/ink155.xml"/><Relationship Id="rId81" Type="http://schemas.openxmlformats.org/officeDocument/2006/relationships/image" Target="../media/image65.png"/><Relationship Id="rId321" Type="http://schemas.openxmlformats.org/officeDocument/2006/relationships/customXml" Target="../ink/ink146.xml"/><Relationship Id="rId334" Type="http://schemas.openxmlformats.org/officeDocument/2006/relationships/image" Target="../media/image137.png"/></Relationships>
</file>

<file path=ppt/slides/_rels/slide15.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3" Type="http://schemas.openxmlformats.org/officeDocument/2006/relationships/image" Target="../media/image146.png"/><Relationship Id="rId18" Type="http://schemas.openxmlformats.org/officeDocument/2006/relationships/customXml" Target="../ink/ink163.xml"/><Relationship Id="rId26" Type="http://schemas.openxmlformats.org/officeDocument/2006/relationships/customXml" Target="../ink/ink167.xml"/><Relationship Id="rId39" Type="http://schemas.openxmlformats.org/officeDocument/2006/relationships/image" Target="../media/image159.png"/><Relationship Id="rId21" Type="http://schemas.openxmlformats.org/officeDocument/2006/relationships/image" Target="../media/image150.png"/><Relationship Id="rId34" Type="http://schemas.openxmlformats.org/officeDocument/2006/relationships/customXml" Target="../ink/ink171.xml"/><Relationship Id="rId42" Type="http://schemas.openxmlformats.org/officeDocument/2006/relationships/customXml" Target="../ink/ink175.xml"/><Relationship Id="rId47" Type="http://schemas.openxmlformats.org/officeDocument/2006/relationships/image" Target="../media/image163.png"/><Relationship Id="rId50" Type="http://schemas.openxmlformats.org/officeDocument/2006/relationships/customXml" Target="../ink/ink179.xml"/><Relationship Id="rId55" Type="http://schemas.openxmlformats.org/officeDocument/2006/relationships/image" Target="../media/image168.png"/><Relationship Id="rId63" Type="http://schemas.openxmlformats.org/officeDocument/2006/relationships/image" Target="../media/image172.png"/><Relationship Id="rId68" Type="http://schemas.openxmlformats.org/officeDocument/2006/relationships/customXml" Target="../ink/ink188.xml"/><Relationship Id="rId76" Type="http://schemas.openxmlformats.org/officeDocument/2006/relationships/customXml" Target="../ink/ink192.xml"/><Relationship Id="rId84" Type="http://schemas.openxmlformats.org/officeDocument/2006/relationships/customXml" Target="../ink/ink196.xml"/><Relationship Id="rId89" Type="http://schemas.openxmlformats.org/officeDocument/2006/relationships/image" Target="../media/image185.png"/><Relationship Id="rId7" Type="http://schemas.openxmlformats.org/officeDocument/2006/relationships/image" Target="../media/image143.png"/><Relationship Id="rId71" Type="http://schemas.openxmlformats.org/officeDocument/2006/relationships/image" Target="../media/image176.png"/><Relationship Id="rId92" Type="http://schemas.openxmlformats.org/officeDocument/2006/relationships/customXml" Target="../ink/ink200.xml"/><Relationship Id="rId2" Type="http://schemas.openxmlformats.org/officeDocument/2006/relationships/notesSlide" Target="../notesSlides/notesSlide16.xml"/><Relationship Id="rId16" Type="http://schemas.openxmlformats.org/officeDocument/2006/relationships/customXml" Target="../ink/ink162.xml"/><Relationship Id="rId29" Type="http://schemas.openxmlformats.org/officeDocument/2006/relationships/image" Target="../media/image154.png"/><Relationship Id="rId11" Type="http://schemas.openxmlformats.org/officeDocument/2006/relationships/image" Target="../media/image145.png"/><Relationship Id="rId24" Type="http://schemas.openxmlformats.org/officeDocument/2006/relationships/customXml" Target="../ink/ink166.xml"/><Relationship Id="rId32" Type="http://schemas.openxmlformats.org/officeDocument/2006/relationships/customXml" Target="../ink/ink170.xml"/><Relationship Id="rId37" Type="http://schemas.openxmlformats.org/officeDocument/2006/relationships/image" Target="../media/image158.png"/><Relationship Id="rId40" Type="http://schemas.openxmlformats.org/officeDocument/2006/relationships/customXml" Target="../ink/ink174.xml"/><Relationship Id="rId45" Type="http://schemas.openxmlformats.org/officeDocument/2006/relationships/image" Target="../media/image162.png"/><Relationship Id="rId53" Type="http://schemas.openxmlformats.org/officeDocument/2006/relationships/image" Target="../media/image167.png"/><Relationship Id="rId58" Type="http://schemas.openxmlformats.org/officeDocument/2006/relationships/customXml" Target="../ink/ink183.xml"/><Relationship Id="rId66" Type="http://schemas.openxmlformats.org/officeDocument/2006/relationships/customXml" Target="../ink/ink187.xml"/><Relationship Id="rId74" Type="http://schemas.openxmlformats.org/officeDocument/2006/relationships/customXml" Target="../ink/ink191.xml"/><Relationship Id="rId79" Type="http://schemas.openxmlformats.org/officeDocument/2006/relationships/image" Target="../media/image180.png"/><Relationship Id="rId87" Type="http://schemas.openxmlformats.org/officeDocument/2006/relationships/image" Target="../media/image184.png"/><Relationship Id="rId5" Type="http://schemas.openxmlformats.org/officeDocument/2006/relationships/image" Target="../media/image14.png"/><Relationship Id="rId61" Type="http://schemas.openxmlformats.org/officeDocument/2006/relationships/image" Target="../media/image171.png"/><Relationship Id="rId82" Type="http://schemas.openxmlformats.org/officeDocument/2006/relationships/customXml" Target="../ink/ink195.xml"/><Relationship Id="rId90" Type="http://schemas.openxmlformats.org/officeDocument/2006/relationships/customXml" Target="../ink/ink199.xml"/><Relationship Id="rId95" Type="http://schemas.openxmlformats.org/officeDocument/2006/relationships/image" Target="../media/image188.png"/><Relationship Id="rId19" Type="http://schemas.openxmlformats.org/officeDocument/2006/relationships/image" Target="../media/image149.png"/><Relationship Id="rId14" Type="http://schemas.openxmlformats.org/officeDocument/2006/relationships/customXml" Target="../ink/ink161.xml"/><Relationship Id="rId22" Type="http://schemas.openxmlformats.org/officeDocument/2006/relationships/customXml" Target="../ink/ink165.xml"/><Relationship Id="rId27" Type="http://schemas.openxmlformats.org/officeDocument/2006/relationships/image" Target="../media/image153.png"/><Relationship Id="rId30" Type="http://schemas.openxmlformats.org/officeDocument/2006/relationships/customXml" Target="../ink/ink169.xml"/><Relationship Id="rId35" Type="http://schemas.openxmlformats.org/officeDocument/2006/relationships/image" Target="../media/image157.png"/><Relationship Id="rId43" Type="http://schemas.openxmlformats.org/officeDocument/2006/relationships/image" Target="../media/image161.png"/><Relationship Id="rId48" Type="http://schemas.openxmlformats.org/officeDocument/2006/relationships/customXml" Target="../ink/ink178.xml"/><Relationship Id="rId56" Type="http://schemas.openxmlformats.org/officeDocument/2006/relationships/customXml" Target="../ink/ink182.xml"/><Relationship Id="rId64" Type="http://schemas.openxmlformats.org/officeDocument/2006/relationships/customXml" Target="../ink/ink186.xml"/><Relationship Id="rId69" Type="http://schemas.openxmlformats.org/officeDocument/2006/relationships/image" Target="../media/image175.png"/><Relationship Id="rId77" Type="http://schemas.openxmlformats.org/officeDocument/2006/relationships/image" Target="../media/image179.png"/><Relationship Id="rId8" Type="http://schemas.openxmlformats.org/officeDocument/2006/relationships/customXml" Target="../ink/ink158.xml"/><Relationship Id="rId51" Type="http://schemas.openxmlformats.org/officeDocument/2006/relationships/image" Target="../media/image165.png"/><Relationship Id="rId72" Type="http://schemas.openxmlformats.org/officeDocument/2006/relationships/customXml" Target="../ink/ink190.xml"/><Relationship Id="rId80" Type="http://schemas.openxmlformats.org/officeDocument/2006/relationships/customXml" Target="../ink/ink194.xml"/><Relationship Id="rId85" Type="http://schemas.openxmlformats.org/officeDocument/2006/relationships/image" Target="../media/image183.png"/><Relationship Id="rId93" Type="http://schemas.openxmlformats.org/officeDocument/2006/relationships/image" Target="../media/image187.png"/><Relationship Id="rId3" Type="http://schemas.openxmlformats.org/officeDocument/2006/relationships/image" Target="../media/image142.png"/><Relationship Id="rId12" Type="http://schemas.openxmlformats.org/officeDocument/2006/relationships/customXml" Target="../ink/ink160.xml"/><Relationship Id="rId17" Type="http://schemas.openxmlformats.org/officeDocument/2006/relationships/image" Target="../media/image148.png"/><Relationship Id="rId25" Type="http://schemas.openxmlformats.org/officeDocument/2006/relationships/image" Target="../media/image152.png"/><Relationship Id="rId33" Type="http://schemas.openxmlformats.org/officeDocument/2006/relationships/image" Target="../media/image156.png"/><Relationship Id="rId38" Type="http://schemas.openxmlformats.org/officeDocument/2006/relationships/customXml" Target="../ink/ink173.xml"/><Relationship Id="rId46" Type="http://schemas.openxmlformats.org/officeDocument/2006/relationships/customXml" Target="../ink/ink177.xml"/><Relationship Id="rId59" Type="http://schemas.openxmlformats.org/officeDocument/2006/relationships/image" Target="../media/image170.png"/><Relationship Id="rId67" Type="http://schemas.openxmlformats.org/officeDocument/2006/relationships/image" Target="../media/image174.png"/><Relationship Id="rId20" Type="http://schemas.openxmlformats.org/officeDocument/2006/relationships/customXml" Target="../ink/ink164.xml"/><Relationship Id="rId41" Type="http://schemas.openxmlformats.org/officeDocument/2006/relationships/image" Target="../media/image160.png"/><Relationship Id="rId54" Type="http://schemas.openxmlformats.org/officeDocument/2006/relationships/customXml" Target="../ink/ink181.xml"/><Relationship Id="rId62" Type="http://schemas.openxmlformats.org/officeDocument/2006/relationships/customXml" Target="../ink/ink185.xml"/><Relationship Id="rId70" Type="http://schemas.openxmlformats.org/officeDocument/2006/relationships/customXml" Target="../ink/ink189.xml"/><Relationship Id="rId75" Type="http://schemas.openxmlformats.org/officeDocument/2006/relationships/image" Target="../media/image178.png"/><Relationship Id="rId83" Type="http://schemas.openxmlformats.org/officeDocument/2006/relationships/image" Target="../media/image182.png"/><Relationship Id="rId88" Type="http://schemas.openxmlformats.org/officeDocument/2006/relationships/customXml" Target="../ink/ink198.xml"/><Relationship Id="rId91" Type="http://schemas.openxmlformats.org/officeDocument/2006/relationships/image" Target="../media/image186.png"/><Relationship Id="rId1" Type="http://schemas.openxmlformats.org/officeDocument/2006/relationships/slideLayout" Target="../slideLayouts/slideLayout11.xml"/><Relationship Id="rId6" Type="http://schemas.openxmlformats.org/officeDocument/2006/relationships/customXml" Target="../ink/ink157.xml"/><Relationship Id="rId15" Type="http://schemas.openxmlformats.org/officeDocument/2006/relationships/image" Target="../media/image147.png"/><Relationship Id="rId23" Type="http://schemas.openxmlformats.org/officeDocument/2006/relationships/image" Target="../media/image151.png"/><Relationship Id="rId28" Type="http://schemas.openxmlformats.org/officeDocument/2006/relationships/customXml" Target="../ink/ink168.xml"/><Relationship Id="rId36" Type="http://schemas.openxmlformats.org/officeDocument/2006/relationships/customXml" Target="../ink/ink172.xml"/><Relationship Id="rId49" Type="http://schemas.openxmlformats.org/officeDocument/2006/relationships/image" Target="../media/image164.png"/><Relationship Id="rId57" Type="http://schemas.openxmlformats.org/officeDocument/2006/relationships/image" Target="../media/image169.png"/><Relationship Id="rId10" Type="http://schemas.openxmlformats.org/officeDocument/2006/relationships/customXml" Target="../ink/ink159.xml"/><Relationship Id="rId31" Type="http://schemas.openxmlformats.org/officeDocument/2006/relationships/image" Target="../media/image155.png"/><Relationship Id="rId44" Type="http://schemas.openxmlformats.org/officeDocument/2006/relationships/customXml" Target="../ink/ink176.xml"/><Relationship Id="rId52" Type="http://schemas.openxmlformats.org/officeDocument/2006/relationships/customXml" Target="../ink/ink180.xml"/><Relationship Id="rId60" Type="http://schemas.openxmlformats.org/officeDocument/2006/relationships/customXml" Target="../ink/ink184.xml"/><Relationship Id="rId65" Type="http://schemas.openxmlformats.org/officeDocument/2006/relationships/image" Target="../media/image173.png"/><Relationship Id="rId73" Type="http://schemas.openxmlformats.org/officeDocument/2006/relationships/image" Target="../media/image177.png"/><Relationship Id="rId78" Type="http://schemas.openxmlformats.org/officeDocument/2006/relationships/customXml" Target="../ink/ink193.xml"/><Relationship Id="rId81" Type="http://schemas.openxmlformats.org/officeDocument/2006/relationships/image" Target="../media/image181.png"/><Relationship Id="rId86" Type="http://schemas.openxmlformats.org/officeDocument/2006/relationships/customXml" Target="../ink/ink197.xml"/><Relationship Id="rId94" Type="http://schemas.openxmlformats.org/officeDocument/2006/relationships/customXml" Target="../ink/ink201.xml"/><Relationship Id="rId4" Type="http://schemas.openxmlformats.org/officeDocument/2006/relationships/customXml" Target="../ink/ink156.xml"/><Relationship Id="rId9" Type="http://schemas.openxmlformats.org/officeDocument/2006/relationships/image" Target="../media/image144.png"/></Relationships>
</file>

<file path=ppt/slides/_rels/slide17.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8" Type="http://schemas.openxmlformats.org/officeDocument/2006/relationships/customXml" Target="../ink/ink204.xml"/><Relationship Id="rId13" Type="http://schemas.openxmlformats.org/officeDocument/2006/relationships/image" Target="../media/image195.png"/><Relationship Id="rId3" Type="http://schemas.openxmlformats.org/officeDocument/2006/relationships/image" Target="../media/image190.png"/><Relationship Id="rId7" Type="http://schemas.openxmlformats.org/officeDocument/2006/relationships/image" Target="../media/image192.png"/><Relationship Id="rId12" Type="http://schemas.openxmlformats.org/officeDocument/2006/relationships/customXml" Target="../ink/ink206.xml"/><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customXml" Target="../ink/ink203.xml"/><Relationship Id="rId11" Type="http://schemas.openxmlformats.org/officeDocument/2006/relationships/image" Target="../media/image194.png"/><Relationship Id="rId5" Type="http://schemas.openxmlformats.org/officeDocument/2006/relationships/image" Target="../media/image191.png"/><Relationship Id="rId10" Type="http://schemas.openxmlformats.org/officeDocument/2006/relationships/customXml" Target="../ink/ink205.xml"/><Relationship Id="rId4" Type="http://schemas.openxmlformats.org/officeDocument/2006/relationships/customXml" Target="../ink/ink202.xml"/><Relationship Id="rId9" Type="http://schemas.openxmlformats.org/officeDocument/2006/relationships/image" Target="../media/image193.png"/></Relationships>
</file>

<file path=ppt/slides/_rels/slide19.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customXml" Target="../ink/ink209.xml"/><Relationship Id="rId13" Type="http://schemas.openxmlformats.org/officeDocument/2006/relationships/image" Target="../media/image346.png"/><Relationship Id="rId18" Type="http://schemas.openxmlformats.org/officeDocument/2006/relationships/customXml" Target="../ink/ink214.xml"/><Relationship Id="rId26" Type="http://schemas.openxmlformats.org/officeDocument/2006/relationships/customXml" Target="../ink/ink218.xml"/><Relationship Id="rId3" Type="http://schemas.openxmlformats.org/officeDocument/2006/relationships/image" Target="../media/image197.png"/><Relationship Id="rId21" Type="http://schemas.openxmlformats.org/officeDocument/2006/relationships/image" Target="../media/image350.png"/><Relationship Id="rId34" Type="http://schemas.openxmlformats.org/officeDocument/2006/relationships/customXml" Target="../ink/ink222.xml"/><Relationship Id="rId7" Type="http://schemas.openxmlformats.org/officeDocument/2006/relationships/image" Target="../media/image343.png"/><Relationship Id="rId12" Type="http://schemas.openxmlformats.org/officeDocument/2006/relationships/customXml" Target="../ink/ink211.xml"/><Relationship Id="rId17" Type="http://schemas.openxmlformats.org/officeDocument/2006/relationships/image" Target="../media/image348.png"/><Relationship Id="rId25" Type="http://schemas.openxmlformats.org/officeDocument/2006/relationships/image" Target="../media/image352.png"/><Relationship Id="rId33" Type="http://schemas.openxmlformats.org/officeDocument/2006/relationships/image" Target="../media/image356.png"/><Relationship Id="rId2" Type="http://schemas.openxmlformats.org/officeDocument/2006/relationships/notesSlide" Target="../notesSlides/notesSlide20.xml"/><Relationship Id="rId16" Type="http://schemas.openxmlformats.org/officeDocument/2006/relationships/customXml" Target="../ink/ink213.xml"/><Relationship Id="rId20" Type="http://schemas.openxmlformats.org/officeDocument/2006/relationships/customXml" Target="../ink/ink215.xml"/><Relationship Id="rId29" Type="http://schemas.openxmlformats.org/officeDocument/2006/relationships/image" Target="../media/image354.png"/><Relationship Id="rId1" Type="http://schemas.openxmlformats.org/officeDocument/2006/relationships/slideLayout" Target="../slideLayouts/slideLayout11.xml"/><Relationship Id="rId6" Type="http://schemas.openxmlformats.org/officeDocument/2006/relationships/customXml" Target="../ink/ink208.xml"/><Relationship Id="rId11" Type="http://schemas.openxmlformats.org/officeDocument/2006/relationships/image" Target="../media/image345.png"/><Relationship Id="rId24" Type="http://schemas.openxmlformats.org/officeDocument/2006/relationships/customXml" Target="../ink/ink217.xml"/><Relationship Id="rId32" Type="http://schemas.openxmlformats.org/officeDocument/2006/relationships/customXml" Target="../ink/ink221.xml"/><Relationship Id="rId5" Type="http://schemas.openxmlformats.org/officeDocument/2006/relationships/image" Target="../media/image342.png"/><Relationship Id="rId15" Type="http://schemas.openxmlformats.org/officeDocument/2006/relationships/image" Target="../media/image347.png"/><Relationship Id="rId23" Type="http://schemas.openxmlformats.org/officeDocument/2006/relationships/image" Target="../media/image351.png"/><Relationship Id="rId28" Type="http://schemas.openxmlformats.org/officeDocument/2006/relationships/customXml" Target="../ink/ink219.xml"/><Relationship Id="rId10" Type="http://schemas.openxmlformats.org/officeDocument/2006/relationships/customXml" Target="../ink/ink210.xml"/><Relationship Id="rId19" Type="http://schemas.openxmlformats.org/officeDocument/2006/relationships/image" Target="../media/image349.png"/><Relationship Id="rId31" Type="http://schemas.openxmlformats.org/officeDocument/2006/relationships/image" Target="../media/image355.png"/><Relationship Id="rId4" Type="http://schemas.openxmlformats.org/officeDocument/2006/relationships/customXml" Target="../ink/ink207.xml"/><Relationship Id="rId9" Type="http://schemas.openxmlformats.org/officeDocument/2006/relationships/image" Target="../media/image344.png"/><Relationship Id="rId14" Type="http://schemas.openxmlformats.org/officeDocument/2006/relationships/customXml" Target="../ink/ink212.xml"/><Relationship Id="rId22" Type="http://schemas.openxmlformats.org/officeDocument/2006/relationships/customXml" Target="../ink/ink216.xml"/><Relationship Id="rId27" Type="http://schemas.openxmlformats.org/officeDocument/2006/relationships/image" Target="../media/image353.png"/><Relationship Id="rId30" Type="http://schemas.openxmlformats.org/officeDocument/2006/relationships/customXml" Target="../ink/ink220.xml"/><Relationship Id="rId35" Type="http://schemas.openxmlformats.org/officeDocument/2006/relationships/image" Target="../media/image357.png"/></Relationships>
</file>

<file path=ppt/slides/_rels/slide21.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8" Type="http://schemas.openxmlformats.org/officeDocument/2006/relationships/customXml" Target="../ink/ink225.xml"/><Relationship Id="rId13" Type="http://schemas.openxmlformats.org/officeDocument/2006/relationships/image" Target="../media/image204.png"/><Relationship Id="rId18" Type="http://schemas.openxmlformats.org/officeDocument/2006/relationships/customXml" Target="../ink/ink230.xml"/><Relationship Id="rId26" Type="http://schemas.openxmlformats.org/officeDocument/2006/relationships/customXml" Target="../ink/ink234.xml"/><Relationship Id="rId39" Type="http://schemas.openxmlformats.org/officeDocument/2006/relationships/image" Target="../media/image217.png"/><Relationship Id="rId3" Type="http://schemas.openxmlformats.org/officeDocument/2006/relationships/image" Target="../media/image199.png"/><Relationship Id="rId21" Type="http://schemas.openxmlformats.org/officeDocument/2006/relationships/image" Target="../media/image208.png"/><Relationship Id="rId34" Type="http://schemas.openxmlformats.org/officeDocument/2006/relationships/customXml" Target="../ink/ink238.xml"/><Relationship Id="rId42" Type="http://schemas.openxmlformats.org/officeDocument/2006/relationships/customXml" Target="../ink/ink242.xml"/><Relationship Id="rId7" Type="http://schemas.openxmlformats.org/officeDocument/2006/relationships/image" Target="../media/image201.png"/><Relationship Id="rId12" Type="http://schemas.openxmlformats.org/officeDocument/2006/relationships/customXml" Target="../ink/ink227.xml"/><Relationship Id="rId17" Type="http://schemas.openxmlformats.org/officeDocument/2006/relationships/image" Target="../media/image206.png"/><Relationship Id="rId25" Type="http://schemas.openxmlformats.org/officeDocument/2006/relationships/image" Target="../media/image210.png"/><Relationship Id="rId33" Type="http://schemas.openxmlformats.org/officeDocument/2006/relationships/image" Target="../media/image214.png"/><Relationship Id="rId38" Type="http://schemas.openxmlformats.org/officeDocument/2006/relationships/customXml" Target="../ink/ink240.xml"/><Relationship Id="rId2" Type="http://schemas.openxmlformats.org/officeDocument/2006/relationships/notesSlide" Target="../notesSlides/notesSlide22.xml"/><Relationship Id="rId16" Type="http://schemas.openxmlformats.org/officeDocument/2006/relationships/customXml" Target="../ink/ink229.xml"/><Relationship Id="rId20" Type="http://schemas.openxmlformats.org/officeDocument/2006/relationships/customXml" Target="../ink/ink231.xml"/><Relationship Id="rId29" Type="http://schemas.openxmlformats.org/officeDocument/2006/relationships/image" Target="../media/image212.png"/><Relationship Id="rId41" Type="http://schemas.openxmlformats.org/officeDocument/2006/relationships/image" Target="../media/image218.png"/><Relationship Id="rId1" Type="http://schemas.openxmlformats.org/officeDocument/2006/relationships/slideLayout" Target="../slideLayouts/slideLayout11.xml"/><Relationship Id="rId6" Type="http://schemas.openxmlformats.org/officeDocument/2006/relationships/customXml" Target="../ink/ink224.xml"/><Relationship Id="rId11" Type="http://schemas.openxmlformats.org/officeDocument/2006/relationships/image" Target="../media/image203.png"/><Relationship Id="rId24" Type="http://schemas.openxmlformats.org/officeDocument/2006/relationships/customXml" Target="../ink/ink233.xml"/><Relationship Id="rId32" Type="http://schemas.openxmlformats.org/officeDocument/2006/relationships/customXml" Target="../ink/ink237.xml"/><Relationship Id="rId37" Type="http://schemas.openxmlformats.org/officeDocument/2006/relationships/image" Target="../media/image216.png"/><Relationship Id="rId40" Type="http://schemas.openxmlformats.org/officeDocument/2006/relationships/customXml" Target="../ink/ink241.xml"/><Relationship Id="rId45" Type="http://schemas.openxmlformats.org/officeDocument/2006/relationships/image" Target="../media/image220.png"/><Relationship Id="rId5" Type="http://schemas.openxmlformats.org/officeDocument/2006/relationships/image" Target="../media/image200.png"/><Relationship Id="rId15" Type="http://schemas.openxmlformats.org/officeDocument/2006/relationships/image" Target="../media/image205.png"/><Relationship Id="rId23" Type="http://schemas.openxmlformats.org/officeDocument/2006/relationships/image" Target="../media/image209.png"/><Relationship Id="rId28" Type="http://schemas.openxmlformats.org/officeDocument/2006/relationships/customXml" Target="../ink/ink235.xml"/><Relationship Id="rId36" Type="http://schemas.openxmlformats.org/officeDocument/2006/relationships/customXml" Target="../ink/ink239.xml"/><Relationship Id="rId10" Type="http://schemas.openxmlformats.org/officeDocument/2006/relationships/customXml" Target="../ink/ink226.xml"/><Relationship Id="rId19" Type="http://schemas.openxmlformats.org/officeDocument/2006/relationships/image" Target="../media/image207.png"/><Relationship Id="rId31" Type="http://schemas.openxmlformats.org/officeDocument/2006/relationships/image" Target="../media/image213.png"/><Relationship Id="rId44" Type="http://schemas.openxmlformats.org/officeDocument/2006/relationships/customXml" Target="../ink/ink243.xml"/><Relationship Id="rId4" Type="http://schemas.openxmlformats.org/officeDocument/2006/relationships/customXml" Target="../ink/ink223.xml"/><Relationship Id="rId9" Type="http://schemas.openxmlformats.org/officeDocument/2006/relationships/image" Target="../media/image202.png"/><Relationship Id="rId14" Type="http://schemas.openxmlformats.org/officeDocument/2006/relationships/customXml" Target="../ink/ink228.xml"/><Relationship Id="rId22" Type="http://schemas.openxmlformats.org/officeDocument/2006/relationships/customXml" Target="../ink/ink232.xml"/><Relationship Id="rId27" Type="http://schemas.openxmlformats.org/officeDocument/2006/relationships/image" Target="../media/image211.png"/><Relationship Id="rId30" Type="http://schemas.openxmlformats.org/officeDocument/2006/relationships/customXml" Target="../ink/ink236.xml"/><Relationship Id="rId35" Type="http://schemas.openxmlformats.org/officeDocument/2006/relationships/image" Target="../media/image215.png"/><Relationship Id="rId43" Type="http://schemas.openxmlformats.org/officeDocument/2006/relationships/image" Target="../media/image219.png"/></Relationships>
</file>

<file path=ppt/slides/_rels/slide23.xml.rels><?xml version="1.0" encoding="UTF-8" standalone="yes"?>
<Relationships xmlns="http://schemas.openxmlformats.org/package/2006/relationships"><Relationship Id="rId3" Type="http://schemas.openxmlformats.org/officeDocument/2006/relationships/image" Target="../media/image221.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8" Type="http://schemas.openxmlformats.org/officeDocument/2006/relationships/customXml" Target="../ink/ink246.xml"/><Relationship Id="rId13" Type="http://schemas.openxmlformats.org/officeDocument/2006/relationships/image" Target="../media/image227.png"/><Relationship Id="rId18" Type="http://schemas.openxmlformats.org/officeDocument/2006/relationships/customXml" Target="../ink/ink251.xml"/><Relationship Id="rId26" Type="http://schemas.openxmlformats.org/officeDocument/2006/relationships/customXml" Target="../ink/ink255.xml"/><Relationship Id="rId3" Type="http://schemas.openxmlformats.org/officeDocument/2006/relationships/image" Target="../media/image222.png"/><Relationship Id="rId21" Type="http://schemas.openxmlformats.org/officeDocument/2006/relationships/image" Target="../media/image231.png"/><Relationship Id="rId34" Type="http://schemas.openxmlformats.org/officeDocument/2006/relationships/customXml" Target="../ink/ink259.xml"/><Relationship Id="rId7" Type="http://schemas.openxmlformats.org/officeDocument/2006/relationships/image" Target="../media/image224.png"/><Relationship Id="rId12" Type="http://schemas.openxmlformats.org/officeDocument/2006/relationships/customXml" Target="../ink/ink248.xml"/><Relationship Id="rId17" Type="http://schemas.openxmlformats.org/officeDocument/2006/relationships/image" Target="../media/image229.png"/><Relationship Id="rId25" Type="http://schemas.openxmlformats.org/officeDocument/2006/relationships/image" Target="../media/image233.png"/><Relationship Id="rId33" Type="http://schemas.openxmlformats.org/officeDocument/2006/relationships/image" Target="../media/image237.png"/><Relationship Id="rId2" Type="http://schemas.openxmlformats.org/officeDocument/2006/relationships/notesSlide" Target="../notesSlides/notesSlide24.xml"/><Relationship Id="rId16" Type="http://schemas.openxmlformats.org/officeDocument/2006/relationships/customXml" Target="../ink/ink250.xml"/><Relationship Id="rId20" Type="http://schemas.openxmlformats.org/officeDocument/2006/relationships/customXml" Target="../ink/ink252.xml"/><Relationship Id="rId29" Type="http://schemas.openxmlformats.org/officeDocument/2006/relationships/image" Target="../media/image235.png"/><Relationship Id="rId1" Type="http://schemas.openxmlformats.org/officeDocument/2006/relationships/slideLayout" Target="../slideLayouts/slideLayout11.xml"/><Relationship Id="rId6" Type="http://schemas.openxmlformats.org/officeDocument/2006/relationships/customXml" Target="../ink/ink245.xml"/><Relationship Id="rId11" Type="http://schemas.openxmlformats.org/officeDocument/2006/relationships/image" Target="../media/image226.png"/><Relationship Id="rId24" Type="http://schemas.openxmlformats.org/officeDocument/2006/relationships/customXml" Target="../ink/ink254.xml"/><Relationship Id="rId32" Type="http://schemas.openxmlformats.org/officeDocument/2006/relationships/customXml" Target="../ink/ink258.xml"/><Relationship Id="rId37" Type="http://schemas.openxmlformats.org/officeDocument/2006/relationships/image" Target="../media/image239.png"/><Relationship Id="rId5" Type="http://schemas.openxmlformats.org/officeDocument/2006/relationships/image" Target="../media/image223.png"/><Relationship Id="rId15" Type="http://schemas.openxmlformats.org/officeDocument/2006/relationships/image" Target="../media/image228.png"/><Relationship Id="rId23" Type="http://schemas.openxmlformats.org/officeDocument/2006/relationships/image" Target="../media/image232.png"/><Relationship Id="rId28" Type="http://schemas.openxmlformats.org/officeDocument/2006/relationships/customXml" Target="../ink/ink256.xml"/><Relationship Id="rId36" Type="http://schemas.openxmlformats.org/officeDocument/2006/relationships/customXml" Target="../ink/ink260.xml"/><Relationship Id="rId10" Type="http://schemas.openxmlformats.org/officeDocument/2006/relationships/customXml" Target="../ink/ink247.xml"/><Relationship Id="rId19" Type="http://schemas.openxmlformats.org/officeDocument/2006/relationships/image" Target="../media/image230.png"/><Relationship Id="rId31" Type="http://schemas.openxmlformats.org/officeDocument/2006/relationships/image" Target="../media/image236.png"/><Relationship Id="rId4" Type="http://schemas.openxmlformats.org/officeDocument/2006/relationships/customXml" Target="../ink/ink244.xml"/><Relationship Id="rId9" Type="http://schemas.openxmlformats.org/officeDocument/2006/relationships/image" Target="../media/image225.png"/><Relationship Id="rId14" Type="http://schemas.openxmlformats.org/officeDocument/2006/relationships/customXml" Target="../ink/ink249.xml"/><Relationship Id="rId22" Type="http://schemas.openxmlformats.org/officeDocument/2006/relationships/customXml" Target="../ink/ink253.xml"/><Relationship Id="rId27" Type="http://schemas.openxmlformats.org/officeDocument/2006/relationships/image" Target="../media/image234.png"/><Relationship Id="rId30" Type="http://schemas.openxmlformats.org/officeDocument/2006/relationships/customXml" Target="../ink/ink257.xml"/><Relationship Id="rId35" Type="http://schemas.openxmlformats.org/officeDocument/2006/relationships/image" Target="../media/image238.png"/></Relationships>
</file>

<file path=ppt/slides/_rels/slide2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5.xml"/><Relationship Id="rId1" Type="http://schemas.openxmlformats.org/officeDocument/2006/relationships/slideLayout" Target="../slideLayouts/slideLayout11.xml"/><Relationship Id="rId5" Type="http://schemas.openxmlformats.org/officeDocument/2006/relationships/image" Target="../media/image241.png"/><Relationship Id="rId4" Type="http://schemas.openxmlformats.org/officeDocument/2006/relationships/customXml" Target="../ink/ink261.xml"/></Relationships>
</file>

<file path=ppt/slides/_rels/slide26.xml.rels><?xml version="1.0" encoding="UTF-8" standalone="yes"?>
<Relationships xmlns="http://schemas.openxmlformats.org/package/2006/relationships"><Relationship Id="rId3" Type="http://schemas.openxmlformats.org/officeDocument/2006/relationships/image" Target="../media/image242.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43.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3" Type="http://schemas.openxmlformats.org/officeDocument/2006/relationships/image" Target="../media/image249.png"/><Relationship Id="rId18" Type="http://schemas.openxmlformats.org/officeDocument/2006/relationships/customXml" Target="../ink/ink269.xml"/><Relationship Id="rId26" Type="http://schemas.openxmlformats.org/officeDocument/2006/relationships/customXml" Target="../ink/ink273.xml"/><Relationship Id="rId39" Type="http://schemas.openxmlformats.org/officeDocument/2006/relationships/image" Target="../media/image266.png"/><Relationship Id="rId3" Type="http://schemas.openxmlformats.org/officeDocument/2006/relationships/image" Target="../media/image244.png"/><Relationship Id="rId21" Type="http://schemas.openxmlformats.org/officeDocument/2006/relationships/image" Target="../media/image254.png"/><Relationship Id="rId34" Type="http://schemas.openxmlformats.org/officeDocument/2006/relationships/customXml" Target="../ink/ink277.xml"/><Relationship Id="rId42" Type="http://schemas.openxmlformats.org/officeDocument/2006/relationships/customXml" Target="../ink/ink281.xml"/><Relationship Id="rId47" Type="http://schemas.openxmlformats.org/officeDocument/2006/relationships/image" Target="../media/image270.png"/><Relationship Id="rId50" Type="http://schemas.openxmlformats.org/officeDocument/2006/relationships/customXml" Target="../ink/ink285.xml"/><Relationship Id="rId7" Type="http://schemas.openxmlformats.org/officeDocument/2006/relationships/image" Target="../media/image246.png"/><Relationship Id="rId12" Type="http://schemas.openxmlformats.org/officeDocument/2006/relationships/customXml" Target="../ink/ink266.xml"/><Relationship Id="rId17" Type="http://schemas.openxmlformats.org/officeDocument/2006/relationships/image" Target="../media/image251.png"/><Relationship Id="rId25" Type="http://schemas.openxmlformats.org/officeDocument/2006/relationships/image" Target="../media/image259.png"/><Relationship Id="rId33" Type="http://schemas.openxmlformats.org/officeDocument/2006/relationships/image" Target="../media/image263.png"/><Relationship Id="rId38" Type="http://schemas.openxmlformats.org/officeDocument/2006/relationships/customXml" Target="../ink/ink279.xml"/><Relationship Id="rId46" Type="http://schemas.openxmlformats.org/officeDocument/2006/relationships/customXml" Target="../ink/ink283.xml"/><Relationship Id="rId2" Type="http://schemas.openxmlformats.org/officeDocument/2006/relationships/notesSlide" Target="../notesSlides/notesSlide28.xml"/><Relationship Id="rId16" Type="http://schemas.openxmlformats.org/officeDocument/2006/relationships/customXml" Target="../ink/ink268.xml"/><Relationship Id="rId20" Type="http://schemas.openxmlformats.org/officeDocument/2006/relationships/customXml" Target="../ink/ink270.xml"/><Relationship Id="rId29" Type="http://schemas.openxmlformats.org/officeDocument/2006/relationships/image" Target="../media/image261.png"/><Relationship Id="rId41" Type="http://schemas.openxmlformats.org/officeDocument/2006/relationships/image" Target="../media/image267.png"/><Relationship Id="rId1" Type="http://schemas.openxmlformats.org/officeDocument/2006/relationships/slideLayout" Target="../slideLayouts/slideLayout11.xml"/><Relationship Id="rId6" Type="http://schemas.openxmlformats.org/officeDocument/2006/relationships/customXml" Target="../ink/ink263.xml"/><Relationship Id="rId11" Type="http://schemas.openxmlformats.org/officeDocument/2006/relationships/image" Target="../media/image248.png"/><Relationship Id="rId24" Type="http://schemas.openxmlformats.org/officeDocument/2006/relationships/customXml" Target="../ink/ink272.xml"/><Relationship Id="rId32" Type="http://schemas.openxmlformats.org/officeDocument/2006/relationships/customXml" Target="../ink/ink276.xml"/><Relationship Id="rId37" Type="http://schemas.openxmlformats.org/officeDocument/2006/relationships/image" Target="../media/image265.png"/><Relationship Id="rId40" Type="http://schemas.openxmlformats.org/officeDocument/2006/relationships/customXml" Target="../ink/ink280.xml"/><Relationship Id="rId45" Type="http://schemas.openxmlformats.org/officeDocument/2006/relationships/image" Target="../media/image269.png"/><Relationship Id="rId5" Type="http://schemas.openxmlformats.org/officeDocument/2006/relationships/image" Target="../media/image245.png"/><Relationship Id="rId15" Type="http://schemas.openxmlformats.org/officeDocument/2006/relationships/image" Target="../media/image250.png"/><Relationship Id="rId23" Type="http://schemas.openxmlformats.org/officeDocument/2006/relationships/image" Target="../media/image258.png"/><Relationship Id="rId28" Type="http://schemas.openxmlformats.org/officeDocument/2006/relationships/customXml" Target="../ink/ink274.xml"/><Relationship Id="rId36" Type="http://schemas.openxmlformats.org/officeDocument/2006/relationships/customXml" Target="../ink/ink278.xml"/><Relationship Id="rId49" Type="http://schemas.openxmlformats.org/officeDocument/2006/relationships/image" Target="../media/image271.png"/><Relationship Id="rId10" Type="http://schemas.openxmlformats.org/officeDocument/2006/relationships/customXml" Target="../ink/ink265.xml"/><Relationship Id="rId19" Type="http://schemas.openxmlformats.org/officeDocument/2006/relationships/image" Target="../media/image253.png"/><Relationship Id="rId31" Type="http://schemas.openxmlformats.org/officeDocument/2006/relationships/image" Target="../media/image262.png"/><Relationship Id="rId44" Type="http://schemas.openxmlformats.org/officeDocument/2006/relationships/customXml" Target="../ink/ink282.xml"/><Relationship Id="rId4" Type="http://schemas.openxmlformats.org/officeDocument/2006/relationships/customXml" Target="../ink/ink262.xml"/><Relationship Id="rId9" Type="http://schemas.openxmlformats.org/officeDocument/2006/relationships/image" Target="../media/image247.png"/><Relationship Id="rId14" Type="http://schemas.openxmlformats.org/officeDocument/2006/relationships/customXml" Target="../ink/ink267.xml"/><Relationship Id="rId22" Type="http://schemas.openxmlformats.org/officeDocument/2006/relationships/customXml" Target="../ink/ink271.xml"/><Relationship Id="rId27" Type="http://schemas.openxmlformats.org/officeDocument/2006/relationships/image" Target="../media/image260.png"/><Relationship Id="rId30" Type="http://schemas.openxmlformats.org/officeDocument/2006/relationships/customXml" Target="../ink/ink275.xml"/><Relationship Id="rId35" Type="http://schemas.openxmlformats.org/officeDocument/2006/relationships/image" Target="../media/image264.png"/><Relationship Id="rId43" Type="http://schemas.openxmlformats.org/officeDocument/2006/relationships/image" Target="../media/image268.png"/><Relationship Id="rId48" Type="http://schemas.openxmlformats.org/officeDocument/2006/relationships/customXml" Target="../ink/ink284.xml"/><Relationship Id="rId8" Type="http://schemas.openxmlformats.org/officeDocument/2006/relationships/customXml" Target="../ink/ink264.xml"/><Relationship Id="rId51" Type="http://schemas.openxmlformats.org/officeDocument/2006/relationships/image" Target="../media/image272.png"/></Relationships>
</file>

<file path=ppt/slides/_rels/slide29.xml.rels><?xml version="1.0" encoding="UTF-8" standalone="yes"?>
<Relationships xmlns="http://schemas.openxmlformats.org/package/2006/relationships"><Relationship Id="rId3" Type="http://schemas.openxmlformats.org/officeDocument/2006/relationships/image" Target="../media/image273.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6" Type="http://schemas.openxmlformats.org/officeDocument/2006/relationships/customXml" Target="../ink/ink297.xml"/><Relationship Id="rId117" Type="http://schemas.openxmlformats.org/officeDocument/2006/relationships/customXml" Target="../ink/ink345.xml"/><Relationship Id="rId21" Type="http://schemas.openxmlformats.org/officeDocument/2006/relationships/image" Target="../media/image283.png"/><Relationship Id="rId42" Type="http://schemas.openxmlformats.org/officeDocument/2006/relationships/customXml" Target="../ink/ink305.xml"/><Relationship Id="rId47" Type="http://schemas.openxmlformats.org/officeDocument/2006/relationships/image" Target="../media/image296.png"/><Relationship Id="rId63" Type="http://schemas.openxmlformats.org/officeDocument/2006/relationships/image" Target="../media/image303.png"/><Relationship Id="rId68" Type="http://schemas.openxmlformats.org/officeDocument/2006/relationships/customXml" Target="../ink/ink318.xml"/><Relationship Id="rId84" Type="http://schemas.openxmlformats.org/officeDocument/2006/relationships/image" Target="../media/image311.png"/><Relationship Id="rId89" Type="http://schemas.openxmlformats.org/officeDocument/2006/relationships/customXml" Target="../ink/ink331.xml"/><Relationship Id="rId112" Type="http://schemas.openxmlformats.org/officeDocument/2006/relationships/image" Target="../media/image325.png"/><Relationship Id="rId16" Type="http://schemas.openxmlformats.org/officeDocument/2006/relationships/customXml" Target="../ink/ink292.xml"/><Relationship Id="rId107" Type="http://schemas.openxmlformats.org/officeDocument/2006/relationships/customXml" Target="../ink/ink340.xml"/><Relationship Id="rId11" Type="http://schemas.openxmlformats.org/officeDocument/2006/relationships/image" Target="../media/image278.png"/><Relationship Id="rId32" Type="http://schemas.openxmlformats.org/officeDocument/2006/relationships/customXml" Target="../ink/ink300.xml"/><Relationship Id="rId37" Type="http://schemas.openxmlformats.org/officeDocument/2006/relationships/image" Target="../media/image291.png"/><Relationship Id="rId53" Type="http://schemas.openxmlformats.org/officeDocument/2006/relationships/image" Target="../media/image298.png"/><Relationship Id="rId58" Type="http://schemas.openxmlformats.org/officeDocument/2006/relationships/customXml" Target="../ink/ink313.xml"/><Relationship Id="rId74" Type="http://schemas.openxmlformats.org/officeDocument/2006/relationships/image" Target="../media/image308.png"/><Relationship Id="rId79" Type="http://schemas.openxmlformats.org/officeDocument/2006/relationships/image" Target="../media/image310.png"/><Relationship Id="rId102" Type="http://schemas.openxmlformats.org/officeDocument/2006/relationships/image" Target="../media/image320.png"/><Relationship Id="rId123" Type="http://schemas.openxmlformats.org/officeDocument/2006/relationships/customXml" Target="../ink/ink348.xml"/><Relationship Id="rId5" Type="http://schemas.openxmlformats.org/officeDocument/2006/relationships/image" Target="../media/image275.png"/><Relationship Id="rId61" Type="http://schemas.openxmlformats.org/officeDocument/2006/relationships/image" Target="../media/image302.png"/><Relationship Id="rId82" Type="http://schemas.openxmlformats.org/officeDocument/2006/relationships/customXml" Target="../ink/ink327.xml"/><Relationship Id="rId90" Type="http://schemas.openxmlformats.org/officeDocument/2006/relationships/image" Target="../media/image314.png"/><Relationship Id="rId95" Type="http://schemas.openxmlformats.org/officeDocument/2006/relationships/customXml" Target="../ink/ink334.xml"/><Relationship Id="rId19" Type="http://schemas.openxmlformats.org/officeDocument/2006/relationships/image" Target="../media/image282.png"/><Relationship Id="rId14" Type="http://schemas.openxmlformats.org/officeDocument/2006/relationships/customXml" Target="../ink/ink291.xml"/><Relationship Id="rId22" Type="http://schemas.openxmlformats.org/officeDocument/2006/relationships/customXml" Target="../ink/ink295.xml"/><Relationship Id="rId27" Type="http://schemas.openxmlformats.org/officeDocument/2006/relationships/image" Target="../media/image286.png"/><Relationship Id="rId30" Type="http://schemas.openxmlformats.org/officeDocument/2006/relationships/customXml" Target="../ink/ink299.xml"/><Relationship Id="rId35" Type="http://schemas.openxmlformats.org/officeDocument/2006/relationships/image" Target="../media/image290.png"/><Relationship Id="rId43" Type="http://schemas.openxmlformats.org/officeDocument/2006/relationships/image" Target="../media/image294.png"/><Relationship Id="rId48" Type="http://schemas.openxmlformats.org/officeDocument/2006/relationships/customXml" Target="../ink/ink308.xml"/><Relationship Id="rId56" Type="http://schemas.openxmlformats.org/officeDocument/2006/relationships/customXml" Target="../ink/ink312.xml"/><Relationship Id="rId64" Type="http://schemas.openxmlformats.org/officeDocument/2006/relationships/customXml" Target="../ink/ink316.xml"/><Relationship Id="rId69" Type="http://schemas.openxmlformats.org/officeDocument/2006/relationships/image" Target="../media/image306.png"/><Relationship Id="rId77" Type="http://schemas.openxmlformats.org/officeDocument/2006/relationships/image" Target="../media/image309.png"/><Relationship Id="rId100" Type="http://schemas.openxmlformats.org/officeDocument/2006/relationships/image" Target="../media/image319.png"/><Relationship Id="rId105" Type="http://schemas.openxmlformats.org/officeDocument/2006/relationships/customXml" Target="../ink/ink339.xml"/><Relationship Id="rId113" Type="http://schemas.openxmlformats.org/officeDocument/2006/relationships/customXml" Target="../ink/ink343.xml"/><Relationship Id="rId118" Type="http://schemas.openxmlformats.org/officeDocument/2006/relationships/image" Target="../media/image328.png"/><Relationship Id="rId8" Type="http://schemas.openxmlformats.org/officeDocument/2006/relationships/customXml" Target="../ink/ink288.xml"/><Relationship Id="rId51" Type="http://schemas.openxmlformats.org/officeDocument/2006/relationships/image" Target="../media/image297.png"/><Relationship Id="rId72" Type="http://schemas.openxmlformats.org/officeDocument/2006/relationships/customXml" Target="../ink/ink320.xml"/><Relationship Id="rId80" Type="http://schemas.openxmlformats.org/officeDocument/2006/relationships/customXml" Target="../ink/ink325.xml"/><Relationship Id="rId85" Type="http://schemas.openxmlformats.org/officeDocument/2006/relationships/customXml" Target="../ink/ink329.xml"/><Relationship Id="rId93" Type="http://schemas.openxmlformats.org/officeDocument/2006/relationships/customXml" Target="../ink/ink333.xml"/><Relationship Id="rId98" Type="http://schemas.openxmlformats.org/officeDocument/2006/relationships/image" Target="../media/image318.png"/><Relationship Id="rId121" Type="http://schemas.openxmlformats.org/officeDocument/2006/relationships/customXml" Target="../ink/ink347.xml"/><Relationship Id="rId3" Type="http://schemas.openxmlformats.org/officeDocument/2006/relationships/image" Target="../media/image274.png"/><Relationship Id="rId12" Type="http://schemas.openxmlformats.org/officeDocument/2006/relationships/customXml" Target="../ink/ink290.xml"/><Relationship Id="rId17" Type="http://schemas.openxmlformats.org/officeDocument/2006/relationships/image" Target="../media/image281.png"/><Relationship Id="rId25" Type="http://schemas.openxmlformats.org/officeDocument/2006/relationships/image" Target="../media/image285.png"/><Relationship Id="rId33" Type="http://schemas.openxmlformats.org/officeDocument/2006/relationships/image" Target="../media/image289.png"/><Relationship Id="rId38" Type="http://schemas.openxmlformats.org/officeDocument/2006/relationships/customXml" Target="../ink/ink303.xml"/><Relationship Id="rId46" Type="http://schemas.openxmlformats.org/officeDocument/2006/relationships/customXml" Target="../ink/ink307.xml"/><Relationship Id="rId59" Type="http://schemas.openxmlformats.org/officeDocument/2006/relationships/image" Target="../media/image301.png"/><Relationship Id="rId67" Type="http://schemas.openxmlformats.org/officeDocument/2006/relationships/image" Target="../media/image305.png"/><Relationship Id="rId103" Type="http://schemas.openxmlformats.org/officeDocument/2006/relationships/customXml" Target="../ink/ink338.xml"/><Relationship Id="rId108" Type="http://schemas.openxmlformats.org/officeDocument/2006/relationships/image" Target="../media/image323.png"/><Relationship Id="rId116" Type="http://schemas.openxmlformats.org/officeDocument/2006/relationships/image" Target="../media/image327.png"/><Relationship Id="rId124" Type="http://schemas.openxmlformats.org/officeDocument/2006/relationships/image" Target="../media/image331.png"/><Relationship Id="rId20" Type="http://schemas.openxmlformats.org/officeDocument/2006/relationships/customXml" Target="../ink/ink294.xml"/><Relationship Id="rId41" Type="http://schemas.openxmlformats.org/officeDocument/2006/relationships/image" Target="../media/image293.png"/><Relationship Id="rId54" Type="http://schemas.openxmlformats.org/officeDocument/2006/relationships/customXml" Target="../ink/ink311.xml"/><Relationship Id="rId62" Type="http://schemas.openxmlformats.org/officeDocument/2006/relationships/customXml" Target="../ink/ink315.xml"/><Relationship Id="rId70" Type="http://schemas.openxmlformats.org/officeDocument/2006/relationships/customXml" Target="../ink/ink319.xml"/><Relationship Id="rId75" Type="http://schemas.openxmlformats.org/officeDocument/2006/relationships/customXml" Target="../ink/ink322.xml"/><Relationship Id="rId83" Type="http://schemas.openxmlformats.org/officeDocument/2006/relationships/customXml" Target="../ink/ink328.xml"/><Relationship Id="rId88" Type="http://schemas.openxmlformats.org/officeDocument/2006/relationships/image" Target="../media/image313.png"/><Relationship Id="rId91" Type="http://schemas.openxmlformats.org/officeDocument/2006/relationships/customXml" Target="../ink/ink332.xml"/><Relationship Id="rId96" Type="http://schemas.openxmlformats.org/officeDocument/2006/relationships/image" Target="../media/image317.png"/><Relationship Id="rId111" Type="http://schemas.openxmlformats.org/officeDocument/2006/relationships/customXml" Target="../ink/ink342.xml"/><Relationship Id="rId1" Type="http://schemas.openxmlformats.org/officeDocument/2006/relationships/slideLayout" Target="../slideLayouts/slideLayout11.xml"/><Relationship Id="rId6" Type="http://schemas.openxmlformats.org/officeDocument/2006/relationships/customXml" Target="../ink/ink287.xml"/><Relationship Id="rId15" Type="http://schemas.openxmlformats.org/officeDocument/2006/relationships/image" Target="../media/image280.png"/><Relationship Id="rId23" Type="http://schemas.openxmlformats.org/officeDocument/2006/relationships/image" Target="../media/image284.png"/><Relationship Id="rId28" Type="http://schemas.openxmlformats.org/officeDocument/2006/relationships/customXml" Target="../ink/ink298.xml"/><Relationship Id="rId36" Type="http://schemas.openxmlformats.org/officeDocument/2006/relationships/customXml" Target="../ink/ink302.xml"/><Relationship Id="rId49" Type="http://schemas.openxmlformats.org/officeDocument/2006/relationships/image" Target="../media/image224.png"/><Relationship Id="rId57" Type="http://schemas.openxmlformats.org/officeDocument/2006/relationships/image" Target="../media/image300.png"/><Relationship Id="rId106" Type="http://schemas.openxmlformats.org/officeDocument/2006/relationships/image" Target="../media/image322.png"/><Relationship Id="rId114" Type="http://schemas.openxmlformats.org/officeDocument/2006/relationships/image" Target="../media/image326.png"/><Relationship Id="rId119" Type="http://schemas.openxmlformats.org/officeDocument/2006/relationships/customXml" Target="../ink/ink346.xml"/><Relationship Id="rId10" Type="http://schemas.openxmlformats.org/officeDocument/2006/relationships/customXml" Target="../ink/ink289.xml"/><Relationship Id="rId31" Type="http://schemas.openxmlformats.org/officeDocument/2006/relationships/image" Target="../media/image288.png"/><Relationship Id="rId44" Type="http://schemas.openxmlformats.org/officeDocument/2006/relationships/customXml" Target="../ink/ink306.xml"/><Relationship Id="rId52" Type="http://schemas.openxmlformats.org/officeDocument/2006/relationships/customXml" Target="../ink/ink310.xml"/><Relationship Id="rId60" Type="http://schemas.openxmlformats.org/officeDocument/2006/relationships/customXml" Target="../ink/ink314.xml"/><Relationship Id="rId65" Type="http://schemas.openxmlformats.org/officeDocument/2006/relationships/image" Target="../media/image304.png"/><Relationship Id="rId73" Type="http://schemas.openxmlformats.org/officeDocument/2006/relationships/customXml" Target="../ink/ink321.xml"/><Relationship Id="rId78" Type="http://schemas.openxmlformats.org/officeDocument/2006/relationships/customXml" Target="../ink/ink324.xml"/><Relationship Id="rId81" Type="http://schemas.openxmlformats.org/officeDocument/2006/relationships/customXml" Target="../ink/ink326.xml"/><Relationship Id="rId86" Type="http://schemas.openxmlformats.org/officeDocument/2006/relationships/image" Target="../media/image312.png"/><Relationship Id="rId94" Type="http://schemas.openxmlformats.org/officeDocument/2006/relationships/image" Target="../media/image316.png"/><Relationship Id="rId99" Type="http://schemas.openxmlformats.org/officeDocument/2006/relationships/customXml" Target="../ink/ink336.xml"/><Relationship Id="rId101" Type="http://schemas.openxmlformats.org/officeDocument/2006/relationships/customXml" Target="../ink/ink337.xml"/><Relationship Id="rId122" Type="http://schemas.openxmlformats.org/officeDocument/2006/relationships/image" Target="../media/image330.png"/><Relationship Id="rId4" Type="http://schemas.openxmlformats.org/officeDocument/2006/relationships/customXml" Target="../ink/ink286.xml"/><Relationship Id="rId9" Type="http://schemas.openxmlformats.org/officeDocument/2006/relationships/image" Target="../media/image277.png"/><Relationship Id="rId13" Type="http://schemas.openxmlformats.org/officeDocument/2006/relationships/image" Target="../media/image279.png"/><Relationship Id="rId18" Type="http://schemas.openxmlformats.org/officeDocument/2006/relationships/customXml" Target="../ink/ink293.xml"/><Relationship Id="rId39" Type="http://schemas.openxmlformats.org/officeDocument/2006/relationships/image" Target="../media/image292.png"/><Relationship Id="rId109" Type="http://schemas.openxmlformats.org/officeDocument/2006/relationships/customXml" Target="../ink/ink341.xml"/><Relationship Id="rId34" Type="http://schemas.openxmlformats.org/officeDocument/2006/relationships/customXml" Target="../ink/ink301.xml"/><Relationship Id="rId50" Type="http://schemas.openxmlformats.org/officeDocument/2006/relationships/customXml" Target="../ink/ink309.xml"/><Relationship Id="rId55" Type="http://schemas.openxmlformats.org/officeDocument/2006/relationships/image" Target="../media/image299.png"/><Relationship Id="rId76" Type="http://schemas.openxmlformats.org/officeDocument/2006/relationships/customXml" Target="../ink/ink323.xml"/><Relationship Id="rId97" Type="http://schemas.openxmlformats.org/officeDocument/2006/relationships/customXml" Target="../ink/ink335.xml"/><Relationship Id="rId104" Type="http://schemas.openxmlformats.org/officeDocument/2006/relationships/image" Target="../media/image321.png"/><Relationship Id="rId120" Type="http://schemas.openxmlformats.org/officeDocument/2006/relationships/image" Target="../media/image329.png"/><Relationship Id="rId7" Type="http://schemas.openxmlformats.org/officeDocument/2006/relationships/image" Target="../media/image276.png"/><Relationship Id="rId71" Type="http://schemas.openxmlformats.org/officeDocument/2006/relationships/image" Target="../media/image307.png"/><Relationship Id="rId92" Type="http://schemas.openxmlformats.org/officeDocument/2006/relationships/image" Target="../media/image315.png"/><Relationship Id="rId2" Type="http://schemas.openxmlformats.org/officeDocument/2006/relationships/notesSlide" Target="../notesSlides/notesSlide30.xml"/><Relationship Id="rId29" Type="http://schemas.openxmlformats.org/officeDocument/2006/relationships/image" Target="../media/image287.png"/><Relationship Id="rId24" Type="http://schemas.openxmlformats.org/officeDocument/2006/relationships/customXml" Target="../ink/ink296.xml"/><Relationship Id="rId40" Type="http://schemas.openxmlformats.org/officeDocument/2006/relationships/customXml" Target="../ink/ink304.xml"/><Relationship Id="rId45" Type="http://schemas.openxmlformats.org/officeDocument/2006/relationships/image" Target="../media/image295.png"/><Relationship Id="rId66" Type="http://schemas.openxmlformats.org/officeDocument/2006/relationships/customXml" Target="../ink/ink317.xml"/><Relationship Id="rId87" Type="http://schemas.openxmlformats.org/officeDocument/2006/relationships/customXml" Target="../ink/ink330.xml"/><Relationship Id="rId110" Type="http://schemas.openxmlformats.org/officeDocument/2006/relationships/image" Target="../media/image324.png"/><Relationship Id="rId115" Type="http://schemas.openxmlformats.org/officeDocument/2006/relationships/customXml" Target="../ink/ink344.xml"/></Relationships>
</file>

<file path=ppt/slides/_rels/slide31.xml.rels><?xml version="1.0" encoding="UTF-8" standalone="yes"?>
<Relationships xmlns="http://schemas.openxmlformats.org/package/2006/relationships"><Relationship Id="rId8" Type="http://schemas.openxmlformats.org/officeDocument/2006/relationships/customXml" Target="../ink/ink351.xml"/><Relationship Id="rId13" Type="http://schemas.openxmlformats.org/officeDocument/2006/relationships/image" Target="../media/image336.png"/><Relationship Id="rId18" Type="http://schemas.openxmlformats.org/officeDocument/2006/relationships/image" Target="../media/image338.png"/><Relationship Id="rId26" Type="http://schemas.openxmlformats.org/officeDocument/2006/relationships/image" Target="../media/image358.png"/><Relationship Id="rId39" Type="http://schemas.openxmlformats.org/officeDocument/2006/relationships/customXml" Target="../ink/ink367.xml"/><Relationship Id="rId3" Type="http://schemas.openxmlformats.org/officeDocument/2006/relationships/image" Target="../media/image332.png"/><Relationship Id="rId21" Type="http://schemas.openxmlformats.org/officeDocument/2006/relationships/customXml" Target="../ink/ink358.xml"/><Relationship Id="rId34" Type="http://schemas.openxmlformats.org/officeDocument/2006/relationships/image" Target="../media/image362.png"/><Relationship Id="rId42" Type="http://schemas.openxmlformats.org/officeDocument/2006/relationships/image" Target="../media/image366.png"/><Relationship Id="rId7" Type="http://schemas.openxmlformats.org/officeDocument/2006/relationships/image" Target="../media/image333.png"/><Relationship Id="rId12" Type="http://schemas.openxmlformats.org/officeDocument/2006/relationships/customXml" Target="../ink/ink353.xml"/><Relationship Id="rId17" Type="http://schemas.openxmlformats.org/officeDocument/2006/relationships/customXml" Target="../ink/ink356.xml"/><Relationship Id="rId25" Type="http://schemas.openxmlformats.org/officeDocument/2006/relationships/customXml" Target="../ink/ink360.xml"/><Relationship Id="rId33" Type="http://schemas.openxmlformats.org/officeDocument/2006/relationships/customXml" Target="../ink/ink364.xml"/><Relationship Id="rId38" Type="http://schemas.openxmlformats.org/officeDocument/2006/relationships/image" Target="../media/image364.png"/><Relationship Id="rId2" Type="http://schemas.openxmlformats.org/officeDocument/2006/relationships/notesSlide" Target="../notesSlides/notesSlide31.xml"/><Relationship Id="rId16" Type="http://schemas.openxmlformats.org/officeDocument/2006/relationships/customXml" Target="../ink/ink355.xml"/><Relationship Id="rId20" Type="http://schemas.openxmlformats.org/officeDocument/2006/relationships/image" Target="../media/image339.png"/><Relationship Id="rId29" Type="http://schemas.openxmlformats.org/officeDocument/2006/relationships/customXml" Target="../ink/ink362.xml"/><Relationship Id="rId41" Type="http://schemas.openxmlformats.org/officeDocument/2006/relationships/customXml" Target="../ink/ink368.xml"/><Relationship Id="rId1" Type="http://schemas.openxmlformats.org/officeDocument/2006/relationships/slideLayout" Target="../slideLayouts/slideLayout11.xml"/><Relationship Id="rId6" Type="http://schemas.openxmlformats.org/officeDocument/2006/relationships/customXml" Target="../ink/ink350.xml"/><Relationship Id="rId11" Type="http://schemas.openxmlformats.org/officeDocument/2006/relationships/image" Target="../media/image335.png"/><Relationship Id="rId24" Type="http://schemas.openxmlformats.org/officeDocument/2006/relationships/image" Target="../media/image341.png"/><Relationship Id="rId32" Type="http://schemas.openxmlformats.org/officeDocument/2006/relationships/image" Target="../media/image361.png"/><Relationship Id="rId37" Type="http://schemas.openxmlformats.org/officeDocument/2006/relationships/customXml" Target="../ink/ink366.xml"/><Relationship Id="rId40" Type="http://schemas.openxmlformats.org/officeDocument/2006/relationships/image" Target="../media/image365.png"/><Relationship Id="rId5" Type="http://schemas.openxmlformats.org/officeDocument/2006/relationships/image" Target="../media/image224.png"/><Relationship Id="rId15" Type="http://schemas.openxmlformats.org/officeDocument/2006/relationships/image" Target="../media/image337.png"/><Relationship Id="rId23" Type="http://schemas.openxmlformats.org/officeDocument/2006/relationships/customXml" Target="../ink/ink359.xml"/><Relationship Id="rId28" Type="http://schemas.openxmlformats.org/officeDocument/2006/relationships/image" Target="../media/image359.png"/><Relationship Id="rId36" Type="http://schemas.openxmlformats.org/officeDocument/2006/relationships/image" Target="../media/image363.png"/><Relationship Id="rId10" Type="http://schemas.openxmlformats.org/officeDocument/2006/relationships/customXml" Target="../ink/ink352.xml"/><Relationship Id="rId19" Type="http://schemas.openxmlformats.org/officeDocument/2006/relationships/customXml" Target="../ink/ink357.xml"/><Relationship Id="rId31" Type="http://schemas.openxmlformats.org/officeDocument/2006/relationships/customXml" Target="../ink/ink363.xml"/><Relationship Id="rId4" Type="http://schemas.openxmlformats.org/officeDocument/2006/relationships/customXml" Target="../ink/ink349.xml"/><Relationship Id="rId9" Type="http://schemas.openxmlformats.org/officeDocument/2006/relationships/image" Target="../media/image334.png"/><Relationship Id="rId14" Type="http://schemas.openxmlformats.org/officeDocument/2006/relationships/customXml" Target="../ink/ink354.xml"/><Relationship Id="rId22" Type="http://schemas.openxmlformats.org/officeDocument/2006/relationships/image" Target="../media/image340.png"/><Relationship Id="rId27" Type="http://schemas.openxmlformats.org/officeDocument/2006/relationships/customXml" Target="../ink/ink361.xml"/><Relationship Id="rId30" Type="http://schemas.openxmlformats.org/officeDocument/2006/relationships/image" Target="../media/image360.png"/><Relationship Id="rId35" Type="http://schemas.openxmlformats.org/officeDocument/2006/relationships/customXml" Target="../ink/ink365.xml"/></Relationships>
</file>

<file path=ppt/slides/_rels/slide32.xml.rels><?xml version="1.0" encoding="UTF-8" standalone="yes"?>
<Relationships xmlns="http://schemas.openxmlformats.org/package/2006/relationships"><Relationship Id="rId3" Type="http://schemas.openxmlformats.org/officeDocument/2006/relationships/image" Target="../media/image367.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368.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369.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3" Type="http://schemas.openxmlformats.org/officeDocument/2006/relationships/image" Target="../media/image375.png"/><Relationship Id="rId18" Type="http://schemas.openxmlformats.org/officeDocument/2006/relationships/customXml" Target="../ink/ink376.xml"/><Relationship Id="rId26" Type="http://schemas.openxmlformats.org/officeDocument/2006/relationships/customXml" Target="../ink/ink380.xml"/><Relationship Id="rId39" Type="http://schemas.openxmlformats.org/officeDocument/2006/relationships/image" Target="../media/image388.png"/><Relationship Id="rId21" Type="http://schemas.openxmlformats.org/officeDocument/2006/relationships/image" Target="../media/image379.png"/><Relationship Id="rId34" Type="http://schemas.openxmlformats.org/officeDocument/2006/relationships/customXml" Target="../ink/ink384.xml"/><Relationship Id="rId42" Type="http://schemas.openxmlformats.org/officeDocument/2006/relationships/customXml" Target="../ink/ink388.xml"/><Relationship Id="rId47" Type="http://schemas.openxmlformats.org/officeDocument/2006/relationships/image" Target="../media/image392.png"/><Relationship Id="rId50" Type="http://schemas.openxmlformats.org/officeDocument/2006/relationships/customXml" Target="../ink/ink392.xml"/><Relationship Id="rId55" Type="http://schemas.openxmlformats.org/officeDocument/2006/relationships/image" Target="../media/image396.png"/><Relationship Id="rId63" Type="http://schemas.openxmlformats.org/officeDocument/2006/relationships/image" Target="../media/image400.png"/><Relationship Id="rId68" Type="http://schemas.openxmlformats.org/officeDocument/2006/relationships/customXml" Target="../ink/ink401.xml"/><Relationship Id="rId76" Type="http://schemas.openxmlformats.org/officeDocument/2006/relationships/customXml" Target="../ink/ink405.xml"/><Relationship Id="rId84" Type="http://schemas.openxmlformats.org/officeDocument/2006/relationships/customXml" Target="../ink/ink409.xml"/><Relationship Id="rId7" Type="http://schemas.openxmlformats.org/officeDocument/2006/relationships/image" Target="../media/image372.png"/><Relationship Id="rId71" Type="http://schemas.openxmlformats.org/officeDocument/2006/relationships/image" Target="../media/image404.png"/><Relationship Id="rId2" Type="http://schemas.openxmlformats.org/officeDocument/2006/relationships/notesSlide" Target="../notesSlides/notesSlide35.xml"/><Relationship Id="rId16" Type="http://schemas.openxmlformats.org/officeDocument/2006/relationships/customXml" Target="../ink/ink375.xml"/><Relationship Id="rId29" Type="http://schemas.openxmlformats.org/officeDocument/2006/relationships/image" Target="../media/image383.png"/><Relationship Id="rId11" Type="http://schemas.openxmlformats.org/officeDocument/2006/relationships/image" Target="../media/image374.png"/><Relationship Id="rId24" Type="http://schemas.openxmlformats.org/officeDocument/2006/relationships/customXml" Target="../ink/ink379.xml"/><Relationship Id="rId32" Type="http://schemas.openxmlformats.org/officeDocument/2006/relationships/customXml" Target="../ink/ink383.xml"/><Relationship Id="rId37" Type="http://schemas.openxmlformats.org/officeDocument/2006/relationships/image" Target="../media/image387.png"/><Relationship Id="rId40" Type="http://schemas.openxmlformats.org/officeDocument/2006/relationships/customXml" Target="../ink/ink387.xml"/><Relationship Id="rId45" Type="http://schemas.openxmlformats.org/officeDocument/2006/relationships/image" Target="../media/image391.png"/><Relationship Id="rId53" Type="http://schemas.openxmlformats.org/officeDocument/2006/relationships/image" Target="../media/image395.png"/><Relationship Id="rId58" Type="http://schemas.openxmlformats.org/officeDocument/2006/relationships/customXml" Target="../ink/ink396.xml"/><Relationship Id="rId66" Type="http://schemas.openxmlformats.org/officeDocument/2006/relationships/customXml" Target="../ink/ink400.xml"/><Relationship Id="rId74" Type="http://schemas.openxmlformats.org/officeDocument/2006/relationships/customXml" Target="../ink/ink404.xml"/><Relationship Id="rId79" Type="http://schemas.openxmlformats.org/officeDocument/2006/relationships/image" Target="../media/image408.png"/><Relationship Id="rId5" Type="http://schemas.openxmlformats.org/officeDocument/2006/relationships/image" Target="../media/image371.png"/><Relationship Id="rId61" Type="http://schemas.openxmlformats.org/officeDocument/2006/relationships/image" Target="../media/image399.png"/><Relationship Id="rId82" Type="http://schemas.openxmlformats.org/officeDocument/2006/relationships/customXml" Target="../ink/ink408.xml"/><Relationship Id="rId19" Type="http://schemas.openxmlformats.org/officeDocument/2006/relationships/image" Target="../media/image378.png"/><Relationship Id="rId4" Type="http://schemas.openxmlformats.org/officeDocument/2006/relationships/customXml" Target="../ink/ink369.xml"/><Relationship Id="rId9" Type="http://schemas.openxmlformats.org/officeDocument/2006/relationships/image" Target="../media/image373.png"/><Relationship Id="rId14" Type="http://schemas.openxmlformats.org/officeDocument/2006/relationships/customXml" Target="../ink/ink374.xml"/><Relationship Id="rId22" Type="http://schemas.openxmlformats.org/officeDocument/2006/relationships/customXml" Target="../ink/ink378.xml"/><Relationship Id="rId27" Type="http://schemas.openxmlformats.org/officeDocument/2006/relationships/image" Target="../media/image382.png"/><Relationship Id="rId30" Type="http://schemas.openxmlformats.org/officeDocument/2006/relationships/customXml" Target="../ink/ink382.xml"/><Relationship Id="rId35" Type="http://schemas.openxmlformats.org/officeDocument/2006/relationships/image" Target="../media/image386.png"/><Relationship Id="rId43" Type="http://schemas.openxmlformats.org/officeDocument/2006/relationships/image" Target="../media/image390.png"/><Relationship Id="rId48" Type="http://schemas.openxmlformats.org/officeDocument/2006/relationships/customXml" Target="../ink/ink391.xml"/><Relationship Id="rId56" Type="http://schemas.openxmlformats.org/officeDocument/2006/relationships/customXml" Target="../ink/ink395.xml"/><Relationship Id="rId64" Type="http://schemas.openxmlformats.org/officeDocument/2006/relationships/customXml" Target="../ink/ink399.xml"/><Relationship Id="rId69" Type="http://schemas.openxmlformats.org/officeDocument/2006/relationships/image" Target="../media/image403.png"/><Relationship Id="rId77" Type="http://schemas.openxmlformats.org/officeDocument/2006/relationships/image" Target="../media/image407.png"/><Relationship Id="rId8" Type="http://schemas.openxmlformats.org/officeDocument/2006/relationships/customXml" Target="../ink/ink371.xml"/><Relationship Id="rId51" Type="http://schemas.openxmlformats.org/officeDocument/2006/relationships/image" Target="../media/image394.png"/><Relationship Id="rId72" Type="http://schemas.openxmlformats.org/officeDocument/2006/relationships/customXml" Target="../ink/ink403.xml"/><Relationship Id="rId80" Type="http://schemas.openxmlformats.org/officeDocument/2006/relationships/customXml" Target="../ink/ink407.xml"/><Relationship Id="rId85" Type="http://schemas.openxmlformats.org/officeDocument/2006/relationships/image" Target="../media/image411.png"/><Relationship Id="rId3" Type="http://schemas.openxmlformats.org/officeDocument/2006/relationships/image" Target="../media/image370.png"/><Relationship Id="rId12" Type="http://schemas.openxmlformats.org/officeDocument/2006/relationships/customXml" Target="../ink/ink373.xml"/><Relationship Id="rId17" Type="http://schemas.openxmlformats.org/officeDocument/2006/relationships/image" Target="../media/image377.png"/><Relationship Id="rId25" Type="http://schemas.openxmlformats.org/officeDocument/2006/relationships/image" Target="../media/image381.png"/><Relationship Id="rId33" Type="http://schemas.openxmlformats.org/officeDocument/2006/relationships/image" Target="../media/image385.png"/><Relationship Id="rId38" Type="http://schemas.openxmlformats.org/officeDocument/2006/relationships/customXml" Target="../ink/ink386.xml"/><Relationship Id="rId46" Type="http://schemas.openxmlformats.org/officeDocument/2006/relationships/customXml" Target="../ink/ink390.xml"/><Relationship Id="rId59" Type="http://schemas.openxmlformats.org/officeDocument/2006/relationships/image" Target="../media/image398.png"/><Relationship Id="rId67" Type="http://schemas.openxmlformats.org/officeDocument/2006/relationships/image" Target="../media/image402.png"/><Relationship Id="rId20" Type="http://schemas.openxmlformats.org/officeDocument/2006/relationships/customXml" Target="../ink/ink377.xml"/><Relationship Id="rId41" Type="http://schemas.openxmlformats.org/officeDocument/2006/relationships/image" Target="../media/image389.png"/><Relationship Id="rId54" Type="http://schemas.openxmlformats.org/officeDocument/2006/relationships/customXml" Target="../ink/ink394.xml"/><Relationship Id="rId62" Type="http://schemas.openxmlformats.org/officeDocument/2006/relationships/customXml" Target="../ink/ink398.xml"/><Relationship Id="rId70" Type="http://schemas.openxmlformats.org/officeDocument/2006/relationships/customXml" Target="../ink/ink402.xml"/><Relationship Id="rId75" Type="http://schemas.openxmlformats.org/officeDocument/2006/relationships/image" Target="../media/image406.png"/><Relationship Id="rId83" Type="http://schemas.openxmlformats.org/officeDocument/2006/relationships/image" Target="../media/image410.png"/><Relationship Id="rId1" Type="http://schemas.openxmlformats.org/officeDocument/2006/relationships/slideLayout" Target="../slideLayouts/slideLayout11.xml"/><Relationship Id="rId6" Type="http://schemas.openxmlformats.org/officeDocument/2006/relationships/customXml" Target="../ink/ink370.xml"/><Relationship Id="rId15" Type="http://schemas.openxmlformats.org/officeDocument/2006/relationships/image" Target="../media/image376.png"/><Relationship Id="rId23" Type="http://schemas.openxmlformats.org/officeDocument/2006/relationships/image" Target="../media/image380.png"/><Relationship Id="rId28" Type="http://schemas.openxmlformats.org/officeDocument/2006/relationships/customXml" Target="../ink/ink381.xml"/><Relationship Id="rId36" Type="http://schemas.openxmlformats.org/officeDocument/2006/relationships/customXml" Target="../ink/ink385.xml"/><Relationship Id="rId49" Type="http://schemas.openxmlformats.org/officeDocument/2006/relationships/image" Target="../media/image393.png"/><Relationship Id="rId57" Type="http://schemas.openxmlformats.org/officeDocument/2006/relationships/image" Target="../media/image397.png"/><Relationship Id="rId10" Type="http://schemas.openxmlformats.org/officeDocument/2006/relationships/customXml" Target="../ink/ink372.xml"/><Relationship Id="rId31" Type="http://schemas.openxmlformats.org/officeDocument/2006/relationships/image" Target="../media/image384.png"/><Relationship Id="rId44" Type="http://schemas.openxmlformats.org/officeDocument/2006/relationships/customXml" Target="../ink/ink389.xml"/><Relationship Id="rId52" Type="http://schemas.openxmlformats.org/officeDocument/2006/relationships/customXml" Target="../ink/ink393.xml"/><Relationship Id="rId60" Type="http://schemas.openxmlformats.org/officeDocument/2006/relationships/customXml" Target="../ink/ink397.xml"/><Relationship Id="rId65" Type="http://schemas.openxmlformats.org/officeDocument/2006/relationships/image" Target="../media/image401.png"/><Relationship Id="rId73" Type="http://schemas.openxmlformats.org/officeDocument/2006/relationships/image" Target="../media/image405.png"/><Relationship Id="rId78" Type="http://schemas.openxmlformats.org/officeDocument/2006/relationships/customXml" Target="../ink/ink406.xml"/><Relationship Id="rId81" Type="http://schemas.openxmlformats.org/officeDocument/2006/relationships/image" Target="../media/image409.png"/></Relationships>
</file>

<file path=ppt/slides/_rels/slide36.xml.rels><?xml version="1.0" encoding="UTF-8" standalone="yes"?>
<Relationships xmlns="http://schemas.openxmlformats.org/package/2006/relationships"><Relationship Id="rId3" Type="http://schemas.openxmlformats.org/officeDocument/2006/relationships/image" Target="../media/image412.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413.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414.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8" Type="http://schemas.openxmlformats.org/officeDocument/2006/relationships/customXml" Target="../ink/ink412.xml"/><Relationship Id="rId13" Type="http://schemas.openxmlformats.org/officeDocument/2006/relationships/image" Target="../media/image420.png"/><Relationship Id="rId18" Type="http://schemas.openxmlformats.org/officeDocument/2006/relationships/customXml" Target="../ink/ink417.xml"/><Relationship Id="rId26" Type="http://schemas.openxmlformats.org/officeDocument/2006/relationships/customXml" Target="../ink/ink421.xml"/><Relationship Id="rId3" Type="http://schemas.openxmlformats.org/officeDocument/2006/relationships/image" Target="../media/image415.png"/><Relationship Id="rId21" Type="http://schemas.openxmlformats.org/officeDocument/2006/relationships/image" Target="../media/image424.png"/><Relationship Id="rId7" Type="http://schemas.openxmlformats.org/officeDocument/2006/relationships/image" Target="../media/image417.png"/><Relationship Id="rId12" Type="http://schemas.openxmlformats.org/officeDocument/2006/relationships/customXml" Target="../ink/ink414.xml"/><Relationship Id="rId17" Type="http://schemas.openxmlformats.org/officeDocument/2006/relationships/image" Target="../media/image422.png"/><Relationship Id="rId25" Type="http://schemas.openxmlformats.org/officeDocument/2006/relationships/image" Target="../media/image426.png"/><Relationship Id="rId2" Type="http://schemas.openxmlformats.org/officeDocument/2006/relationships/notesSlide" Target="../notesSlides/notesSlide39.xml"/><Relationship Id="rId16" Type="http://schemas.openxmlformats.org/officeDocument/2006/relationships/customXml" Target="../ink/ink416.xml"/><Relationship Id="rId20" Type="http://schemas.openxmlformats.org/officeDocument/2006/relationships/customXml" Target="../ink/ink418.xml"/><Relationship Id="rId29" Type="http://schemas.openxmlformats.org/officeDocument/2006/relationships/image" Target="../media/image428.png"/><Relationship Id="rId1" Type="http://schemas.openxmlformats.org/officeDocument/2006/relationships/slideLayout" Target="../slideLayouts/slideLayout11.xml"/><Relationship Id="rId6" Type="http://schemas.openxmlformats.org/officeDocument/2006/relationships/customXml" Target="../ink/ink411.xml"/><Relationship Id="rId11" Type="http://schemas.openxmlformats.org/officeDocument/2006/relationships/image" Target="../media/image419.png"/><Relationship Id="rId24" Type="http://schemas.openxmlformats.org/officeDocument/2006/relationships/customXml" Target="../ink/ink420.xml"/><Relationship Id="rId5" Type="http://schemas.openxmlformats.org/officeDocument/2006/relationships/image" Target="../media/image416.png"/><Relationship Id="rId15" Type="http://schemas.openxmlformats.org/officeDocument/2006/relationships/image" Target="../media/image421.png"/><Relationship Id="rId23" Type="http://schemas.openxmlformats.org/officeDocument/2006/relationships/image" Target="../media/image425.png"/><Relationship Id="rId28" Type="http://schemas.openxmlformats.org/officeDocument/2006/relationships/customXml" Target="../ink/ink422.xml"/><Relationship Id="rId10" Type="http://schemas.openxmlformats.org/officeDocument/2006/relationships/customXml" Target="../ink/ink413.xml"/><Relationship Id="rId19" Type="http://schemas.openxmlformats.org/officeDocument/2006/relationships/image" Target="../media/image423.png"/><Relationship Id="rId4" Type="http://schemas.openxmlformats.org/officeDocument/2006/relationships/customXml" Target="../ink/ink410.xml"/><Relationship Id="rId9" Type="http://schemas.openxmlformats.org/officeDocument/2006/relationships/image" Target="../media/image418.png"/><Relationship Id="rId14" Type="http://schemas.openxmlformats.org/officeDocument/2006/relationships/customXml" Target="../ink/ink415.xml"/><Relationship Id="rId22" Type="http://schemas.openxmlformats.org/officeDocument/2006/relationships/customXml" Target="../ink/ink419.xml"/><Relationship Id="rId27" Type="http://schemas.openxmlformats.org/officeDocument/2006/relationships/image" Target="../media/image427.png"/></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customXml" Target="../ink/ink5.xm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29.png"/><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6" Type="http://schemas.openxmlformats.org/officeDocument/2006/relationships/customXml" Target="../ink/ink434.xml"/><Relationship Id="rId21" Type="http://schemas.openxmlformats.org/officeDocument/2006/relationships/image" Target="../media/image440.png"/><Relationship Id="rId42" Type="http://schemas.openxmlformats.org/officeDocument/2006/relationships/customXml" Target="../ink/ink442.xml"/><Relationship Id="rId47" Type="http://schemas.openxmlformats.org/officeDocument/2006/relationships/image" Target="../media/image453.png"/><Relationship Id="rId63" Type="http://schemas.openxmlformats.org/officeDocument/2006/relationships/image" Target="../media/image461.png"/><Relationship Id="rId68" Type="http://schemas.openxmlformats.org/officeDocument/2006/relationships/customXml" Target="../ink/ink455.xml"/><Relationship Id="rId84" Type="http://schemas.openxmlformats.org/officeDocument/2006/relationships/customXml" Target="../ink/ink463.xml"/><Relationship Id="rId89" Type="http://schemas.openxmlformats.org/officeDocument/2006/relationships/image" Target="../media/image474.png"/><Relationship Id="rId7" Type="http://schemas.openxmlformats.org/officeDocument/2006/relationships/image" Target="../media/image433.png"/><Relationship Id="rId71" Type="http://schemas.openxmlformats.org/officeDocument/2006/relationships/image" Target="../media/image465.png"/><Relationship Id="rId92" Type="http://schemas.openxmlformats.org/officeDocument/2006/relationships/customXml" Target="../ink/ink467.xml"/><Relationship Id="rId2" Type="http://schemas.openxmlformats.org/officeDocument/2006/relationships/notesSlide" Target="../notesSlides/notesSlide42.xml"/><Relationship Id="rId16" Type="http://schemas.openxmlformats.org/officeDocument/2006/relationships/customXml" Target="../ink/ink429.xml"/><Relationship Id="rId29" Type="http://schemas.openxmlformats.org/officeDocument/2006/relationships/image" Target="../media/image444.png"/><Relationship Id="rId107" Type="http://schemas.openxmlformats.org/officeDocument/2006/relationships/image" Target="../media/image482.png"/><Relationship Id="rId11" Type="http://schemas.openxmlformats.org/officeDocument/2006/relationships/image" Target="../media/image435.png"/><Relationship Id="rId24" Type="http://schemas.openxmlformats.org/officeDocument/2006/relationships/customXml" Target="../ink/ink433.xml"/><Relationship Id="rId32" Type="http://schemas.openxmlformats.org/officeDocument/2006/relationships/customXml" Target="../ink/ink437.xml"/><Relationship Id="rId37" Type="http://schemas.openxmlformats.org/officeDocument/2006/relationships/image" Target="../media/image448.png"/><Relationship Id="rId40" Type="http://schemas.openxmlformats.org/officeDocument/2006/relationships/customXml" Target="../ink/ink441.xml"/><Relationship Id="rId45" Type="http://schemas.openxmlformats.org/officeDocument/2006/relationships/image" Target="../media/image452.png"/><Relationship Id="rId53" Type="http://schemas.openxmlformats.org/officeDocument/2006/relationships/image" Target="../media/image456.png"/><Relationship Id="rId58" Type="http://schemas.openxmlformats.org/officeDocument/2006/relationships/customXml" Target="../ink/ink450.xml"/><Relationship Id="rId66" Type="http://schemas.openxmlformats.org/officeDocument/2006/relationships/customXml" Target="../ink/ink454.xml"/><Relationship Id="rId74" Type="http://schemas.openxmlformats.org/officeDocument/2006/relationships/customXml" Target="../ink/ink458.xml"/><Relationship Id="rId79" Type="http://schemas.openxmlformats.org/officeDocument/2006/relationships/image" Target="../media/image469.png"/><Relationship Id="rId87" Type="http://schemas.openxmlformats.org/officeDocument/2006/relationships/image" Target="../media/image473.png"/><Relationship Id="rId102" Type="http://schemas.openxmlformats.org/officeDocument/2006/relationships/customXml" Target="../ink/ink472.xml"/><Relationship Id="rId5" Type="http://schemas.openxmlformats.org/officeDocument/2006/relationships/image" Target="../media/image432.png"/><Relationship Id="rId61" Type="http://schemas.openxmlformats.org/officeDocument/2006/relationships/image" Target="../media/image460.png"/><Relationship Id="rId82" Type="http://schemas.openxmlformats.org/officeDocument/2006/relationships/customXml" Target="../ink/ink462.xml"/><Relationship Id="rId90" Type="http://schemas.openxmlformats.org/officeDocument/2006/relationships/customXml" Target="../ink/ink466.xml"/><Relationship Id="rId95" Type="http://schemas.openxmlformats.org/officeDocument/2006/relationships/image" Target="../media/image476.png"/><Relationship Id="rId19" Type="http://schemas.openxmlformats.org/officeDocument/2006/relationships/image" Target="../media/image439.png"/><Relationship Id="rId14" Type="http://schemas.openxmlformats.org/officeDocument/2006/relationships/customXml" Target="../ink/ink428.xml"/><Relationship Id="rId22" Type="http://schemas.openxmlformats.org/officeDocument/2006/relationships/customXml" Target="../ink/ink432.xml"/><Relationship Id="rId27" Type="http://schemas.openxmlformats.org/officeDocument/2006/relationships/image" Target="../media/image443.png"/><Relationship Id="rId30" Type="http://schemas.openxmlformats.org/officeDocument/2006/relationships/customXml" Target="../ink/ink436.xml"/><Relationship Id="rId35" Type="http://schemas.openxmlformats.org/officeDocument/2006/relationships/image" Target="../media/image447.png"/><Relationship Id="rId43" Type="http://schemas.openxmlformats.org/officeDocument/2006/relationships/image" Target="../media/image451.png"/><Relationship Id="rId48" Type="http://schemas.openxmlformats.org/officeDocument/2006/relationships/customXml" Target="../ink/ink445.xml"/><Relationship Id="rId56" Type="http://schemas.openxmlformats.org/officeDocument/2006/relationships/customXml" Target="../ink/ink449.xml"/><Relationship Id="rId64" Type="http://schemas.openxmlformats.org/officeDocument/2006/relationships/customXml" Target="../ink/ink453.xml"/><Relationship Id="rId69" Type="http://schemas.openxmlformats.org/officeDocument/2006/relationships/image" Target="../media/image464.png"/><Relationship Id="rId77" Type="http://schemas.openxmlformats.org/officeDocument/2006/relationships/image" Target="../media/image468.png"/><Relationship Id="rId100" Type="http://schemas.openxmlformats.org/officeDocument/2006/relationships/customXml" Target="../ink/ink471.xml"/><Relationship Id="rId105" Type="http://schemas.openxmlformats.org/officeDocument/2006/relationships/image" Target="../media/image481.png"/><Relationship Id="rId8" Type="http://schemas.openxmlformats.org/officeDocument/2006/relationships/customXml" Target="../ink/ink425.xml"/><Relationship Id="rId51" Type="http://schemas.openxmlformats.org/officeDocument/2006/relationships/image" Target="../media/image455.png"/><Relationship Id="rId72" Type="http://schemas.openxmlformats.org/officeDocument/2006/relationships/customXml" Target="../ink/ink457.xml"/><Relationship Id="rId80" Type="http://schemas.openxmlformats.org/officeDocument/2006/relationships/customXml" Target="../ink/ink461.xml"/><Relationship Id="rId85" Type="http://schemas.openxmlformats.org/officeDocument/2006/relationships/image" Target="../media/image472.png"/><Relationship Id="rId93" Type="http://schemas.openxmlformats.org/officeDocument/2006/relationships/image" Target="../media/image475.png"/><Relationship Id="rId98" Type="http://schemas.openxmlformats.org/officeDocument/2006/relationships/customXml" Target="../ink/ink470.xml"/><Relationship Id="rId3" Type="http://schemas.openxmlformats.org/officeDocument/2006/relationships/image" Target="../media/image431.png"/><Relationship Id="rId12" Type="http://schemas.openxmlformats.org/officeDocument/2006/relationships/customXml" Target="../ink/ink427.xml"/><Relationship Id="rId17" Type="http://schemas.openxmlformats.org/officeDocument/2006/relationships/image" Target="../media/image438.png"/><Relationship Id="rId25" Type="http://schemas.openxmlformats.org/officeDocument/2006/relationships/image" Target="../media/image442.png"/><Relationship Id="rId33" Type="http://schemas.openxmlformats.org/officeDocument/2006/relationships/image" Target="../media/image446.png"/><Relationship Id="rId38" Type="http://schemas.openxmlformats.org/officeDocument/2006/relationships/customXml" Target="../ink/ink440.xml"/><Relationship Id="rId46" Type="http://schemas.openxmlformats.org/officeDocument/2006/relationships/customXml" Target="../ink/ink444.xml"/><Relationship Id="rId59" Type="http://schemas.openxmlformats.org/officeDocument/2006/relationships/image" Target="../media/image459.png"/><Relationship Id="rId67" Type="http://schemas.openxmlformats.org/officeDocument/2006/relationships/image" Target="../media/image463.png"/><Relationship Id="rId103" Type="http://schemas.openxmlformats.org/officeDocument/2006/relationships/image" Target="../media/image480.png"/><Relationship Id="rId20" Type="http://schemas.openxmlformats.org/officeDocument/2006/relationships/customXml" Target="../ink/ink431.xml"/><Relationship Id="rId41" Type="http://schemas.openxmlformats.org/officeDocument/2006/relationships/image" Target="../media/image450.png"/><Relationship Id="rId54" Type="http://schemas.openxmlformats.org/officeDocument/2006/relationships/customXml" Target="../ink/ink448.xml"/><Relationship Id="rId62" Type="http://schemas.openxmlformats.org/officeDocument/2006/relationships/customXml" Target="../ink/ink452.xml"/><Relationship Id="rId70" Type="http://schemas.openxmlformats.org/officeDocument/2006/relationships/customXml" Target="../ink/ink456.xml"/><Relationship Id="rId75" Type="http://schemas.openxmlformats.org/officeDocument/2006/relationships/image" Target="../media/image467.png"/><Relationship Id="rId83" Type="http://schemas.openxmlformats.org/officeDocument/2006/relationships/image" Target="../media/image471.png"/><Relationship Id="rId88" Type="http://schemas.openxmlformats.org/officeDocument/2006/relationships/customXml" Target="../ink/ink465.xml"/><Relationship Id="rId91" Type="http://schemas.openxmlformats.org/officeDocument/2006/relationships/image" Target="../media/image224.png"/><Relationship Id="rId96" Type="http://schemas.openxmlformats.org/officeDocument/2006/relationships/customXml" Target="../ink/ink469.xml"/><Relationship Id="rId1" Type="http://schemas.openxmlformats.org/officeDocument/2006/relationships/slideLayout" Target="../slideLayouts/slideLayout11.xml"/><Relationship Id="rId6" Type="http://schemas.openxmlformats.org/officeDocument/2006/relationships/customXml" Target="../ink/ink424.xml"/><Relationship Id="rId15" Type="http://schemas.openxmlformats.org/officeDocument/2006/relationships/image" Target="../media/image437.png"/><Relationship Id="rId23" Type="http://schemas.openxmlformats.org/officeDocument/2006/relationships/image" Target="../media/image441.png"/><Relationship Id="rId28" Type="http://schemas.openxmlformats.org/officeDocument/2006/relationships/customXml" Target="../ink/ink435.xml"/><Relationship Id="rId36" Type="http://schemas.openxmlformats.org/officeDocument/2006/relationships/customXml" Target="../ink/ink439.xml"/><Relationship Id="rId49" Type="http://schemas.openxmlformats.org/officeDocument/2006/relationships/image" Target="../media/image454.png"/><Relationship Id="rId57" Type="http://schemas.openxmlformats.org/officeDocument/2006/relationships/image" Target="../media/image458.png"/><Relationship Id="rId106" Type="http://schemas.openxmlformats.org/officeDocument/2006/relationships/customXml" Target="../ink/ink474.xml"/><Relationship Id="rId10" Type="http://schemas.openxmlformats.org/officeDocument/2006/relationships/customXml" Target="../ink/ink426.xml"/><Relationship Id="rId31" Type="http://schemas.openxmlformats.org/officeDocument/2006/relationships/image" Target="../media/image445.png"/><Relationship Id="rId44" Type="http://schemas.openxmlformats.org/officeDocument/2006/relationships/customXml" Target="../ink/ink443.xml"/><Relationship Id="rId52" Type="http://schemas.openxmlformats.org/officeDocument/2006/relationships/customXml" Target="../ink/ink447.xml"/><Relationship Id="rId60" Type="http://schemas.openxmlformats.org/officeDocument/2006/relationships/customXml" Target="../ink/ink451.xml"/><Relationship Id="rId65" Type="http://schemas.openxmlformats.org/officeDocument/2006/relationships/image" Target="../media/image462.png"/><Relationship Id="rId73" Type="http://schemas.openxmlformats.org/officeDocument/2006/relationships/image" Target="../media/image466.png"/><Relationship Id="rId78" Type="http://schemas.openxmlformats.org/officeDocument/2006/relationships/customXml" Target="../ink/ink460.xml"/><Relationship Id="rId81" Type="http://schemas.openxmlformats.org/officeDocument/2006/relationships/image" Target="../media/image470.png"/><Relationship Id="rId86" Type="http://schemas.openxmlformats.org/officeDocument/2006/relationships/customXml" Target="../ink/ink464.xml"/><Relationship Id="rId94" Type="http://schemas.openxmlformats.org/officeDocument/2006/relationships/customXml" Target="../ink/ink468.xml"/><Relationship Id="rId99" Type="http://schemas.openxmlformats.org/officeDocument/2006/relationships/image" Target="../media/image478.png"/><Relationship Id="rId101" Type="http://schemas.openxmlformats.org/officeDocument/2006/relationships/image" Target="../media/image479.png"/><Relationship Id="rId4" Type="http://schemas.openxmlformats.org/officeDocument/2006/relationships/customXml" Target="../ink/ink423.xml"/><Relationship Id="rId9" Type="http://schemas.openxmlformats.org/officeDocument/2006/relationships/image" Target="../media/image434.png"/><Relationship Id="rId13" Type="http://schemas.openxmlformats.org/officeDocument/2006/relationships/image" Target="../media/image436.png"/><Relationship Id="rId18" Type="http://schemas.openxmlformats.org/officeDocument/2006/relationships/customXml" Target="../ink/ink430.xml"/><Relationship Id="rId39" Type="http://schemas.openxmlformats.org/officeDocument/2006/relationships/image" Target="../media/image449.png"/><Relationship Id="rId34" Type="http://schemas.openxmlformats.org/officeDocument/2006/relationships/customXml" Target="../ink/ink438.xml"/><Relationship Id="rId50" Type="http://schemas.openxmlformats.org/officeDocument/2006/relationships/customXml" Target="../ink/ink446.xml"/><Relationship Id="rId55" Type="http://schemas.openxmlformats.org/officeDocument/2006/relationships/image" Target="../media/image457.png"/><Relationship Id="rId76" Type="http://schemas.openxmlformats.org/officeDocument/2006/relationships/customXml" Target="../ink/ink459.xml"/><Relationship Id="rId97" Type="http://schemas.openxmlformats.org/officeDocument/2006/relationships/image" Target="../media/image477.png"/><Relationship Id="rId104" Type="http://schemas.openxmlformats.org/officeDocument/2006/relationships/customXml" Target="../ink/ink473.xml"/></Relationships>
</file>

<file path=ppt/slides/_rels/slide43.xml.rels><?xml version="1.0" encoding="UTF-8" standalone="yes"?>
<Relationships xmlns="http://schemas.openxmlformats.org/package/2006/relationships"><Relationship Id="rId3" Type="http://schemas.openxmlformats.org/officeDocument/2006/relationships/image" Target="../media/image483.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484.png"/><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485.png"/><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486.png"/><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487.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488.png"/><Relationship Id="rId2" Type="http://schemas.openxmlformats.org/officeDocument/2006/relationships/notesSlide" Target="../notesSlides/notesSlide48.xml"/><Relationship Id="rId1" Type="http://schemas.openxmlformats.org/officeDocument/2006/relationships/slideLayout" Target="../slideLayouts/slideLayout11.xml"/><Relationship Id="rId6" Type="http://schemas.openxmlformats.org/officeDocument/2006/relationships/customXml" Target="../ink/ink476.xml"/><Relationship Id="rId5" Type="http://schemas.openxmlformats.org/officeDocument/2006/relationships/image" Target="../media/image224.png"/><Relationship Id="rId4" Type="http://schemas.openxmlformats.org/officeDocument/2006/relationships/customXml" Target="../ink/ink475.xml"/></Relationships>
</file>

<file path=ppt/slides/_rels/slide49.xml.rels><?xml version="1.0" encoding="UTF-8" standalone="yes"?>
<Relationships xmlns="http://schemas.openxmlformats.org/package/2006/relationships"><Relationship Id="rId3" Type="http://schemas.openxmlformats.org/officeDocument/2006/relationships/image" Target="../media/image489.png"/><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13.png"/><Relationship Id="rId18" Type="http://schemas.openxmlformats.org/officeDocument/2006/relationships/customXml" Target="../ink/ink13.xml"/><Relationship Id="rId26" Type="http://schemas.openxmlformats.org/officeDocument/2006/relationships/customXml" Target="../ink/ink18.xml"/><Relationship Id="rId39" Type="http://schemas.openxmlformats.org/officeDocument/2006/relationships/image" Target="../media/image24.png"/><Relationship Id="rId3" Type="http://schemas.openxmlformats.org/officeDocument/2006/relationships/image" Target="../media/image8.png"/><Relationship Id="rId21" Type="http://schemas.openxmlformats.org/officeDocument/2006/relationships/customXml" Target="../ink/ink15.xml"/><Relationship Id="rId34" Type="http://schemas.openxmlformats.org/officeDocument/2006/relationships/customXml" Target="../ink/ink23.xml"/><Relationship Id="rId7" Type="http://schemas.openxmlformats.org/officeDocument/2006/relationships/image" Target="../media/image10.png"/><Relationship Id="rId12" Type="http://schemas.openxmlformats.org/officeDocument/2006/relationships/customXml" Target="../ink/ink10.xml"/><Relationship Id="rId17" Type="http://schemas.openxmlformats.org/officeDocument/2006/relationships/image" Target="../media/image15.png"/><Relationship Id="rId25" Type="http://schemas.openxmlformats.org/officeDocument/2006/relationships/image" Target="../media/image18.png"/><Relationship Id="rId33" Type="http://schemas.openxmlformats.org/officeDocument/2006/relationships/image" Target="../media/image21.png"/><Relationship Id="rId38" Type="http://schemas.openxmlformats.org/officeDocument/2006/relationships/customXml" Target="../ink/ink25.xml"/><Relationship Id="rId2" Type="http://schemas.openxmlformats.org/officeDocument/2006/relationships/notesSlide" Target="../notesSlides/notesSlide5.xml"/><Relationship Id="rId16" Type="http://schemas.openxmlformats.org/officeDocument/2006/relationships/customXml" Target="../ink/ink12.xml"/><Relationship Id="rId20" Type="http://schemas.openxmlformats.org/officeDocument/2006/relationships/customXml" Target="../ink/ink14.xml"/><Relationship Id="rId29" Type="http://schemas.openxmlformats.org/officeDocument/2006/relationships/customXml" Target="../ink/ink20.xml"/><Relationship Id="rId1" Type="http://schemas.openxmlformats.org/officeDocument/2006/relationships/slideLayout" Target="../slideLayouts/slideLayout11.xml"/><Relationship Id="rId6" Type="http://schemas.openxmlformats.org/officeDocument/2006/relationships/customXml" Target="../ink/ink7.xml"/><Relationship Id="rId11" Type="http://schemas.openxmlformats.org/officeDocument/2006/relationships/image" Target="../media/image12.png"/><Relationship Id="rId24" Type="http://schemas.openxmlformats.org/officeDocument/2006/relationships/customXml" Target="../ink/ink17.xml"/><Relationship Id="rId32" Type="http://schemas.openxmlformats.org/officeDocument/2006/relationships/customXml" Target="../ink/ink22.xml"/><Relationship Id="rId37" Type="http://schemas.openxmlformats.org/officeDocument/2006/relationships/image" Target="../media/image23.png"/><Relationship Id="rId5" Type="http://schemas.openxmlformats.org/officeDocument/2006/relationships/image" Target="../media/image9.png"/><Relationship Id="rId15" Type="http://schemas.openxmlformats.org/officeDocument/2006/relationships/image" Target="../media/image14.png"/><Relationship Id="rId23" Type="http://schemas.openxmlformats.org/officeDocument/2006/relationships/image" Target="../media/image17.png"/><Relationship Id="rId28" Type="http://schemas.openxmlformats.org/officeDocument/2006/relationships/customXml" Target="../ink/ink19.xml"/><Relationship Id="rId36" Type="http://schemas.openxmlformats.org/officeDocument/2006/relationships/customXml" Target="../ink/ink24.xml"/><Relationship Id="rId10" Type="http://schemas.openxmlformats.org/officeDocument/2006/relationships/customXml" Target="../ink/ink9.xml"/><Relationship Id="rId19" Type="http://schemas.openxmlformats.org/officeDocument/2006/relationships/image" Target="../media/image16.png"/><Relationship Id="rId31" Type="http://schemas.openxmlformats.org/officeDocument/2006/relationships/image" Target="../media/image20.png"/><Relationship Id="rId4" Type="http://schemas.openxmlformats.org/officeDocument/2006/relationships/customXml" Target="../ink/ink6.xml"/><Relationship Id="rId9" Type="http://schemas.openxmlformats.org/officeDocument/2006/relationships/image" Target="../media/image11.png"/><Relationship Id="rId14" Type="http://schemas.openxmlformats.org/officeDocument/2006/relationships/customXml" Target="../ink/ink11.xml"/><Relationship Id="rId22" Type="http://schemas.openxmlformats.org/officeDocument/2006/relationships/customXml" Target="../ink/ink16.xml"/><Relationship Id="rId27" Type="http://schemas.openxmlformats.org/officeDocument/2006/relationships/image" Target="../media/image19.png"/><Relationship Id="rId30" Type="http://schemas.openxmlformats.org/officeDocument/2006/relationships/customXml" Target="../ink/ink21.xml"/><Relationship Id="rId35" Type="http://schemas.openxmlformats.org/officeDocument/2006/relationships/image" Target="../media/image22.png"/></Relationships>
</file>

<file path=ppt/slides/_rels/slide50.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491.png"/><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8" Type="http://schemas.openxmlformats.org/officeDocument/2006/relationships/customXml" Target="../ink/ink479.xml"/><Relationship Id="rId13" Type="http://schemas.openxmlformats.org/officeDocument/2006/relationships/image" Target="../media/image497.png"/><Relationship Id="rId18" Type="http://schemas.openxmlformats.org/officeDocument/2006/relationships/customXml" Target="../ink/ink484.xml"/><Relationship Id="rId26" Type="http://schemas.openxmlformats.org/officeDocument/2006/relationships/customXml" Target="../ink/ink488.xml"/><Relationship Id="rId3" Type="http://schemas.openxmlformats.org/officeDocument/2006/relationships/image" Target="../media/image492.png"/><Relationship Id="rId21" Type="http://schemas.openxmlformats.org/officeDocument/2006/relationships/image" Target="../media/image501.png"/><Relationship Id="rId7" Type="http://schemas.openxmlformats.org/officeDocument/2006/relationships/image" Target="../media/image494.png"/><Relationship Id="rId12" Type="http://schemas.openxmlformats.org/officeDocument/2006/relationships/customXml" Target="../ink/ink481.xml"/><Relationship Id="rId17" Type="http://schemas.openxmlformats.org/officeDocument/2006/relationships/image" Target="../media/image499.png"/><Relationship Id="rId25" Type="http://schemas.openxmlformats.org/officeDocument/2006/relationships/image" Target="../media/image503.png"/><Relationship Id="rId2" Type="http://schemas.openxmlformats.org/officeDocument/2006/relationships/notesSlide" Target="../notesSlides/notesSlide52.xml"/><Relationship Id="rId16" Type="http://schemas.openxmlformats.org/officeDocument/2006/relationships/customXml" Target="../ink/ink483.xml"/><Relationship Id="rId20" Type="http://schemas.openxmlformats.org/officeDocument/2006/relationships/customXml" Target="../ink/ink485.xml"/><Relationship Id="rId29" Type="http://schemas.openxmlformats.org/officeDocument/2006/relationships/image" Target="../media/image505.png"/><Relationship Id="rId1" Type="http://schemas.openxmlformats.org/officeDocument/2006/relationships/slideLayout" Target="../slideLayouts/slideLayout11.xml"/><Relationship Id="rId6" Type="http://schemas.openxmlformats.org/officeDocument/2006/relationships/customXml" Target="../ink/ink478.xml"/><Relationship Id="rId11" Type="http://schemas.openxmlformats.org/officeDocument/2006/relationships/image" Target="../media/image496.png"/><Relationship Id="rId24" Type="http://schemas.openxmlformats.org/officeDocument/2006/relationships/customXml" Target="../ink/ink487.xml"/><Relationship Id="rId5" Type="http://schemas.openxmlformats.org/officeDocument/2006/relationships/image" Target="../media/image493.png"/><Relationship Id="rId15" Type="http://schemas.openxmlformats.org/officeDocument/2006/relationships/image" Target="../media/image498.png"/><Relationship Id="rId23" Type="http://schemas.openxmlformats.org/officeDocument/2006/relationships/image" Target="../media/image502.png"/><Relationship Id="rId28" Type="http://schemas.openxmlformats.org/officeDocument/2006/relationships/customXml" Target="../ink/ink489.xml"/><Relationship Id="rId10" Type="http://schemas.openxmlformats.org/officeDocument/2006/relationships/customXml" Target="../ink/ink480.xml"/><Relationship Id="rId19" Type="http://schemas.openxmlformats.org/officeDocument/2006/relationships/image" Target="../media/image500.png"/><Relationship Id="rId31" Type="http://schemas.openxmlformats.org/officeDocument/2006/relationships/image" Target="../media/image506.png"/><Relationship Id="rId4" Type="http://schemas.openxmlformats.org/officeDocument/2006/relationships/customXml" Target="../ink/ink477.xml"/><Relationship Id="rId9" Type="http://schemas.openxmlformats.org/officeDocument/2006/relationships/image" Target="../media/image495.png"/><Relationship Id="rId14" Type="http://schemas.openxmlformats.org/officeDocument/2006/relationships/customXml" Target="../ink/ink482.xml"/><Relationship Id="rId22" Type="http://schemas.openxmlformats.org/officeDocument/2006/relationships/customXml" Target="../ink/ink486.xml"/><Relationship Id="rId27" Type="http://schemas.openxmlformats.org/officeDocument/2006/relationships/image" Target="../media/image504.png"/><Relationship Id="rId30" Type="http://schemas.openxmlformats.org/officeDocument/2006/relationships/customXml" Target="../ink/ink490.xml"/></Relationships>
</file>

<file path=ppt/slides/_rels/slide53.xml.rels><?xml version="1.0" encoding="UTF-8" standalone="yes"?>
<Relationships xmlns="http://schemas.openxmlformats.org/package/2006/relationships"><Relationship Id="rId3" Type="http://schemas.openxmlformats.org/officeDocument/2006/relationships/image" Target="../media/image507.png"/><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508.png"/><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509.png"/><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3" Type="http://schemas.openxmlformats.org/officeDocument/2006/relationships/image" Target="../media/image511.png"/><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512.png"/><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image" Target="../media/image513.png"/><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6" Type="http://schemas.openxmlformats.org/officeDocument/2006/relationships/customXml" Target="../ink/ink29.xml"/><Relationship Id="rId39" Type="http://schemas.openxmlformats.org/officeDocument/2006/relationships/image" Target="../media/image31.png"/><Relationship Id="rId3" Type="http://schemas.openxmlformats.org/officeDocument/2006/relationships/image" Target="../media/image25.png"/><Relationship Id="rId34" Type="http://schemas.openxmlformats.org/officeDocument/2006/relationships/image" Target="../media/image29.png"/><Relationship Id="rId42" Type="http://schemas.openxmlformats.org/officeDocument/2006/relationships/customXml" Target="../ink/ink38.xml"/><Relationship Id="rId47" Type="http://schemas.openxmlformats.org/officeDocument/2006/relationships/image" Target="../media/image35.png"/><Relationship Id="rId50" Type="http://schemas.openxmlformats.org/officeDocument/2006/relationships/customXml" Target="../ink/ink42.xml"/><Relationship Id="rId55" Type="http://schemas.openxmlformats.org/officeDocument/2006/relationships/image" Target="../media/image39.png"/><Relationship Id="rId63" Type="http://schemas.openxmlformats.org/officeDocument/2006/relationships/image" Target="../media/image43.png"/><Relationship Id="rId68" Type="http://schemas.openxmlformats.org/officeDocument/2006/relationships/customXml" Target="../ink/ink51.xml"/><Relationship Id="rId25" Type="http://schemas.openxmlformats.org/officeDocument/2006/relationships/customXml" Target="../ink/ink28.xml"/><Relationship Id="rId33" Type="http://schemas.openxmlformats.org/officeDocument/2006/relationships/customXml" Target="../ink/ink33.xml"/><Relationship Id="rId38" Type="http://schemas.openxmlformats.org/officeDocument/2006/relationships/customXml" Target="../ink/ink36.xml"/><Relationship Id="rId46" Type="http://schemas.openxmlformats.org/officeDocument/2006/relationships/customXml" Target="../ink/ink40.xml"/><Relationship Id="rId59" Type="http://schemas.openxmlformats.org/officeDocument/2006/relationships/image" Target="../media/image41.png"/><Relationship Id="rId67" Type="http://schemas.openxmlformats.org/officeDocument/2006/relationships/image" Target="../media/image45.png"/><Relationship Id="rId71" Type="http://schemas.openxmlformats.org/officeDocument/2006/relationships/image" Target="../media/image47.png"/><Relationship Id="rId2" Type="http://schemas.openxmlformats.org/officeDocument/2006/relationships/notesSlide" Target="../notesSlides/notesSlide6.xml"/><Relationship Id="rId29" Type="http://schemas.openxmlformats.org/officeDocument/2006/relationships/customXml" Target="../ink/ink31.xml"/><Relationship Id="rId41" Type="http://schemas.openxmlformats.org/officeDocument/2006/relationships/image" Target="../media/image32.png"/><Relationship Id="rId54" Type="http://schemas.openxmlformats.org/officeDocument/2006/relationships/customXml" Target="../ink/ink44.xml"/><Relationship Id="rId62" Type="http://schemas.openxmlformats.org/officeDocument/2006/relationships/customXml" Target="../ink/ink48.xml"/><Relationship Id="rId70" Type="http://schemas.openxmlformats.org/officeDocument/2006/relationships/customXml" Target="../ink/ink52.xml"/><Relationship Id="rId1" Type="http://schemas.openxmlformats.org/officeDocument/2006/relationships/slideLayout" Target="../slideLayouts/slideLayout11.xml"/><Relationship Id="rId24" Type="http://schemas.openxmlformats.org/officeDocument/2006/relationships/customXml" Target="../ink/ink27.xml"/><Relationship Id="rId32" Type="http://schemas.openxmlformats.org/officeDocument/2006/relationships/image" Target="../media/image28.png"/><Relationship Id="rId37" Type="http://schemas.openxmlformats.org/officeDocument/2006/relationships/customXml" Target="../ink/ink35.xml"/><Relationship Id="rId40" Type="http://schemas.openxmlformats.org/officeDocument/2006/relationships/customXml" Target="../ink/ink37.xml"/><Relationship Id="rId45" Type="http://schemas.openxmlformats.org/officeDocument/2006/relationships/image" Target="../media/image34.png"/><Relationship Id="rId53" Type="http://schemas.openxmlformats.org/officeDocument/2006/relationships/image" Target="../media/image38.png"/><Relationship Id="rId58" Type="http://schemas.openxmlformats.org/officeDocument/2006/relationships/customXml" Target="../ink/ink46.xml"/><Relationship Id="rId66" Type="http://schemas.openxmlformats.org/officeDocument/2006/relationships/customXml" Target="../ink/ink50.xml"/><Relationship Id="rId23" Type="http://schemas.openxmlformats.org/officeDocument/2006/relationships/image" Target="../media/image1410.png"/><Relationship Id="rId28" Type="http://schemas.openxmlformats.org/officeDocument/2006/relationships/image" Target="../media/image26.png"/><Relationship Id="rId36" Type="http://schemas.openxmlformats.org/officeDocument/2006/relationships/image" Target="../media/image30.png"/><Relationship Id="rId49" Type="http://schemas.openxmlformats.org/officeDocument/2006/relationships/image" Target="../media/image36.png"/><Relationship Id="rId57" Type="http://schemas.openxmlformats.org/officeDocument/2006/relationships/image" Target="../media/image40.png"/><Relationship Id="rId61" Type="http://schemas.openxmlformats.org/officeDocument/2006/relationships/image" Target="../media/image42.png"/><Relationship Id="rId31" Type="http://schemas.openxmlformats.org/officeDocument/2006/relationships/customXml" Target="../ink/ink32.xml"/><Relationship Id="rId44" Type="http://schemas.openxmlformats.org/officeDocument/2006/relationships/customXml" Target="../ink/ink39.xml"/><Relationship Id="rId52" Type="http://schemas.openxmlformats.org/officeDocument/2006/relationships/customXml" Target="../ink/ink43.xml"/><Relationship Id="rId60" Type="http://schemas.openxmlformats.org/officeDocument/2006/relationships/customXml" Target="../ink/ink47.xml"/><Relationship Id="rId65" Type="http://schemas.openxmlformats.org/officeDocument/2006/relationships/image" Target="../media/image44.png"/><Relationship Id="rId4" Type="http://schemas.openxmlformats.org/officeDocument/2006/relationships/customXml" Target="../ink/ink26.xml"/><Relationship Id="rId27" Type="http://schemas.openxmlformats.org/officeDocument/2006/relationships/customXml" Target="../ink/ink30.xml"/><Relationship Id="rId30" Type="http://schemas.openxmlformats.org/officeDocument/2006/relationships/image" Target="../media/image27.png"/><Relationship Id="rId35" Type="http://schemas.openxmlformats.org/officeDocument/2006/relationships/customXml" Target="../ink/ink34.xml"/><Relationship Id="rId43" Type="http://schemas.openxmlformats.org/officeDocument/2006/relationships/image" Target="../media/image33.png"/><Relationship Id="rId48" Type="http://schemas.openxmlformats.org/officeDocument/2006/relationships/customXml" Target="../ink/ink41.xml"/><Relationship Id="rId56" Type="http://schemas.openxmlformats.org/officeDocument/2006/relationships/customXml" Target="../ink/ink45.xml"/><Relationship Id="rId64" Type="http://schemas.openxmlformats.org/officeDocument/2006/relationships/customXml" Target="../ink/ink49.xml"/><Relationship Id="rId69" Type="http://schemas.openxmlformats.org/officeDocument/2006/relationships/image" Target="../media/image46.png"/><Relationship Id="rId51" Type="http://schemas.openxmlformats.org/officeDocument/2006/relationships/image" Target="../media/image37.png"/><Relationship Id="rId72" Type="http://schemas.openxmlformats.org/officeDocument/2006/relationships/customXml" Target="../ink/ink53.xml"/></Relationships>
</file>

<file path=ppt/slides/_rels/slide60.xml.rels><?xml version="1.0" encoding="UTF-8" standalone="yes"?>
<Relationships xmlns="http://schemas.openxmlformats.org/package/2006/relationships"><Relationship Id="rId3" Type="http://schemas.openxmlformats.org/officeDocument/2006/relationships/image" Target="../media/image514.png"/><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3" Type="http://schemas.openxmlformats.org/officeDocument/2006/relationships/image" Target="../media/image515.png"/><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3" Type="http://schemas.openxmlformats.org/officeDocument/2006/relationships/image" Target="../media/image516.png"/><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3" Type="http://schemas.openxmlformats.org/officeDocument/2006/relationships/image" Target="../media/image517.png"/><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3" Type="http://schemas.openxmlformats.org/officeDocument/2006/relationships/image" Target="../media/image518.png"/><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3" Type="http://schemas.openxmlformats.org/officeDocument/2006/relationships/image" Target="../media/image519.png"/><Relationship Id="rId2" Type="http://schemas.openxmlformats.org/officeDocument/2006/relationships/notesSlide" Target="../notesSlides/notesSlide65.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6" Type="http://schemas.openxmlformats.org/officeDocument/2006/relationships/customXml" Target="../ink/ink502.xml"/><Relationship Id="rId117" Type="http://schemas.openxmlformats.org/officeDocument/2006/relationships/image" Target="../media/image576.png"/><Relationship Id="rId21" Type="http://schemas.openxmlformats.org/officeDocument/2006/relationships/image" Target="../media/image529.png"/><Relationship Id="rId42" Type="http://schemas.openxmlformats.org/officeDocument/2006/relationships/customXml" Target="../ink/ink510.xml"/><Relationship Id="rId47" Type="http://schemas.openxmlformats.org/officeDocument/2006/relationships/image" Target="../media/image542.png"/><Relationship Id="rId63" Type="http://schemas.openxmlformats.org/officeDocument/2006/relationships/image" Target="../media/image550.png"/><Relationship Id="rId68" Type="http://schemas.openxmlformats.org/officeDocument/2006/relationships/customXml" Target="../ink/ink523.xml"/><Relationship Id="rId84" Type="http://schemas.openxmlformats.org/officeDocument/2006/relationships/customXml" Target="../ink/ink531.xml"/><Relationship Id="rId89" Type="http://schemas.openxmlformats.org/officeDocument/2006/relationships/image" Target="../media/image562.png"/><Relationship Id="rId112" Type="http://schemas.openxmlformats.org/officeDocument/2006/relationships/customXml" Target="../ink/ink545.xml"/><Relationship Id="rId16" Type="http://schemas.openxmlformats.org/officeDocument/2006/relationships/customXml" Target="../ink/ink497.xml"/><Relationship Id="rId107" Type="http://schemas.openxmlformats.org/officeDocument/2006/relationships/image" Target="../media/image571.png"/><Relationship Id="rId11" Type="http://schemas.openxmlformats.org/officeDocument/2006/relationships/image" Target="../media/image524.png"/><Relationship Id="rId32" Type="http://schemas.openxmlformats.org/officeDocument/2006/relationships/customXml" Target="../ink/ink505.xml"/><Relationship Id="rId37" Type="http://schemas.openxmlformats.org/officeDocument/2006/relationships/image" Target="../media/image537.png"/><Relationship Id="rId53" Type="http://schemas.openxmlformats.org/officeDocument/2006/relationships/image" Target="../media/image545.png"/><Relationship Id="rId58" Type="http://schemas.openxmlformats.org/officeDocument/2006/relationships/customXml" Target="../ink/ink518.xml"/><Relationship Id="rId74" Type="http://schemas.openxmlformats.org/officeDocument/2006/relationships/customXml" Target="../ink/ink526.xml"/><Relationship Id="rId79" Type="http://schemas.openxmlformats.org/officeDocument/2006/relationships/image" Target="../media/image557.png"/><Relationship Id="rId102" Type="http://schemas.openxmlformats.org/officeDocument/2006/relationships/customXml" Target="../ink/ink540.xml"/><Relationship Id="rId123" Type="http://schemas.openxmlformats.org/officeDocument/2006/relationships/image" Target="../media/image579.png"/><Relationship Id="rId5" Type="http://schemas.openxmlformats.org/officeDocument/2006/relationships/image" Target="../media/image522.png"/><Relationship Id="rId61" Type="http://schemas.openxmlformats.org/officeDocument/2006/relationships/image" Target="../media/image549.png"/><Relationship Id="rId82" Type="http://schemas.openxmlformats.org/officeDocument/2006/relationships/customXml" Target="../ink/ink530.xml"/><Relationship Id="rId90" Type="http://schemas.openxmlformats.org/officeDocument/2006/relationships/customXml" Target="../ink/ink534.xml"/><Relationship Id="rId95" Type="http://schemas.openxmlformats.org/officeDocument/2006/relationships/image" Target="../media/image565.png"/><Relationship Id="rId19" Type="http://schemas.openxmlformats.org/officeDocument/2006/relationships/image" Target="../media/image528.png"/><Relationship Id="rId14" Type="http://schemas.openxmlformats.org/officeDocument/2006/relationships/customXml" Target="../ink/ink496.xml"/><Relationship Id="rId22" Type="http://schemas.openxmlformats.org/officeDocument/2006/relationships/customXml" Target="../ink/ink500.xml"/><Relationship Id="rId27" Type="http://schemas.openxmlformats.org/officeDocument/2006/relationships/image" Target="../media/image532.png"/><Relationship Id="rId30" Type="http://schemas.openxmlformats.org/officeDocument/2006/relationships/customXml" Target="../ink/ink504.xml"/><Relationship Id="rId35" Type="http://schemas.openxmlformats.org/officeDocument/2006/relationships/image" Target="../media/image536.png"/><Relationship Id="rId43" Type="http://schemas.openxmlformats.org/officeDocument/2006/relationships/image" Target="../media/image540.png"/><Relationship Id="rId48" Type="http://schemas.openxmlformats.org/officeDocument/2006/relationships/customXml" Target="../ink/ink513.xml"/><Relationship Id="rId56" Type="http://schemas.openxmlformats.org/officeDocument/2006/relationships/customXml" Target="../ink/ink517.xml"/><Relationship Id="rId64" Type="http://schemas.openxmlformats.org/officeDocument/2006/relationships/customXml" Target="../ink/ink521.xml"/><Relationship Id="rId69" Type="http://schemas.openxmlformats.org/officeDocument/2006/relationships/image" Target="../media/image553.png"/><Relationship Id="rId77" Type="http://schemas.openxmlformats.org/officeDocument/2006/relationships/image" Target="../media/image556.png"/><Relationship Id="rId100" Type="http://schemas.openxmlformats.org/officeDocument/2006/relationships/customXml" Target="../ink/ink539.xml"/><Relationship Id="rId105" Type="http://schemas.openxmlformats.org/officeDocument/2006/relationships/image" Target="../media/image570.png"/><Relationship Id="rId113" Type="http://schemas.openxmlformats.org/officeDocument/2006/relationships/image" Target="../media/image574.png"/><Relationship Id="rId118" Type="http://schemas.openxmlformats.org/officeDocument/2006/relationships/customXml" Target="../ink/ink548.xml"/><Relationship Id="rId8" Type="http://schemas.openxmlformats.org/officeDocument/2006/relationships/customXml" Target="../ink/ink493.xml"/><Relationship Id="rId51" Type="http://schemas.openxmlformats.org/officeDocument/2006/relationships/image" Target="../media/image544.png"/><Relationship Id="rId72" Type="http://schemas.openxmlformats.org/officeDocument/2006/relationships/customXml" Target="../ink/ink525.xml"/><Relationship Id="rId80" Type="http://schemas.openxmlformats.org/officeDocument/2006/relationships/customXml" Target="../ink/ink529.xml"/><Relationship Id="rId85" Type="http://schemas.openxmlformats.org/officeDocument/2006/relationships/image" Target="../media/image560.png"/><Relationship Id="rId93" Type="http://schemas.openxmlformats.org/officeDocument/2006/relationships/image" Target="../media/image564.png"/><Relationship Id="rId98" Type="http://schemas.openxmlformats.org/officeDocument/2006/relationships/customXml" Target="../ink/ink538.xml"/><Relationship Id="rId121" Type="http://schemas.openxmlformats.org/officeDocument/2006/relationships/image" Target="../media/image578.png"/><Relationship Id="rId3" Type="http://schemas.openxmlformats.org/officeDocument/2006/relationships/image" Target="../media/image521.png"/><Relationship Id="rId12" Type="http://schemas.openxmlformats.org/officeDocument/2006/relationships/customXml" Target="../ink/ink495.xml"/><Relationship Id="rId17" Type="http://schemas.openxmlformats.org/officeDocument/2006/relationships/image" Target="../media/image527.png"/><Relationship Id="rId25" Type="http://schemas.openxmlformats.org/officeDocument/2006/relationships/image" Target="../media/image531.png"/><Relationship Id="rId33" Type="http://schemas.openxmlformats.org/officeDocument/2006/relationships/image" Target="../media/image535.png"/><Relationship Id="rId38" Type="http://schemas.openxmlformats.org/officeDocument/2006/relationships/customXml" Target="../ink/ink508.xml"/><Relationship Id="rId46" Type="http://schemas.openxmlformats.org/officeDocument/2006/relationships/customXml" Target="../ink/ink512.xml"/><Relationship Id="rId59" Type="http://schemas.openxmlformats.org/officeDocument/2006/relationships/image" Target="../media/image548.png"/><Relationship Id="rId67" Type="http://schemas.openxmlformats.org/officeDocument/2006/relationships/image" Target="../media/image552.png"/><Relationship Id="rId103" Type="http://schemas.openxmlformats.org/officeDocument/2006/relationships/image" Target="../media/image569.png"/><Relationship Id="rId108" Type="http://schemas.openxmlformats.org/officeDocument/2006/relationships/customXml" Target="../ink/ink543.xml"/><Relationship Id="rId116" Type="http://schemas.openxmlformats.org/officeDocument/2006/relationships/customXml" Target="../ink/ink547.xml"/><Relationship Id="rId20" Type="http://schemas.openxmlformats.org/officeDocument/2006/relationships/customXml" Target="../ink/ink499.xml"/><Relationship Id="rId41" Type="http://schemas.openxmlformats.org/officeDocument/2006/relationships/image" Target="../media/image539.png"/><Relationship Id="rId54" Type="http://schemas.openxmlformats.org/officeDocument/2006/relationships/customXml" Target="../ink/ink516.xml"/><Relationship Id="rId62" Type="http://schemas.openxmlformats.org/officeDocument/2006/relationships/customXml" Target="../ink/ink520.xml"/><Relationship Id="rId70" Type="http://schemas.openxmlformats.org/officeDocument/2006/relationships/customXml" Target="../ink/ink524.xml"/><Relationship Id="rId75" Type="http://schemas.openxmlformats.org/officeDocument/2006/relationships/image" Target="../media/image407.png"/><Relationship Id="rId83" Type="http://schemas.openxmlformats.org/officeDocument/2006/relationships/image" Target="../media/image559.png"/><Relationship Id="rId88" Type="http://schemas.openxmlformats.org/officeDocument/2006/relationships/customXml" Target="../ink/ink533.xml"/><Relationship Id="rId91" Type="http://schemas.openxmlformats.org/officeDocument/2006/relationships/image" Target="../media/image563.png"/><Relationship Id="rId96" Type="http://schemas.openxmlformats.org/officeDocument/2006/relationships/customXml" Target="../ink/ink537.xml"/><Relationship Id="rId111" Type="http://schemas.openxmlformats.org/officeDocument/2006/relationships/image" Target="../media/image573.png"/><Relationship Id="rId1" Type="http://schemas.openxmlformats.org/officeDocument/2006/relationships/slideLayout" Target="../slideLayouts/slideLayout11.xml"/><Relationship Id="rId6" Type="http://schemas.openxmlformats.org/officeDocument/2006/relationships/customXml" Target="../ink/ink492.xml"/><Relationship Id="rId15" Type="http://schemas.openxmlformats.org/officeDocument/2006/relationships/image" Target="../media/image526.png"/><Relationship Id="rId23" Type="http://schemas.openxmlformats.org/officeDocument/2006/relationships/image" Target="../media/image530.png"/><Relationship Id="rId28" Type="http://schemas.openxmlformats.org/officeDocument/2006/relationships/customXml" Target="../ink/ink503.xml"/><Relationship Id="rId36" Type="http://schemas.openxmlformats.org/officeDocument/2006/relationships/customXml" Target="../ink/ink507.xml"/><Relationship Id="rId49" Type="http://schemas.openxmlformats.org/officeDocument/2006/relationships/image" Target="../media/image543.png"/><Relationship Id="rId57" Type="http://schemas.openxmlformats.org/officeDocument/2006/relationships/image" Target="../media/image547.png"/><Relationship Id="rId106" Type="http://schemas.openxmlformats.org/officeDocument/2006/relationships/customXml" Target="../ink/ink542.xml"/><Relationship Id="rId114" Type="http://schemas.openxmlformats.org/officeDocument/2006/relationships/customXml" Target="../ink/ink546.xml"/><Relationship Id="rId119" Type="http://schemas.openxmlformats.org/officeDocument/2006/relationships/image" Target="../media/image577.png"/><Relationship Id="rId10" Type="http://schemas.openxmlformats.org/officeDocument/2006/relationships/customXml" Target="../ink/ink494.xml"/><Relationship Id="rId31" Type="http://schemas.openxmlformats.org/officeDocument/2006/relationships/image" Target="../media/image534.png"/><Relationship Id="rId44" Type="http://schemas.openxmlformats.org/officeDocument/2006/relationships/customXml" Target="../ink/ink511.xml"/><Relationship Id="rId52" Type="http://schemas.openxmlformats.org/officeDocument/2006/relationships/customXml" Target="../ink/ink515.xml"/><Relationship Id="rId60" Type="http://schemas.openxmlformats.org/officeDocument/2006/relationships/customXml" Target="../ink/ink519.xml"/><Relationship Id="rId65" Type="http://schemas.openxmlformats.org/officeDocument/2006/relationships/image" Target="../media/image551.png"/><Relationship Id="rId73" Type="http://schemas.openxmlformats.org/officeDocument/2006/relationships/image" Target="../media/image555.png"/><Relationship Id="rId78" Type="http://schemas.openxmlformats.org/officeDocument/2006/relationships/customXml" Target="../ink/ink528.xml"/><Relationship Id="rId81" Type="http://schemas.openxmlformats.org/officeDocument/2006/relationships/image" Target="../media/image558.png"/><Relationship Id="rId86" Type="http://schemas.openxmlformats.org/officeDocument/2006/relationships/customXml" Target="../ink/ink532.xml"/><Relationship Id="rId94" Type="http://schemas.openxmlformats.org/officeDocument/2006/relationships/customXml" Target="../ink/ink536.xml"/><Relationship Id="rId99" Type="http://schemas.openxmlformats.org/officeDocument/2006/relationships/image" Target="../media/image567.png"/><Relationship Id="rId101" Type="http://schemas.openxmlformats.org/officeDocument/2006/relationships/image" Target="../media/image568.png"/><Relationship Id="rId122" Type="http://schemas.openxmlformats.org/officeDocument/2006/relationships/customXml" Target="../ink/ink550.xml"/><Relationship Id="rId4" Type="http://schemas.openxmlformats.org/officeDocument/2006/relationships/customXml" Target="../ink/ink491.xml"/><Relationship Id="rId9" Type="http://schemas.openxmlformats.org/officeDocument/2006/relationships/image" Target="../media/image523.png"/><Relationship Id="rId13" Type="http://schemas.openxmlformats.org/officeDocument/2006/relationships/image" Target="../media/image525.png"/><Relationship Id="rId18" Type="http://schemas.openxmlformats.org/officeDocument/2006/relationships/customXml" Target="../ink/ink498.xml"/><Relationship Id="rId39" Type="http://schemas.openxmlformats.org/officeDocument/2006/relationships/image" Target="../media/image538.png"/><Relationship Id="rId109" Type="http://schemas.openxmlformats.org/officeDocument/2006/relationships/image" Target="../media/image572.png"/><Relationship Id="rId34" Type="http://schemas.openxmlformats.org/officeDocument/2006/relationships/customXml" Target="../ink/ink506.xml"/><Relationship Id="rId50" Type="http://schemas.openxmlformats.org/officeDocument/2006/relationships/customXml" Target="../ink/ink514.xml"/><Relationship Id="rId55" Type="http://schemas.openxmlformats.org/officeDocument/2006/relationships/image" Target="../media/image546.png"/><Relationship Id="rId76" Type="http://schemas.openxmlformats.org/officeDocument/2006/relationships/customXml" Target="../ink/ink527.xml"/><Relationship Id="rId97" Type="http://schemas.openxmlformats.org/officeDocument/2006/relationships/image" Target="../media/image566.png"/><Relationship Id="rId104" Type="http://schemas.openxmlformats.org/officeDocument/2006/relationships/customXml" Target="../ink/ink541.xml"/><Relationship Id="rId120" Type="http://schemas.openxmlformats.org/officeDocument/2006/relationships/customXml" Target="../ink/ink549.xml"/><Relationship Id="rId7" Type="http://schemas.openxmlformats.org/officeDocument/2006/relationships/image" Target="../media/image224.png"/><Relationship Id="rId71" Type="http://schemas.openxmlformats.org/officeDocument/2006/relationships/image" Target="../media/image554.png"/><Relationship Id="rId92" Type="http://schemas.openxmlformats.org/officeDocument/2006/relationships/customXml" Target="../ink/ink535.xml"/><Relationship Id="rId2" Type="http://schemas.openxmlformats.org/officeDocument/2006/relationships/notesSlide" Target="../notesSlides/notesSlide67.xml"/><Relationship Id="rId29" Type="http://schemas.openxmlformats.org/officeDocument/2006/relationships/image" Target="../media/image533.png"/><Relationship Id="rId24" Type="http://schemas.openxmlformats.org/officeDocument/2006/relationships/customXml" Target="../ink/ink501.xml"/><Relationship Id="rId40" Type="http://schemas.openxmlformats.org/officeDocument/2006/relationships/customXml" Target="../ink/ink509.xml"/><Relationship Id="rId45" Type="http://schemas.openxmlformats.org/officeDocument/2006/relationships/image" Target="../media/image541.png"/><Relationship Id="rId66" Type="http://schemas.openxmlformats.org/officeDocument/2006/relationships/customXml" Target="../ink/ink522.xml"/><Relationship Id="rId87" Type="http://schemas.openxmlformats.org/officeDocument/2006/relationships/image" Target="../media/image561.png"/><Relationship Id="rId110" Type="http://schemas.openxmlformats.org/officeDocument/2006/relationships/customXml" Target="../ink/ink544.xml"/><Relationship Id="rId115" Type="http://schemas.openxmlformats.org/officeDocument/2006/relationships/image" Target="../media/image575.png"/></Relationships>
</file>

<file path=ppt/slides/_rels/slide68.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68.xml"/><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3" Type="http://schemas.openxmlformats.org/officeDocument/2006/relationships/image" Target="../media/image581.png"/><Relationship Id="rId7" Type="http://schemas.openxmlformats.org/officeDocument/2006/relationships/image" Target="../media/image583.png"/><Relationship Id="rId2" Type="http://schemas.openxmlformats.org/officeDocument/2006/relationships/notesSlide" Target="../notesSlides/notesSlide69.xml"/><Relationship Id="rId1" Type="http://schemas.openxmlformats.org/officeDocument/2006/relationships/slideLayout" Target="../slideLayouts/slideLayout11.xml"/><Relationship Id="rId6" Type="http://schemas.openxmlformats.org/officeDocument/2006/relationships/customXml" Target="../ink/ink552.xml"/><Relationship Id="rId5" Type="http://schemas.openxmlformats.org/officeDocument/2006/relationships/image" Target="../media/image582.png"/><Relationship Id="rId4" Type="http://schemas.openxmlformats.org/officeDocument/2006/relationships/customXml" Target="../ink/ink551.xml"/></Relationships>
</file>

<file path=ppt/slides/_rels/slide7.xml.rels><?xml version="1.0" encoding="UTF-8" standalone="yes"?>
<Relationships xmlns="http://schemas.openxmlformats.org/package/2006/relationships"><Relationship Id="rId13" Type="http://schemas.openxmlformats.org/officeDocument/2006/relationships/customXml" Target="../ink/ink59.xml"/><Relationship Id="rId18" Type="http://schemas.openxmlformats.org/officeDocument/2006/relationships/image" Target="../media/image54.png"/><Relationship Id="rId26" Type="http://schemas.openxmlformats.org/officeDocument/2006/relationships/customXml" Target="../ink/ink66.xml"/><Relationship Id="rId39" Type="http://schemas.openxmlformats.org/officeDocument/2006/relationships/image" Target="../media/image64.png"/><Relationship Id="rId21" Type="http://schemas.openxmlformats.org/officeDocument/2006/relationships/image" Target="../media/image55.png"/><Relationship Id="rId34" Type="http://schemas.openxmlformats.org/officeDocument/2006/relationships/customXml" Target="../ink/ink70.xml"/><Relationship Id="rId42" Type="http://schemas.openxmlformats.org/officeDocument/2006/relationships/customXml" Target="../ink/ink74.xml"/><Relationship Id="rId47" Type="http://schemas.openxmlformats.org/officeDocument/2006/relationships/customXml" Target="../ink/ink77.xml"/><Relationship Id="rId50" Type="http://schemas.openxmlformats.org/officeDocument/2006/relationships/image" Target="../media/image69.png"/><Relationship Id="rId55" Type="http://schemas.openxmlformats.org/officeDocument/2006/relationships/customXml" Target="../ink/ink81.xml"/><Relationship Id="rId63" Type="http://schemas.openxmlformats.org/officeDocument/2006/relationships/customXml" Target="../ink/ink85.xml"/><Relationship Id="rId7" Type="http://schemas.openxmlformats.org/officeDocument/2006/relationships/image" Target="../media/image49.png"/><Relationship Id="rId2" Type="http://schemas.openxmlformats.org/officeDocument/2006/relationships/notesSlide" Target="../notesSlides/notesSlide7.xml"/><Relationship Id="rId16" Type="http://schemas.openxmlformats.org/officeDocument/2006/relationships/image" Target="../media/image53.png"/><Relationship Id="rId29" Type="http://schemas.openxmlformats.org/officeDocument/2006/relationships/image" Target="../media/image59.png"/><Relationship Id="rId1" Type="http://schemas.openxmlformats.org/officeDocument/2006/relationships/slideLayout" Target="../slideLayouts/slideLayout11.xml"/><Relationship Id="rId6" Type="http://schemas.openxmlformats.org/officeDocument/2006/relationships/customXml" Target="../ink/ink55.xml"/><Relationship Id="rId11" Type="http://schemas.openxmlformats.org/officeDocument/2006/relationships/customXml" Target="../ink/ink58.xml"/><Relationship Id="rId24" Type="http://schemas.openxmlformats.org/officeDocument/2006/relationships/customXml" Target="../ink/ink65.xml"/><Relationship Id="rId32" Type="http://schemas.openxmlformats.org/officeDocument/2006/relationships/customXml" Target="../ink/ink69.xml"/><Relationship Id="rId37" Type="http://schemas.openxmlformats.org/officeDocument/2006/relationships/image" Target="../media/image63.png"/><Relationship Id="rId40" Type="http://schemas.openxmlformats.org/officeDocument/2006/relationships/customXml" Target="../ink/ink73.xml"/><Relationship Id="rId45" Type="http://schemas.openxmlformats.org/officeDocument/2006/relationships/customXml" Target="../ink/ink76.xml"/><Relationship Id="rId53" Type="http://schemas.openxmlformats.org/officeDocument/2006/relationships/customXml" Target="../ink/ink80.xml"/><Relationship Id="rId58" Type="http://schemas.openxmlformats.org/officeDocument/2006/relationships/image" Target="../media/image73.png"/><Relationship Id="rId66" Type="http://schemas.openxmlformats.org/officeDocument/2006/relationships/image" Target="../media/image77.png"/><Relationship Id="rId5" Type="http://schemas.openxmlformats.org/officeDocument/2006/relationships/image" Target="../media/image14.png"/><Relationship Id="rId15" Type="http://schemas.openxmlformats.org/officeDocument/2006/relationships/customXml" Target="../ink/ink60.xml"/><Relationship Id="rId23" Type="http://schemas.openxmlformats.org/officeDocument/2006/relationships/image" Target="../media/image56.png"/><Relationship Id="rId28" Type="http://schemas.openxmlformats.org/officeDocument/2006/relationships/customXml" Target="../ink/ink67.xml"/><Relationship Id="rId36" Type="http://schemas.openxmlformats.org/officeDocument/2006/relationships/customXml" Target="../ink/ink71.xml"/><Relationship Id="rId49" Type="http://schemas.openxmlformats.org/officeDocument/2006/relationships/customXml" Target="../ink/ink78.xml"/><Relationship Id="rId57" Type="http://schemas.openxmlformats.org/officeDocument/2006/relationships/customXml" Target="../ink/ink82.xml"/><Relationship Id="rId61" Type="http://schemas.openxmlformats.org/officeDocument/2006/relationships/customXml" Target="../ink/ink84.xml"/><Relationship Id="rId10" Type="http://schemas.openxmlformats.org/officeDocument/2006/relationships/image" Target="../media/image50.png"/><Relationship Id="rId19" Type="http://schemas.openxmlformats.org/officeDocument/2006/relationships/customXml" Target="../ink/ink62.xml"/><Relationship Id="rId31" Type="http://schemas.openxmlformats.org/officeDocument/2006/relationships/image" Target="../media/image60.png"/><Relationship Id="rId44" Type="http://schemas.openxmlformats.org/officeDocument/2006/relationships/customXml" Target="../ink/ink75.xml"/><Relationship Id="rId52" Type="http://schemas.openxmlformats.org/officeDocument/2006/relationships/image" Target="../media/image70.png"/><Relationship Id="rId60" Type="http://schemas.openxmlformats.org/officeDocument/2006/relationships/image" Target="../media/image74.png"/><Relationship Id="rId65" Type="http://schemas.openxmlformats.org/officeDocument/2006/relationships/customXml" Target="../ink/ink86.xml"/><Relationship Id="rId4" Type="http://schemas.openxmlformats.org/officeDocument/2006/relationships/customXml" Target="../ink/ink54.xml"/><Relationship Id="rId9" Type="http://schemas.openxmlformats.org/officeDocument/2006/relationships/customXml" Target="../ink/ink57.xml"/><Relationship Id="rId14" Type="http://schemas.openxmlformats.org/officeDocument/2006/relationships/image" Target="../media/image52.png"/><Relationship Id="rId22" Type="http://schemas.openxmlformats.org/officeDocument/2006/relationships/customXml" Target="../ink/ink64.xml"/><Relationship Id="rId27" Type="http://schemas.openxmlformats.org/officeDocument/2006/relationships/image" Target="../media/image58.png"/><Relationship Id="rId30" Type="http://schemas.openxmlformats.org/officeDocument/2006/relationships/customXml" Target="../ink/ink68.xml"/><Relationship Id="rId35" Type="http://schemas.openxmlformats.org/officeDocument/2006/relationships/image" Target="../media/image62.png"/><Relationship Id="rId43" Type="http://schemas.openxmlformats.org/officeDocument/2006/relationships/image" Target="../media/image66.png"/><Relationship Id="rId48" Type="http://schemas.openxmlformats.org/officeDocument/2006/relationships/image" Target="../media/image68.png"/><Relationship Id="rId56" Type="http://schemas.openxmlformats.org/officeDocument/2006/relationships/image" Target="../media/image72.png"/><Relationship Id="rId64" Type="http://schemas.openxmlformats.org/officeDocument/2006/relationships/image" Target="../media/image76.png"/><Relationship Id="rId8" Type="http://schemas.openxmlformats.org/officeDocument/2006/relationships/customXml" Target="../ink/ink56.xml"/><Relationship Id="rId51" Type="http://schemas.openxmlformats.org/officeDocument/2006/relationships/customXml" Target="../ink/ink79.xml"/><Relationship Id="rId3" Type="http://schemas.openxmlformats.org/officeDocument/2006/relationships/image" Target="../media/image48.png"/><Relationship Id="rId12" Type="http://schemas.openxmlformats.org/officeDocument/2006/relationships/image" Target="../media/image51.png"/><Relationship Id="rId17" Type="http://schemas.openxmlformats.org/officeDocument/2006/relationships/customXml" Target="../ink/ink61.xml"/><Relationship Id="rId25" Type="http://schemas.openxmlformats.org/officeDocument/2006/relationships/image" Target="../media/image57.png"/><Relationship Id="rId33" Type="http://schemas.openxmlformats.org/officeDocument/2006/relationships/image" Target="../media/image61.png"/><Relationship Id="rId38" Type="http://schemas.openxmlformats.org/officeDocument/2006/relationships/customXml" Target="../ink/ink72.xml"/><Relationship Id="rId46" Type="http://schemas.openxmlformats.org/officeDocument/2006/relationships/image" Target="../media/image67.png"/><Relationship Id="rId59" Type="http://schemas.openxmlformats.org/officeDocument/2006/relationships/customXml" Target="../ink/ink83.xml"/><Relationship Id="rId67" Type="http://schemas.openxmlformats.org/officeDocument/2006/relationships/customXml" Target="../ink/ink87.xml"/><Relationship Id="rId20" Type="http://schemas.openxmlformats.org/officeDocument/2006/relationships/customXml" Target="../ink/ink63.xml"/><Relationship Id="rId41" Type="http://schemas.openxmlformats.org/officeDocument/2006/relationships/image" Target="../media/image65.png"/><Relationship Id="rId54" Type="http://schemas.openxmlformats.org/officeDocument/2006/relationships/image" Target="../media/image71.png"/><Relationship Id="rId62" Type="http://schemas.openxmlformats.org/officeDocument/2006/relationships/image" Target="../media/image75.png"/></Relationships>
</file>

<file path=ppt/slides/_rels/slide70.xml.rels><?xml version="1.0" encoding="UTF-8" standalone="yes"?>
<Relationships xmlns="http://schemas.openxmlformats.org/package/2006/relationships"><Relationship Id="rId3" Type="http://schemas.openxmlformats.org/officeDocument/2006/relationships/image" Target="../media/image584.png"/><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3" Type="http://schemas.openxmlformats.org/officeDocument/2006/relationships/image" Target="../media/image585.png"/><Relationship Id="rId2" Type="http://schemas.openxmlformats.org/officeDocument/2006/relationships/notesSlide" Target="../notesSlides/notesSlide71.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3" Type="http://schemas.openxmlformats.org/officeDocument/2006/relationships/image" Target="../media/image586.png"/><Relationship Id="rId2" Type="http://schemas.openxmlformats.org/officeDocument/2006/relationships/notesSlide" Target="../notesSlides/notesSlide72.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3" Type="http://schemas.openxmlformats.org/officeDocument/2006/relationships/image" Target="../media/image587.png"/><Relationship Id="rId2" Type="http://schemas.openxmlformats.org/officeDocument/2006/relationships/notesSlide" Target="../notesSlides/notesSlide73.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3" Type="http://schemas.openxmlformats.org/officeDocument/2006/relationships/image" Target="../media/image588.png"/><Relationship Id="rId2" Type="http://schemas.openxmlformats.org/officeDocument/2006/relationships/notesSlide" Target="../notesSlides/notesSlide74.xml"/><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customXml" Target="../ink/ink90.xml"/><Relationship Id="rId13" Type="http://schemas.openxmlformats.org/officeDocument/2006/relationships/image" Target="../media/image83.png"/><Relationship Id="rId18" Type="http://schemas.openxmlformats.org/officeDocument/2006/relationships/customXml" Target="../ink/ink95.xml"/><Relationship Id="rId26" Type="http://schemas.openxmlformats.org/officeDocument/2006/relationships/customXml" Target="../ink/ink99.xml"/><Relationship Id="rId39" Type="http://schemas.openxmlformats.org/officeDocument/2006/relationships/image" Target="../media/image95.png"/><Relationship Id="rId3" Type="http://schemas.openxmlformats.org/officeDocument/2006/relationships/image" Target="../media/image78.png"/><Relationship Id="rId21" Type="http://schemas.openxmlformats.org/officeDocument/2006/relationships/image" Target="../media/image87.png"/><Relationship Id="rId34" Type="http://schemas.openxmlformats.org/officeDocument/2006/relationships/customXml" Target="../ink/ink103.xml"/><Relationship Id="rId42" Type="http://schemas.openxmlformats.org/officeDocument/2006/relationships/customXml" Target="../ink/ink107.xml"/><Relationship Id="rId7" Type="http://schemas.openxmlformats.org/officeDocument/2006/relationships/image" Target="../media/image80.png"/><Relationship Id="rId12" Type="http://schemas.openxmlformats.org/officeDocument/2006/relationships/customXml" Target="../ink/ink92.xml"/><Relationship Id="rId17" Type="http://schemas.openxmlformats.org/officeDocument/2006/relationships/image" Target="../media/image85.png"/><Relationship Id="rId25" Type="http://schemas.openxmlformats.org/officeDocument/2006/relationships/image" Target="../media/image89.png"/><Relationship Id="rId33" Type="http://schemas.openxmlformats.org/officeDocument/2006/relationships/image" Target="../media/image14.png"/><Relationship Id="rId38" Type="http://schemas.openxmlformats.org/officeDocument/2006/relationships/customXml" Target="../ink/ink105.xml"/><Relationship Id="rId2" Type="http://schemas.openxmlformats.org/officeDocument/2006/relationships/notesSlide" Target="../notesSlides/notesSlide8.xml"/><Relationship Id="rId16" Type="http://schemas.openxmlformats.org/officeDocument/2006/relationships/customXml" Target="../ink/ink94.xml"/><Relationship Id="rId20" Type="http://schemas.openxmlformats.org/officeDocument/2006/relationships/customXml" Target="../ink/ink96.xml"/><Relationship Id="rId29" Type="http://schemas.openxmlformats.org/officeDocument/2006/relationships/image" Target="../media/image91.png"/><Relationship Id="rId41" Type="http://schemas.openxmlformats.org/officeDocument/2006/relationships/image" Target="../media/image96.png"/><Relationship Id="rId1" Type="http://schemas.openxmlformats.org/officeDocument/2006/relationships/slideLayout" Target="../slideLayouts/slideLayout11.xml"/><Relationship Id="rId6" Type="http://schemas.openxmlformats.org/officeDocument/2006/relationships/customXml" Target="../ink/ink89.xml"/><Relationship Id="rId11" Type="http://schemas.openxmlformats.org/officeDocument/2006/relationships/image" Target="../media/image82.png"/><Relationship Id="rId24" Type="http://schemas.openxmlformats.org/officeDocument/2006/relationships/customXml" Target="../ink/ink98.xml"/><Relationship Id="rId32" Type="http://schemas.openxmlformats.org/officeDocument/2006/relationships/customXml" Target="../ink/ink102.xml"/><Relationship Id="rId37" Type="http://schemas.openxmlformats.org/officeDocument/2006/relationships/image" Target="../media/image94.png"/><Relationship Id="rId40" Type="http://schemas.openxmlformats.org/officeDocument/2006/relationships/customXml" Target="../ink/ink106.xml"/><Relationship Id="rId45" Type="http://schemas.openxmlformats.org/officeDocument/2006/relationships/image" Target="../media/image98.png"/><Relationship Id="rId5" Type="http://schemas.openxmlformats.org/officeDocument/2006/relationships/image" Target="../media/image79.png"/><Relationship Id="rId15" Type="http://schemas.openxmlformats.org/officeDocument/2006/relationships/image" Target="../media/image84.png"/><Relationship Id="rId23" Type="http://schemas.openxmlformats.org/officeDocument/2006/relationships/image" Target="../media/image88.png"/><Relationship Id="rId28" Type="http://schemas.openxmlformats.org/officeDocument/2006/relationships/customXml" Target="../ink/ink100.xml"/><Relationship Id="rId36" Type="http://schemas.openxmlformats.org/officeDocument/2006/relationships/customXml" Target="../ink/ink104.xml"/><Relationship Id="rId10" Type="http://schemas.openxmlformats.org/officeDocument/2006/relationships/customXml" Target="../ink/ink91.xml"/><Relationship Id="rId19" Type="http://schemas.openxmlformats.org/officeDocument/2006/relationships/image" Target="../media/image86.png"/><Relationship Id="rId31" Type="http://schemas.openxmlformats.org/officeDocument/2006/relationships/image" Target="../media/image92.png"/><Relationship Id="rId44" Type="http://schemas.openxmlformats.org/officeDocument/2006/relationships/customXml" Target="../ink/ink108.xml"/><Relationship Id="rId4" Type="http://schemas.openxmlformats.org/officeDocument/2006/relationships/customXml" Target="../ink/ink88.xml"/><Relationship Id="rId9" Type="http://schemas.openxmlformats.org/officeDocument/2006/relationships/image" Target="../media/image81.png"/><Relationship Id="rId14" Type="http://schemas.openxmlformats.org/officeDocument/2006/relationships/customXml" Target="../ink/ink93.xml"/><Relationship Id="rId22" Type="http://schemas.openxmlformats.org/officeDocument/2006/relationships/customXml" Target="../ink/ink97.xml"/><Relationship Id="rId27" Type="http://schemas.openxmlformats.org/officeDocument/2006/relationships/image" Target="../media/image90.png"/><Relationship Id="rId30" Type="http://schemas.openxmlformats.org/officeDocument/2006/relationships/customXml" Target="../ink/ink101.xml"/><Relationship Id="rId35" Type="http://schemas.openxmlformats.org/officeDocument/2006/relationships/image" Target="../media/image93.png"/><Relationship Id="rId43" Type="http://schemas.openxmlformats.org/officeDocument/2006/relationships/image" Target="../media/image97.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3" Type="http://schemas.openxmlformats.org/officeDocument/2006/relationships/image" Target="../media/image589.png"/><Relationship Id="rId2" Type="http://schemas.openxmlformats.org/officeDocument/2006/relationships/notesSlide" Target="../notesSlides/notesSlide96.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notesSlide" Target="../notesSlides/notesSlide97.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ctrTitle"/>
          </p:nvPr>
        </p:nvSpPr>
        <p:spPr>
          <a:xfrm>
            <a:off x="311700" y="392150"/>
            <a:ext cx="8520599" cy="2690399"/>
          </a:xfrm>
          <a:prstGeom prst="rect">
            <a:avLst/>
          </a:prstGeom>
        </p:spPr>
        <p:txBody>
          <a:bodyPr lIns="91425" tIns="91425" rIns="91425" bIns="91425" anchor="ctr" anchorCtr="0">
            <a:noAutofit/>
          </a:bodyPr>
          <a:lstStyle/>
          <a:p>
            <a:pPr>
              <a:spcBef>
                <a:spcPts val="0"/>
              </a:spcBef>
              <a:buNone/>
            </a:pPr>
            <a:r>
              <a:rPr lang="en-GB"/>
              <a:t>Kumpulan Materi Kuliah</a:t>
            </a:r>
          </a:p>
        </p:txBody>
      </p:sp>
      <p:sp>
        <p:nvSpPr>
          <p:cNvPr id="3" name="Subtitle 2">
            <a:extLst>
              <a:ext uri="{FF2B5EF4-FFF2-40B4-BE49-F238E27FC236}">
                <a16:creationId xmlns:a16="http://schemas.microsoft.com/office/drawing/2014/main" id="{B8B905B5-6F5A-D45F-4287-8A076114379D}"/>
              </a:ext>
            </a:extLst>
          </p:cNvPr>
          <p:cNvSpPr>
            <a:spLocks noGrp="1"/>
          </p:cNvSpPr>
          <p:nvPr>
            <p:ph type="subTitle" idx="1"/>
          </p:nvPr>
        </p:nvSpPr>
        <p:spPr/>
        <p:txBody>
          <a:bodyPr/>
          <a:lstStyle/>
          <a:p>
            <a:r>
              <a:rPr lang="en-US" dirty="0" err="1"/>
              <a:t>Wresti</a:t>
            </a:r>
            <a:r>
              <a:rPr lang="en-US" dirty="0"/>
              <a:t> Andriani, S.E.,</a:t>
            </a:r>
            <a:r>
              <a:rPr lang="en-US" dirty="0" err="1"/>
              <a:t>M.Kom</a:t>
            </a:r>
            <a:endParaRPr lang="en-ID"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10</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114" name="Shape 114"/>
          <p:cNvPicPr preferRelativeResize="0"/>
          <p:nvPr/>
        </p:nvPicPr>
        <p:blipFill rotWithShape="1">
          <a:blip r:embed="rId3">
            <a:alphaModFix/>
          </a:blip>
          <a:srcRect/>
          <a:stretch/>
        </p:blipFill>
        <p:spPr>
          <a:xfrm>
            <a:off x="990600" y="514350"/>
            <a:ext cx="7543800" cy="384929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8EA513EC-56CF-BA16-B831-4F8A83D4AE18}"/>
                  </a:ext>
                </a:extLst>
              </p14:cNvPr>
              <p14:cNvContentPartPr/>
              <p14:nvPr/>
            </p14:nvContentPartPr>
            <p14:xfrm>
              <a:off x="2222963" y="3326599"/>
              <a:ext cx="360" cy="360"/>
            </p14:xfrm>
          </p:contentPart>
        </mc:Choice>
        <mc:Fallback xmlns="">
          <p:pic>
            <p:nvPicPr>
              <p:cNvPr id="2" name="Ink 1">
                <a:extLst>
                  <a:ext uri="{FF2B5EF4-FFF2-40B4-BE49-F238E27FC236}">
                    <a16:creationId xmlns:a16="http://schemas.microsoft.com/office/drawing/2014/main" id="{8EA513EC-56CF-BA16-B831-4F8A83D4AE18}"/>
                  </a:ext>
                </a:extLst>
              </p:cNvPr>
              <p:cNvPicPr/>
              <p:nvPr/>
            </p:nvPicPr>
            <p:blipFill>
              <a:blip r:embed="rId5"/>
              <a:stretch>
                <a:fillRect/>
              </a:stretch>
            </p:blipFill>
            <p:spPr>
              <a:xfrm>
                <a:off x="2213963" y="331759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03347F31-C5DD-D0B5-2D3B-A6A64EFB0133}"/>
                  </a:ext>
                </a:extLst>
              </p14:cNvPr>
              <p14:cNvContentPartPr/>
              <p14:nvPr/>
            </p14:nvContentPartPr>
            <p14:xfrm>
              <a:off x="2120363" y="2475199"/>
              <a:ext cx="360" cy="360"/>
            </p14:xfrm>
          </p:contentPart>
        </mc:Choice>
        <mc:Fallback xmlns="">
          <p:pic>
            <p:nvPicPr>
              <p:cNvPr id="3" name="Ink 2">
                <a:extLst>
                  <a:ext uri="{FF2B5EF4-FFF2-40B4-BE49-F238E27FC236}">
                    <a16:creationId xmlns:a16="http://schemas.microsoft.com/office/drawing/2014/main" id="{03347F31-C5DD-D0B5-2D3B-A6A64EFB0133}"/>
                  </a:ext>
                </a:extLst>
              </p:cNvPr>
              <p:cNvPicPr/>
              <p:nvPr/>
            </p:nvPicPr>
            <p:blipFill>
              <a:blip r:embed="rId5"/>
              <a:stretch>
                <a:fillRect/>
              </a:stretch>
            </p:blipFill>
            <p:spPr>
              <a:xfrm>
                <a:off x="2111723" y="2466199"/>
                <a:ext cx="18000" cy="18000"/>
              </a:xfrm>
              <a:prstGeom prst="rect">
                <a:avLst/>
              </a:prstGeom>
            </p:spPr>
          </p:pic>
        </mc:Fallback>
      </mc:AlternateContent>
    </p:spTree>
  </p:cSld>
  <p:clrMapOvr>
    <a:masterClrMapping/>
  </p:clrMapOvr>
  <p:transition spd="slow">
    <p:cut/>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Shape 661"/>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100</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662" name="Shape 662"/>
          <p:cNvPicPr preferRelativeResize="0"/>
          <p:nvPr/>
        </p:nvPicPr>
        <p:blipFill rotWithShape="1">
          <a:blip r:embed="rId3">
            <a:alphaModFix/>
          </a:blip>
          <a:srcRect/>
          <a:stretch/>
        </p:blipFill>
        <p:spPr>
          <a:xfrm>
            <a:off x="2286000" y="628650"/>
            <a:ext cx="4876799" cy="3577827"/>
          </a:xfrm>
          <a:prstGeom prst="rect">
            <a:avLst/>
          </a:prstGeom>
          <a:noFill/>
          <a:ln>
            <a:noFill/>
          </a:ln>
        </p:spPr>
      </p:pic>
    </p:spTree>
  </p:cSld>
  <p:clrMapOvr>
    <a:masterClrMapping/>
  </p:clrMapOvr>
  <p:transition spd="slow">
    <p:cut/>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Shape 667"/>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101</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668" name="Shape 668"/>
          <p:cNvSpPr txBox="1">
            <a:spLocks noGrp="1"/>
          </p:cNvSpPr>
          <p:nvPr>
            <p:ph type="body" idx="1"/>
          </p:nvPr>
        </p:nvSpPr>
        <p:spPr>
          <a:xfrm>
            <a:off x="838200" y="285750"/>
            <a:ext cx="7772400" cy="4229100"/>
          </a:xfrm>
          <a:prstGeom prst="rect">
            <a:avLst/>
          </a:prstGeom>
          <a:noFill/>
          <a:ln>
            <a:noFill/>
          </a:ln>
        </p:spPr>
        <p:txBody>
          <a:bodyPr lIns="91425" tIns="45700" rIns="91425" bIns="45700" anchor="t" anchorCtr="0">
            <a:noAutofit/>
          </a:bodyPr>
          <a:lstStyle/>
          <a:p>
            <a:pPr marL="342900" marR="0" lvl="0" indent="-342900" algn="just" rtl="0">
              <a:lnSpc>
                <a:spcPct val="100000"/>
              </a:lnSpc>
              <a:spcBef>
                <a:spcPts val="0"/>
              </a:spcBef>
              <a:spcAft>
                <a:spcPts val="0"/>
              </a:spcAft>
              <a:buClr>
                <a:srgbClr val="08080C"/>
              </a:buClr>
              <a:buSzPct val="90000"/>
              <a:buFont typeface="Tahoma"/>
              <a:buChar char="•"/>
            </a:pPr>
            <a:r>
              <a:rPr lang="en-GB" sz="2400" b="0" i="0" u="none" strike="noStrike" cap="none" baseline="0">
                <a:solidFill>
                  <a:srgbClr val="08080C"/>
                </a:solidFill>
                <a:latin typeface="Tahoma"/>
                <a:ea typeface="Tahoma"/>
                <a:cs typeface="Tahoma"/>
                <a:sym typeface="Tahoma"/>
              </a:rPr>
              <a:t>Karena tidak semua </a:t>
            </a:r>
            <a:r>
              <a:rPr lang="en-GB" sz="2400" b="0" i="1" u="none" strike="noStrike" cap="none" baseline="0">
                <a:solidFill>
                  <a:srgbClr val="08080C"/>
                </a:solidFill>
                <a:latin typeface="Tahoma"/>
                <a:ea typeface="Tahoma"/>
                <a:cs typeface="Tahoma"/>
                <a:sym typeface="Tahoma"/>
              </a:rPr>
              <a:t>link</a:t>
            </a:r>
            <a:r>
              <a:rPr lang="en-GB" sz="2400" b="0" i="0" u="none" strike="noStrike" cap="none" baseline="0">
                <a:solidFill>
                  <a:srgbClr val="08080C"/>
                </a:solidFill>
                <a:latin typeface="Tahoma"/>
                <a:ea typeface="Tahoma"/>
                <a:cs typeface="Tahoma"/>
                <a:sym typeface="Tahoma"/>
              </a:rPr>
              <a:t> langsung dari satu kota ke kota lain, maka pengiriman data dari Jakarta ke Surabaya tidak dapat dilakukan secara langsung. </a:t>
            </a:r>
          </a:p>
          <a:p>
            <a:pPr marL="342900" marR="0" lvl="0" indent="-342900" algn="just" rtl="0">
              <a:lnSpc>
                <a:spcPct val="100000"/>
              </a:lnSpc>
              <a:spcBef>
                <a:spcPts val="480"/>
              </a:spcBef>
              <a:spcAft>
                <a:spcPts val="0"/>
              </a:spcAft>
              <a:buClr>
                <a:srgbClr val="08080C"/>
              </a:buClr>
              <a:buSzPct val="90000"/>
              <a:buFont typeface="Tahoma"/>
              <a:buChar char="•"/>
            </a:pPr>
            <a:r>
              <a:rPr lang="en-GB" sz="2400" b="0" i="0" u="none" strike="noStrike" cap="none" baseline="0">
                <a:solidFill>
                  <a:srgbClr val="08080C"/>
                </a:solidFill>
                <a:latin typeface="Tahoma"/>
                <a:ea typeface="Tahoma"/>
                <a:cs typeface="Tahoma"/>
                <a:sym typeface="Tahoma"/>
              </a:rPr>
              <a:t>Relasi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tidak menghantar karena ia tidak mengandung semua pasangan pusat data yang dapat dihubungkan (baik </a:t>
            </a:r>
            <a:r>
              <a:rPr lang="en-GB" sz="2400" b="0" i="1" u="none" strike="noStrike" cap="none" baseline="0">
                <a:solidFill>
                  <a:srgbClr val="08080C"/>
                </a:solidFill>
                <a:latin typeface="Tahoma"/>
                <a:ea typeface="Tahoma"/>
                <a:cs typeface="Tahoma"/>
                <a:sym typeface="Tahoma"/>
              </a:rPr>
              <a:t>link</a:t>
            </a:r>
            <a:r>
              <a:rPr lang="en-GB" sz="2400" b="0" i="0" u="none" strike="noStrike" cap="none" baseline="0">
                <a:solidFill>
                  <a:srgbClr val="08080C"/>
                </a:solidFill>
                <a:latin typeface="Tahoma"/>
                <a:ea typeface="Tahoma"/>
                <a:cs typeface="Tahoma"/>
                <a:sym typeface="Tahoma"/>
              </a:rPr>
              <a:t> langsung atau tidak langsung). </a:t>
            </a:r>
          </a:p>
          <a:p>
            <a:pPr marL="342900" marR="0" lvl="0" indent="-342900" algn="just" rtl="0">
              <a:lnSpc>
                <a:spcPct val="100000"/>
              </a:lnSpc>
              <a:spcBef>
                <a:spcPts val="480"/>
              </a:spcBef>
              <a:spcAft>
                <a:spcPts val="0"/>
              </a:spcAft>
              <a:buClr>
                <a:srgbClr val="08080C"/>
              </a:buClr>
              <a:buSzPct val="90000"/>
              <a:buFont typeface="Tahoma"/>
              <a:buChar char="•"/>
            </a:pPr>
            <a:r>
              <a:rPr lang="en-GB" sz="2400" b="0" i="0" u="none" strike="noStrike" cap="none" baseline="0">
                <a:solidFill>
                  <a:srgbClr val="08080C"/>
                </a:solidFill>
                <a:latin typeface="Tahoma"/>
                <a:ea typeface="Tahoma"/>
                <a:cs typeface="Tahoma"/>
                <a:sym typeface="Tahoma"/>
              </a:rPr>
              <a:t>Klosur menghantar adalah relasi yang paling minimal yang berisi semua pasangan pusat data yang mempunyai link langsung atau tidak langsung dan mengandung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11</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120" name="Shape 120"/>
          <p:cNvPicPr preferRelativeResize="0"/>
          <p:nvPr/>
        </p:nvPicPr>
        <p:blipFill rotWithShape="1">
          <a:blip r:embed="rId3">
            <a:alphaModFix/>
          </a:blip>
          <a:srcRect/>
          <a:stretch/>
        </p:blipFill>
        <p:spPr>
          <a:xfrm>
            <a:off x="838200" y="400050"/>
            <a:ext cx="7543800" cy="4174331"/>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12</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126" name="Shape 126"/>
          <p:cNvPicPr preferRelativeResize="0"/>
          <p:nvPr/>
        </p:nvPicPr>
        <p:blipFill rotWithShape="1">
          <a:blip r:embed="rId3">
            <a:alphaModFix/>
          </a:blip>
          <a:srcRect/>
          <a:stretch/>
        </p:blipFill>
        <p:spPr>
          <a:xfrm>
            <a:off x="622738" y="342900"/>
            <a:ext cx="7619999" cy="4582800"/>
          </a:xfrm>
          <a:prstGeom prst="rect">
            <a:avLst/>
          </a:prstGeom>
          <a:noFill/>
          <a:ln>
            <a:noFill/>
          </a:ln>
        </p:spPr>
      </p:pic>
      <p:grpSp>
        <p:nvGrpSpPr>
          <p:cNvPr id="13" name="Group 12">
            <a:extLst>
              <a:ext uri="{FF2B5EF4-FFF2-40B4-BE49-F238E27FC236}">
                <a16:creationId xmlns:a16="http://schemas.microsoft.com/office/drawing/2014/main" id="{2A5E81F2-5545-4AA3-3A57-F77DA3A156F3}"/>
              </a:ext>
            </a:extLst>
          </p:cNvPr>
          <p:cNvGrpSpPr/>
          <p:nvPr/>
        </p:nvGrpSpPr>
        <p:grpSpPr>
          <a:xfrm>
            <a:off x="4012163" y="1237519"/>
            <a:ext cx="360" cy="55440"/>
            <a:chOff x="4012163" y="1237519"/>
            <a:chExt cx="360" cy="55440"/>
          </a:xfrm>
        </p:grpSpPr>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C954003D-F01B-DB3B-22AE-46A947913661}"/>
                    </a:ext>
                  </a:extLst>
                </p14:cNvPr>
                <p14:cNvContentPartPr/>
                <p14:nvPr/>
              </p14:nvContentPartPr>
              <p14:xfrm>
                <a:off x="4012163" y="1292599"/>
                <a:ext cx="360" cy="360"/>
              </p14:xfrm>
            </p:contentPart>
          </mc:Choice>
          <mc:Fallback xmlns="">
            <p:pic>
              <p:nvPicPr>
                <p:cNvPr id="11" name="Ink 10">
                  <a:extLst>
                    <a:ext uri="{FF2B5EF4-FFF2-40B4-BE49-F238E27FC236}">
                      <a16:creationId xmlns:a16="http://schemas.microsoft.com/office/drawing/2014/main" id="{C954003D-F01B-DB3B-22AE-46A947913661}"/>
                    </a:ext>
                  </a:extLst>
                </p:cNvPr>
                <p:cNvPicPr/>
                <p:nvPr/>
              </p:nvPicPr>
              <p:blipFill>
                <a:blip r:embed="rId5"/>
                <a:stretch>
                  <a:fillRect/>
                </a:stretch>
              </p:blipFill>
              <p:spPr>
                <a:xfrm>
                  <a:off x="4003523" y="128395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378F1105-7FCC-0040-D2D3-B4ED5B47F4DF}"/>
                    </a:ext>
                  </a:extLst>
                </p14:cNvPr>
                <p14:cNvContentPartPr/>
                <p14:nvPr/>
              </p14:nvContentPartPr>
              <p14:xfrm>
                <a:off x="4012163" y="1237519"/>
                <a:ext cx="360" cy="360"/>
              </p14:xfrm>
            </p:contentPart>
          </mc:Choice>
          <mc:Fallback xmlns="">
            <p:pic>
              <p:nvPicPr>
                <p:cNvPr id="12" name="Ink 11">
                  <a:extLst>
                    <a:ext uri="{FF2B5EF4-FFF2-40B4-BE49-F238E27FC236}">
                      <a16:creationId xmlns:a16="http://schemas.microsoft.com/office/drawing/2014/main" id="{378F1105-7FCC-0040-D2D3-B4ED5B47F4DF}"/>
                    </a:ext>
                  </a:extLst>
                </p:cNvPr>
                <p:cNvPicPr/>
                <p:nvPr/>
              </p:nvPicPr>
              <p:blipFill>
                <a:blip r:embed="rId5"/>
                <a:stretch>
                  <a:fillRect/>
                </a:stretch>
              </p:blipFill>
              <p:spPr>
                <a:xfrm>
                  <a:off x="4003523" y="1228879"/>
                  <a:ext cx="18000" cy="18000"/>
                </a:xfrm>
                <a:prstGeom prst="rect">
                  <a:avLst/>
                </a:prstGeom>
              </p:spPr>
            </p:pic>
          </mc:Fallback>
        </mc:AlternateContent>
      </p:gr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13</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132" name="Shape 132"/>
          <p:cNvPicPr preferRelativeResize="0"/>
          <p:nvPr/>
        </p:nvPicPr>
        <p:blipFill rotWithShape="1">
          <a:blip r:embed="rId3">
            <a:alphaModFix/>
          </a:blip>
          <a:srcRect/>
          <a:stretch/>
        </p:blipFill>
        <p:spPr>
          <a:xfrm>
            <a:off x="685800" y="400050"/>
            <a:ext cx="8077199" cy="428744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14</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138" name="Shape 138"/>
          <p:cNvPicPr preferRelativeResize="0"/>
          <p:nvPr/>
        </p:nvPicPr>
        <p:blipFill rotWithShape="1">
          <a:blip r:embed="rId3">
            <a:alphaModFix/>
          </a:blip>
          <a:srcRect/>
          <a:stretch/>
        </p:blipFill>
        <p:spPr>
          <a:xfrm>
            <a:off x="762000" y="457200"/>
            <a:ext cx="8153399" cy="3121818"/>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147" name="Ink 146">
                <a:extLst>
                  <a:ext uri="{FF2B5EF4-FFF2-40B4-BE49-F238E27FC236}">
                    <a16:creationId xmlns:a16="http://schemas.microsoft.com/office/drawing/2014/main" id="{B8BCACB1-1CB2-AFE2-407A-CF71F1C85059}"/>
                  </a:ext>
                </a:extLst>
              </p14:cNvPr>
              <p14:cNvContentPartPr/>
              <p14:nvPr/>
            </p14:nvContentPartPr>
            <p14:xfrm>
              <a:off x="3862403" y="2948239"/>
              <a:ext cx="79920" cy="54360"/>
            </p14:xfrm>
          </p:contentPart>
        </mc:Choice>
        <mc:Fallback xmlns="">
          <p:pic>
            <p:nvPicPr>
              <p:cNvPr id="147" name="Ink 146">
                <a:extLst>
                  <a:ext uri="{FF2B5EF4-FFF2-40B4-BE49-F238E27FC236}">
                    <a16:creationId xmlns:a16="http://schemas.microsoft.com/office/drawing/2014/main" id="{B8BCACB1-1CB2-AFE2-407A-CF71F1C85059}"/>
                  </a:ext>
                </a:extLst>
              </p:cNvPr>
              <p:cNvPicPr/>
              <p:nvPr/>
            </p:nvPicPr>
            <p:blipFill>
              <a:blip r:embed="rId79"/>
              <a:stretch>
                <a:fillRect/>
              </a:stretch>
            </p:blipFill>
            <p:spPr>
              <a:xfrm>
                <a:off x="3853403" y="2939239"/>
                <a:ext cx="975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06" name="Ink 205">
                <a:extLst>
                  <a:ext uri="{FF2B5EF4-FFF2-40B4-BE49-F238E27FC236}">
                    <a16:creationId xmlns:a16="http://schemas.microsoft.com/office/drawing/2014/main" id="{B6D49D8E-8951-5410-6480-2C43D487D24D}"/>
                  </a:ext>
                </a:extLst>
              </p14:cNvPr>
              <p14:cNvContentPartPr/>
              <p14:nvPr/>
            </p14:nvContentPartPr>
            <p14:xfrm>
              <a:off x="10144763" y="2262079"/>
              <a:ext cx="1800" cy="360"/>
            </p14:xfrm>
          </p:contentPart>
        </mc:Choice>
        <mc:Fallback xmlns="">
          <p:pic>
            <p:nvPicPr>
              <p:cNvPr id="206" name="Ink 205">
                <a:extLst>
                  <a:ext uri="{FF2B5EF4-FFF2-40B4-BE49-F238E27FC236}">
                    <a16:creationId xmlns:a16="http://schemas.microsoft.com/office/drawing/2014/main" id="{B6D49D8E-8951-5410-6480-2C43D487D24D}"/>
                  </a:ext>
                </a:extLst>
              </p:cNvPr>
              <p:cNvPicPr/>
              <p:nvPr/>
            </p:nvPicPr>
            <p:blipFill>
              <a:blip r:embed="rId81"/>
              <a:stretch>
                <a:fillRect/>
              </a:stretch>
            </p:blipFill>
            <p:spPr>
              <a:xfrm>
                <a:off x="10133513" y="2253079"/>
                <a:ext cx="2385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65" name="Ink 164">
                <a:extLst>
                  <a:ext uri="{FF2B5EF4-FFF2-40B4-BE49-F238E27FC236}">
                    <a16:creationId xmlns:a16="http://schemas.microsoft.com/office/drawing/2014/main" id="{5FABAB49-6780-22DE-3FF4-B53477D9E7F7}"/>
                  </a:ext>
                </a:extLst>
              </p14:cNvPr>
              <p14:cNvContentPartPr/>
              <p14:nvPr/>
            </p14:nvContentPartPr>
            <p14:xfrm>
              <a:off x="6905123" y="3151639"/>
              <a:ext cx="47160" cy="67320"/>
            </p14:xfrm>
          </p:contentPart>
        </mc:Choice>
        <mc:Fallback xmlns="">
          <p:pic>
            <p:nvPicPr>
              <p:cNvPr id="165" name="Ink 164">
                <a:extLst>
                  <a:ext uri="{FF2B5EF4-FFF2-40B4-BE49-F238E27FC236}">
                    <a16:creationId xmlns:a16="http://schemas.microsoft.com/office/drawing/2014/main" id="{5FABAB49-6780-22DE-3FF4-B53477D9E7F7}"/>
                  </a:ext>
                </a:extLst>
              </p:cNvPr>
              <p:cNvPicPr/>
              <p:nvPr/>
            </p:nvPicPr>
            <p:blipFill>
              <a:blip r:embed="rId83"/>
              <a:stretch>
                <a:fillRect/>
              </a:stretch>
            </p:blipFill>
            <p:spPr>
              <a:xfrm>
                <a:off x="6896123" y="3142687"/>
                <a:ext cx="64800" cy="84866"/>
              </a:xfrm>
              <a:prstGeom prst="rect">
                <a:avLst/>
              </a:prstGeom>
            </p:spPr>
          </p:pic>
        </mc:Fallback>
      </mc:AlternateContent>
      <p:grpSp>
        <p:nvGrpSpPr>
          <p:cNvPr id="279" name="Group 278">
            <a:extLst>
              <a:ext uri="{FF2B5EF4-FFF2-40B4-BE49-F238E27FC236}">
                <a16:creationId xmlns:a16="http://schemas.microsoft.com/office/drawing/2014/main" id="{A2F27DBC-9197-606B-0C96-A08CFD79DBCF}"/>
              </a:ext>
            </a:extLst>
          </p:cNvPr>
          <p:cNvGrpSpPr/>
          <p:nvPr/>
        </p:nvGrpSpPr>
        <p:grpSpPr>
          <a:xfrm>
            <a:off x="3831083" y="3920239"/>
            <a:ext cx="1545120" cy="809640"/>
            <a:chOff x="3831083" y="3920239"/>
            <a:chExt cx="1545120" cy="809640"/>
          </a:xfrm>
        </p:grpSpPr>
        <mc:AlternateContent xmlns:mc="http://schemas.openxmlformats.org/markup-compatibility/2006" xmlns:p14="http://schemas.microsoft.com/office/powerpoint/2010/main">
          <mc:Choice Requires="p14">
            <p:contentPart p14:bwMode="auto" r:id="rId84">
              <p14:nvContentPartPr>
                <p14:cNvPr id="268" name="Ink 267">
                  <a:extLst>
                    <a:ext uri="{FF2B5EF4-FFF2-40B4-BE49-F238E27FC236}">
                      <a16:creationId xmlns:a16="http://schemas.microsoft.com/office/drawing/2014/main" id="{D5F403B8-2A52-8C73-0574-C914FD319195}"/>
                    </a:ext>
                  </a:extLst>
                </p14:cNvPr>
                <p14:cNvContentPartPr/>
                <p14:nvPr/>
              </p14:nvContentPartPr>
              <p14:xfrm>
                <a:off x="5303483" y="3920239"/>
                <a:ext cx="72720" cy="37080"/>
              </p14:xfrm>
            </p:contentPart>
          </mc:Choice>
          <mc:Fallback xmlns="">
            <p:pic>
              <p:nvPicPr>
                <p:cNvPr id="268" name="Ink 267">
                  <a:extLst>
                    <a:ext uri="{FF2B5EF4-FFF2-40B4-BE49-F238E27FC236}">
                      <a16:creationId xmlns:a16="http://schemas.microsoft.com/office/drawing/2014/main" id="{D5F403B8-2A52-8C73-0574-C914FD319195}"/>
                    </a:ext>
                  </a:extLst>
                </p:cNvPr>
                <p:cNvPicPr/>
                <p:nvPr/>
              </p:nvPicPr>
              <p:blipFill>
                <a:blip r:embed="rId259"/>
                <a:stretch>
                  <a:fillRect/>
                </a:stretch>
              </p:blipFill>
              <p:spPr>
                <a:xfrm>
                  <a:off x="5294483" y="3911599"/>
                  <a:ext cx="9036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272" name="Ink 271">
                  <a:extLst>
                    <a:ext uri="{FF2B5EF4-FFF2-40B4-BE49-F238E27FC236}">
                      <a16:creationId xmlns:a16="http://schemas.microsoft.com/office/drawing/2014/main" id="{674ADB23-F4E4-46CE-EA13-11DB09A96070}"/>
                    </a:ext>
                  </a:extLst>
                </p14:cNvPr>
                <p14:cNvContentPartPr/>
                <p14:nvPr/>
              </p14:nvContentPartPr>
              <p14:xfrm>
                <a:off x="3831083" y="4004119"/>
                <a:ext cx="360" cy="8280"/>
              </p14:xfrm>
            </p:contentPart>
          </mc:Choice>
          <mc:Fallback xmlns="">
            <p:pic>
              <p:nvPicPr>
                <p:cNvPr id="272" name="Ink 271">
                  <a:extLst>
                    <a:ext uri="{FF2B5EF4-FFF2-40B4-BE49-F238E27FC236}">
                      <a16:creationId xmlns:a16="http://schemas.microsoft.com/office/drawing/2014/main" id="{674ADB23-F4E4-46CE-EA13-11DB09A96070}"/>
                    </a:ext>
                  </a:extLst>
                </p:cNvPr>
                <p:cNvPicPr/>
                <p:nvPr/>
              </p:nvPicPr>
              <p:blipFill>
                <a:blip r:embed="rId265"/>
                <a:stretch>
                  <a:fillRect/>
                </a:stretch>
              </p:blipFill>
              <p:spPr>
                <a:xfrm>
                  <a:off x="3822083" y="3995479"/>
                  <a:ext cx="180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273" name="Ink 272">
                  <a:extLst>
                    <a:ext uri="{FF2B5EF4-FFF2-40B4-BE49-F238E27FC236}">
                      <a16:creationId xmlns:a16="http://schemas.microsoft.com/office/drawing/2014/main" id="{38FA49A8-B994-13D2-A6D1-75F7C6841396}"/>
                    </a:ext>
                  </a:extLst>
                </p14:cNvPr>
                <p14:cNvContentPartPr/>
                <p14:nvPr/>
              </p14:nvContentPartPr>
              <p14:xfrm>
                <a:off x="3831083" y="3979999"/>
                <a:ext cx="12240" cy="16920"/>
              </p14:xfrm>
            </p:contentPart>
          </mc:Choice>
          <mc:Fallback xmlns="">
            <p:pic>
              <p:nvPicPr>
                <p:cNvPr id="273" name="Ink 272">
                  <a:extLst>
                    <a:ext uri="{FF2B5EF4-FFF2-40B4-BE49-F238E27FC236}">
                      <a16:creationId xmlns:a16="http://schemas.microsoft.com/office/drawing/2014/main" id="{38FA49A8-B994-13D2-A6D1-75F7C6841396}"/>
                    </a:ext>
                  </a:extLst>
                </p:cNvPr>
                <p:cNvPicPr/>
                <p:nvPr/>
              </p:nvPicPr>
              <p:blipFill>
                <a:blip r:embed="rId267"/>
                <a:stretch>
                  <a:fillRect/>
                </a:stretch>
              </p:blipFill>
              <p:spPr>
                <a:xfrm>
                  <a:off x="3822083" y="3970999"/>
                  <a:ext cx="2988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274" name="Ink 273">
                  <a:extLst>
                    <a:ext uri="{FF2B5EF4-FFF2-40B4-BE49-F238E27FC236}">
                      <a16:creationId xmlns:a16="http://schemas.microsoft.com/office/drawing/2014/main" id="{1E6060A1-2FAC-E404-FFA4-E70B86B4B956}"/>
                    </a:ext>
                  </a:extLst>
                </p14:cNvPr>
                <p14:cNvContentPartPr/>
                <p14:nvPr/>
              </p14:nvContentPartPr>
              <p14:xfrm>
                <a:off x="3862403" y="3959119"/>
                <a:ext cx="360" cy="23400"/>
              </p14:xfrm>
            </p:contentPart>
          </mc:Choice>
          <mc:Fallback xmlns="">
            <p:pic>
              <p:nvPicPr>
                <p:cNvPr id="274" name="Ink 273">
                  <a:extLst>
                    <a:ext uri="{FF2B5EF4-FFF2-40B4-BE49-F238E27FC236}">
                      <a16:creationId xmlns:a16="http://schemas.microsoft.com/office/drawing/2014/main" id="{1E6060A1-2FAC-E404-FFA4-E70B86B4B956}"/>
                    </a:ext>
                  </a:extLst>
                </p:cNvPr>
                <p:cNvPicPr/>
                <p:nvPr/>
              </p:nvPicPr>
              <p:blipFill>
                <a:blip r:embed="rId269"/>
                <a:stretch>
                  <a:fillRect/>
                </a:stretch>
              </p:blipFill>
              <p:spPr>
                <a:xfrm>
                  <a:off x="3853403" y="3950119"/>
                  <a:ext cx="18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276" name="Ink 275">
                  <a:extLst>
                    <a:ext uri="{FF2B5EF4-FFF2-40B4-BE49-F238E27FC236}">
                      <a16:creationId xmlns:a16="http://schemas.microsoft.com/office/drawing/2014/main" id="{06669099-3FE9-6FB9-19CB-CF8C4B24B5E9}"/>
                    </a:ext>
                  </a:extLst>
                </p14:cNvPr>
                <p14:cNvContentPartPr/>
                <p14:nvPr/>
              </p14:nvContentPartPr>
              <p14:xfrm>
                <a:off x="3949163" y="4729519"/>
                <a:ext cx="360" cy="360"/>
              </p14:xfrm>
            </p:contentPart>
          </mc:Choice>
          <mc:Fallback xmlns="">
            <p:pic>
              <p:nvPicPr>
                <p:cNvPr id="276" name="Ink 275">
                  <a:extLst>
                    <a:ext uri="{FF2B5EF4-FFF2-40B4-BE49-F238E27FC236}">
                      <a16:creationId xmlns:a16="http://schemas.microsoft.com/office/drawing/2014/main" id="{06669099-3FE9-6FB9-19CB-CF8C4B24B5E9}"/>
                    </a:ext>
                  </a:extLst>
                </p:cNvPr>
                <p:cNvPicPr/>
                <p:nvPr/>
              </p:nvPicPr>
              <p:blipFill>
                <a:blip r:embed="rId208"/>
                <a:stretch>
                  <a:fillRect/>
                </a:stretch>
              </p:blipFill>
              <p:spPr>
                <a:xfrm>
                  <a:off x="3940163" y="4720519"/>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1">
            <p14:nvContentPartPr>
              <p14:cNvPr id="226" name="Ink 225">
                <a:extLst>
                  <a:ext uri="{FF2B5EF4-FFF2-40B4-BE49-F238E27FC236}">
                    <a16:creationId xmlns:a16="http://schemas.microsoft.com/office/drawing/2014/main" id="{633D9960-19D1-9EE5-C176-67026E8FCAD9}"/>
                  </a:ext>
                </a:extLst>
              </p14:cNvPr>
              <p14:cNvContentPartPr/>
              <p14:nvPr/>
            </p14:nvContentPartPr>
            <p14:xfrm>
              <a:off x="6913403" y="3145159"/>
              <a:ext cx="23400" cy="16200"/>
            </p14:xfrm>
          </p:contentPart>
        </mc:Choice>
        <mc:Fallback xmlns="">
          <p:pic>
            <p:nvPicPr>
              <p:cNvPr id="226" name="Ink 225">
                <a:extLst>
                  <a:ext uri="{FF2B5EF4-FFF2-40B4-BE49-F238E27FC236}">
                    <a16:creationId xmlns:a16="http://schemas.microsoft.com/office/drawing/2014/main" id="{633D9960-19D1-9EE5-C176-67026E8FCAD9}"/>
                  </a:ext>
                </a:extLst>
              </p:cNvPr>
              <p:cNvPicPr/>
              <p:nvPr/>
            </p:nvPicPr>
            <p:blipFill>
              <a:blip r:embed="rId272"/>
              <a:stretch>
                <a:fillRect/>
              </a:stretch>
            </p:blipFill>
            <p:spPr>
              <a:xfrm>
                <a:off x="6904403" y="3136159"/>
                <a:ext cx="410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286" name="Ink 285">
                <a:extLst>
                  <a:ext uri="{FF2B5EF4-FFF2-40B4-BE49-F238E27FC236}">
                    <a16:creationId xmlns:a16="http://schemas.microsoft.com/office/drawing/2014/main" id="{3D318B95-2CDC-A6F9-B1F4-AA9EEA8D8496}"/>
                  </a:ext>
                </a:extLst>
              </p14:cNvPr>
              <p14:cNvContentPartPr/>
              <p14:nvPr/>
            </p14:nvContentPartPr>
            <p14:xfrm>
              <a:off x="6802883" y="1527319"/>
              <a:ext cx="1329120" cy="167400"/>
            </p14:xfrm>
          </p:contentPart>
        </mc:Choice>
        <mc:Fallback xmlns="">
          <p:pic>
            <p:nvPicPr>
              <p:cNvPr id="286" name="Ink 285">
                <a:extLst>
                  <a:ext uri="{FF2B5EF4-FFF2-40B4-BE49-F238E27FC236}">
                    <a16:creationId xmlns:a16="http://schemas.microsoft.com/office/drawing/2014/main" id="{3D318B95-2CDC-A6F9-B1F4-AA9EEA8D8496}"/>
                  </a:ext>
                </a:extLst>
              </p:cNvPr>
              <p:cNvPicPr/>
              <p:nvPr/>
            </p:nvPicPr>
            <p:blipFill>
              <a:blip r:embed="rId274"/>
              <a:stretch>
                <a:fillRect/>
              </a:stretch>
            </p:blipFill>
            <p:spPr>
              <a:xfrm>
                <a:off x="6793883" y="1518679"/>
                <a:ext cx="134676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208" name="Ink 207">
                <a:extLst>
                  <a:ext uri="{FF2B5EF4-FFF2-40B4-BE49-F238E27FC236}">
                    <a16:creationId xmlns:a16="http://schemas.microsoft.com/office/drawing/2014/main" id="{0304DC1A-517D-20F4-DA67-9395EE53CAC6}"/>
                  </a:ext>
                </a:extLst>
              </p14:cNvPr>
              <p14:cNvContentPartPr/>
              <p14:nvPr/>
            </p14:nvContentPartPr>
            <p14:xfrm>
              <a:off x="7368443" y="1237159"/>
              <a:ext cx="113760" cy="127080"/>
            </p14:xfrm>
          </p:contentPart>
        </mc:Choice>
        <mc:Fallback xmlns="">
          <p:pic>
            <p:nvPicPr>
              <p:cNvPr id="208" name="Ink 207">
                <a:extLst>
                  <a:ext uri="{FF2B5EF4-FFF2-40B4-BE49-F238E27FC236}">
                    <a16:creationId xmlns:a16="http://schemas.microsoft.com/office/drawing/2014/main" id="{0304DC1A-517D-20F4-DA67-9395EE53CAC6}"/>
                  </a:ext>
                </a:extLst>
              </p:cNvPr>
              <p:cNvPicPr/>
              <p:nvPr/>
            </p:nvPicPr>
            <p:blipFill>
              <a:blip r:embed="rId276"/>
              <a:stretch>
                <a:fillRect/>
              </a:stretch>
            </p:blipFill>
            <p:spPr>
              <a:xfrm>
                <a:off x="7359443" y="1228159"/>
                <a:ext cx="131400" cy="144720"/>
              </a:xfrm>
              <a:prstGeom prst="rect">
                <a:avLst/>
              </a:prstGeom>
            </p:spPr>
          </p:pic>
        </mc:Fallback>
      </mc:AlternateContent>
      <p:grpSp>
        <p:nvGrpSpPr>
          <p:cNvPr id="303" name="Group 302">
            <a:extLst>
              <a:ext uri="{FF2B5EF4-FFF2-40B4-BE49-F238E27FC236}">
                <a16:creationId xmlns:a16="http://schemas.microsoft.com/office/drawing/2014/main" id="{930AB0BB-250D-F977-9B15-8ABDD7F5E7DC}"/>
              </a:ext>
            </a:extLst>
          </p:cNvPr>
          <p:cNvGrpSpPr/>
          <p:nvPr/>
        </p:nvGrpSpPr>
        <p:grpSpPr>
          <a:xfrm>
            <a:off x="5921963" y="1118359"/>
            <a:ext cx="2647080" cy="3423240"/>
            <a:chOff x="5921963" y="1118359"/>
            <a:chExt cx="2647080" cy="3423240"/>
          </a:xfrm>
        </p:grpSpPr>
        <mc:AlternateContent xmlns:mc="http://schemas.openxmlformats.org/markup-compatibility/2006" xmlns:p14="http://schemas.microsoft.com/office/powerpoint/2010/main">
          <mc:Choice Requires="p14">
            <p:contentPart p14:bwMode="auto" r:id="rId277">
              <p14:nvContentPartPr>
                <p14:cNvPr id="228" name="Ink 227">
                  <a:extLst>
                    <a:ext uri="{FF2B5EF4-FFF2-40B4-BE49-F238E27FC236}">
                      <a16:creationId xmlns:a16="http://schemas.microsoft.com/office/drawing/2014/main" id="{B6EE6025-EA4D-22FC-2C1F-ECB6F46A95C8}"/>
                    </a:ext>
                  </a:extLst>
                </p14:cNvPr>
                <p14:cNvContentPartPr/>
                <p14:nvPr/>
              </p14:nvContentPartPr>
              <p14:xfrm>
                <a:off x="6908363" y="3153079"/>
                <a:ext cx="12960" cy="360"/>
              </p14:xfrm>
            </p:contentPart>
          </mc:Choice>
          <mc:Fallback xmlns="">
            <p:pic>
              <p:nvPicPr>
                <p:cNvPr id="228" name="Ink 227">
                  <a:extLst>
                    <a:ext uri="{FF2B5EF4-FFF2-40B4-BE49-F238E27FC236}">
                      <a16:creationId xmlns:a16="http://schemas.microsoft.com/office/drawing/2014/main" id="{B6EE6025-EA4D-22FC-2C1F-ECB6F46A95C8}"/>
                    </a:ext>
                  </a:extLst>
                </p:cNvPr>
                <p:cNvPicPr/>
                <p:nvPr/>
              </p:nvPicPr>
              <p:blipFill>
                <a:blip r:embed="rId278"/>
                <a:stretch>
                  <a:fillRect/>
                </a:stretch>
              </p:blipFill>
              <p:spPr>
                <a:xfrm>
                  <a:off x="6899363" y="3144079"/>
                  <a:ext cx="30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233" name="Ink 232">
                  <a:extLst>
                    <a:ext uri="{FF2B5EF4-FFF2-40B4-BE49-F238E27FC236}">
                      <a16:creationId xmlns:a16="http://schemas.microsoft.com/office/drawing/2014/main" id="{A3B3287E-B872-426F-8CA7-246AE3E0C92E}"/>
                    </a:ext>
                  </a:extLst>
                </p14:cNvPr>
                <p14:cNvContentPartPr/>
                <p14:nvPr/>
              </p14:nvContentPartPr>
              <p14:xfrm>
                <a:off x="6936083" y="3342079"/>
                <a:ext cx="16560" cy="181800"/>
              </p14:xfrm>
            </p:contentPart>
          </mc:Choice>
          <mc:Fallback xmlns="">
            <p:pic>
              <p:nvPicPr>
                <p:cNvPr id="233" name="Ink 232">
                  <a:extLst>
                    <a:ext uri="{FF2B5EF4-FFF2-40B4-BE49-F238E27FC236}">
                      <a16:creationId xmlns:a16="http://schemas.microsoft.com/office/drawing/2014/main" id="{A3B3287E-B872-426F-8CA7-246AE3E0C92E}"/>
                    </a:ext>
                  </a:extLst>
                </p:cNvPr>
                <p:cNvPicPr/>
                <p:nvPr/>
              </p:nvPicPr>
              <p:blipFill>
                <a:blip r:embed="rId280"/>
                <a:stretch>
                  <a:fillRect/>
                </a:stretch>
              </p:blipFill>
              <p:spPr>
                <a:xfrm>
                  <a:off x="6927443" y="3333439"/>
                  <a:ext cx="3420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241" name="Ink 240">
                  <a:extLst>
                    <a:ext uri="{FF2B5EF4-FFF2-40B4-BE49-F238E27FC236}">
                      <a16:creationId xmlns:a16="http://schemas.microsoft.com/office/drawing/2014/main" id="{0B567694-A1CD-0A67-9006-5D8D2D8F8E4E}"/>
                    </a:ext>
                  </a:extLst>
                </p14:cNvPr>
                <p14:cNvContentPartPr/>
                <p14:nvPr/>
              </p14:nvContentPartPr>
              <p14:xfrm>
                <a:off x="6936443" y="3365839"/>
                <a:ext cx="141480" cy="150480"/>
              </p14:xfrm>
            </p:contentPart>
          </mc:Choice>
          <mc:Fallback xmlns="">
            <p:pic>
              <p:nvPicPr>
                <p:cNvPr id="241" name="Ink 240">
                  <a:extLst>
                    <a:ext uri="{FF2B5EF4-FFF2-40B4-BE49-F238E27FC236}">
                      <a16:creationId xmlns:a16="http://schemas.microsoft.com/office/drawing/2014/main" id="{0B567694-A1CD-0A67-9006-5D8D2D8F8E4E}"/>
                    </a:ext>
                  </a:extLst>
                </p:cNvPr>
                <p:cNvPicPr/>
                <p:nvPr/>
              </p:nvPicPr>
              <p:blipFill>
                <a:blip r:embed="rId282"/>
                <a:stretch>
                  <a:fillRect/>
                </a:stretch>
              </p:blipFill>
              <p:spPr>
                <a:xfrm>
                  <a:off x="6927803" y="3356839"/>
                  <a:ext cx="15912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270" name="Ink 269">
                  <a:extLst>
                    <a:ext uri="{FF2B5EF4-FFF2-40B4-BE49-F238E27FC236}">
                      <a16:creationId xmlns:a16="http://schemas.microsoft.com/office/drawing/2014/main" id="{279F12B1-8211-C391-E76B-A1B0E0F50ABB}"/>
                    </a:ext>
                  </a:extLst>
                </p14:cNvPr>
                <p14:cNvContentPartPr/>
                <p14:nvPr/>
              </p14:nvContentPartPr>
              <p14:xfrm>
                <a:off x="6960203" y="3428479"/>
                <a:ext cx="109440" cy="32400"/>
              </p14:xfrm>
            </p:contentPart>
          </mc:Choice>
          <mc:Fallback xmlns="">
            <p:pic>
              <p:nvPicPr>
                <p:cNvPr id="270" name="Ink 269">
                  <a:extLst>
                    <a:ext uri="{FF2B5EF4-FFF2-40B4-BE49-F238E27FC236}">
                      <a16:creationId xmlns:a16="http://schemas.microsoft.com/office/drawing/2014/main" id="{279F12B1-8211-C391-E76B-A1B0E0F50ABB}"/>
                    </a:ext>
                  </a:extLst>
                </p:cNvPr>
                <p:cNvPicPr/>
                <p:nvPr/>
              </p:nvPicPr>
              <p:blipFill>
                <a:blip r:embed="rId284"/>
                <a:stretch>
                  <a:fillRect/>
                </a:stretch>
              </p:blipFill>
              <p:spPr>
                <a:xfrm>
                  <a:off x="6951563" y="3419839"/>
                  <a:ext cx="12708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284" name="Ink 283">
                  <a:extLst>
                    <a:ext uri="{FF2B5EF4-FFF2-40B4-BE49-F238E27FC236}">
                      <a16:creationId xmlns:a16="http://schemas.microsoft.com/office/drawing/2014/main" id="{285D6D2E-03D0-0EAB-D897-207C035221C4}"/>
                    </a:ext>
                  </a:extLst>
                </p14:cNvPr>
                <p14:cNvContentPartPr/>
                <p14:nvPr/>
              </p14:nvContentPartPr>
              <p14:xfrm>
                <a:off x="8213363" y="1678879"/>
                <a:ext cx="13680" cy="24120"/>
              </p14:xfrm>
            </p:contentPart>
          </mc:Choice>
          <mc:Fallback xmlns="">
            <p:pic>
              <p:nvPicPr>
                <p:cNvPr id="284" name="Ink 283">
                  <a:extLst>
                    <a:ext uri="{FF2B5EF4-FFF2-40B4-BE49-F238E27FC236}">
                      <a16:creationId xmlns:a16="http://schemas.microsoft.com/office/drawing/2014/main" id="{285D6D2E-03D0-0EAB-D897-207C035221C4}"/>
                    </a:ext>
                  </a:extLst>
                </p:cNvPr>
                <p:cNvPicPr/>
                <p:nvPr/>
              </p:nvPicPr>
              <p:blipFill>
                <a:blip r:embed="rId286"/>
                <a:stretch>
                  <a:fillRect/>
                </a:stretch>
              </p:blipFill>
              <p:spPr>
                <a:xfrm>
                  <a:off x="8204363" y="1669879"/>
                  <a:ext cx="313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285" name="Ink 284">
                  <a:extLst>
                    <a:ext uri="{FF2B5EF4-FFF2-40B4-BE49-F238E27FC236}">
                      <a16:creationId xmlns:a16="http://schemas.microsoft.com/office/drawing/2014/main" id="{EEEE9006-A402-94E7-7896-80AFE64FEDDF}"/>
                    </a:ext>
                  </a:extLst>
                </p14:cNvPr>
                <p14:cNvContentPartPr/>
                <p14:nvPr/>
              </p14:nvContentPartPr>
              <p14:xfrm>
                <a:off x="8171963" y="1449199"/>
                <a:ext cx="120600" cy="96840"/>
              </p14:xfrm>
            </p:contentPart>
          </mc:Choice>
          <mc:Fallback xmlns="">
            <p:pic>
              <p:nvPicPr>
                <p:cNvPr id="285" name="Ink 284">
                  <a:extLst>
                    <a:ext uri="{FF2B5EF4-FFF2-40B4-BE49-F238E27FC236}">
                      <a16:creationId xmlns:a16="http://schemas.microsoft.com/office/drawing/2014/main" id="{EEEE9006-A402-94E7-7896-80AFE64FEDDF}"/>
                    </a:ext>
                  </a:extLst>
                </p:cNvPr>
                <p:cNvPicPr/>
                <p:nvPr/>
              </p:nvPicPr>
              <p:blipFill>
                <a:blip r:embed="rId288"/>
                <a:stretch>
                  <a:fillRect/>
                </a:stretch>
              </p:blipFill>
              <p:spPr>
                <a:xfrm>
                  <a:off x="8163323" y="1440199"/>
                  <a:ext cx="13824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287" name="Ink 286">
                  <a:extLst>
                    <a:ext uri="{FF2B5EF4-FFF2-40B4-BE49-F238E27FC236}">
                      <a16:creationId xmlns:a16="http://schemas.microsoft.com/office/drawing/2014/main" id="{27F041BC-D433-7DAE-CC26-8BB2FA239C5D}"/>
                    </a:ext>
                  </a:extLst>
                </p14:cNvPr>
                <p14:cNvContentPartPr/>
                <p14:nvPr/>
              </p14:nvContentPartPr>
              <p14:xfrm>
                <a:off x="6903683" y="1663399"/>
                <a:ext cx="1254960" cy="268920"/>
              </p14:xfrm>
            </p:contentPart>
          </mc:Choice>
          <mc:Fallback xmlns="">
            <p:pic>
              <p:nvPicPr>
                <p:cNvPr id="287" name="Ink 286">
                  <a:extLst>
                    <a:ext uri="{FF2B5EF4-FFF2-40B4-BE49-F238E27FC236}">
                      <a16:creationId xmlns:a16="http://schemas.microsoft.com/office/drawing/2014/main" id="{27F041BC-D433-7DAE-CC26-8BB2FA239C5D}"/>
                    </a:ext>
                  </a:extLst>
                </p:cNvPr>
                <p:cNvPicPr/>
                <p:nvPr/>
              </p:nvPicPr>
              <p:blipFill>
                <a:blip r:embed="rId290"/>
                <a:stretch>
                  <a:fillRect/>
                </a:stretch>
              </p:blipFill>
              <p:spPr>
                <a:xfrm>
                  <a:off x="6895043" y="1654399"/>
                  <a:ext cx="127260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51" name="Ink 150">
                  <a:extLst>
                    <a:ext uri="{FF2B5EF4-FFF2-40B4-BE49-F238E27FC236}">
                      <a16:creationId xmlns:a16="http://schemas.microsoft.com/office/drawing/2014/main" id="{AF3C99D7-AAA7-DADE-E2A3-07188958B8A5}"/>
                    </a:ext>
                  </a:extLst>
                </p14:cNvPr>
                <p14:cNvContentPartPr/>
                <p14:nvPr/>
              </p14:nvContentPartPr>
              <p14:xfrm>
                <a:off x="8018963" y="1474039"/>
                <a:ext cx="95760" cy="131040"/>
              </p14:xfrm>
            </p:contentPart>
          </mc:Choice>
          <mc:Fallback xmlns="">
            <p:pic>
              <p:nvPicPr>
                <p:cNvPr id="151" name="Ink 150">
                  <a:extLst>
                    <a:ext uri="{FF2B5EF4-FFF2-40B4-BE49-F238E27FC236}">
                      <a16:creationId xmlns:a16="http://schemas.microsoft.com/office/drawing/2014/main" id="{AF3C99D7-AAA7-DADE-E2A3-07188958B8A5}"/>
                    </a:ext>
                  </a:extLst>
                </p:cNvPr>
                <p:cNvPicPr/>
                <p:nvPr/>
              </p:nvPicPr>
              <p:blipFill>
                <a:blip r:embed="rId292"/>
                <a:stretch>
                  <a:fillRect/>
                </a:stretch>
              </p:blipFill>
              <p:spPr>
                <a:xfrm>
                  <a:off x="8009963" y="1465399"/>
                  <a:ext cx="1134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280" name="Ink 279">
                  <a:extLst>
                    <a:ext uri="{FF2B5EF4-FFF2-40B4-BE49-F238E27FC236}">
                      <a16:creationId xmlns:a16="http://schemas.microsoft.com/office/drawing/2014/main" id="{CE1FD800-36A9-B138-0C07-D1580E475451}"/>
                    </a:ext>
                  </a:extLst>
                </p14:cNvPr>
                <p14:cNvContentPartPr/>
                <p14:nvPr/>
              </p14:nvContentPartPr>
              <p14:xfrm>
                <a:off x="6810443" y="1703719"/>
                <a:ext cx="24480" cy="63720"/>
              </p14:xfrm>
            </p:contentPart>
          </mc:Choice>
          <mc:Fallback xmlns="">
            <p:pic>
              <p:nvPicPr>
                <p:cNvPr id="280" name="Ink 279">
                  <a:extLst>
                    <a:ext uri="{FF2B5EF4-FFF2-40B4-BE49-F238E27FC236}">
                      <a16:creationId xmlns:a16="http://schemas.microsoft.com/office/drawing/2014/main" id="{CE1FD800-36A9-B138-0C07-D1580E475451}"/>
                    </a:ext>
                  </a:extLst>
                </p:cNvPr>
                <p:cNvPicPr/>
                <p:nvPr/>
              </p:nvPicPr>
              <p:blipFill>
                <a:blip r:embed="rId294"/>
                <a:stretch>
                  <a:fillRect/>
                </a:stretch>
              </p:blipFill>
              <p:spPr>
                <a:xfrm>
                  <a:off x="6801803" y="1695079"/>
                  <a:ext cx="4212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281" name="Ink 280">
                  <a:extLst>
                    <a:ext uri="{FF2B5EF4-FFF2-40B4-BE49-F238E27FC236}">
                      <a16:creationId xmlns:a16="http://schemas.microsoft.com/office/drawing/2014/main" id="{3B726546-536C-20A5-8965-73767A423DAE}"/>
                    </a:ext>
                  </a:extLst>
                </p14:cNvPr>
                <p14:cNvContentPartPr/>
                <p14:nvPr/>
              </p14:nvContentPartPr>
              <p14:xfrm>
                <a:off x="6715763" y="1757719"/>
                <a:ext cx="16200" cy="148680"/>
              </p14:xfrm>
            </p:contentPart>
          </mc:Choice>
          <mc:Fallback xmlns="">
            <p:pic>
              <p:nvPicPr>
                <p:cNvPr id="281" name="Ink 280">
                  <a:extLst>
                    <a:ext uri="{FF2B5EF4-FFF2-40B4-BE49-F238E27FC236}">
                      <a16:creationId xmlns:a16="http://schemas.microsoft.com/office/drawing/2014/main" id="{3B726546-536C-20A5-8965-73767A423DAE}"/>
                    </a:ext>
                  </a:extLst>
                </p:cNvPr>
                <p:cNvPicPr/>
                <p:nvPr/>
              </p:nvPicPr>
              <p:blipFill>
                <a:blip r:embed="rId296"/>
                <a:stretch>
                  <a:fillRect/>
                </a:stretch>
              </p:blipFill>
              <p:spPr>
                <a:xfrm>
                  <a:off x="6706763" y="1749079"/>
                  <a:ext cx="3384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282" name="Ink 281">
                  <a:extLst>
                    <a:ext uri="{FF2B5EF4-FFF2-40B4-BE49-F238E27FC236}">
                      <a16:creationId xmlns:a16="http://schemas.microsoft.com/office/drawing/2014/main" id="{FF251B47-AD53-DEC5-1B3E-ADC6267B2CF8}"/>
                    </a:ext>
                  </a:extLst>
                </p14:cNvPr>
                <p14:cNvContentPartPr/>
                <p14:nvPr/>
              </p14:nvContentPartPr>
              <p14:xfrm>
                <a:off x="6716123" y="1780039"/>
                <a:ext cx="68760" cy="88200"/>
              </p14:xfrm>
            </p:contentPart>
          </mc:Choice>
          <mc:Fallback xmlns="">
            <p:pic>
              <p:nvPicPr>
                <p:cNvPr id="282" name="Ink 281">
                  <a:extLst>
                    <a:ext uri="{FF2B5EF4-FFF2-40B4-BE49-F238E27FC236}">
                      <a16:creationId xmlns:a16="http://schemas.microsoft.com/office/drawing/2014/main" id="{FF251B47-AD53-DEC5-1B3E-ADC6267B2CF8}"/>
                    </a:ext>
                  </a:extLst>
                </p:cNvPr>
                <p:cNvPicPr/>
                <p:nvPr/>
              </p:nvPicPr>
              <p:blipFill>
                <a:blip r:embed="rId298"/>
                <a:stretch>
                  <a:fillRect/>
                </a:stretch>
              </p:blipFill>
              <p:spPr>
                <a:xfrm>
                  <a:off x="6707123" y="1771399"/>
                  <a:ext cx="8640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69" name="Ink 168">
                  <a:extLst>
                    <a:ext uri="{FF2B5EF4-FFF2-40B4-BE49-F238E27FC236}">
                      <a16:creationId xmlns:a16="http://schemas.microsoft.com/office/drawing/2014/main" id="{CC0B8EA3-9009-819A-5C27-B3BD19FFD3AD}"/>
                    </a:ext>
                  </a:extLst>
                </p14:cNvPr>
                <p14:cNvContentPartPr/>
                <p14:nvPr/>
              </p14:nvContentPartPr>
              <p14:xfrm>
                <a:off x="6936443" y="1629199"/>
                <a:ext cx="103680" cy="65880"/>
              </p14:xfrm>
            </p:contentPart>
          </mc:Choice>
          <mc:Fallback xmlns="">
            <p:pic>
              <p:nvPicPr>
                <p:cNvPr id="169" name="Ink 168">
                  <a:extLst>
                    <a:ext uri="{FF2B5EF4-FFF2-40B4-BE49-F238E27FC236}">
                      <a16:creationId xmlns:a16="http://schemas.microsoft.com/office/drawing/2014/main" id="{CC0B8EA3-9009-819A-5C27-B3BD19FFD3AD}"/>
                    </a:ext>
                  </a:extLst>
                </p:cNvPr>
                <p:cNvPicPr/>
                <p:nvPr/>
              </p:nvPicPr>
              <p:blipFill>
                <a:blip r:embed="rId300"/>
                <a:stretch>
                  <a:fillRect/>
                </a:stretch>
              </p:blipFill>
              <p:spPr>
                <a:xfrm>
                  <a:off x="6927803" y="1620199"/>
                  <a:ext cx="12132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170" name="Ink 169">
                  <a:extLst>
                    <a:ext uri="{FF2B5EF4-FFF2-40B4-BE49-F238E27FC236}">
                      <a16:creationId xmlns:a16="http://schemas.microsoft.com/office/drawing/2014/main" id="{72E9CCFB-4724-88D4-D6DA-E380E4DC7555}"/>
                    </a:ext>
                  </a:extLst>
                </p14:cNvPr>
                <p14:cNvContentPartPr/>
                <p14:nvPr/>
              </p14:nvContentPartPr>
              <p14:xfrm>
                <a:off x="6913043" y="1749439"/>
                <a:ext cx="109800" cy="158400"/>
              </p14:xfrm>
            </p:contentPart>
          </mc:Choice>
          <mc:Fallback xmlns="">
            <p:pic>
              <p:nvPicPr>
                <p:cNvPr id="170" name="Ink 169">
                  <a:extLst>
                    <a:ext uri="{FF2B5EF4-FFF2-40B4-BE49-F238E27FC236}">
                      <a16:creationId xmlns:a16="http://schemas.microsoft.com/office/drawing/2014/main" id="{72E9CCFB-4724-88D4-D6DA-E380E4DC7555}"/>
                    </a:ext>
                  </a:extLst>
                </p:cNvPr>
                <p:cNvPicPr/>
                <p:nvPr/>
              </p:nvPicPr>
              <p:blipFill>
                <a:blip r:embed="rId302"/>
                <a:stretch>
                  <a:fillRect/>
                </a:stretch>
              </p:blipFill>
              <p:spPr>
                <a:xfrm>
                  <a:off x="6904403" y="1740799"/>
                  <a:ext cx="12744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177" name="Ink 176">
                  <a:extLst>
                    <a:ext uri="{FF2B5EF4-FFF2-40B4-BE49-F238E27FC236}">
                      <a16:creationId xmlns:a16="http://schemas.microsoft.com/office/drawing/2014/main" id="{C3F44E34-4118-3528-5DC4-776BABB1712B}"/>
                    </a:ext>
                  </a:extLst>
                </p14:cNvPr>
                <p14:cNvContentPartPr/>
                <p14:nvPr/>
              </p14:nvContentPartPr>
              <p14:xfrm>
                <a:off x="6815123" y="1811359"/>
                <a:ext cx="139320" cy="1334160"/>
              </p14:xfrm>
            </p:contentPart>
          </mc:Choice>
          <mc:Fallback xmlns="">
            <p:pic>
              <p:nvPicPr>
                <p:cNvPr id="177" name="Ink 176">
                  <a:extLst>
                    <a:ext uri="{FF2B5EF4-FFF2-40B4-BE49-F238E27FC236}">
                      <a16:creationId xmlns:a16="http://schemas.microsoft.com/office/drawing/2014/main" id="{C3F44E34-4118-3528-5DC4-776BABB1712B}"/>
                    </a:ext>
                  </a:extLst>
                </p:cNvPr>
                <p:cNvPicPr/>
                <p:nvPr/>
              </p:nvPicPr>
              <p:blipFill>
                <a:blip r:embed="rId304"/>
                <a:stretch>
                  <a:fillRect/>
                </a:stretch>
              </p:blipFill>
              <p:spPr>
                <a:xfrm>
                  <a:off x="6806483" y="1802359"/>
                  <a:ext cx="156960" cy="135180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182" name="Ink 181">
                  <a:extLst>
                    <a:ext uri="{FF2B5EF4-FFF2-40B4-BE49-F238E27FC236}">
                      <a16:creationId xmlns:a16="http://schemas.microsoft.com/office/drawing/2014/main" id="{0172863F-D843-0BEC-6F34-DCAD8209B2C0}"/>
                    </a:ext>
                  </a:extLst>
                </p14:cNvPr>
                <p14:cNvContentPartPr/>
                <p14:nvPr/>
              </p14:nvContentPartPr>
              <p14:xfrm>
                <a:off x="6889283" y="1820719"/>
                <a:ext cx="62640" cy="79560"/>
              </p14:xfrm>
            </p:contentPart>
          </mc:Choice>
          <mc:Fallback xmlns="">
            <p:pic>
              <p:nvPicPr>
                <p:cNvPr id="182" name="Ink 181">
                  <a:extLst>
                    <a:ext uri="{FF2B5EF4-FFF2-40B4-BE49-F238E27FC236}">
                      <a16:creationId xmlns:a16="http://schemas.microsoft.com/office/drawing/2014/main" id="{0172863F-D843-0BEC-6F34-DCAD8209B2C0}"/>
                    </a:ext>
                  </a:extLst>
                </p:cNvPr>
                <p:cNvPicPr/>
                <p:nvPr/>
              </p:nvPicPr>
              <p:blipFill>
                <a:blip r:embed="rId306"/>
                <a:stretch>
                  <a:fillRect/>
                </a:stretch>
              </p:blipFill>
              <p:spPr>
                <a:xfrm>
                  <a:off x="6880283" y="1811719"/>
                  <a:ext cx="8028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91" name="Ink 190">
                  <a:extLst>
                    <a:ext uri="{FF2B5EF4-FFF2-40B4-BE49-F238E27FC236}">
                      <a16:creationId xmlns:a16="http://schemas.microsoft.com/office/drawing/2014/main" id="{2EFB6BAD-D982-A0F4-F2D2-152545924153}"/>
                    </a:ext>
                  </a:extLst>
                </p14:cNvPr>
                <p14:cNvContentPartPr/>
                <p14:nvPr/>
              </p14:nvContentPartPr>
              <p14:xfrm>
                <a:off x="6642323" y="2402479"/>
                <a:ext cx="105480" cy="182880"/>
              </p14:xfrm>
            </p:contentPart>
          </mc:Choice>
          <mc:Fallback xmlns="">
            <p:pic>
              <p:nvPicPr>
                <p:cNvPr id="191" name="Ink 190">
                  <a:extLst>
                    <a:ext uri="{FF2B5EF4-FFF2-40B4-BE49-F238E27FC236}">
                      <a16:creationId xmlns:a16="http://schemas.microsoft.com/office/drawing/2014/main" id="{2EFB6BAD-D982-A0F4-F2D2-152545924153}"/>
                    </a:ext>
                  </a:extLst>
                </p:cNvPr>
                <p:cNvPicPr/>
                <p:nvPr/>
              </p:nvPicPr>
              <p:blipFill>
                <a:blip r:embed="rId308"/>
                <a:stretch>
                  <a:fillRect/>
                </a:stretch>
              </p:blipFill>
              <p:spPr>
                <a:xfrm>
                  <a:off x="6633323" y="2393839"/>
                  <a:ext cx="1231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92" name="Ink 191">
                  <a:extLst>
                    <a:ext uri="{FF2B5EF4-FFF2-40B4-BE49-F238E27FC236}">
                      <a16:creationId xmlns:a16="http://schemas.microsoft.com/office/drawing/2014/main" id="{4F7CF63D-AE3A-B6DB-C7BF-8FAFC317D77E}"/>
                    </a:ext>
                  </a:extLst>
                </p14:cNvPr>
                <p14:cNvContentPartPr/>
                <p14:nvPr/>
              </p14:nvContentPartPr>
              <p14:xfrm>
                <a:off x="6865883" y="2372599"/>
                <a:ext cx="360" cy="213120"/>
              </p14:xfrm>
            </p:contentPart>
          </mc:Choice>
          <mc:Fallback xmlns="">
            <p:pic>
              <p:nvPicPr>
                <p:cNvPr id="192" name="Ink 191">
                  <a:extLst>
                    <a:ext uri="{FF2B5EF4-FFF2-40B4-BE49-F238E27FC236}">
                      <a16:creationId xmlns:a16="http://schemas.microsoft.com/office/drawing/2014/main" id="{4F7CF63D-AE3A-B6DB-C7BF-8FAFC317D77E}"/>
                    </a:ext>
                  </a:extLst>
                </p:cNvPr>
                <p:cNvPicPr/>
                <p:nvPr/>
              </p:nvPicPr>
              <p:blipFill>
                <a:blip r:embed="rId310"/>
                <a:stretch>
                  <a:fillRect/>
                </a:stretch>
              </p:blipFill>
              <p:spPr>
                <a:xfrm>
                  <a:off x="6856883" y="2363959"/>
                  <a:ext cx="1800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96" name="Ink 195">
                  <a:extLst>
                    <a:ext uri="{FF2B5EF4-FFF2-40B4-BE49-F238E27FC236}">
                      <a16:creationId xmlns:a16="http://schemas.microsoft.com/office/drawing/2014/main" id="{43B54BC4-B7BE-E1D9-E83D-11A445CA13F4}"/>
                    </a:ext>
                  </a:extLst>
                </p14:cNvPr>
                <p14:cNvContentPartPr/>
                <p14:nvPr/>
              </p14:nvContentPartPr>
              <p14:xfrm>
                <a:off x="6887483" y="2403919"/>
                <a:ext cx="81000" cy="153720"/>
              </p14:xfrm>
            </p:contentPart>
          </mc:Choice>
          <mc:Fallback xmlns="">
            <p:pic>
              <p:nvPicPr>
                <p:cNvPr id="196" name="Ink 195">
                  <a:extLst>
                    <a:ext uri="{FF2B5EF4-FFF2-40B4-BE49-F238E27FC236}">
                      <a16:creationId xmlns:a16="http://schemas.microsoft.com/office/drawing/2014/main" id="{43B54BC4-B7BE-E1D9-E83D-11A445CA13F4}"/>
                    </a:ext>
                  </a:extLst>
                </p:cNvPr>
                <p:cNvPicPr/>
                <p:nvPr/>
              </p:nvPicPr>
              <p:blipFill>
                <a:blip r:embed="rId312"/>
                <a:stretch>
                  <a:fillRect/>
                </a:stretch>
              </p:blipFill>
              <p:spPr>
                <a:xfrm>
                  <a:off x="6878843" y="2395279"/>
                  <a:ext cx="9864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198" name="Ink 197">
                  <a:extLst>
                    <a:ext uri="{FF2B5EF4-FFF2-40B4-BE49-F238E27FC236}">
                      <a16:creationId xmlns:a16="http://schemas.microsoft.com/office/drawing/2014/main" id="{06371A08-EF6B-8A10-5B01-E83851F0351B}"/>
                    </a:ext>
                  </a:extLst>
                </p14:cNvPr>
                <p14:cNvContentPartPr/>
                <p14:nvPr/>
              </p14:nvContentPartPr>
              <p14:xfrm>
                <a:off x="7030763" y="2522359"/>
                <a:ext cx="175320" cy="149040"/>
              </p14:xfrm>
            </p:contentPart>
          </mc:Choice>
          <mc:Fallback xmlns="">
            <p:pic>
              <p:nvPicPr>
                <p:cNvPr id="198" name="Ink 197">
                  <a:extLst>
                    <a:ext uri="{FF2B5EF4-FFF2-40B4-BE49-F238E27FC236}">
                      <a16:creationId xmlns:a16="http://schemas.microsoft.com/office/drawing/2014/main" id="{06371A08-EF6B-8A10-5B01-E83851F0351B}"/>
                    </a:ext>
                  </a:extLst>
                </p:cNvPr>
                <p:cNvPicPr/>
                <p:nvPr/>
              </p:nvPicPr>
              <p:blipFill>
                <a:blip r:embed="rId314"/>
                <a:stretch>
                  <a:fillRect/>
                </a:stretch>
              </p:blipFill>
              <p:spPr>
                <a:xfrm>
                  <a:off x="7022123" y="2513719"/>
                  <a:ext cx="19296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213" name="Ink 212">
                  <a:extLst>
                    <a:ext uri="{FF2B5EF4-FFF2-40B4-BE49-F238E27FC236}">
                      <a16:creationId xmlns:a16="http://schemas.microsoft.com/office/drawing/2014/main" id="{2620C9EC-C096-3D4F-44B1-F48AF66F5740}"/>
                    </a:ext>
                  </a:extLst>
                </p14:cNvPr>
                <p14:cNvContentPartPr/>
                <p14:nvPr/>
              </p14:nvContentPartPr>
              <p14:xfrm>
                <a:off x="7574363" y="1930879"/>
                <a:ext cx="128880" cy="136800"/>
              </p14:xfrm>
            </p:contentPart>
          </mc:Choice>
          <mc:Fallback xmlns="">
            <p:pic>
              <p:nvPicPr>
                <p:cNvPr id="213" name="Ink 212">
                  <a:extLst>
                    <a:ext uri="{FF2B5EF4-FFF2-40B4-BE49-F238E27FC236}">
                      <a16:creationId xmlns:a16="http://schemas.microsoft.com/office/drawing/2014/main" id="{2620C9EC-C096-3D4F-44B1-F48AF66F5740}"/>
                    </a:ext>
                  </a:extLst>
                </p:cNvPr>
                <p:cNvPicPr/>
                <p:nvPr/>
              </p:nvPicPr>
              <p:blipFill>
                <a:blip r:embed="rId316"/>
                <a:stretch>
                  <a:fillRect/>
                </a:stretch>
              </p:blipFill>
              <p:spPr>
                <a:xfrm>
                  <a:off x="7565723" y="1922239"/>
                  <a:ext cx="14652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217" name="Ink 216">
                  <a:extLst>
                    <a:ext uri="{FF2B5EF4-FFF2-40B4-BE49-F238E27FC236}">
                      <a16:creationId xmlns:a16="http://schemas.microsoft.com/office/drawing/2014/main" id="{AB1DD7F1-B784-4D8F-300A-F5E6E0403BFB}"/>
                    </a:ext>
                  </a:extLst>
                </p14:cNvPr>
                <p14:cNvContentPartPr/>
                <p14:nvPr/>
              </p14:nvContentPartPr>
              <p14:xfrm>
                <a:off x="7674083" y="1954999"/>
                <a:ext cx="27720" cy="276840"/>
              </p14:xfrm>
            </p:contentPart>
          </mc:Choice>
          <mc:Fallback xmlns="">
            <p:pic>
              <p:nvPicPr>
                <p:cNvPr id="217" name="Ink 216">
                  <a:extLst>
                    <a:ext uri="{FF2B5EF4-FFF2-40B4-BE49-F238E27FC236}">
                      <a16:creationId xmlns:a16="http://schemas.microsoft.com/office/drawing/2014/main" id="{AB1DD7F1-B784-4D8F-300A-F5E6E0403BFB}"/>
                    </a:ext>
                  </a:extLst>
                </p:cNvPr>
                <p:cNvPicPr/>
                <p:nvPr/>
              </p:nvPicPr>
              <p:blipFill>
                <a:blip r:embed="rId318"/>
                <a:stretch>
                  <a:fillRect/>
                </a:stretch>
              </p:blipFill>
              <p:spPr>
                <a:xfrm>
                  <a:off x="7665083" y="1945999"/>
                  <a:ext cx="4536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88" name="Ink 287">
                  <a:extLst>
                    <a:ext uri="{FF2B5EF4-FFF2-40B4-BE49-F238E27FC236}">
                      <a16:creationId xmlns:a16="http://schemas.microsoft.com/office/drawing/2014/main" id="{AC962006-2912-8320-6121-D40FA3F6F3C3}"/>
                    </a:ext>
                  </a:extLst>
                </p14:cNvPr>
                <p14:cNvContentPartPr/>
                <p14:nvPr/>
              </p14:nvContentPartPr>
              <p14:xfrm>
                <a:off x="7806923" y="1962559"/>
                <a:ext cx="5040" cy="194760"/>
              </p14:xfrm>
            </p:contentPart>
          </mc:Choice>
          <mc:Fallback xmlns="">
            <p:pic>
              <p:nvPicPr>
                <p:cNvPr id="288" name="Ink 287">
                  <a:extLst>
                    <a:ext uri="{FF2B5EF4-FFF2-40B4-BE49-F238E27FC236}">
                      <a16:creationId xmlns:a16="http://schemas.microsoft.com/office/drawing/2014/main" id="{AC962006-2912-8320-6121-D40FA3F6F3C3}"/>
                    </a:ext>
                  </a:extLst>
                </p:cNvPr>
                <p:cNvPicPr/>
                <p:nvPr/>
              </p:nvPicPr>
              <p:blipFill>
                <a:blip r:embed="rId320"/>
                <a:stretch>
                  <a:fillRect/>
                </a:stretch>
              </p:blipFill>
              <p:spPr>
                <a:xfrm>
                  <a:off x="7797923" y="1953919"/>
                  <a:ext cx="2268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289" name="Ink 288">
                  <a:extLst>
                    <a:ext uri="{FF2B5EF4-FFF2-40B4-BE49-F238E27FC236}">
                      <a16:creationId xmlns:a16="http://schemas.microsoft.com/office/drawing/2014/main" id="{1C2AE229-2451-3769-4C9D-771F8EDACB72}"/>
                    </a:ext>
                  </a:extLst>
                </p14:cNvPr>
                <p14:cNvContentPartPr/>
                <p14:nvPr/>
              </p14:nvContentPartPr>
              <p14:xfrm>
                <a:off x="7814843" y="1994239"/>
                <a:ext cx="116280" cy="157320"/>
              </p14:xfrm>
            </p:contentPart>
          </mc:Choice>
          <mc:Fallback xmlns="">
            <p:pic>
              <p:nvPicPr>
                <p:cNvPr id="289" name="Ink 288">
                  <a:extLst>
                    <a:ext uri="{FF2B5EF4-FFF2-40B4-BE49-F238E27FC236}">
                      <a16:creationId xmlns:a16="http://schemas.microsoft.com/office/drawing/2014/main" id="{1C2AE229-2451-3769-4C9D-771F8EDACB72}"/>
                    </a:ext>
                  </a:extLst>
                </p:cNvPr>
                <p:cNvPicPr/>
                <p:nvPr/>
              </p:nvPicPr>
              <p:blipFill>
                <a:blip r:embed="rId322"/>
                <a:stretch>
                  <a:fillRect/>
                </a:stretch>
              </p:blipFill>
              <p:spPr>
                <a:xfrm>
                  <a:off x="7806203" y="1985599"/>
                  <a:ext cx="13392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90" name="Ink 289">
                  <a:extLst>
                    <a:ext uri="{FF2B5EF4-FFF2-40B4-BE49-F238E27FC236}">
                      <a16:creationId xmlns:a16="http://schemas.microsoft.com/office/drawing/2014/main" id="{2C90284B-F2F4-5436-FFE6-E39030FD7CD5}"/>
                    </a:ext>
                  </a:extLst>
                </p14:cNvPr>
                <p14:cNvContentPartPr/>
                <p14:nvPr/>
              </p14:nvContentPartPr>
              <p14:xfrm>
                <a:off x="7968923" y="2073079"/>
                <a:ext cx="143280" cy="119520"/>
              </p14:xfrm>
            </p:contentPart>
          </mc:Choice>
          <mc:Fallback xmlns="">
            <p:pic>
              <p:nvPicPr>
                <p:cNvPr id="290" name="Ink 289">
                  <a:extLst>
                    <a:ext uri="{FF2B5EF4-FFF2-40B4-BE49-F238E27FC236}">
                      <a16:creationId xmlns:a16="http://schemas.microsoft.com/office/drawing/2014/main" id="{2C90284B-F2F4-5436-FFE6-E39030FD7CD5}"/>
                    </a:ext>
                  </a:extLst>
                </p:cNvPr>
                <p:cNvPicPr/>
                <p:nvPr/>
              </p:nvPicPr>
              <p:blipFill>
                <a:blip r:embed="rId324"/>
                <a:stretch>
                  <a:fillRect/>
                </a:stretch>
              </p:blipFill>
              <p:spPr>
                <a:xfrm>
                  <a:off x="7960283" y="2064079"/>
                  <a:ext cx="16092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292" name="Ink 291">
                  <a:extLst>
                    <a:ext uri="{FF2B5EF4-FFF2-40B4-BE49-F238E27FC236}">
                      <a16:creationId xmlns:a16="http://schemas.microsoft.com/office/drawing/2014/main" id="{33F3646C-B3B2-2596-2A18-1BD22DE61895}"/>
                    </a:ext>
                  </a:extLst>
                </p14:cNvPr>
                <p14:cNvContentPartPr/>
                <p14:nvPr/>
              </p14:nvContentPartPr>
              <p14:xfrm>
                <a:off x="7574363" y="1166599"/>
                <a:ext cx="4320" cy="200880"/>
              </p14:xfrm>
            </p:contentPart>
          </mc:Choice>
          <mc:Fallback xmlns="">
            <p:pic>
              <p:nvPicPr>
                <p:cNvPr id="292" name="Ink 291">
                  <a:extLst>
                    <a:ext uri="{FF2B5EF4-FFF2-40B4-BE49-F238E27FC236}">
                      <a16:creationId xmlns:a16="http://schemas.microsoft.com/office/drawing/2014/main" id="{33F3646C-B3B2-2596-2A18-1BD22DE61895}"/>
                    </a:ext>
                  </a:extLst>
                </p:cNvPr>
                <p:cNvPicPr/>
                <p:nvPr/>
              </p:nvPicPr>
              <p:blipFill>
                <a:blip r:embed="rId326"/>
                <a:stretch>
                  <a:fillRect/>
                </a:stretch>
              </p:blipFill>
              <p:spPr>
                <a:xfrm>
                  <a:off x="7565723" y="1157599"/>
                  <a:ext cx="2196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293" name="Ink 292">
                  <a:extLst>
                    <a:ext uri="{FF2B5EF4-FFF2-40B4-BE49-F238E27FC236}">
                      <a16:creationId xmlns:a16="http://schemas.microsoft.com/office/drawing/2014/main" id="{8A540FDF-42C1-366B-F61A-F89F59617685}"/>
                    </a:ext>
                  </a:extLst>
                </p14:cNvPr>
                <p14:cNvContentPartPr/>
                <p14:nvPr/>
              </p14:nvContentPartPr>
              <p14:xfrm>
                <a:off x="7577963" y="1245439"/>
                <a:ext cx="107640" cy="100080"/>
              </p14:xfrm>
            </p:contentPart>
          </mc:Choice>
          <mc:Fallback xmlns="">
            <p:pic>
              <p:nvPicPr>
                <p:cNvPr id="293" name="Ink 292">
                  <a:extLst>
                    <a:ext uri="{FF2B5EF4-FFF2-40B4-BE49-F238E27FC236}">
                      <a16:creationId xmlns:a16="http://schemas.microsoft.com/office/drawing/2014/main" id="{8A540FDF-42C1-366B-F61A-F89F59617685}"/>
                    </a:ext>
                  </a:extLst>
                </p:cNvPr>
                <p:cNvPicPr/>
                <p:nvPr/>
              </p:nvPicPr>
              <p:blipFill>
                <a:blip r:embed="rId328"/>
                <a:stretch>
                  <a:fillRect/>
                </a:stretch>
              </p:blipFill>
              <p:spPr>
                <a:xfrm>
                  <a:off x="7569323" y="1236439"/>
                  <a:ext cx="12528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295" name="Ink 294">
                  <a:extLst>
                    <a:ext uri="{FF2B5EF4-FFF2-40B4-BE49-F238E27FC236}">
                      <a16:creationId xmlns:a16="http://schemas.microsoft.com/office/drawing/2014/main" id="{1ACDC4D0-1CBA-B19D-BA95-5C38ACB541A1}"/>
                    </a:ext>
                  </a:extLst>
                </p14:cNvPr>
                <p14:cNvContentPartPr/>
                <p14:nvPr/>
              </p14:nvContentPartPr>
              <p14:xfrm>
                <a:off x="7732403" y="1271719"/>
                <a:ext cx="95760" cy="73440"/>
              </p14:xfrm>
            </p:contentPart>
          </mc:Choice>
          <mc:Fallback xmlns="">
            <p:pic>
              <p:nvPicPr>
                <p:cNvPr id="295" name="Ink 294">
                  <a:extLst>
                    <a:ext uri="{FF2B5EF4-FFF2-40B4-BE49-F238E27FC236}">
                      <a16:creationId xmlns:a16="http://schemas.microsoft.com/office/drawing/2014/main" id="{1ACDC4D0-1CBA-B19D-BA95-5C38ACB541A1}"/>
                    </a:ext>
                  </a:extLst>
                </p:cNvPr>
                <p:cNvPicPr/>
                <p:nvPr/>
              </p:nvPicPr>
              <p:blipFill>
                <a:blip r:embed="rId330"/>
                <a:stretch>
                  <a:fillRect/>
                </a:stretch>
              </p:blipFill>
              <p:spPr>
                <a:xfrm>
                  <a:off x="7723763" y="1262719"/>
                  <a:ext cx="11340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297" name="Ink 296">
                  <a:extLst>
                    <a:ext uri="{FF2B5EF4-FFF2-40B4-BE49-F238E27FC236}">
                      <a16:creationId xmlns:a16="http://schemas.microsoft.com/office/drawing/2014/main" id="{886EA0B2-35DB-94DE-3C96-DDC37888E83F}"/>
                    </a:ext>
                  </a:extLst>
                </p14:cNvPr>
                <p14:cNvContentPartPr/>
                <p14:nvPr/>
              </p14:nvContentPartPr>
              <p14:xfrm>
                <a:off x="6177923" y="3865879"/>
                <a:ext cx="366120" cy="265680"/>
              </p14:xfrm>
            </p:contentPart>
          </mc:Choice>
          <mc:Fallback xmlns="">
            <p:pic>
              <p:nvPicPr>
                <p:cNvPr id="297" name="Ink 296">
                  <a:extLst>
                    <a:ext uri="{FF2B5EF4-FFF2-40B4-BE49-F238E27FC236}">
                      <a16:creationId xmlns:a16="http://schemas.microsoft.com/office/drawing/2014/main" id="{886EA0B2-35DB-94DE-3C96-DDC37888E83F}"/>
                    </a:ext>
                  </a:extLst>
                </p:cNvPr>
                <p:cNvPicPr/>
                <p:nvPr/>
              </p:nvPicPr>
              <p:blipFill>
                <a:blip r:embed="rId332"/>
                <a:stretch>
                  <a:fillRect/>
                </a:stretch>
              </p:blipFill>
              <p:spPr>
                <a:xfrm>
                  <a:off x="6168923" y="3857239"/>
                  <a:ext cx="38376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298" name="Ink 297">
                  <a:extLst>
                    <a:ext uri="{FF2B5EF4-FFF2-40B4-BE49-F238E27FC236}">
                      <a16:creationId xmlns:a16="http://schemas.microsoft.com/office/drawing/2014/main" id="{8AE5FAD8-04B1-0AD0-18A7-04E307559811}"/>
                    </a:ext>
                  </a:extLst>
                </p14:cNvPr>
                <p14:cNvContentPartPr/>
                <p14:nvPr/>
              </p14:nvContentPartPr>
              <p14:xfrm>
                <a:off x="6767603" y="3823039"/>
                <a:ext cx="68040" cy="383760"/>
              </p14:xfrm>
            </p:contentPart>
          </mc:Choice>
          <mc:Fallback xmlns="">
            <p:pic>
              <p:nvPicPr>
                <p:cNvPr id="298" name="Ink 297">
                  <a:extLst>
                    <a:ext uri="{FF2B5EF4-FFF2-40B4-BE49-F238E27FC236}">
                      <a16:creationId xmlns:a16="http://schemas.microsoft.com/office/drawing/2014/main" id="{8AE5FAD8-04B1-0AD0-18A7-04E307559811}"/>
                    </a:ext>
                  </a:extLst>
                </p:cNvPr>
                <p:cNvPicPr/>
                <p:nvPr/>
              </p:nvPicPr>
              <p:blipFill>
                <a:blip r:embed="rId334"/>
                <a:stretch>
                  <a:fillRect/>
                </a:stretch>
              </p:blipFill>
              <p:spPr>
                <a:xfrm>
                  <a:off x="6758603" y="3814039"/>
                  <a:ext cx="8568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299" name="Ink 298">
                  <a:extLst>
                    <a:ext uri="{FF2B5EF4-FFF2-40B4-BE49-F238E27FC236}">
                      <a16:creationId xmlns:a16="http://schemas.microsoft.com/office/drawing/2014/main" id="{EA095CCC-AC58-9FD5-B171-DA5798F8AD62}"/>
                    </a:ext>
                  </a:extLst>
                </p14:cNvPr>
                <p14:cNvContentPartPr/>
                <p14:nvPr/>
              </p14:nvContentPartPr>
              <p14:xfrm>
                <a:off x="6836723" y="3870199"/>
                <a:ext cx="321480" cy="243720"/>
              </p14:xfrm>
            </p:contentPart>
          </mc:Choice>
          <mc:Fallback xmlns="">
            <p:pic>
              <p:nvPicPr>
                <p:cNvPr id="299" name="Ink 298">
                  <a:extLst>
                    <a:ext uri="{FF2B5EF4-FFF2-40B4-BE49-F238E27FC236}">
                      <a16:creationId xmlns:a16="http://schemas.microsoft.com/office/drawing/2014/main" id="{EA095CCC-AC58-9FD5-B171-DA5798F8AD62}"/>
                    </a:ext>
                  </a:extLst>
                </p:cNvPr>
                <p:cNvPicPr/>
                <p:nvPr/>
              </p:nvPicPr>
              <p:blipFill>
                <a:blip r:embed="rId336"/>
                <a:stretch>
                  <a:fillRect/>
                </a:stretch>
              </p:blipFill>
              <p:spPr>
                <a:xfrm>
                  <a:off x="6827723" y="3861199"/>
                  <a:ext cx="3391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300" name="Ink 299">
                  <a:extLst>
                    <a:ext uri="{FF2B5EF4-FFF2-40B4-BE49-F238E27FC236}">
                      <a16:creationId xmlns:a16="http://schemas.microsoft.com/office/drawing/2014/main" id="{EBFCD7B4-46AA-18A2-C792-999CFBBA0DA7}"/>
                    </a:ext>
                  </a:extLst>
                </p14:cNvPr>
                <p14:cNvContentPartPr/>
                <p14:nvPr/>
              </p14:nvContentPartPr>
              <p14:xfrm>
                <a:off x="7102403" y="3949039"/>
                <a:ext cx="371520" cy="394200"/>
              </p14:xfrm>
            </p:contentPart>
          </mc:Choice>
          <mc:Fallback xmlns="">
            <p:pic>
              <p:nvPicPr>
                <p:cNvPr id="300" name="Ink 299">
                  <a:extLst>
                    <a:ext uri="{FF2B5EF4-FFF2-40B4-BE49-F238E27FC236}">
                      <a16:creationId xmlns:a16="http://schemas.microsoft.com/office/drawing/2014/main" id="{EBFCD7B4-46AA-18A2-C792-999CFBBA0DA7}"/>
                    </a:ext>
                  </a:extLst>
                </p:cNvPr>
                <p:cNvPicPr/>
                <p:nvPr/>
              </p:nvPicPr>
              <p:blipFill>
                <a:blip r:embed="rId338"/>
                <a:stretch>
                  <a:fillRect/>
                </a:stretch>
              </p:blipFill>
              <p:spPr>
                <a:xfrm>
                  <a:off x="7093763" y="3940399"/>
                  <a:ext cx="38916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302" name="Ink 301">
                  <a:extLst>
                    <a:ext uri="{FF2B5EF4-FFF2-40B4-BE49-F238E27FC236}">
                      <a16:creationId xmlns:a16="http://schemas.microsoft.com/office/drawing/2014/main" id="{A1491E05-0163-C2EF-B725-0E5E679FA9A6}"/>
                    </a:ext>
                  </a:extLst>
                </p14:cNvPr>
                <p14:cNvContentPartPr/>
                <p14:nvPr/>
              </p14:nvContentPartPr>
              <p14:xfrm>
                <a:off x="5921963" y="1118359"/>
                <a:ext cx="2647080" cy="3423240"/>
              </p14:xfrm>
            </p:contentPart>
          </mc:Choice>
          <mc:Fallback xmlns="">
            <p:pic>
              <p:nvPicPr>
                <p:cNvPr id="302" name="Ink 301">
                  <a:extLst>
                    <a:ext uri="{FF2B5EF4-FFF2-40B4-BE49-F238E27FC236}">
                      <a16:creationId xmlns:a16="http://schemas.microsoft.com/office/drawing/2014/main" id="{A1491E05-0163-C2EF-B725-0E5E679FA9A6}"/>
                    </a:ext>
                  </a:extLst>
                </p:cNvPr>
                <p:cNvPicPr/>
                <p:nvPr/>
              </p:nvPicPr>
              <p:blipFill>
                <a:blip r:embed="rId340"/>
                <a:stretch>
                  <a:fillRect/>
                </a:stretch>
              </p:blipFill>
              <p:spPr>
                <a:xfrm>
                  <a:off x="5913323" y="1109359"/>
                  <a:ext cx="2664720" cy="3440880"/>
                </a:xfrm>
                <a:prstGeom prst="rect">
                  <a:avLst/>
                </a:prstGeom>
              </p:spPr>
            </p:pic>
          </mc:Fallback>
        </mc:AlternateContent>
      </p:gr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15</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144" name="Shape 144"/>
          <p:cNvPicPr preferRelativeResize="0"/>
          <p:nvPr/>
        </p:nvPicPr>
        <p:blipFill rotWithShape="1">
          <a:blip r:embed="rId3">
            <a:alphaModFix/>
          </a:blip>
          <a:srcRect/>
          <a:stretch/>
        </p:blipFill>
        <p:spPr>
          <a:xfrm>
            <a:off x="381000" y="571500"/>
            <a:ext cx="7772400" cy="306704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16</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150" name="Shape 150"/>
          <p:cNvPicPr preferRelativeResize="0"/>
          <p:nvPr/>
        </p:nvPicPr>
        <p:blipFill rotWithShape="1">
          <a:blip r:embed="rId3">
            <a:alphaModFix/>
          </a:blip>
          <a:srcRect/>
          <a:stretch/>
        </p:blipFill>
        <p:spPr>
          <a:xfrm>
            <a:off x="533400" y="285750"/>
            <a:ext cx="7239000" cy="470654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E09F5107-944D-CF1F-BB23-DE95FBE6BDE1}"/>
                  </a:ext>
                </a:extLst>
              </p14:cNvPr>
              <p14:cNvContentPartPr/>
              <p14:nvPr/>
            </p14:nvContentPartPr>
            <p14:xfrm>
              <a:off x="6361163" y="4004119"/>
              <a:ext cx="360" cy="360"/>
            </p14:xfrm>
          </p:contentPart>
        </mc:Choice>
        <mc:Fallback xmlns="">
          <p:pic>
            <p:nvPicPr>
              <p:cNvPr id="16" name="Ink 15">
                <a:extLst>
                  <a:ext uri="{FF2B5EF4-FFF2-40B4-BE49-F238E27FC236}">
                    <a16:creationId xmlns:a16="http://schemas.microsoft.com/office/drawing/2014/main" id="{E09F5107-944D-CF1F-BB23-DE95FBE6BDE1}"/>
                  </a:ext>
                </a:extLst>
              </p:cNvPr>
              <p:cNvPicPr/>
              <p:nvPr/>
            </p:nvPicPr>
            <p:blipFill>
              <a:blip r:embed="rId5"/>
              <a:stretch>
                <a:fillRect/>
              </a:stretch>
            </p:blipFill>
            <p:spPr>
              <a:xfrm>
                <a:off x="6352163" y="399511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BA50A98-D3A1-4BCF-A168-D384DBDAF64B}"/>
                  </a:ext>
                </a:extLst>
              </p14:cNvPr>
              <p14:cNvContentPartPr/>
              <p14:nvPr/>
            </p14:nvContentPartPr>
            <p14:xfrm>
              <a:off x="8118323" y="906679"/>
              <a:ext cx="640440" cy="1310400"/>
            </p14:xfrm>
          </p:contentPart>
        </mc:Choice>
        <mc:Fallback xmlns="">
          <p:pic>
            <p:nvPicPr>
              <p:cNvPr id="6" name="Ink 5">
                <a:extLst>
                  <a:ext uri="{FF2B5EF4-FFF2-40B4-BE49-F238E27FC236}">
                    <a16:creationId xmlns:a16="http://schemas.microsoft.com/office/drawing/2014/main" id="{1BA50A98-D3A1-4BCF-A168-D384DBDAF64B}"/>
                  </a:ext>
                </a:extLst>
              </p:cNvPr>
              <p:cNvPicPr/>
              <p:nvPr/>
            </p:nvPicPr>
            <p:blipFill>
              <a:blip r:embed="rId7"/>
              <a:stretch>
                <a:fillRect/>
              </a:stretch>
            </p:blipFill>
            <p:spPr>
              <a:xfrm>
                <a:off x="8109683" y="897679"/>
                <a:ext cx="658080" cy="1328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0" name="Ink 129">
                <a:extLst>
                  <a:ext uri="{FF2B5EF4-FFF2-40B4-BE49-F238E27FC236}">
                    <a16:creationId xmlns:a16="http://schemas.microsoft.com/office/drawing/2014/main" id="{104CB964-8F20-CEDA-6585-2C7BF0CCD56F}"/>
                  </a:ext>
                </a:extLst>
              </p14:cNvPr>
              <p14:cNvContentPartPr/>
              <p14:nvPr/>
            </p14:nvContentPartPr>
            <p14:xfrm>
              <a:off x="8347643" y="1181719"/>
              <a:ext cx="887400" cy="83160"/>
            </p14:xfrm>
          </p:contentPart>
        </mc:Choice>
        <mc:Fallback xmlns="">
          <p:pic>
            <p:nvPicPr>
              <p:cNvPr id="130" name="Ink 129">
                <a:extLst>
                  <a:ext uri="{FF2B5EF4-FFF2-40B4-BE49-F238E27FC236}">
                    <a16:creationId xmlns:a16="http://schemas.microsoft.com/office/drawing/2014/main" id="{104CB964-8F20-CEDA-6585-2C7BF0CCD56F}"/>
                  </a:ext>
                </a:extLst>
              </p:cNvPr>
              <p:cNvPicPr/>
              <p:nvPr/>
            </p:nvPicPr>
            <p:blipFill>
              <a:blip r:embed="rId9"/>
              <a:stretch>
                <a:fillRect/>
              </a:stretch>
            </p:blipFill>
            <p:spPr>
              <a:xfrm>
                <a:off x="8338643" y="1173079"/>
                <a:ext cx="905040" cy="100800"/>
              </a:xfrm>
              <a:prstGeom prst="rect">
                <a:avLst/>
              </a:prstGeom>
            </p:spPr>
          </p:pic>
        </mc:Fallback>
      </mc:AlternateContent>
      <p:grpSp>
        <p:nvGrpSpPr>
          <p:cNvPr id="157" name="Group 156">
            <a:extLst>
              <a:ext uri="{FF2B5EF4-FFF2-40B4-BE49-F238E27FC236}">
                <a16:creationId xmlns:a16="http://schemas.microsoft.com/office/drawing/2014/main" id="{7B12F187-D3E5-3075-6657-AF3244E81A0B}"/>
              </a:ext>
            </a:extLst>
          </p:cNvPr>
          <p:cNvGrpSpPr/>
          <p:nvPr/>
        </p:nvGrpSpPr>
        <p:grpSpPr>
          <a:xfrm>
            <a:off x="8197883" y="354439"/>
            <a:ext cx="1533240" cy="1861920"/>
            <a:chOff x="8197883" y="354439"/>
            <a:chExt cx="1533240" cy="1861920"/>
          </a:xfrm>
        </p:grpSpPr>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C482C00C-F212-606B-198C-CCA71FB35F1A}"/>
                    </a:ext>
                  </a:extLst>
                </p14:cNvPr>
                <p14:cNvContentPartPr/>
                <p14:nvPr/>
              </p14:nvContentPartPr>
              <p14:xfrm>
                <a:off x="8354843" y="370279"/>
                <a:ext cx="87840" cy="244080"/>
              </p14:xfrm>
            </p:contentPart>
          </mc:Choice>
          <mc:Fallback xmlns="">
            <p:pic>
              <p:nvPicPr>
                <p:cNvPr id="24" name="Ink 23">
                  <a:extLst>
                    <a:ext uri="{FF2B5EF4-FFF2-40B4-BE49-F238E27FC236}">
                      <a16:creationId xmlns:a16="http://schemas.microsoft.com/office/drawing/2014/main" id="{C482C00C-F212-606B-198C-CCA71FB35F1A}"/>
                    </a:ext>
                  </a:extLst>
                </p:cNvPr>
                <p:cNvPicPr/>
                <p:nvPr/>
              </p:nvPicPr>
              <p:blipFill>
                <a:blip r:embed="rId11"/>
                <a:stretch>
                  <a:fillRect/>
                </a:stretch>
              </p:blipFill>
              <p:spPr>
                <a:xfrm>
                  <a:off x="8346203" y="361279"/>
                  <a:ext cx="10548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D9369E3D-7BA4-C499-DAF8-497D98E0308A}"/>
                    </a:ext>
                  </a:extLst>
                </p14:cNvPr>
                <p14:cNvContentPartPr/>
                <p14:nvPr/>
              </p14:nvContentPartPr>
              <p14:xfrm>
                <a:off x="8442323" y="354439"/>
                <a:ext cx="257040" cy="226800"/>
              </p14:xfrm>
            </p:contentPart>
          </mc:Choice>
          <mc:Fallback xmlns="">
            <p:pic>
              <p:nvPicPr>
                <p:cNvPr id="25" name="Ink 24">
                  <a:extLst>
                    <a:ext uri="{FF2B5EF4-FFF2-40B4-BE49-F238E27FC236}">
                      <a16:creationId xmlns:a16="http://schemas.microsoft.com/office/drawing/2014/main" id="{D9369E3D-7BA4-C499-DAF8-497D98E0308A}"/>
                    </a:ext>
                  </a:extLst>
                </p:cNvPr>
                <p:cNvPicPr/>
                <p:nvPr/>
              </p:nvPicPr>
              <p:blipFill>
                <a:blip r:embed="rId13"/>
                <a:stretch>
                  <a:fillRect/>
                </a:stretch>
              </p:blipFill>
              <p:spPr>
                <a:xfrm>
                  <a:off x="8433323" y="345799"/>
                  <a:ext cx="27468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2A4C7076-2249-A14B-415B-DAED05B89AA9}"/>
                    </a:ext>
                  </a:extLst>
                </p14:cNvPr>
                <p14:cNvContentPartPr/>
                <p14:nvPr/>
              </p14:nvContentPartPr>
              <p14:xfrm>
                <a:off x="8347643" y="496639"/>
                <a:ext cx="496440" cy="3600"/>
              </p14:xfrm>
            </p:contentPart>
          </mc:Choice>
          <mc:Fallback xmlns="">
            <p:pic>
              <p:nvPicPr>
                <p:cNvPr id="26" name="Ink 25">
                  <a:extLst>
                    <a:ext uri="{FF2B5EF4-FFF2-40B4-BE49-F238E27FC236}">
                      <a16:creationId xmlns:a16="http://schemas.microsoft.com/office/drawing/2014/main" id="{2A4C7076-2249-A14B-415B-DAED05B89AA9}"/>
                    </a:ext>
                  </a:extLst>
                </p:cNvPr>
                <p:cNvPicPr/>
                <p:nvPr/>
              </p:nvPicPr>
              <p:blipFill>
                <a:blip r:embed="rId15"/>
                <a:stretch>
                  <a:fillRect/>
                </a:stretch>
              </p:blipFill>
              <p:spPr>
                <a:xfrm>
                  <a:off x="8338643" y="487639"/>
                  <a:ext cx="51408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7" name="Ink 26">
                  <a:extLst>
                    <a:ext uri="{FF2B5EF4-FFF2-40B4-BE49-F238E27FC236}">
                      <a16:creationId xmlns:a16="http://schemas.microsoft.com/office/drawing/2014/main" id="{35292E21-B7D5-9B81-6564-4CD97C284762}"/>
                    </a:ext>
                  </a:extLst>
                </p14:cNvPr>
                <p14:cNvContentPartPr/>
                <p14:nvPr/>
              </p14:nvContentPartPr>
              <p14:xfrm>
                <a:off x="8985923" y="1015759"/>
                <a:ext cx="529200" cy="1200600"/>
              </p14:xfrm>
            </p:contentPart>
          </mc:Choice>
          <mc:Fallback xmlns="">
            <p:pic>
              <p:nvPicPr>
                <p:cNvPr id="27" name="Ink 26">
                  <a:extLst>
                    <a:ext uri="{FF2B5EF4-FFF2-40B4-BE49-F238E27FC236}">
                      <a16:creationId xmlns:a16="http://schemas.microsoft.com/office/drawing/2014/main" id="{35292E21-B7D5-9B81-6564-4CD97C284762}"/>
                    </a:ext>
                  </a:extLst>
                </p:cNvPr>
                <p:cNvPicPr/>
                <p:nvPr/>
              </p:nvPicPr>
              <p:blipFill>
                <a:blip r:embed="rId17"/>
                <a:stretch>
                  <a:fillRect/>
                </a:stretch>
              </p:blipFill>
              <p:spPr>
                <a:xfrm>
                  <a:off x="8977283" y="1007119"/>
                  <a:ext cx="546840" cy="1218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25CD3AB0-1C7E-16DD-E457-AEC61806FD7F}"/>
                    </a:ext>
                  </a:extLst>
                </p14:cNvPr>
                <p14:cNvContentPartPr/>
                <p14:nvPr/>
              </p14:nvContentPartPr>
              <p14:xfrm>
                <a:off x="8389403" y="716599"/>
                <a:ext cx="146160" cy="83520"/>
              </p14:xfrm>
            </p:contentPart>
          </mc:Choice>
          <mc:Fallback xmlns="">
            <p:pic>
              <p:nvPicPr>
                <p:cNvPr id="29" name="Ink 28">
                  <a:extLst>
                    <a:ext uri="{FF2B5EF4-FFF2-40B4-BE49-F238E27FC236}">
                      <a16:creationId xmlns:a16="http://schemas.microsoft.com/office/drawing/2014/main" id="{25CD3AB0-1C7E-16DD-E457-AEC61806FD7F}"/>
                    </a:ext>
                  </a:extLst>
                </p:cNvPr>
                <p:cNvPicPr/>
                <p:nvPr/>
              </p:nvPicPr>
              <p:blipFill>
                <a:blip r:embed="rId19"/>
                <a:stretch>
                  <a:fillRect/>
                </a:stretch>
              </p:blipFill>
              <p:spPr>
                <a:xfrm>
                  <a:off x="8380403" y="707599"/>
                  <a:ext cx="16380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2E18A896-22C6-FF48-55BB-D8F0D7029896}"/>
                    </a:ext>
                  </a:extLst>
                </p14:cNvPr>
                <p14:cNvContentPartPr/>
                <p14:nvPr/>
              </p14:nvContentPartPr>
              <p14:xfrm>
                <a:off x="9159443" y="638479"/>
                <a:ext cx="32400" cy="282600"/>
              </p14:xfrm>
            </p:contentPart>
          </mc:Choice>
          <mc:Fallback xmlns="">
            <p:pic>
              <p:nvPicPr>
                <p:cNvPr id="30" name="Ink 29">
                  <a:extLst>
                    <a:ext uri="{FF2B5EF4-FFF2-40B4-BE49-F238E27FC236}">
                      <a16:creationId xmlns:a16="http://schemas.microsoft.com/office/drawing/2014/main" id="{2E18A896-22C6-FF48-55BB-D8F0D7029896}"/>
                    </a:ext>
                  </a:extLst>
                </p:cNvPr>
                <p:cNvPicPr/>
                <p:nvPr/>
              </p:nvPicPr>
              <p:blipFill>
                <a:blip r:embed="rId21"/>
                <a:stretch>
                  <a:fillRect/>
                </a:stretch>
              </p:blipFill>
              <p:spPr>
                <a:xfrm>
                  <a:off x="9150803" y="629479"/>
                  <a:ext cx="5004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1" name="Ink 30">
                  <a:extLst>
                    <a:ext uri="{FF2B5EF4-FFF2-40B4-BE49-F238E27FC236}">
                      <a16:creationId xmlns:a16="http://schemas.microsoft.com/office/drawing/2014/main" id="{EAA9F1B0-337D-0A65-E6E8-769061D90E74}"/>
                    </a:ext>
                  </a:extLst>
                </p14:cNvPr>
                <p14:cNvContentPartPr/>
                <p14:nvPr/>
              </p14:nvContentPartPr>
              <p14:xfrm>
                <a:off x="9191123" y="802639"/>
                <a:ext cx="73800" cy="124560"/>
              </p14:xfrm>
            </p:contentPart>
          </mc:Choice>
          <mc:Fallback xmlns="">
            <p:pic>
              <p:nvPicPr>
                <p:cNvPr id="31" name="Ink 30">
                  <a:extLst>
                    <a:ext uri="{FF2B5EF4-FFF2-40B4-BE49-F238E27FC236}">
                      <a16:creationId xmlns:a16="http://schemas.microsoft.com/office/drawing/2014/main" id="{EAA9F1B0-337D-0A65-E6E8-769061D90E74}"/>
                    </a:ext>
                  </a:extLst>
                </p:cNvPr>
                <p:cNvPicPr/>
                <p:nvPr/>
              </p:nvPicPr>
              <p:blipFill>
                <a:blip r:embed="rId23"/>
                <a:stretch>
                  <a:fillRect/>
                </a:stretch>
              </p:blipFill>
              <p:spPr>
                <a:xfrm>
                  <a:off x="9182123" y="793639"/>
                  <a:ext cx="914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1" name="Ink 130">
                  <a:extLst>
                    <a:ext uri="{FF2B5EF4-FFF2-40B4-BE49-F238E27FC236}">
                      <a16:creationId xmlns:a16="http://schemas.microsoft.com/office/drawing/2014/main" id="{3B627040-E37A-E920-42A8-C400C017080C}"/>
                    </a:ext>
                  </a:extLst>
                </p14:cNvPr>
                <p14:cNvContentPartPr/>
                <p14:nvPr/>
              </p14:nvContentPartPr>
              <p14:xfrm>
                <a:off x="9365003" y="1190359"/>
                <a:ext cx="15480" cy="148680"/>
              </p14:xfrm>
            </p:contentPart>
          </mc:Choice>
          <mc:Fallback xmlns="">
            <p:pic>
              <p:nvPicPr>
                <p:cNvPr id="131" name="Ink 130">
                  <a:extLst>
                    <a:ext uri="{FF2B5EF4-FFF2-40B4-BE49-F238E27FC236}">
                      <a16:creationId xmlns:a16="http://schemas.microsoft.com/office/drawing/2014/main" id="{3B627040-E37A-E920-42A8-C400C017080C}"/>
                    </a:ext>
                  </a:extLst>
                </p:cNvPr>
                <p:cNvPicPr/>
                <p:nvPr/>
              </p:nvPicPr>
              <p:blipFill>
                <a:blip r:embed="rId25"/>
                <a:stretch>
                  <a:fillRect/>
                </a:stretch>
              </p:blipFill>
              <p:spPr>
                <a:xfrm>
                  <a:off x="9356363" y="1181359"/>
                  <a:ext cx="3312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32" name="Ink 131">
                  <a:extLst>
                    <a:ext uri="{FF2B5EF4-FFF2-40B4-BE49-F238E27FC236}">
                      <a16:creationId xmlns:a16="http://schemas.microsoft.com/office/drawing/2014/main" id="{70F58E04-AC9A-F044-7B46-C0B4B06FA115}"/>
                    </a:ext>
                  </a:extLst>
                </p14:cNvPr>
                <p14:cNvContentPartPr/>
                <p14:nvPr/>
              </p14:nvContentPartPr>
              <p14:xfrm>
                <a:off x="9294443" y="1466119"/>
                <a:ext cx="115560" cy="150480"/>
              </p14:xfrm>
            </p:contentPart>
          </mc:Choice>
          <mc:Fallback xmlns="">
            <p:pic>
              <p:nvPicPr>
                <p:cNvPr id="132" name="Ink 131">
                  <a:extLst>
                    <a:ext uri="{FF2B5EF4-FFF2-40B4-BE49-F238E27FC236}">
                      <a16:creationId xmlns:a16="http://schemas.microsoft.com/office/drawing/2014/main" id="{70F58E04-AC9A-F044-7B46-C0B4B06FA115}"/>
                    </a:ext>
                  </a:extLst>
                </p:cNvPr>
                <p:cNvPicPr/>
                <p:nvPr/>
              </p:nvPicPr>
              <p:blipFill>
                <a:blip r:embed="rId27"/>
                <a:stretch>
                  <a:fillRect/>
                </a:stretch>
              </p:blipFill>
              <p:spPr>
                <a:xfrm>
                  <a:off x="9285803" y="1457479"/>
                  <a:ext cx="13320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34" name="Ink 133">
                  <a:extLst>
                    <a:ext uri="{FF2B5EF4-FFF2-40B4-BE49-F238E27FC236}">
                      <a16:creationId xmlns:a16="http://schemas.microsoft.com/office/drawing/2014/main" id="{102F3534-81BA-00CD-D27B-DBF34AE17014}"/>
                    </a:ext>
                  </a:extLst>
                </p14:cNvPr>
                <p14:cNvContentPartPr/>
                <p14:nvPr/>
              </p14:nvContentPartPr>
              <p14:xfrm>
                <a:off x="8402723" y="1189999"/>
                <a:ext cx="747720" cy="325080"/>
              </p14:xfrm>
            </p:contentPart>
          </mc:Choice>
          <mc:Fallback xmlns="">
            <p:pic>
              <p:nvPicPr>
                <p:cNvPr id="134" name="Ink 133">
                  <a:extLst>
                    <a:ext uri="{FF2B5EF4-FFF2-40B4-BE49-F238E27FC236}">
                      <a16:creationId xmlns:a16="http://schemas.microsoft.com/office/drawing/2014/main" id="{102F3534-81BA-00CD-D27B-DBF34AE17014}"/>
                    </a:ext>
                  </a:extLst>
                </p:cNvPr>
                <p:cNvPicPr/>
                <p:nvPr/>
              </p:nvPicPr>
              <p:blipFill>
                <a:blip r:embed="rId29"/>
                <a:stretch>
                  <a:fillRect/>
                </a:stretch>
              </p:blipFill>
              <p:spPr>
                <a:xfrm>
                  <a:off x="8393723" y="1181359"/>
                  <a:ext cx="76536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35" name="Ink 134">
                  <a:extLst>
                    <a:ext uri="{FF2B5EF4-FFF2-40B4-BE49-F238E27FC236}">
                      <a16:creationId xmlns:a16="http://schemas.microsoft.com/office/drawing/2014/main" id="{E00C86B1-38C6-2785-3E8E-7951A81A6DB1}"/>
                    </a:ext>
                  </a:extLst>
                </p14:cNvPr>
                <p14:cNvContentPartPr/>
                <p14:nvPr/>
              </p14:nvContentPartPr>
              <p14:xfrm>
                <a:off x="8197883" y="1040239"/>
                <a:ext cx="36720" cy="160560"/>
              </p14:xfrm>
            </p:contentPart>
          </mc:Choice>
          <mc:Fallback xmlns="">
            <p:pic>
              <p:nvPicPr>
                <p:cNvPr id="135" name="Ink 134">
                  <a:extLst>
                    <a:ext uri="{FF2B5EF4-FFF2-40B4-BE49-F238E27FC236}">
                      <a16:creationId xmlns:a16="http://schemas.microsoft.com/office/drawing/2014/main" id="{E00C86B1-38C6-2785-3E8E-7951A81A6DB1}"/>
                    </a:ext>
                  </a:extLst>
                </p:cNvPr>
                <p:cNvPicPr/>
                <p:nvPr/>
              </p:nvPicPr>
              <p:blipFill>
                <a:blip r:embed="rId31"/>
                <a:stretch>
                  <a:fillRect/>
                </a:stretch>
              </p:blipFill>
              <p:spPr>
                <a:xfrm>
                  <a:off x="8189243" y="1031239"/>
                  <a:ext cx="543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37" name="Ink 136">
                  <a:extLst>
                    <a:ext uri="{FF2B5EF4-FFF2-40B4-BE49-F238E27FC236}">
                      <a16:creationId xmlns:a16="http://schemas.microsoft.com/office/drawing/2014/main" id="{587D10B3-D1A7-F1E6-0042-140DDB9D61A8}"/>
                    </a:ext>
                  </a:extLst>
                </p14:cNvPr>
                <p14:cNvContentPartPr/>
                <p14:nvPr/>
              </p14:nvContentPartPr>
              <p14:xfrm>
                <a:off x="8324603" y="1378639"/>
                <a:ext cx="77760" cy="104400"/>
              </p14:xfrm>
            </p:contentPart>
          </mc:Choice>
          <mc:Fallback xmlns="">
            <p:pic>
              <p:nvPicPr>
                <p:cNvPr id="137" name="Ink 136">
                  <a:extLst>
                    <a:ext uri="{FF2B5EF4-FFF2-40B4-BE49-F238E27FC236}">
                      <a16:creationId xmlns:a16="http://schemas.microsoft.com/office/drawing/2014/main" id="{587D10B3-D1A7-F1E6-0042-140DDB9D61A8}"/>
                    </a:ext>
                  </a:extLst>
                </p:cNvPr>
                <p:cNvPicPr/>
                <p:nvPr/>
              </p:nvPicPr>
              <p:blipFill>
                <a:blip r:embed="rId33"/>
                <a:stretch>
                  <a:fillRect/>
                </a:stretch>
              </p:blipFill>
              <p:spPr>
                <a:xfrm>
                  <a:off x="8315603" y="1369639"/>
                  <a:ext cx="9540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38" name="Ink 137">
                  <a:extLst>
                    <a:ext uri="{FF2B5EF4-FFF2-40B4-BE49-F238E27FC236}">
                      <a16:creationId xmlns:a16="http://schemas.microsoft.com/office/drawing/2014/main" id="{11B5B0F0-FE40-1B63-AA4E-F74A061B0F3D}"/>
                    </a:ext>
                  </a:extLst>
                </p14:cNvPr>
                <p14:cNvContentPartPr/>
                <p14:nvPr/>
              </p14:nvContentPartPr>
              <p14:xfrm>
                <a:off x="8449883" y="1266679"/>
                <a:ext cx="734040" cy="152280"/>
              </p14:xfrm>
            </p:contentPart>
          </mc:Choice>
          <mc:Fallback xmlns="">
            <p:pic>
              <p:nvPicPr>
                <p:cNvPr id="138" name="Ink 137">
                  <a:extLst>
                    <a:ext uri="{FF2B5EF4-FFF2-40B4-BE49-F238E27FC236}">
                      <a16:creationId xmlns:a16="http://schemas.microsoft.com/office/drawing/2014/main" id="{11B5B0F0-FE40-1B63-AA4E-F74A061B0F3D}"/>
                    </a:ext>
                  </a:extLst>
                </p:cNvPr>
                <p:cNvPicPr/>
                <p:nvPr/>
              </p:nvPicPr>
              <p:blipFill>
                <a:blip r:embed="rId35"/>
                <a:stretch>
                  <a:fillRect/>
                </a:stretch>
              </p:blipFill>
              <p:spPr>
                <a:xfrm>
                  <a:off x="8441243" y="1258039"/>
                  <a:ext cx="75168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40" name="Ink 139">
                  <a:extLst>
                    <a:ext uri="{FF2B5EF4-FFF2-40B4-BE49-F238E27FC236}">
                      <a16:creationId xmlns:a16="http://schemas.microsoft.com/office/drawing/2014/main" id="{87CC7A5A-A719-188B-BC60-46B6248DCD39}"/>
                    </a:ext>
                  </a:extLst>
                </p14:cNvPr>
                <p14:cNvContentPartPr/>
                <p14:nvPr/>
              </p14:nvContentPartPr>
              <p14:xfrm>
                <a:off x="8466083" y="1370719"/>
                <a:ext cx="1016280" cy="72000"/>
              </p14:xfrm>
            </p:contentPart>
          </mc:Choice>
          <mc:Fallback xmlns="">
            <p:pic>
              <p:nvPicPr>
                <p:cNvPr id="140" name="Ink 139">
                  <a:extLst>
                    <a:ext uri="{FF2B5EF4-FFF2-40B4-BE49-F238E27FC236}">
                      <a16:creationId xmlns:a16="http://schemas.microsoft.com/office/drawing/2014/main" id="{87CC7A5A-A719-188B-BC60-46B6248DCD39}"/>
                    </a:ext>
                  </a:extLst>
                </p:cNvPr>
                <p:cNvPicPr/>
                <p:nvPr/>
              </p:nvPicPr>
              <p:blipFill>
                <a:blip r:embed="rId37"/>
                <a:stretch>
                  <a:fillRect/>
                </a:stretch>
              </p:blipFill>
              <p:spPr>
                <a:xfrm>
                  <a:off x="8457083" y="1361719"/>
                  <a:ext cx="103392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41" name="Ink 140">
                  <a:extLst>
                    <a:ext uri="{FF2B5EF4-FFF2-40B4-BE49-F238E27FC236}">
                      <a16:creationId xmlns:a16="http://schemas.microsoft.com/office/drawing/2014/main" id="{F6671414-8DFF-258B-F982-92B2113F306A}"/>
                    </a:ext>
                  </a:extLst>
                </p14:cNvPr>
                <p14:cNvContentPartPr/>
                <p14:nvPr/>
              </p14:nvContentPartPr>
              <p14:xfrm>
                <a:off x="9561563" y="1316719"/>
                <a:ext cx="169560" cy="133920"/>
              </p14:xfrm>
            </p:contentPart>
          </mc:Choice>
          <mc:Fallback xmlns="">
            <p:pic>
              <p:nvPicPr>
                <p:cNvPr id="141" name="Ink 140">
                  <a:extLst>
                    <a:ext uri="{FF2B5EF4-FFF2-40B4-BE49-F238E27FC236}">
                      <a16:creationId xmlns:a16="http://schemas.microsoft.com/office/drawing/2014/main" id="{F6671414-8DFF-258B-F982-92B2113F306A}"/>
                    </a:ext>
                  </a:extLst>
                </p:cNvPr>
                <p:cNvPicPr/>
                <p:nvPr/>
              </p:nvPicPr>
              <p:blipFill>
                <a:blip r:embed="rId39"/>
                <a:stretch>
                  <a:fillRect/>
                </a:stretch>
              </p:blipFill>
              <p:spPr>
                <a:xfrm>
                  <a:off x="9552923" y="1308079"/>
                  <a:ext cx="1872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43" name="Ink 142">
                  <a:extLst>
                    <a:ext uri="{FF2B5EF4-FFF2-40B4-BE49-F238E27FC236}">
                      <a16:creationId xmlns:a16="http://schemas.microsoft.com/office/drawing/2014/main" id="{33597D01-9274-EAD4-90BB-F1590C363E40}"/>
                    </a:ext>
                  </a:extLst>
                </p14:cNvPr>
                <p14:cNvContentPartPr/>
                <p14:nvPr/>
              </p14:nvContentPartPr>
              <p14:xfrm>
                <a:off x="8355563" y="1630279"/>
                <a:ext cx="89280" cy="130680"/>
              </p14:xfrm>
            </p:contentPart>
          </mc:Choice>
          <mc:Fallback xmlns="">
            <p:pic>
              <p:nvPicPr>
                <p:cNvPr id="143" name="Ink 142">
                  <a:extLst>
                    <a:ext uri="{FF2B5EF4-FFF2-40B4-BE49-F238E27FC236}">
                      <a16:creationId xmlns:a16="http://schemas.microsoft.com/office/drawing/2014/main" id="{33597D01-9274-EAD4-90BB-F1590C363E40}"/>
                    </a:ext>
                  </a:extLst>
                </p:cNvPr>
                <p:cNvPicPr/>
                <p:nvPr/>
              </p:nvPicPr>
              <p:blipFill>
                <a:blip r:embed="rId41"/>
                <a:stretch>
                  <a:fillRect/>
                </a:stretch>
              </p:blipFill>
              <p:spPr>
                <a:xfrm>
                  <a:off x="8346563" y="1621639"/>
                  <a:ext cx="10692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44" name="Ink 143">
                  <a:extLst>
                    <a:ext uri="{FF2B5EF4-FFF2-40B4-BE49-F238E27FC236}">
                      <a16:creationId xmlns:a16="http://schemas.microsoft.com/office/drawing/2014/main" id="{E8870D6D-DDBD-1802-C693-6EFC961C3395}"/>
                    </a:ext>
                  </a:extLst>
                </p14:cNvPr>
                <p14:cNvContentPartPr/>
                <p14:nvPr/>
              </p14:nvContentPartPr>
              <p14:xfrm>
                <a:off x="8474003" y="1554319"/>
                <a:ext cx="687240" cy="124920"/>
              </p14:xfrm>
            </p:contentPart>
          </mc:Choice>
          <mc:Fallback xmlns="">
            <p:pic>
              <p:nvPicPr>
                <p:cNvPr id="144" name="Ink 143">
                  <a:extLst>
                    <a:ext uri="{FF2B5EF4-FFF2-40B4-BE49-F238E27FC236}">
                      <a16:creationId xmlns:a16="http://schemas.microsoft.com/office/drawing/2014/main" id="{E8870D6D-DDBD-1802-C693-6EFC961C3395}"/>
                    </a:ext>
                  </a:extLst>
                </p:cNvPr>
                <p:cNvPicPr/>
                <p:nvPr/>
              </p:nvPicPr>
              <p:blipFill>
                <a:blip r:embed="rId43"/>
                <a:stretch>
                  <a:fillRect/>
                </a:stretch>
              </p:blipFill>
              <p:spPr>
                <a:xfrm>
                  <a:off x="8465003" y="1545319"/>
                  <a:ext cx="70488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46" name="Ink 145">
                  <a:extLst>
                    <a:ext uri="{FF2B5EF4-FFF2-40B4-BE49-F238E27FC236}">
                      <a16:creationId xmlns:a16="http://schemas.microsoft.com/office/drawing/2014/main" id="{98246242-88C1-8D7A-2E2F-2D80FDE93A51}"/>
                    </a:ext>
                  </a:extLst>
                </p14:cNvPr>
                <p14:cNvContentPartPr/>
                <p14:nvPr/>
              </p14:nvContentPartPr>
              <p14:xfrm>
                <a:off x="8308043" y="1852399"/>
                <a:ext cx="104040" cy="81360"/>
              </p14:xfrm>
            </p:contentPart>
          </mc:Choice>
          <mc:Fallback xmlns="">
            <p:pic>
              <p:nvPicPr>
                <p:cNvPr id="146" name="Ink 145">
                  <a:extLst>
                    <a:ext uri="{FF2B5EF4-FFF2-40B4-BE49-F238E27FC236}">
                      <a16:creationId xmlns:a16="http://schemas.microsoft.com/office/drawing/2014/main" id="{98246242-88C1-8D7A-2E2F-2D80FDE93A51}"/>
                    </a:ext>
                  </a:extLst>
                </p:cNvPr>
                <p:cNvPicPr/>
                <p:nvPr/>
              </p:nvPicPr>
              <p:blipFill>
                <a:blip r:embed="rId45"/>
                <a:stretch>
                  <a:fillRect/>
                </a:stretch>
              </p:blipFill>
              <p:spPr>
                <a:xfrm>
                  <a:off x="8299403" y="1843759"/>
                  <a:ext cx="12168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47" name="Ink 146">
                  <a:extLst>
                    <a:ext uri="{FF2B5EF4-FFF2-40B4-BE49-F238E27FC236}">
                      <a16:creationId xmlns:a16="http://schemas.microsoft.com/office/drawing/2014/main" id="{FAF88F6A-27B7-4713-8D05-D23490842B99}"/>
                    </a:ext>
                  </a:extLst>
                </p14:cNvPr>
                <p14:cNvContentPartPr/>
                <p14:nvPr/>
              </p14:nvContentPartPr>
              <p14:xfrm>
                <a:off x="8399483" y="1836559"/>
                <a:ext cx="11880" cy="169920"/>
              </p14:xfrm>
            </p:contentPart>
          </mc:Choice>
          <mc:Fallback xmlns="">
            <p:pic>
              <p:nvPicPr>
                <p:cNvPr id="147" name="Ink 146">
                  <a:extLst>
                    <a:ext uri="{FF2B5EF4-FFF2-40B4-BE49-F238E27FC236}">
                      <a16:creationId xmlns:a16="http://schemas.microsoft.com/office/drawing/2014/main" id="{FAF88F6A-27B7-4713-8D05-D23490842B99}"/>
                    </a:ext>
                  </a:extLst>
                </p:cNvPr>
                <p:cNvPicPr/>
                <p:nvPr/>
              </p:nvPicPr>
              <p:blipFill>
                <a:blip r:embed="rId47"/>
                <a:stretch>
                  <a:fillRect/>
                </a:stretch>
              </p:blipFill>
              <p:spPr>
                <a:xfrm>
                  <a:off x="8390483" y="1827559"/>
                  <a:ext cx="2952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48" name="Ink 147">
                  <a:extLst>
                    <a:ext uri="{FF2B5EF4-FFF2-40B4-BE49-F238E27FC236}">
                      <a16:creationId xmlns:a16="http://schemas.microsoft.com/office/drawing/2014/main" id="{D5813926-710C-3645-9A09-B68AF2BFB299}"/>
                    </a:ext>
                  </a:extLst>
                </p14:cNvPr>
                <p14:cNvContentPartPr/>
                <p14:nvPr/>
              </p14:nvContentPartPr>
              <p14:xfrm>
                <a:off x="8434403" y="1342999"/>
                <a:ext cx="1032840" cy="486000"/>
              </p14:xfrm>
            </p:contentPart>
          </mc:Choice>
          <mc:Fallback xmlns="">
            <p:pic>
              <p:nvPicPr>
                <p:cNvPr id="148" name="Ink 147">
                  <a:extLst>
                    <a:ext uri="{FF2B5EF4-FFF2-40B4-BE49-F238E27FC236}">
                      <a16:creationId xmlns:a16="http://schemas.microsoft.com/office/drawing/2014/main" id="{D5813926-710C-3645-9A09-B68AF2BFB299}"/>
                    </a:ext>
                  </a:extLst>
                </p:cNvPr>
                <p:cNvPicPr/>
                <p:nvPr/>
              </p:nvPicPr>
              <p:blipFill>
                <a:blip r:embed="rId49"/>
                <a:stretch>
                  <a:fillRect/>
                </a:stretch>
              </p:blipFill>
              <p:spPr>
                <a:xfrm>
                  <a:off x="8425403" y="1334359"/>
                  <a:ext cx="1050480" cy="503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52" name="Ink 151">
                  <a:extLst>
                    <a:ext uri="{FF2B5EF4-FFF2-40B4-BE49-F238E27FC236}">
                      <a16:creationId xmlns:a16="http://schemas.microsoft.com/office/drawing/2014/main" id="{23BFE4FE-10DB-495F-44A4-F31A5B7A9ECA}"/>
                    </a:ext>
                  </a:extLst>
                </p14:cNvPr>
                <p14:cNvContentPartPr/>
                <p14:nvPr/>
              </p14:nvContentPartPr>
              <p14:xfrm>
                <a:off x="8489483" y="1619119"/>
                <a:ext cx="740880" cy="233640"/>
              </p14:xfrm>
            </p:contentPart>
          </mc:Choice>
          <mc:Fallback xmlns="">
            <p:pic>
              <p:nvPicPr>
                <p:cNvPr id="152" name="Ink 151">
                  <a:extLst>
                    <a:ext uri="{FF2B5EF4-FFF2-40B4-BE49-F238E27FC236}">
                      <a16:creationId xmlns:a16="http://schemas.microsoft.com/office/drawing/2014/main" id="{23BFE4FE-10DB-495F-44A4-F31A5B7A9ECA}"/>
                    </a:ext>
                  </a:extLst>
                </p:cNvPr>
                <p:cNvPicPr/>
                <p:nvPr/>
              </p:nvPicPr>
              <p:blipFill>
                <a:blip r:embed="rId51"/>
                <a:stretch>
                  <a:fillRect/>
                </a:stretch>
              </p:blipFill>
              <p:spPr>
                <a:xfrm>
                  <a:off x="8480843" y="1610119"/>
                  <a:ext cx="75852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54" name="Ink 153">
                  <a:extLst>
                    <a:ext uri="{FF2B5EF4-FFF2-40B4-BE49-F238E27FC236}">
                      <a16:creationId xmlns:a16="http://schemas.microsoft.com/office/drawing/2014/main" id="{9C3098D1-7934-8568-80A3-D2F80EB9D227}"/>
                    </a:ext>
                  </a:extLst>
                </p14:cNvPr>
                <p14:cNvContentPartPr/>
                <p14:nvPr/>
              </p14:nvContentPartPr>
              <p14:xfrm>
                <a:off x="9222443" y="1781479"/>
                <a:ext cx="107280" cy="105480"/>
              </p14:xfrm>
            </p:contentPart>
          </mc:Choice>
          <mc:Fallback xmlns="">
            <p:pic>
              <p:nvPicPr>
                <p:cNvPr id="154" name="Ink 153">
                  <a:extLst>
                    <a:ext uri="{FF2B5EF4-FFF2-40B4-BE49-F238E27FC236}">
                      <a16:creationId xmlns:a16="http://schemas.microsoft.com/office/drawing/2014/main" id="{9C3098D1-7934-8568-80A3-D2F80EB9D227}"/>
                    </a:ext>
                  </a:extLst>
                </p:cNvPr>
                <p:cNvPicPr/>
                <p:nvPr/>
              </p:nvPicPr>
              <p:blipFill>
                <a:blip r:embed="rId53"/>
                <a:stretch>
                  <a:fillRect/>
                </a:stretch>
              </p:blipFill>
              <p:spPr>
                <a:xfrm>
                  <a:off x="9213443" y="1772479"/>
                  <a:ext cx="12492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55" name="Ink 154">
                  <a:extLst>
                    <a:ext uri="{FF2B5EF4-FFF2-40B4-BE49-F238E27FC236}">
                      <a16:creationId xmlns:a16="http://schemas.microsoft.com/office/drawing/2014/main" id="{C4FE6F7F-78C7-F557-0671-7E4AC8F7BD97}"/>
                    </a:ext>
                  </a:extLst>
                </p14:cNvPr>
                <p14:cNvContentPartPr/>
                <p14:nvPr/>
              </p14:nvContentPartPr>
              <p14:xfrm>
                <a:off x="9330083" y="1828639"/>
                <a:ext cx="3600" cy="146520"/>
              </p14:xfrm>
            </p:contentPart>
          </mc:Choice>
          <mc:Fallback xmlns="">
            <p:pic>
              <p:nvPicPr>
                <p:cNvPr id="155" name="Ink 154">
                  <a:extLst>
                    <a:ext uri="{FF2B5EF4-FFF2-40B4-BE49-F238E27FC236}">
                      <a16:creationId xmlns:a16="http://schemas.microsoft.com/office/drawing/2014/main" id="{C4FE6F7F-78C7-F557-0671-7E4AC8F7BD97}"/>
                    </a:ext>
                  </a:extLst>
                </p:cNvPr>
                <p:cNvPicPr/>
                <p:nvPr/>
              </p:nvPicPr>
              <p:blipFill>
                <a:blip r:embed="rId55"/>
                <a:stretch>
                  <a:fillRect/>
                </a:stretch>
              </p:blipFill>
              <p:spPr>
                <a:xfrm>
                  <a:off x="9321083" y="1819639"/>
                  <a:ext cx="212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56" name="Ink 155">
                  <a:extLst>
                    <a:ext uri="{FF2B5EF4-FFF2-40B4-BE49-F238E27FC236}">
                      <a16:creationId xmlns:a16="http://schemas.microsoft.com/office/drawing/2014/main" id="{D67A90CD-E325-78DC-7A33-3862B8A8DB3F}"/>
                    </a:ext>
                  </a:extLst>
                </p14:cNvPr>
                <p14:cNvContentPartPr/>
                <p14:nvPr/>
              </p14:nvContentPartPr>
              <p14:xfrm>
                <a:off x="8466083" y="1859959"/>
                <a:ext cx="622080" cy="24840"/>
              </p14:xfrm>
            </p:contentPart>
          </mc:Choice>
          <mc:Fallback xmlns="">
            <p:pic>
              <p:nvPicPr>
                <p:cNvPr id="156" name="Ink 155">
                  <a:extLst>
                    <a:ext uri="{FF2B5EF4-FFF2-40B4-BE49-F238E27FC236}">
                      <a16:creationId xmlns:a16="http://schemas.microsoft.com/office/drawing/2014/main" id="{D67A90CD-E325-78DC-7A33-3862B8A8DB3F}"/>
                    </a:ext>
                  </a:extLst>
                </p:cNvPr>
                <p:cNvPicPr/>
                <p:nvPr/>
              </p:nvPicPr>
              <p:blipFill>
                <a:blip r:embed="rId57"/>
                <a:stretch>
                  <a:fillRect/>
                </a:stretch>
              </p:blipFill>
              <p:spPr>
                <a:xfrm>
                  <a:off x="8457083" y="1850959"/>
                  <a:ext cx="639720" cy="42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8">
            <p14:nvContentPartPr>
              <p14:cNvPr id="158" name="Ink 157">
                <a:extLst>
                  <a:ext uri="{FF2B5EF4-FFF2-40B4-BE49-F238E27FC236}">
                    <a16:creationId xmlns:a16="http://schemas.microsoft.com/office/drawing/2014/main" id="{06558FAF-024E-33C4-9C1C-7AD49ED15E32}"/>
                  </a:ext>
                </a:extLst>
              </p14:cNvPr>
              <p14:cNvContentPartPr/>
              <p14:nvPr/>
            </p14:nvContentPartPr>
            <p14:xfrm>
              <a:off x="3886163" y="1914679"/>
              <a:ext cx="1088640" cy="64080"/>
            </p14:xfrm>
          </p:contentPart>
        </mc:Choice>
        <mc:Fallback xmlns="">
          <p:pic>
            <p:nvPicPr>
              <p:cNvPr id="158" name="Ink 157">
                <a:extLst>
                  <a:ext uri="{FF2B5EF4-FFF2-40B4-BE49-F238E27FC236}">
                    <a16:creationId xmlns:a16="http://schemas.microsoft.com/office/drawing/2014/main" id="{06558FAF-024E-33C4-9C1C-7AD49ED15E32}"/>
                  </a:ext>
                </a:extLst>
              </p:cNvPr>
              <p:cNvPicPr/>
              <p:nvPr/>
            </p:nvPicPr>
            <p:blipFill>
              <a:blip r:embed="rId59"/>
              <a:stretch>
                <a:fillRect/>
              </a:stretch>
            </p:blipFill>
            <p:spPr>
              <a:xfrm>
                <a:off x="3877163" y="1905679"/>
                <a:ext cx="1106280" cy="81720"/>
              </a:xfrm>
              <a:prstGeom prst="rect">
                <a:avLst/>
              </a:prstGeom>
            </p:spPr>
          </p:pic>
        </mc:Fallback>
      </mc:AlternateContent>
      <p:grpSp>
        <p:nvGrpSpPr>
          <p:cNvPr id="161" name="Group 160">
            <a:extLst>
              <a:ext uri="{FF2B5EF4-FFF2-40B4-BE49-F238E27FC236}">
                <a16:creationId xmlns:a16="http://schemas.microsoft.com/office/drawing/2014/main" id="{AFC98960-2C55-DDD7-DD2A-B20ABA203B6C}"/>
              </a:ext>
            </a:extLst>
          </p:cNvPr>
          <p:cNvGrpSpPr/>
          <p:nvPr/>
        </p:nvGrpSpPr>
        <p:grpSpPr>
          <a:xfrm>
            <a:off x="4496003" y="3838879"/>
            <a:ext cx="462600" cy="187920"/>
            <a:chOff x="4496003" y="3838879"/>
            <a:chExt cx="462600" cy="187920"/>
          </a:xfrm>
        </p:grpSpPr>
        <mc:AlternateContent xmlns:mc="http://schemas.openxmlformats.org/markup-compatibility/2006" xmlns:p14="http://schemas.microsoft.com/office/powerpoint/2010/main">
          <mc:Choice Requires="p14">
            <p:contentPart p14:bwMode="auto" r:id="rId60">
              <p14:nvContentPartPr>
                <p14:cNvPr id="159" name="Ink 158">
                  <a:extLst>
                    <a:ext uri="{FF2B5EF4-FFF2-40B4-BE49-F238E27FC236}">
                      <a16:creationId xmlns:a16="http://schemas.microsoft.com/office/drawing/2014/main" id="{539F9F64-6D7D-A044-E8E9-16E7ED6A9F58}"/>
                    </a:ext>
                  </a:extLst>
                </p14:cNvPr>
                <p14:cNvContentPartPr/>
                <p14:nvPr/>
              </p14:nvContentPartPr>
              <p14:xfrm>
                <a:off x="4496003" y="3873079"/>
                <a:ext cx="145440" cy="153720"/>
              </p14:xfrm>
            </p:contentPart>
          </mc:Choice>
          <mc:Fallback xmlns="">
            <p:pic>
              <p:nvPicPr>
                <p:cNvPr id="159" name="Ink 158">
                  <a:extLst>
                    <a:ext uri="{FF2B5EF4-FFF2-40B4-BE49-F238E27FC236}">
                      <a16:creationId xmlns:a16="http://schemas.microsoft.com/office/drawing/2014/main" id="{539F9F64-6D7D-A044-E8E9-16E7ED6A9F58}"/>
                    </a:ext>
                  </a:extLst>
                </p:cNvPr>
                <p:cNvPicPr/>
                <p:nvPr/>
              </p:nvPicPr>
              <p:blipFill>
                <a:blip r:embed="rId61"/>
                <a:stretch>
                  <a:fillRect/>
                </a:stretch>
              </p:blipFill>
              <p:spPr>
                <a:xfrm>
                  <a:off x="4487003" y="3864439"/>
                  <a:ext cx="16308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60" name="Ink 159">
                  <a:extLst>
                    <a:ext uri="{FF2B5EF4-FFF2-40B4-BE49-F238E27FC236}">
                      <a16:creationId xmlns:a16="http://schemas.microsoft.com/office/drawing/2014/main" id="{1F55A292-6461-3BBC-171B-D75F68647554}"/>
                    </a:ext>
                  </a:extLst>
                </p14:cNvPr>
                <p14:cNvContentPartPr/>
                <p14:nvPr/>
              </p14:nvContentPartPr>
              <p14:xfrm>
                <a:off x="4847723" y="3838879"/>
                <a:ext cx="110880" cy="120600"/>
              </p14:xfrm>
            </p:contentPart>
          </mc:Choice>
          <mc:Fallback xmlns="">
            <p:pic>
              <p:nvPicPr>
                <p:cNvPr id="160" name="Ink 159">
                  <a:extLst>
                    <a:ext uri="{FF2B5EF4-FFF2-40B4-BE49-F238E27FC236}">
                      <a16:creationId xmlns:a16="http://schemas.microsoft.com/office/drawing/2014/main" id="{1F55A292-6461-3BBC-171B-D75F68647554}"/>
                    </a:ext>
                  </a:extLst>
                </p:cNvPr>
                <p:cNvPicPr/>
                <p:nvPr/>
              </p:nvPicPr>
              <p:blipFill>
                <a:blip r:embed="rId63"/>
                <a:stretch>
                  <a:fillRect/>
                </a:stretch>
              </p:blipFill>
              <p:spPr>
                <a:xfrm>
                  <a:off x="4838723" y="3829879"/>
                  <a:ext cx="128520" cy="138240"/>
                </a:xfrm>
                <a:prstGeom prst="rect">
                  <a:avLst/>
                </a:prstGeom>
              </p:spPr>
            </p:pic>
          </mc:Fallback>
        </mc:AlternateContent>
      </p:grpSp>
      <p:grpSp>
        <p:nvGrpSpPr>
          <p:cNvPr id="167" name="Group 166">
            <a:extLst>
              <a:ext uri="{FF2B5EF4-FFF2-40B4-BE49-F238E27FC236}">
                <a16:creationId xmlns:a16="http://schemas.microsoft.com/office/drawing/2014/main" id="{E9729ECE-53EF-3925-EB2D-D27A56BDC631}"/>
              </a:ext>
            </a:extLst>
          </p:cNvPr>
          <p:cNvGrpSpPr/>
          <p:nvPr/>
        </p:nvGrpSpPr>
        <p:grpSpPr>
          <a:xfrm>
            <a:off x="5139323" y="3790999"/>
            <a:ext cx="314640" cy="215640"/>
            <a:chOff x="5139323" y="3790999"/>
            <a:chExt cx="314640" cy="215640"/>
          </a:xfrm>
        </p:grpSpPr>
        <mc:AlternateContent xmlns:mc="http://schemas.openxmlformats.org/markup-compatibility/2006" xmlns:p14="http://schemas.microsoft.com/office/powerpoint/2010/main">
          <mc:Choice Requires="p14">
            <p:contentPart p14:bwMode="auto" r:id="rId64">
              <p14:nvContentPartPr>
                <p14:cNvPr id="162" name="Ink 161">
                  <a:extLst>
                    <a:ext uri="{FF2B5EF4-FFF2-40B4-BE49-F238E27FC236}">
                      <a16:creationId xmlns:a16="http://schemas.microsoft.com/office/drawing/2014/main" id="{E6B5ACA1-86E3-E552-4C02-0E9EEAC5F8A3}"/>
                    </a:ext>
                  </a:extLst>
                </p14:cNvPr>
                <p14:cNvContentPartPr/>
                <p14:nvPr/>
              </p14:nvContentPartPr>
              <p14:xfrm>
                <a:off x="5139323" y="3886039"/>
                <a:ext cx="70560" cy="8640"/>
              </p14:xfrm>
            </p:contentPart>
          </mc:Choice>
          <mc:Fallback xmlns="">
            <p:pic>
              <p:nvPicPr>
                <p:cNvPr id="162" name="Ink 161">
                  <a:extLst>
                    <a:ext uri="{FF2B5EF4-FFF2-40B4-BE49-F238E27FC236}">
                      <a16:creationId xmlns:a16="http://schemas.microsoft.com/office/drawing/2014/main" id="{E6B5ACA1-86E3-E552-4C02-0E9EEAC5F8A3}"/>
                    </a:ext>
                  </a:extLst>
                </p:cNvPr>
                <p:cNvPicPr/>
                <p:nvPr/>
              </p:nvPicPr>
              <p:blipFill>
                <a:blip r:embed="rId65"/>
                <a:stretch>
                  <a:fillRect/>
                </a:stretch>
              </p:blipFill>
              <p:spPr>
                <a:xfrm>
                  <a:off x="5130323" y="3877039"/>
                  <a:ext cx="882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63" name="Ink 162">
                  <a:extLst>
                    <a:ext uri="{FF2B5EF4-FFF2-40B4-BE49-F238E27FC236}">
                      <a16:creationId xmlns:a16="http://schemas.microsoft.com/office/drawing/2014/main" id="{180F2682-FF0A-95B6-EE92-E112452771B5}"/>
                    </a:ext>
                  </a:extLst>
                </p14:cNvPr>
                <p14:cNvContentPartPr/>
                <p14:nvPr/>
              </p14:nvContentPartPr>
              <p14:xfrm>
                <a:off x="5155163" y="3924919"/>
                <a:ext cx="78120" cy="16560"/>
              </p14:xfrm>
            </p:contentPart>
          </mc:Choice>
          <mc:Fallback xmlns="">
            <p:pic>
              <p:nvPicPr>
                <p:cNvPr id="163" name="Ink 162">
                  <a:extLst>
                    <a:ext uri="{FF2B5EF4-FFF2-40B4-BE49-F238E27FC236}">
                      <a16:creationId xmlns:a16="http://schemas.microsoft.com/office/drawing/2014/main" id="{180F2682-FF0A-95B6-EE92-E112452771B5}"/>
                    </a:ext>
                  </a:extLst>
                </p:cNvPr>
                <p:cNvPicPr/>
                <p:nvPr/>
              </p:nvPicPr>
              <p:blipFill>
                <a:blip r:embed="rId67"/>
                <a:stretch>
                  <a:fillRect/>
                </a:stretch>
              </p:blipFill>
              <p:spPr>
                <a:xfrm>
                  <a:off x="5146523" y="3916279"/>
                  <a:ext cx="9576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65" name="Ink 164">
                  <a:extLst>
                    <a:ext uri="{FF2B5EF4-FFF2-40B4-BE49-F238E27FC236}">
                      <a16:creationId xmlns:a16="http://schemas.microsoft.com/office/drawing/2014/main" id="{C30EB9D4-0F24-E57D-0380-5FB92DD8B453}"/>
                    </a:ext>
                  </a:extLst>
                </p14:cNvPr>
                <p14:cNvContentPartPr/>
                <p14:nvPr/>
              </p14:nvContentPartPr>
              <p14:xfrm>
                <a:off x="5226443" y="3819079"/>
                <a:ext cx="164880" cy="187560"/>
              </p14:xfrm>
            </p:contentPart>
          </mc:Choice>
          <mc:Fallback xmlns="">
            <p:pic>
              <p:nvPicPr>
                <p:cNvPr id="165" name="Ink 164">
                  <a:extLst>
                    <a:ext uri="{FF2B5EF4-FFF2-40B4-BE49-F238E27FC236}">
                      <a16:creationId xmlns:a16="http://schemas.microsoft.com/office/drawing/2014/main" id="{C30EB9D4-0F24-E57D-0380-5FB92DD8B453}"/>
                    </a:ext>
                  </a:extLst>
                </p:cNvPr>
                <p:cNvPicPr/>
                <p:nvPr/>
              </p:nvPicPr>
              <p:blipFill>
                <a:blip r:embed="rId69"/>
                <a:stretch>
                  <a:fillRect/>
                </a:stretch>
              </p:blipFill>
              <p:spPr>
                <a:xfrm>
                  <a:off x="5217803" y="3810439"/>
                  <a:ext cx="18252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66" name="Ink 165">
                  <a:extLst>
                    <a:ext uri="{FF2B5EF4-FFF2-40B4-BE49-F238E27FC236}">
                      <a16:creationId xmlns:a16="http://schemas.microsoft.com/office/drawing/2014/main" id="{D6065F0D-5113-85CF-3A77-82F714FD052D}"/>
                    </a:ext>
                  </a:extLst>
                </p14:cNvPr>
                <p14:cNvContentPartPr/>
                <p14:nvPr/>
              </p14:nvContentPartPr>
              <p14:xfrm>
                <a:off x="5336603" y="3790999"/>
                <a:ext cx="117360" cy="24480"/>
              </p14:xfrm>
            </p:contentPart>
          </mc:Choice>
          <mc:Fallback xmlns="">
            <p:pic>
              <p:nvPicPr>
                <p:cNvPr id="166" name="Ink 165">
                  <a:extLst>
                    <a:ext uri="{FF2B5EF4-FFF2-40B4-BE49-F238E27FC236}">
                      <a16:creationId xmlns:a16="http://schemas.microsoft.com/office/drawing/2014/main" id="{D6065F0D-5113-85CF-3A77-82F714FD052D}"/>
                    </a:ext>
                  </a:extLst>
                </p:cNvPr>
                <p:cNvPicPr/>
                <p:nvPr/>
              </p:nvPicPr>
              <p:blipFill>
                <a:blip r:embed="rId71"/>
                <a:stretch>
                  <a:fillRect/>
                </a:stretch>
              </p:blipFill>
              <p:spPr>
                <a:xfrm>
                  <a:off x="5327963" y="3781999"/>
                  <a:ext cx="135000" cy="42120"/>
                </a:xfrm>
                <a:prstGeom prst="rect">
                  <a:avLst/>
                </a:prstGeom>
              </p:spPr>
            </p:pic>
          </mc:Fallback>
        </mc:AlternateContent>
      </p:grpSp>
      <p:grpSp>
        <p:nvGrpSpPr>
          <p:cNvPr id="181" name="Group 180">
            <a:extLst>
              <a:ext uri="{FF2B5EF4-FFF2-40B4-BE49-F238E27FC236}">
                <a16:creationId xmlns:a16="http://schemas.microsoft.com/office/drawing/2014/main" id="{303C55F2-B784-EAE9-17D9-5A49E551500B}"/>
              </a:ext>
            </a:extLst>
          </p:cNvPr>
          <p:cNvGrpSpPr/>
          <p:nvPr/>
        </p:nvGrpSpPr>
        <p:grpSpPr>
          <a:xfrm>
            <a:off x="6348923" y="3799279"/>
            <a:ext cx="1147680" cy="308520"/>
            <a:chOff x="6348923" y="3799279"/>
            <a:chExt cx="1147680" cy="308520"/>
          </a:xfrm>
        </p:grpSpPr>
        <mc:AlternateContent xmlns:mc="http://schemas.openxmlformats.org/markup-compatibility/2006" xmlns:p14="http://schemas.microsoft.com/office/powerpoint/2010/main">
          <mc:Choice Requires="p14">
            <p:contentPart p14:bwMode="auto" r:id="rId72">
              <p14:nvContentPartPr>
                <p14:cNvPr id="168" name="Ink 167">
                  <a:extLst>
                    <a:ext uri="{FF2B5EF4-FFF2-40B4-BE49-F238E27FC236}">
                      <a16:creationId xmlns:a16="http://schemas.microsoft.com/office/drawing/2014/main" id="{7007282A-E984-DB72-24F7-391D630990D2}"/>
                    </a:ext>
                  </a:extLst>
                </p14:cNvPr>
                <p14:cNvContentPartPr/>
                <p14:nvPr/>
              </p14:nvContentPartPr>
              <p14:xfrm>
                <a:off x="6348923" y="3849679"/>
                <a:ext cx="88560" cy="93240"/>
              </p14:xfrm>
            </p:contentPart>
          </mc:Choice>
          <mc:Fallback xmlns="">
            <p:pic>
              <p:nvPicPr>
                <p:cNvPr id="168" name="Ink 167">
                  <a:extLst>
                    <a:ext uri="{FF2B5EF4-FFF2-40B4-BE49-F238E27FC236}">
                      <a16:creationId xmlns:a16="http://schemas.microsoft.com/office/drawing/2014/main" id="{7007282A-E984-DB72-24F7-391D630990D2}"/>
                    </a:ext>
                  </a:extLst>
                </p:cNvPr>
                <p:cNvPicPr/>
                <p:nvPr/>
              </p:nvPicPr>
              <p:blipFill>
                <a:blip r:embed="rId73"/>
                <a:stretch>
                  <a:fillRect/>
                </a:stretch>
              </p:blipFill>
              <p:spPr>
                <a:xfrm>
                  <a:off x="6340283" y="3841039"/>
                  <a:ext cx="10620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69" name="Ink 168">
                  <a:extLst>
                    <a:ext uri="{FF2B5EF4-FFF2-40B4-BE49-F238E27FC236}">
                      <a16:creationId xmlns:a16="http://schemas.microsoft.com/office/drawing/2014/main" id="{8BFE8178-1F95-1362-88D0-CF70B0DDBB3E}"/>
                    </a:ext>
                  </a:extLst>
                </p14:cNvPr>
                <p14:cNvContentPartPr/>
                <p14:nvPr/>
              </p14:nvContentPartPr>
              <p14:xfrm>
                <a:off x="6488603" y="3815119"/>
                <a:ext cx="84600" cy="112320"/>
              </p14:xfrm>
            </p:contentPart>
          </mc:Choice>
          <mc:Fallback xmlns="">
            <p:pic>
              <p:nvPicPr>
                <p:cNvPr id="169" name="Ink 168">
                  <a:extLst>
                    <a:ext uri="{FF2B5EF4-FFF2-40B4-BE49-F238E27FC236}">
                      <a16:creationId xmlns:a16="http://schemas.microsoft.com/office/drawing/2014/main" id="{8BFE8178-1F95-1362-88D0-CF70B0DDBB3E}"/>
                    </a:ext>
                  </a:extLst>
                </p:cNvPr>
                <p:cNvPicPr/>
                <p:nvPr/>
              </p:nvPicPr>
              <p:blipFill>
                <a:blip r:embed="rId75"/>
                <a:stretch>
                  <a:fillRect/>
                </a:stretch>
              </p:blipFill>
              <p:spPr>
                <a:xfrm>
                  <a:off x="6479963" y="3806119"/>
                  <a:ext cx="10224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70" name="Ink 169">
                  <a:extLst>
                    <a:ext uri="{FF2B5EF4-FFF2-40B4-BE49-F238E27FC236}">
                      <a16:creationId xmlns:a16="http://schemas.microsoft.com/office/drawing/2014/main" id="{802D44FB-6B16-44E5-7F23-2D48E2F88C72}"/>
                    </a:ext>
                  </a:extLst>
                </p14:cNvPr>
                <p14:cNvContentPartPr/>
                <p14:nvPr/>
              </p14:nvContentPartPr>
              <p14:xfrm>
                <a:off x="6449363" y="3973519"/>
                <a:ext cx="55440" cy="134280"/>
              </p14:xfrm>
            </p:contentPart>
          </mc:Choice>
          <mc:Fallback xmlns="">
            <p:pic>
              <p:nvPicPr>
                <p:cNvPr id="170" name="Ink 169">
                  <a:extLst>
                    <a:ext uri="{FF2B5EF4-FFF2-40B4-BE49-F238E27FC236}">
                      <a16:creationId xmlns:a16="http://schemas.microsoft.com/office/drawing/2014/main" id="{802D44FB-6B16-44E5-7F23-2D48E2F88C72}"/>
                    </a:ext>
                  </a:extLst>
                </p:cNvPr>
                <p:cNvPicPr/>
                <p:nvPr/>
              </p:nvPicPr>
              <p:blipFill>
                <a:blip r:embed="rId77"/>
                <a:stretch>
                  <a:fillRect/>
                </a:stretch>
              </p:blipFill>
              <p:spPr>
                <a:xfrm>
                  <a:off x="6440723" y="3964519"/>
                  <a:ext cx="7308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72" name="Ink 171">
                  <a:extLst>
                    <a:ext uri="{FF2B5EF4-FFF2-40B4-BE49-F238E27FC236}">
                      <a16:creationId xmlns:a16="http://schemas.microsoft.com/office/drawing/2014/main" id="{16FD0104-8D26-1515-C169-8CD01CA92ACE}"/>
                    </a:ext>
                  </a:extLst>
                </p14:cNvPr>
                <p14:cNvContentPartPr/>
                <p14:nvPr/>
              </p14:nvContentPartPr>
              <p14:xfrm>
                <a:off x="6724043" y="3946519"/>
                <a:ext cx="43560" cy="18720"/>
              </p14:xfrm>
            </p:contentPart>
          </mc:Choice>
          <mc:Fallback xmlns="">
            <p:pic>
              <p:nvPicPr>
                <p:cNvPr id="172" name="Ink 171">
                  <a:extLst>
                    <a:ext uri="{FF2B5EF4-FFF2-40B4-BE49-F238E27FC236}">
                      <a16:creationId xmlns:a16="http://schemas.microsoft.com/office/drawing/2014/main" id="{16FD0104-8D26-1515-C169-8CD01CA92ACE}"/>
                    </a:ext>
                  </a:extLst>
                </p:cNvPr>
                <p:cNvPicPr/>
                <p:nvPr/>
              </p:nvPicPr>
              <p:blipFill>
                <a:blip r:embed="rId79"/>
                <a:stretch>
                  <a:fillRect/>
                </a:stretch>
              </p:blipFill>
              <p:spPr>
                <a:xfrm>
                  <a:off x="6715043" y="3937519"/>
                  <a:ext cx="612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73" name="Ink 172">
                  <a:extLst>
                    <a:ext uri="{FF2B5EF4-FFF2-40B4-BE49-F238E27FC236}">
                      <a16:creationId xmlns:a16="http://schemas.microsoft.com/office/drawing/2014/main" id="{EAB5E983-D629-BA55-DF45-54088B9E8254}"/>
                    </a:ext>
                  </a:extLst>
                </p14:cNvPr>
                <p14:cNvContentPartPr/>
                <p14:nvPr/>
              </p14:nvContentPartPr>
              <p14:xfrm>
                <a:off x="6720083" y="3893959"/>
                <a:ext cx="43920" cy="126360"/>
              </p14:xfrm>
            </p:contentPart>
          </mc:Choice>
          <mc:Fallback xmlns="">
            <p:pic>
              <p:nvPicPr>
                <p:cNvPr id="173" name="Ink 172">
                  <a:extLst>
                    <a:ext uri="{FF2B5EF4-FFF2-40B4-BE49-F238E27FC236}">
                      <a16:creationId xmlns:a16="http://schemas.microsoft.com/office/drawing/2014/main" id="{EAB5E983-D629-BA55-DF45-54088B9E8254}"/>
                    </a:ext>
                  </a:extLst>
                </p:cNvPr>
                <p:cNvPicPr/>
                <p:nvPr/>
              </p:nvPicPr>
              <p:blipFill>
                <a:blip r:embed="rId81"/>
                <a:stretch>
                  <a:fillRect/>
                </a:stretch>
              </p:blipFill>
              <p:spPr>
                <a:xfrm>
                  <a:off x="6711083" y="3885319"/>
                  <a:ext cx="615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74" name="Ink 173">
                  <a:extLst>
                    <a:ext uri="{FF2B5EF4-FFF2-40B4-BE49-F238E27FC236}">
                      <a16:creationId xmlns:a16="http://schemas.microsoft.com/office/drawing/2014/main" id="{36C5C509-6AA9-7D55-3939-295E5362DF6D}"/>
                    </a:ext>
                  </a:extLst>
                </p14:cNvPr>
                <p14:cNvContentPartPr/>
                <p14:nvPr/>
              </p14:nvContentPartPr>
              <p14:xfrm>
                <a:off x="6850043" y="3886039"/>
                <a:ext cx="77760" cy="135720"/>
              </p14:xfrm>
            </p:contentPart>
          </mc:Choice>
          <mc:Fallback xmlns="">
            <p:pic>
              <p:nvPicPr>
                <p:cNvPr id="174" name="Ink 173">
                  <a:extLst>
                    <a:ext uri="{FF2B5EF4-FFF2-40B4-BE49-F238E27FC236}">
                      <a16:creationId xmlns:a16="http://schemas.microsoft.com/office/drawing/2014/main" id="{36C5C509-6AA9-7D55-3939-295E5362DF6D}"/>
                    </a:ext>
                  </a:extLst>
                </p:cNvPr>
                <p:cNvPicPr/>
                <p:nvPr/>
              </p:nvPicPr>
              <p:blipFill>
                <a:blip r:embed="rId83"/>
                <a:stretch>
                  <a:fillRect/>
                </a:stretch>
              </p:blipFill>
              <p:spPr>
                <a:xfrm>
                  <a:off x="6841403" y="3877039"/>
                  <a:ext cx="9540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75" name="Ink 174">
                  <a:extLst>
                    <a:ext uri="{FF2B5EF4-FFF2-40B4-BE49-F238E27FC236}">
                      <a16:creationId xmlns:a16="http://schemas.microsoft.com/office/drawing/2014/main" id="{8E25413A-8337-8937-84BE-26F343BE95DF}"/>
                    </a:ext>
                  </a:extLst>
                </p14:cNvPr>
                <p14:cNvContentPartPr/>
                <p14:nvPr/>
              </p14:nvContentPartPr>
              <p14:xfrm>
                <a:off x="7125803" y="3903319"/>
                <a:ext cx="31680" cy="14400"/>
              </p14:xfrm>
            </p:contentPart>
          </mc:Choice>
          <mc:Fallback xmlns="">
            <p:pic>
              <p:nvPicPr>
                <p:cNvPr id="175" name="Ink 174">
                  <a:extLst>
                    <a:ext uri="{FF2B5EF4-FFF2-40B4-BE49-F238E27FC236}">
                      <a16:creationId xmlns:a16="http://schemas.microsoft.com/office/drawing/2014/main" id="{8E25413A-8337-8937-84BE-26F343BE95DF}"/>
                    </a:ext>
                  </a:extLst>
                </p:cNvPr>
                <p:cNvPicPr/>
                <p:nvPr/>
              </p:nvPicPr>
              <p:blipFill>
                <a:blip r:embed="rId85"/>
                <a:stretch>
                  <a:fillRect/>
                </a:stretch>
              </p:blipFill>
              <p:spPr>
                <a:xfrm>
                  <a:off x="7116803" y="3894319"/>
                  <a:ext cx="4932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76" name="Ink 175">
                  <a:extLst>
                    <a:ext uri="{FF2B5EF4-FFF2-40B4-BE49-F238E27FC236}">
                      <a16:creationId xmlns:a16="http://schemas.microsoft.com/office/drawing/2014/main" id="{1557D09C-23D5-0701-FE9E-CB6F3B653E47}"/>
                    </a:ext>
                  </a:extLst>
                </p14:cNvPr>
                <p14:cNvContentPartPr/>
                <p14:nvPr/>
              </p14:nvContentPartPr>
              <p14:xfrm>
                <a:off x="7149563" y="3925279"/>
                <a:ext cx="37440" cy="360"/>
              </p14:xfrm>
            </p:contentPart>
          </mc:Choice>
          <mc:Fallback xmlns="">
            <p:pic>
              <p:nvPicPr>
                <p:cNvPr id="176" name="Ink 175">
                  <a:extLst>
                    <a:ext uri="{FF2B5EF4-FFF2-40B4-BE49-F238E27FC236}">
                      <a16:creationId xmlns:a16="http://schemas.microsoft.com/office/drawing/2014/main" id="{1557D09C-23D5-0701-FE9E-CB6F3B653E47}"/>
                    </a:ext>
                  </a:extLst>
                </p:cNvPr>
                <p:cNvPicPr/>
                <p:nvPr/>
              </p:nvPicPr>
              <p:blipFill>
                <a:blip r:embed="rId87"/>
                <a:stretch>
                  <a:fillRect/>
                </a:stretch>
              </p:blipFill>
              <p:spPr>
                <a:xfrm>
                  <a:off x="7140563" y="3916639"/>
                  <a:ext cx="55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77" name="Ink 176">
                  <a:extLst>
                    <a:ext uri="{FF2B5EF4-FFF2-40B4-BE49-F238E27FC236}">
                      <a16:creationId xmlns:a16="http://schemas.microsoft.com/office/drawing/2014/main" id="{54FA01C5-1A15-19B5-D19F-7A38741AB28B}"/>
                    </a:ext>
                  </a:extLst>
                </p14:cNvPr>
                <p14:cNvContentPartPr/>
                <p14:nvPr/>
              </p14:nvContentPartPr>
              <p14:xfrm>
                <a:off x="7260083" y="3846799"/>
                <a:ext cx="23760" cy="118800"/>
              </p14:xfrm>
            </p:contentPart>
          </mc:Choice>
          <mc:Fallback xmlns="">
            <p:pic>
              <p:nvPicPr>
                <p:cNvPr id="177" name="Ink 176">
                  <a:extLst>
                    <a:ext uri="{FF2B5EF4-FFF2-40B4-BE49-F238E27FC236}">
                      <a16:creationId xmlns:a16="http://schemas.microsoft.com/office/drawing/2014/main" id="{54FA01C5-1A15-19B5-D19F-7A38741AB28B}"/>
                    </a:ext>
                  </a:extLst>
                </p:cNvPr>
                <p:cNvPicPr/>
                <p:nvPr/>
              </p:nvPicPr>
              <p:blipFill>
                <a:blip r:embed="rId89"/>
                <a:stretch>
                  <a:fillRect/>
                </a:stretch>
              </p:blipFill>
              <p:spPr>
                <a:xfrm>
                  <a:off x="7251443" y="3837799"/>
                  <a:ext cx="4140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78" name="Ink 177">
                  <a:extLst>
                    <a:ext uri="{FF2B5EF4-FFF2-40B4-BE49-F238E27FC236}">
                      <a16:creationId xmlns:a16="http://schemas.microsoft.com/office/drawing/2014/main" id="{9505DC0E-5574-9863-B8B4-BEF20BEA8D5E}"/>
                    </a:ext>
                  </a:extLst>
                </p14:cNvPr>
                <p14:cNvContentPartPr/>
                <p14:nvPr/>
              </p14:nvContentPartPr>
              <p14:xfrm>
                <a:off x="7337843" y="3870199"/>
                <a:ext cx="127800" cy="159480"/>
              </p14:xfrm>
            </p:contentPart>
          </mc:Choice>
          <mc:Fallback xmlns="">
            <p:pic>
              <p:nvPicPr>
                <p:cNvPr id="178" name="Ink 177">
                  <a:extLst>
                    <a:ext uri="{FF2B5EF4-FFF2-40B4-BE49-F238E27FC236}">
                      <a16:creationId xmlns:a16="http://schemas.microsoft.com/office/drawing/2014/main" id="{9505DC0E-5574-9863-B8B4-BEF20BEA8D5E}"/>
                    </a:ext>
                  </a:extLst>
                </p:cNvPr>
                <p:cNvPicPr/>
                <p:nvPr/>
              </p:nvPicPr>
              <p:blipFill>
                <a:blip r:embed="rId91"/>
                <a:stretch>
                  <a:fillRect/>
                </a:stretch>
              </p:blipFill>
              <p:spPr>
                <a:xfrm>
                  <a:off x="7329203" y="3861199"/>
                  <a:ext cx="14544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79" name="Ink 178">
                  <a:extLst>
                    <a:ext uri="{FF2B5EF4-FFF2-40B4-BE49-F238E27FC236}">
                      <a16:creationId xmlns:a16="http://schemas.microsoft.com/office/drawing/2014/main" id="{492EE7B6-1811-C1C0-C871-B2C2E5BFEAFD}"/>
                    </a:ext>
                  </a:extLst>
                </p14:cNvPr>
                <p14:cNvContentPartPr/>
                <p14:nvPr/>
              </p14:nvContentPartPr>
              <p14:xfrm>
                <a:off x="7366283" y="3853279"/>
                <a:ext cx="130320" cy="80640"/>
              </p14:xfrm>
            </p:contentPart>
          </mc:Choice>
          <mc:Fallback xmlns="">
            <p:pic>
              <p:nvPicPr>
                <p:cNvPr id="179" name="Ink 178">
                  <a:extLst>
                    <a:ext uri="{FF2B5EF4-FFF2-40B4-BE49-F238E27FC236}">
                      <a16:creationId xmlns:a16="http://schemas.microsoft.com/office/drawing/2014/main" id="{492EE7B6-1811-C1C0-C871-B2C2E5BFEAFD}"/>
                    </a:ext>
                  </a:extLst>
                </p:cNvPr>
                <p:cNvPicPr/>
                <p:nvPr/>
              </p:nvPicPr>
              <p:blipFill>
                <a:blip r:embed="rId93"/>
                <a:stretch>
                  <a:fillRect/>
                </a:stretch>
              </p:blipFill>
              <p:spPr>
                <a:xfrm>
                  <a:off x="7357283" y="3844639"/>
                  <a:ext cx="14796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80" name="Ink 179">
                  <a:extLst>
                    <a:ext uri="{FF2B5EF4-FFF2-40B4-BE49-F238E27FC236}">
                      <a16:creationId xmlns:a16="http://schemas.microsoft.com/office/drawing/2014/main" id="{41C5671D-0449-CC54-C187-4A2BDDC01E17}"/>
                    </a:ext>
                  </a:extLst>
                </p14:cNvPr>
                <p14:cNvContentPartPr/>
                <p14:nvPr/>
              </p14:nvContentPartPr>
              <p14:xfrm>
                <a:off x="7115003" y="3799279"/>
                <a:ext cx="145080" cy="200880"/>
              </p14:xfrm>
            </p:contentPart>
          </mc:Choice>
          <mc:Fallback xmlns="">
            <p:pic>
              <p:nvPicPr>
                <p:cNvPr id="180" name="Ink 179">
                  <a:extLst>
                    <a:ext uri="{FF2B5EF4-FFF2-40B4-BE49-F238E27FC236}">
                      <a16:creationId xmlns:a16="http://schemas.microsoft.com/office/drawing/2014/main" id="{41C5671D-0449-CC54-C187-4A2BDDC01E17}"/>
                    </a:ext>
                  </a:extLst>
                </p:cNvPr>
                <p:cNvPicPr/>
                <p:nvPr/>
              </p:nvPicPr>
              <p:blipFill>
                <a:blip r:embed="rId95"/>
                <a:stretch>
                  <a:fillRect/>
                </a:stretch>
              </p:blipFill>
              <p:spPr>
                <a:xfrm>
                  <a:off x="7106003" y="3790639"/>
                  <a:ext cx="162720" cy="218520"/>
                </a:xfrm>
                <a:prstGeom prst="rect">
                  <a:avLst/>
                </a:prstGeom>
              </p:spPr>
            </p:pic>
          </mc:Fallback>
        </mc:AlternateContent>
      </p:gr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17</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156" name="Shape 156"/>
          <p:cNvPicPr preferRelativeResize="0"/>
          <p:nvPr/>
        </p:nvPicPr>
        <p:blipFill rotWithShape="1">
          <a:blip r:embed="rId3">
            <a:alphaModFix/>
          </a:blip>
          <a:srcRect/>
          <a:stretch/>
        </p:blipFill>
        <p:spPr>
          <a:xfrm>
            <a:off x="685800" y="457200"/>
            <a:ext cx="8077199" cy="375165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18</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162" name="Shape 162"/>
          <p:cNvPicPr preferRelativeResize="0"/>
          <p:nvPr/>
        </p:nvPicPr>
        <p:blipFill rotWithShape="1">
          <a:blip r:embed="rId3">
            <a:alphaModFix/>
          </a:blip>
          <a:srcRect/>
          <a:stretch/>
        </p:blipFill>
        <p:spPr>
          <a:xfrm>
            <a:off x="228600" y="1371600"/>
            <a:ext cx="8610599" cy="1066799"/>
          </a:xfrm>
          <a:prstGeom prst="rect">
            <a:avLst/>
          </a:prstGeom>
          <a:noFill/>
          <a:ln>
            <a:noFill/>
          </a:ln>
        </p:spPr>
      </p:pic>
      <p:grpSp>
        <p:nvGrpSpPr>
          <p:cNvPr id="30" name="Group 29">
            <a:extLst>
              <a:ext uri="{FF2B5EF4-FFF2-40B4-BE49-F238E27FC236}">
                <a16:creationId xmlns:a16="http://schemas.microsoft.com/office/drawing/2014/main" id="{2ED533D9-8E1F-BECC-3538-256CD54FA42B}"/>
              </a:ext>
            </a:extLst>
          </p:cNvPr>
          <p:cNvGrpSpPr/>
          <p:nvPr/>
        </p:nvGrpSpPr>
        <p:grpSpPr>
          <a:xfrm>
            <a:off x="1220723" y="2591839"/>
            <a:ext cx="1507680" cy="1234800"/>
            <a:chOff x="1220723" y="2591839"/>
            <a:chExt cx="1507680" cy="123480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931920A-2D81-7FF5-AEDF-B17B5D33DE2B}"/>
                    </a:ext>
                  </a:extLst>
                </p14:cNvPr>
                <p14:cNvContentPartPr/>
                <p14:nvPr/>
              </p14:nvContentPartPr>
              <p14:xfrm>
                <a:off x="1220723" y="2591839"/>
                <a:ext cx="782640" cy="1233000"/>
              </p14:xfrm>
            </p:contentPart>
          </mc:Choice>
          <mc:Fallback xmlns="">
            <p:pic>
              <p:nvPicPr>
                <p:cNvPr id="5" name="Ink 4">
                  <a:extLst>
                    <a:ext uri="{FF2B5EF4-FFF2-40B4-BE49-F238E27FC236}">
                      <a16:creationId xmlns:a16="http://schemas.microsoft.com/office/drawing/2014/main" id="{F931920A-2D81-7FF5-AEDF-B17B5D33DE2B}"/>
                    </a:ext>
                  </a:extLst>
                </p:cNvPr>
                <p:cNvPicPr/>
                <p:nvPr/>
              </p:nvPicPr>
              <p:blipFill>
                <a:blip r:embed="rId5"/>
                <a:stretch>
                  <a:fillRect/>
                </a:stretch>
              </p:blipFill>
              <p:spPr>
                <a:xfrm>
                  <a:off x="1211723" y="2583199"/>
                  <a:ext cx="800280" cy="1250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325E3B10-D0EE-3911-8A00-A97D4E21A5E6}"/>
                    </a:ext>
                  </a:extLst>
                </p14:cNvPr>
                <p14:cNvContentPartPr/>
                <p14:nvPr/>
              </p14:nvContentPartPr>
              <p14:xfrm>
                <a:off x="2128643" y="2638639"/>
                <a:ext cx="599760" cy="1188000"/>
              </p14:xfrm>
            </p:contentPart>
          </mc:Choice>
          <mc:Fallback xmlns="">
            <p:pic>
              <p:nvPicPr>
                <p:cNvPr id="9" name="Ink 8">
                  <a:extLst>
                    <a:ext uri="{FF2B5EF4-FFF2-40B4-BE49-F238E27FC236}">
                      <a16:creationId xmlns:a16="http://schemas.microsoft.com/office/drawing/2014/main" id="{325E3B10-D0EE-3911-8A00-A97D4E21A5E6}"/>
                    </a:ext>
                  </a:extLst>
                </p:cNvPr>
                <p:cNvPicPr/>
                <p:nvPr/>
              </p:nvPicPr>
              <p:blipFill>
                <a:blip r:embed="rId7"/>
                <a:stretch>
                  <a:fillRect/>
                </a:stretch>
              </p:blipFill>
              <p:spPr>
                <a:xfrm>
                  <a:off x="2119643" y="2629639"/>
                  <a:ext cx="617400" cy="1205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F3527475-8279-5A59-6EBC-8A2FDB093715}"/>
                    </a:ext>
                  </a:extLst>
                </p14:cNvPr>
                <p14:cNvContentPartPr/>
                <p14:nvPr/>
              </p14:nvContentPartPr>
              <p14:xfrm>
                <a:off x="1742003" y="2924119"/>
                <a:ext cx="812160" cy="231120"/>
              </p14:xfrm>
            </p:contentPart>
          </mc:Choice>
          <mc:Fallback xmlns="">
            <p:pic>
              <p:nvPicPr>
                <p:cNvPr id="16" name="Ink 15">
                  <a:extLst>
                    <a:ext uri="{FF2B5EF4-FFF2-40B4-BE49-F238E27FC236}">
                      <a16:creationId xmlns:a16="http://schemas.microsoft.com/office/drawing/2014/main" id="{F3527475-8279-5A59-6EBC-8A2FDB093715}"/>
                    </a:ext>
                  </a:extLst>
                </p:cNvPr>
                <p:cNvPicPr/>
                <p:nvPr/>
              </p:nvPicPr>
              <p:blipFill>
                <a:blip r:embed="rId9"/>
                <a:stretch>
                  <a:fillRect/>
                </a:stretch>
              </p:blipFill>
              <p:spPr>
                <a:xfrm>
                  <a:off x="1733363" y="2915479"/>
                  <a:ext cx="82980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C757ED02-3CF3-2708-48F4-A4D4B2C72134}"/>
                    </a:ext>
                  </a:extLst>
                </p14:cNvPr>
                <p14:cNvContentPartPr/>
                <p14:nvPr/>
              </p14:nvContentPartPr>
              <p14:xfrm>
                <a:off x="1694843" y="3160639"/>
                <a:ext cx="708840" cy="221760"/>
              </p14:xfrm>
            </p:contentPart>
          </mc:Choice>
          <mc:Fallback xmlns="">
            <p:pic>
              <p:nvPicPr>
                <p:cNvPr id="24" name="Ink 23">
                  <a:extLst>
                    <a:ext uri="{FF2B5EF4-FFF2-40B4-BE49-F238E27FC236}">
                      <a16:creationId xmlns:a16="http://schemas.microsoft.com/office/drawing/2014/main" id="{C757ED02-3CF3-2708-48F4-A4D4B2C72134}"/>
                    </a:ext>
                  </a:extLst>
                </p:cNvPr>
                <p:cNvPicPr/>
                <p:nvPr/>
              </p:nvPicPr>
              <p:blipFill>
                <a:blip r:embed="rId11"/>
                <a:stretch>
                  <a:fillRect/>
                </a:stretch>
              </p:blipFill>
              <p:spPr>
                <a:xfrm>
                  <a:off x="1685843" y="3151999"/>
                  <a:ext cx="7264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1F51510E-B948-53D0-9733-AD7B569E4FE6}"/>
                    </a:ext>
                  </a:extLst>
                </p14:cNvPr>
                <p14:cNvContentPartPr/>
                <p14:nvPr/>
              </p14:nvContentPartPr>
              <p14:xfrm>
                <a:off x="1718243" y="2908639"/>
                <a:ext cx="685080" cy="498600"/>
              </p14:xfrm>
            </p:contentPart>
          </mc:Choice>
          <mc:Fallback xmlns="">
            <p:pic>
              <p:nvPicPr>
                <p:cNvPr id="28" name="Ink 27">
                  <a:extLst>
                    <a:ext uri="{FF2B5EF4-FFF2-40B4-BE49-F238E27FC236}">
                      <a16:creationId xmlns:a16="http://schemas.microsoft.com/office/drawing/2014/main" id="{1F51510E-B948-53D0-9733-AD7B569E4FE6}"/>
                    </a:ext>
                  </a:extLst>
                </p:cNvPr>
                <p:cNvPicPr/>
                <p:nvPr/>
              </p:nvPicPr>
              <p:blipFill>
                <a:blip r:embed="rId13"/>
                <a:stretch>
                  <a:fillRect/>
                </a:stretch>
              </p:blipFill>
              <p:spPr>
                <a:xfrm>
                  <a:off x="1709603" y="2899639"/>
                  <a:ext cx="702720" cy="516240"/>
                </a:xfrm>
                <a:prstGeom prst="rect">
                  <a:avLst/>
                </a:prstGeom>
              </p:spPr>
            </p:pic>
          </mc:Fallback>
        </mc:AlternateContent>
      </p:gr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p:nvPr/>
        </p:nvSpPr>
        <p:spPr>
          <a:xfrm>
            <a:off x="6481637"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19</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168" name="Shape 168"/>
          <p:cNvPicPr preferRelativeResize="0"/>
          <p:nvPr/>
        </p:nvPicPr>
        <p:blipFill rotWithShape="1">
          <a:blip r:embed="rId3">
            <a:alphaModFix/>
          </a:blip>
          <a:srcRect/>
          <a:stretch/>
        </p:blipFill>
        <p:spPr>
          <a:xfrm>
            <a:off x="990600" y="342900"/>
            <a:ext cx="4800599" cy="474225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p:nvPr/>
        </p:nvSpPr>
        <p:spPr>
          <a:xfrm>
            <a:off x="6553200" y="4761308"/>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2</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65" name="Shape 65"/>
          <p:cNvSpPr txBox="1">
            <a:spLocks noGrp="1"/>
          </p:cNvSpPr>
          <p:nvPr>
            <p:ph type="ctrTitle"/>
          </p:nvPr>
        </p:nvSpPr>
        <p:spPr>
          <a:xfrm>
            <a:off x="685800" y="1401365"/>
            <a:ext cx="7772400" cy="1200149"/>
          </a:xfrm>
          <a:prstGeom prst="rect">
            <a:avLst/>
          </a:prstGeom>
          <a:noFill/>
          <a:ln>
            <a:noFill/>
          </a:ln>
        </p:spPr>
        <p:txBody>
          <a:bodyPr lIns="91425" tIns="45700" rIns="91425" bIns="45700" anchor="b" anchorCtr="1">
            <a:noAutofit/>
          </a:bodyPr>
          <a:lstStyle/>
          <a:p>
            <a:pPr marL="0" marR="0" lvl="0" indent="0" algn="ctr" rtl="0">
              <a:lnSpc>
                <a:spcPct val="100000"/>
              </a:lnSpc>
              <a:spcBef>
                <a:spcPts val="0"/>
              </a:spcBef>
              <a:spcAft>
                <a:spcPts val="0"/>
              </a:spcAft>
              <a:buClr>
                <a:schemeClr val="dk2"/>
              </a:buClr>
              <a:buSzPct val="25000"/>
              <a:buFont typeface="Tahoma"/>
              <a:buNone/>
            </a:pPr>
            <a:r>
              <a:rPr lang="en-GB" sz="4400" b="0" i="0" u="none" strike="noStrike" cap="none" baseline="0">
                <a:solidFill>
                  <a:schemeClr val="dk2"/>
                </a:solidFill>
                <a:latin typeface="Tahoma"/>
                <a:ea typeface="Tahoma"/>
                <a:cs typeface="Tahoma"/>
                <a:sym typeface="Tahoma"/>
              </a:rPr>
              <a:t>Matriks, Relasi, dan Fungsi</a:t>
            </a:r>
          </a:p>
        </p:txBody>
      </p:sp>
      <p:sp>
        <p:nvSpPr>
          <p:cNvPr id="66" name="Shape 66"/>
          <p:cNvSpPr txBox="1">
            <a:spLocks noGrp="1"/>
          </p:cNvSpPr>
          <p:nvPr>
            <p:ph type="subTitle" idx="1"/>
          </p:nvPr>
        </p:nvSpPr>
        <p:spPr>
          <a:xfrm>
            <a:off x="1273175" y="2796777"/>
            <a:ext cx="6400799" cy="1028699"/>
          </a:xfrm>
          <a:prstGeom prst="rect">
            <a:avLst/>
          </a:prstGeom>
          <a:noFill/>
          <a:ln>
            <a:noFill/>
          </a:ln>
        </p:spPr>
        <p:txBody>
          <a:bodyPr lIns="91425" tIns="45700" rIns="91425" bIns="45700" anchor="t" anchorCtr="1">
            <a:noAutofit/>
          </a:bodyPr>
          <a:lstStyle/>
          <a:p>
            <a:pPr marL="0" marR="0" lvl="0" indent="0" algn="ctr" rtl="0">
              <a:lnSpc>
                <a:spcPct val="100000"/>
              </a:lnSpc>
              <a:spcBef>
                <a:spcPts val="640"/>
              </a:spcBef>
              <a:spcAft>
                <a:spcPts val="0"/>
              </a:spcAft>
              <a:buClr>
                <a:schemeClr val="dk1"/>
              </a:buClr>
              <a:buSzPct val="25000"/>
              <a:buFont typeface="Tahoma"/>
              <a:buNone/>
            </a:pPr>
            <a:r>
              <a:rPr lang="en-GB" sz="3200" b="0">
                <a:solidFill>
                  <a:srgbClr val="000000"/>
                </a:solidFill>
                <a:latin typeface="Tahoma"/>
                <a:ea typeface="Tahoma"/>
                <a:cs typeface="Tahoma"/>
                <a:sym typeface="Tahoma"/>
              </a:rPr>
              <a:t>Matematika Diskrit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20</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174" name="Shape 174"/>
          <p:cNvPicPr preferRelativeResize="0"/>
          <p:nvPr/>
        </p:nvPicPr>
        <p:blipFill rotWithShape="1">
          <a:blip r:embed="rId3">
            <a:alphaModFix/>
          </a:blip>
          <a:srcRect/>
          <a:stretch/>
        </p:blipFill>
        <p:spPr>
          <a:xfrm>
            <a:off x="838200" y="457200"/>
            <a:ext cx="7619999" cy="4069556"/>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170" name="Ink 169">
                <a:extLst>
                  <a:ext uri="{FF2B5EF4-FFF2-40B4-BE49-F238E27FC236}">
                    <a16:creationId xmlns:a16="http://schemas.microsoft.com/office/drawing/2014/main" id="{D734E606-141A-D93D-099B-F0E97E325E41}"/>
                  </a:ext>
                </a:extLst>
              </p14:cNvPr>
              <p14:cNvContentPartPr/>
              <p14:nvPr/>
            </p14:nvContentPartPr>
            <p14:xfrm>
              <a:off x="8071523" y="2055799"/>
              <a:ext cx="360" cy="1800"/>
            </p14:xfrm>
          </p:contentPart>
        </mc:Choice>
        <mc:Fallback xmlns="">
          <p:pic>
            <p:nvPicPr>
              <p:cNvPr id="170" name="Ink 169">
                <a:extLst>
                  <a:ext uri="{FF2B5EF4-FFF2-40B4-BE49-F238E27FC236}">
                    <a16:creationId xmlns:a16="http://schemas.microsoft.com/office/drawing/2014/main" id="{D734E606-141A-D93D-099B-F0E97E325E41}"/>
                  </a:ext>
                </a:extLst>
              </p:cNvPr>
              <p:cNvPicPr/>
              <p:nvPr/>
            </p:nvPicPr>
            <p:blipFill>
              <a:blip r:embed="rId5"/>
              <a:stretch>
                <a:fillRect/>
              </a:stretch>
            </p:blipFill>
            <p:spPr>
              <a:xfrm>
                <a:off x="8062883" y="2047159"/>
                <a:ext cx="18000" cy="19440"/>
              </a:xfrm>
              <a:prstGeom prst="rect">
                <a:avLst/>
              </a:prstGeom>
            </p:spPr>
          </p:pic>
        </mc:Fallback>
      </mc:AlternateContent>
      <p:grpSp>
        <p:nvGrpSpPr>
          <p:cNvPr id="194" name="Group 193">
            <a:extLst>
              <a:ext uri="{FF2B5EF4-FFF2-40B4-BE49-F238E27FC236}">
                <a16:creationId xmlns:a16="http://schemas.microsoft.com/office/drawing/2014/main" id="{E2B5623A-FCC0-8749-4016-6E05E73C5EF1}"/>
              </a:ext>
            </a:extLst>
          </p:cNvPr>
          <p:cNvGrpSpPr/>
          <p:nvPr/>
        </p:nvGrpSpPr>
        <p:grpSpPr>
          <a:xfrm>
            <a:off x="4966163" y="2798479"/>
            <a:ext cx="125640" cy="212040"/>
            <a:chOff x="4966163" y="2798479"/>
            <a:chExt cx="125640" cy="212040"/>
          </a:xfrm>
        </p:grpSpPr>
        <mc:AlternateContent xmlns:mc="http://schemas.openxmlformats.org/markup-compatibility/2006" xmlns:p14="http://schemas.microsoft.com/office/powerpoint/2010/main">
          <mc:Choice Requires="p14">
            <p:contentPart p14:bwMode="auto" r:id="rId6">
              <p14:nvContentPartPr>
                <p14:cNvPr id="188" name="Ink 187">
                  <a:extLst>
                    <a:ext uri="{FF2B5EF4-FFF2-40B4-BE49-F238E27FC236}">
                      <a16:creationId xmlns:a16="http://schemas.microsoft.com/office/drawing/2014/main" id="{9E81A810-B1AD-7CCD-B402-E9F092A97289}"/>
                    </a:ext>
                  </a:extLst>
                </p14:cNvPr>
                <p14:cNvContentPartPr/>
                <p14:nvPr/>
              </p14:nvContentPartPr>
              <p14:xfrm>
                <a:off x="4966163" y="2818639"/>
                <a:ext cx="125640" cy="154080"/>
              </p14:xfrm>
            </p:contentPart>
          </mc:Choice>
          <mc:Fallback xmlns="">
            <p:pic>
              <p:nvPicPr>
                <p:cNvPr id="188" name="Ink 187">
                  <a:extLst>
                    <a:ext uri="{FF2B5EF4-FFF2-40B4-BE49-F238E27FC236}">
                      <a16:creationId xmlns:a16="http://schemas.microsoft.com/office/drawing/2014/main" id="{9E81A810-B1AD-7CCD-B402-E9F092A97289}"/>
                    </a:ext>
                  </a:extLst>
                </p:cNvPr>
                <p:cNvPicPr/>
                <p:nvPr/>
              </p:nvPicPr>
              <p:blipFill>
                <a:blip r:embed="rId7"/>
                <a:stretch>
                  <a:fillRect/>
                </a:stretch>
              </p:blipFill>
              <p:spPr>
                <a:xfrm>
                  <a:off x="4957163" y="2809999"/>
                  <a:ext cx="14328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9" name="Ink 188">
                  <a:extLst>
                    <a:ext uri="{FF2B5EF4-FFF2-40B4-BE49-F238E27FC236}">
                      <a16:creationId xmlns:a16="http://schemas.microsoft.com/office/drawing/2014/main" id="{515A9E27-8978-9A11-C041-B1395AAE679C}"/>
                    </a:ext>
                  </a:extLst>
                </p14:cNvPr>
                <p14:cNvContentPartPr/>
                <p14:nvPr/>
              </p14:nvContentPartPr>
              <p14:xfrm>
                <a:off x="5060843" y="2798479"/>
                <a:ext cx="360" cy="212040"/>
              </p14:xfrm>
            </p:contentPart>
          </mc:Choice>
          <mc:Fallback xmlns="">
            <p:pic>
              <p:nvPicPr>
                <p:cNvPr id="189" name="Ink 188">
                  <a:extLst>
                    <a:ext uri="{FF2B5EF4-FFF2-40B4-BE49-F238E27FC236}">
                      <a16:creationId xmlns:a16="http://schemas.microsoft.com/office/drawing/2014/main" id="{515A9E27-8978-9A11-C041-B1395AAE679C}"/>
                    </a:ext>
                  </a:extLst>
                </p:cNvPr>
                <p:cNvPicPr/>
                <p:nvPr/>
              </p:nvPicPr>
              <p:blipFill>
                <a:blip r:embed="rId9"/>
                <a:stretch>
                  <a:fillRect/>
                </a:stretch>
              </p:blipFill>
              <p:spPr>
                <a:xfrm>
                  <a:off x="5051843" y="2789479"/>
                  <a:ext cx="18000" cy="229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90" name="Ink 189">
                <a:extLst>
                  <a:ext uri="{FF2B5EF4-FFF2-40B4-BE49-F238E27FC236}">
                    <a16:creationId xmlns:a16="http://schemas.microsoft.com/office/drawing/2014/main" id="{C7524C48-B493-038E-9F38-92A5806A9FDB}"/>
                  </a:ext>
                </a:extLst>
              </p14:cNvPr>
              <p14:cNvContentPartPr/>
              <p14:nvPr/>
            </p14:nvContentPartPr>
            <p14:xfrm>
              <a:off x="5391683" y="2749519"/>
              <a:ext cx="115200" cy="169200"/>
            </p14:xfrm>
          </p:contentPart>
        </mc:Choice>
        <mc:Fallback xmlns="">
          <p:pic>
            <p:nvPicPr>
              <p:cNvPr id="190" name="Ink 189">
                <a:extLst>
                  <a:ext uri="{FF2B5EF4-FFF2-40B4-BE49-F238E27FC236}">
                    <a16:creationId xmlns:a16="http://schemas.microsoft.com/office/drawing/2014/main" id="{C7524C48-B493-038E-9F38-92A5806A9FDB}"/>
                  </a:ext>
                </a:extLst>
              </p:cNvPr>
              <p:cNvPicPr/>
              <p:nvPr/>
            </p:nvPicPr>
            <p:blipFill>
              <a:blip r:embed="rId11"/>
              <a:stretch>
                <a:fillRect/>
              </a:stretch>
            </p:blipFill>
            <p:spPr>
              <a:xfrm>
                <a:off x="5383043" y="2740519"/>
                <a:ext cx="132840" cy="186840"/>
              </a:xfrm>
              <a:prstGeom prst="rect">
                <a:avLst/>
              </a:prstGeom>
            </p:spPr>
          </p:pic>
        </mc:Fallback>
      </mc:AlternateContent>
      <p:grpSp>
        <p:nvGrpSpPr>
          <p:cNvPr id="193" name="Group 192">
            <a:extLst>
              <a:ext uri="{FF2B5EF4-FFF2-40B4-BE49-F238E27FC236}">
                <a16:creationId xmlns:a16="http://schemas.microsoft.com/office/drawing/2014/main" id="{8FBD279A-A84A-12C9-D8D3-CAA75136688D}"/>
              </a:ext>
            </a:extLst>
          </p:cNvPr>
          <p:cNvGrpSpPr/>
          <p:nvPr/>
        </p:nvGrpSpPr>
        <p:grpSpPr>
          <a:xfrm>
            <a:off x="5644043" y="2754199"/>
            <a:ext cx="37440" cy="92160"/>
            <a:chOff x="5644043" y="2754199"/>
            <a:chExt cx="37440" cy="92160"/>
          </a:xfrm>
        </p:grpSpPr>
        <mc:AlternateContent xmlns:mc="http://schemas.openxmlformats.org/markup-compatibility/2006" xmlns:p14="http://schemas.microsoft.com/office/powerpoint/2010/main">
          <mc:Choice Requires="p14">
            <p:contentPart p14:bwMode="auto" r:id="rId12">
              <p14:nvContentPartPr>
                <p14:cNvPr id="191" name="Ink 190">
                  <a:extLst>
                    <a:ext uri="{FF2B5EF4-FFF2-40B4-BE49-F238E27FC236}">
                      <a16:creationId xmlns:a16="http://schemas.microsoft.com/office/drawing/2014/main" id="{290D0F83-366E-81D4-D762-1D9F4602FA1A}"/>
                    </a:ext>
                  </a:extLst>
                </p14:cNvPr>
                <p14:cNvContentPartPr/>
                <p14:nvPr/>
              </p14:nvContentPartPr>
              <p14:xfrm>
                <a:off x="5644043" y="2822599"/>
                <a:ext cx="22680" cy="23760"/>
              </p14:xfrm>
            </p:contentPart>
          </mc:Choice>
          <mc:Fallback xmlns="">
            <p:pic>
              <p:nvPicPr>
                <p:cNvPr id="191" name="Ink 190">
                  <a:extLst>
                    <a:ext uri="{FF2B5EF4-FFF2-40B4-BE49-F238E27FC236}">
                      <a16:creationId xmlns:a16="http://schemas.microsoft.com/office/drawing/2014/main" id="{290D0F83-366E-81D4-D762-1D9F4602FA1A}"/>
                    </a:ext>
                  </a:extLst>
                </p:cNvPr>
                <p:cNvPicPr/>
                <p:nvPr/>
              </p:nvPicPr>
              <p:blipFill>
                <a:blip r:embed="rId13"/>
                <a:stretch>
                  <a:fillRect/>
                </a:stretch>
              </p:blipFill>
              <p:spPr>
                <a:xfrm>
                  <a:off x="5635043" y="2813599"/>
                  <a:ext cx="4032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2" name="Ink 191">
                  <a:extLst>
                    <a:ext uri="{FF2B5EF4-FFF2-40B4-BE49-F238E27FC236}">
                      <a16:creationId xmlns:a16="http://schemas.microsoft.com/office/drawing/2014/main" id="{37F37A73-8790-DC77-80F4-06B66C46340E}"/>
                    </a:ext>
                  </a:extLst>
                </p14:cNvPr>
                <p14:cNvContentPartPr/>
                <p14:nvPr/>
              </p14:nvContentPartPr>
              <p14:xfrm>
                <a:off x="5659523" y="2754199"/>
                <a:ext cx="21960" cy="20880"/>
              </p14:xfrm>
            </p:contentPart>
          </mc:Choice>
          <mc:Fallback xmlns="">
            <p:pic>
              <p:nvPicPr>
                <p:cNvPr id="192" name="Ink 191">
                  <a:extLst>
                    <a:ext uri="{FF2B5EF4-FFF2-40B4-BE49-F238E27FC236}">
                      <a16:creationId xmlns:a16="http://schemas.microsoft.com/office/drawing/2014/main" id="{37F37A73-8790-DC77-80F4-06B66C46340E}"/>
                    </a:ext>
                  </a:extLst>
                </p:cNvPr>
                <p:cNvPicPr/>
                <p:nvPr/>
              </p:nvPicPr>
              <p:blipFill>
                <a:blip r:embed="rId15"/>
                <a:stretch>
                  <a:fillRect/>
                </a:stretch>
              </p:blipFill>
              <p:spPr>
                <a:xfrm>
                  <a:off x="5650523" y="2745199"/>
                  <a:ext cx="39600" cy="38520"/>
                </a:xfrm>
                <a:prstGeom prst="rect">
                  <a:avLst/>
                </a:prstGeom>
              </p:spPr>
            </p:pic>
          </mc:Fallback>
        </mc:AlternateContent>
      </p:grpSp>
      <p:grpSp>
        <p:nvGrpSpPr>
          <p:cNvPr id="197" name="Group 196">
            <a:extLst>
              <a:ext uri="{FF2B5EF4-FFF2-40B4-BE49-F238E27FC236}">
                <a16:creationId xmlns:a16="http://schemas.microsoft.com/office/drawing/2014/main" id="{F321CABB-ACD0-E2A4-14AB-F6BE3237826D}"/>
              </a:ext>
            </a:extLst>
          </p:cNvPr>
          <p:cNvGrpSpPr/>
          <p:nvPr/>
        </p:nvGrpSpPr>
        <p:grpSpPr>
          <a:xfrm>
            <a:off x="5855363" y="2774719"/>
            <a:ext cx="96480" cy="203040"/>
            <a:chOff x="5855363" y="2774719"/>
            <a:chExt cx="96480" cy="203040"/>
          </a:xfrm>
        </p:grpSpPr>
        <mc:AlternateContent xmlns:mc="http://schemas.openxmlformats.org/markup-compatibility/2006" xmlns:p14="http://schemas.microsoft.com/office/powerpoint/2010/main">
          <mc:Choice Requires="p14">
            <p:contentPart p14:bwMode="auto" r:id="rId16">
              <p14:nvContentPartPr>
                <p14:cNvPr id="195" name="Ink 194">
                  <a:extLst>
                    <a:ext uri="{FF2B5EF4-FFF2-40B4-BE49-F238E27FC236}">
                      <a16:creationId xmlns:a16="http://schemas.microsoft.com/office/drawing/2014/main" id="{91115221-8670-C7BA-FC19-6A71DDCA6F67}"/>
                    </a:ext>
                  </a:extLst>
                </p14:cNvPr>
                <p14:cNvContentPartPr/>
                <p14:nvPr/>
              </p14:nvContentPartPr>
              <p14:xfrm>
                <a:off x="5855363" y="2774719"/>
                <a:ext cx="96480" cy="188640"/>
              </p14:xfrm>
            </p:contentPart>
          </mc:Choice>
          <mc:Fallback xmlns="">
            <p:pic>
              <p:nvPicPr>
                <p:cNvPr id="195" name="Ink 194">
                  <a:extLst>
                    <a:ext uri="{FF2B5EF4-FFF2-40B4-BE49-F238E27FC236}">
                      <a16:creationId xmlns:a16="http://schemas.microsoft.com/office/drawing/2014/main" id="{91115221-8670-C7BA-FC19-6A71DDCA6F67}"/>
                    </a:ext>
                  </a:extLst>
                </p:cNvPr>
                <p:cNvPicPr/>
                <p:nvPr/>
              </p:nvPicPr>
              <p:blipFill>
                <a:blip r:embed="rId17"/>
                <a:stretch>
                  <a:fillRect/>
                </a:stretch>
              </p:blipFill>
              <p:spPr>
                <a:xfrm>
                  <a:off x="5846723" y="2765719"/>
                  <a:ext cx="1141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6" name="Ink 195">
                  <a:extLst>
                    <a:ext uri="{FF2B5EF4-FFF2-40B4-BE49-F238E27FC236}">
                      <a16:creationId xmlns:a16="http://schemas.microsoft.com/office/drawing/2014/main" id="{06880992-59E2-7F01-3B32-0DDD2DA26BAC}"/>
                    </a:ext>
                  </a:extLst>
                </p14:cNvPr>
                <p14:cNvContentPartPr/>
                <p14:nvPr/>
              </p14:nvContentPartPr>
              <p14:xfrm>
                <a:off x="5888123" y="2896039"/>
                <a:ext cx="33120" cy="81720"/>
              </p14:xfrm>
            </p:contentPart>
          </mc:Choice>
          <mc:Fallback xmlns="">
            <p:pic>
              <p:nvPicPr>
                <p:cNvPr id="196" name="Ink 195">
                  <a:extLst>
                    <a:ext uri="{FF2B5EF4-FFF2-40B4-BE49-F238E27FC236}">
                      <a16:creationId xmlns:a16="http://schemas.microsoft.com/office/drawing/2014/main" id="{06880992-59E2-7F01-3B32-0DDD2DA26BAC}"/>
                    </a:ext>
                  </a:extLst>
                </p:cNvPr>
                <p:cNvPicPr/>
                <p:nvPr/>
              </p:nvPicPr>
              <p:blipFill>
                <a:blip r:embed="rId19"/>
                <a:stretch>
                  <a:fillRect/>
                </a:stretch>
              </p:blipFill>
              <p:spPr>
                <a:xfrm>
                  <a:off x="5879123" y="2887039"/>
                  <a:ext cx="50760" cy="99360"/>
                </a:xfrm>
                <a:prstGeom prst="rect">
                  <a:avLst/>
                </a:prstGeom>
              </p:spPr>
            </p:pic>
          </mc:Fallback>
        </mc:AlternateContent>
      </p:grpSp>
      <p:grpSp>
        <p:nvGrpSpPr>
          <p:cNvPr id="203" name="Group 202">
            <a:extLst>
              <a:ext uri="{FF2B5EF4-FFF2-40B4-BE49-F238E27FC236}">
                <a16:creationId xmlns:a16="http://schemas.microsoft.com/office/drawing/2014/main" id="{5325DA39-DA76-FEE6-402F-C6A9C71F5851}"/>
              </a:ext>
            </a:extLst>
          </p:cNvPr>
          <p:cNvGrpSpPr/>
          <p:nvPr/>
        </p:nvGrpSpPr>
        <p:grpSpPr>
          <a:xfrm>
            <a:off x="7094483" y="2750959"/>
            <a:ext cx="110520" cy="180720"/>
            <a:chOff x="7094483" y="2750959"/>
            <a:chExt cx="110520" cy="180720"/>
          </a:xfrm>
        </p:grpSpPr>
        <mc:AlternateContent xmlns:mc="http://schemas.openxmlformats.org/markup-compatibility/2006" xmlns:p14="http://schemas.microsoft.com/office/powerpoint/2010/main">
          <mc:Choice Requires="p14">
            <p:contentPart p14:bwMode="auto" r:id="rId20">
              <p14:nvContentPartPr>
                <p14:cNvPr id="198" name="Ink 197">
                  <a:extLst>
                    <a:ext uri="{FF2B5EF4-FFF2-40B4-BE49-F238E27FC236}">
                      <a16:creationId xmlns:a16="http://schemas.microsoft.com/office/drawing/2014/main" id="{A9C030A5-EF0D-FB93-63AC-F4F37DD648BF}"/>
                    </a:ext>
                  </a:extLst>
                </p14:cNvPr>
                <p14:cNvContentPartPr/>
                <p14:nvPr/>
              </p14:nvContentPartPr>
              <p14:xfrm>
                <a:off x="7094483" y="2798479"/>
                <a:ext cx="61920" cy="49320"/>
              </p14:xfrm>
            </p:contentPart>
          </mc:Choice>
          <mc:Fallback xmlns="">
            <p:pic>
              <p:nvPicPr>
                <p:cNvPr id="198" name="Ink 197">
                  <a:extLst>
                    <a:ext uri="{FF2B5EF4-FFF2-40B4-BE49-F238E27FC236}">
                      <a16:creationId xmlns:a16="http://schemas.microsoft.com/office/drawing/2014/main" id="{A9C030A5-EF0D-FB93-63AC-F4F37DD648BF}"/>
                    </a:ext>
                  </a:extLst>
                </p:cNvPr>
                <p:cNvPicPr/>
                <p:nvPr/>
              </p:nvPicPr>
              <p:blipFill>
                <a:blip r:embed="rId21"/>
                <a:stretch>
                  <a:fillRect/>
                </a:stretch>
              </p:blipFill>
              <p:spPr>
                <a:xfrm>
                  <a:off x="7085483" y="2789479"/>
                  <a:ext cx="7956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9" name="Ink 198">
                  <a:extLst>
                    <a:ext uri="{FF2B5EF4-FFF2-40B4-BE49-F238E27FC236}">
                      <a16:creationId xmlns:a16="http://schemas.microsoft.com/office/drawing/2014/main" id="{8FB194EC-FA7C-9BFB-EE9B-283A0B8208A8}"/>
                    </a:ext>
                  </a:extLst>
                </p14:cNvPr>
                <p14:cNvContentPartPr/>
                <p14:nvPr/>
              </p14:nvContentPartPr>
              <p14:xfrm>
                <a:off x="7204643" y="2750959"/>
                <a:ext cx="360" cy="180720"/>
              </p14:xfrm>
            </p:contentPart>
          </mc:Choice>
          <mc:Fallback xmlns="">
            <p:pic>
              <p:nvPicPr>
                <p:cNvPr id="199" name="Ink 198">
                  <a:extLst>
                    <a:ext uri="{FF2B5EF4-FFF2-40B4-BE49-F238E27FC236}">
                      <a16:creationId xmlns:a16="http://schemas.microsoft.com/office/drawing/2014/main" id="{8FB194EC-FA7C-9BFB-EE9B-283A0B8208A8}"/>
                    </a:ext>
                  </a:extLst>
                </p:cNvPr>
                <p:cNvPicPr/>
                <p:nvPr/>
              </p:nvPicPr>
              <p:blipFill>
                <a:blip r:embed="rId23"/>
                <a:stretch>
                  <a:fillRect/>
                </a:stretch>
              </p:blipFill>
              <p:spPr>
                <a:xfrm>
                  <a:off x="7196003" y="2742319"/>
                  <a:ext cx="18000" cy="198360"/>
                </a:xfrm>
                <a:prstGeom prst="rect">
                  <a:avLst/>
                </a:prstGeom>
              </p:spPr>
            </p:pic>
          </mc:Fallback>
        </mc:AlternateContent>
      </p:grpSp>
      <p:grpSp>
        <p:nvGrpSpPr>
          <p:cNvPr id="202" name="Group 201">
            <a:extLst>
              <a:ext uri="{FF2B5EF4-FFF2-40B4-BE49-F238E27FC236}">
                <a16:creationId xmlns:a16="http://schemas.microsoft.com/office/drawing/2014/main" id="{4047F85C-DE7F-1063-FDCD-5E54498CDF0A}"/>
              </a:ext>
            </a:extLst>
          </p:cNvPr>
          <p:cNvGrpSpPr/>
          <p:nvPr/>
        </p:nvGrpSpPr>
        <p:grpSpPr>
          <a:xfrm>
            <a:off x="7378163" y="2790199"/>
            <a:ext cx="63360" cy="134640"/>
            <a:chOff x="7378163" y="2790199"/>
            <a:chExt cx="63360" cy="134640"/>
          </a:xfrm>
        </p:grpSpPr>
        <mc:AlternateContent xmlns:mc="http://schemas.openxmlformats.org/markup-compatibility/2006" xmlns:p14="http://schemas.microsoft.com/office/powerpoint/2010/main">
          <mc:Choice Requires="p14">
            <p:contentPart p14:bwMode="auto" r:id="rId24">
              <p14:nvContentPartPr>
                <p14:cNvPr id="200" name="Ink 199">
                  <a:extLst>
                    <a:ext uri="{FF2B5EF4-FFF2-40B4-BE49-F238E27FC236}">
                      <a16:creationId xmlns:a16="http://schemas.microsoft.com/office/drawing/2014/main" id="{E029305E-D950-F7D7-70D0-A1F72A4C40A4}"/>
                    </a:ext>
                  </a:extLst>
                </p14:cNvPr>
                <p14:cNvContentPartPr/>
                <p14:nvPr/>
              </p14:nvContentPartPr>
              <p14:xfrm>
                <a:off x="7378163" y="2845279"/>
                <a:ext cx="54000" cy="8640"/>
              </p14:xfrm>
            </p:contentPart>
          </mc:Choice>
          <mc:Fallback xmlns="">
            <p:pic>
              <p:nvPicPr>
                <p:cNvPr id="200" name="Ink 199">
                  <a:extLst>
                    <a:ext uri="{FF2B5EF4-FFF2-40B4-BE49-F238E27FC236}">
                      <a16:creationId xmlns:a16="http://schemas.microsoft.com/office/drawing/2014/main" id="{E029305E-D950-F7D7-70D0-A1F72A4C40A4}"/>
                    </a:ext>
                  </a:extLst>
                </p:cNvPr>
                <p:cNvPicPr/>
                <p:nvPr/>
              </p:nvPicPr>
              <p:blipFill>
                <a:blip r:embed="rId25"/>
                <a:stretch>
                  <a:fillRect/>
                </a:stretch>
              </p:blipFill>
              <p:spPr>
                <a:xfrm>
                  <a:off x="7369523" y="2836639"/>
                  <a:ext cx="7164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1" name="Ink 200">
                  <a:extLst>
                    <a:ext uri="{FF2B5EF4-FFF2-40B4-BE49-F238E27FC236}">
                      <a16:creationId xmlns:a16="http://schemas.microsoft.com/office/drawing/2014/main" id="{291E0D30-BB70-780D-1367-DCA42F457D1F}"/>
                    </a:ext>
                  </a:extLst>
                </p14:cNvPr>
                <p14:cNvContentPartPr/>
                <p14:nvPr/>
              </p14:nvContentPartPr>
              <p14:xfrm>
                <a:off x="7417043" y="2790199"/>
                <a:ext cx="24480" cy="134640"/>
              </p14:xfrm>
            </p:contentPart>
          </mc:Choice>
          <mc:Fallback xmlns="">
            <p:pic>
              <p:nvPicPr>
                <p:cNvPr id="201" name="Ink 200">
                  <a:extLst>
                    <a:ext uri="{FF2B5EF4-FFF2-40B4-BE49-F238E27FC236}">
                      <a16:creationId xmlns:a16="http://schemas.microsoft.com/office/drawing/2014/main" id="{291E0D30-BB70-780D-1367-DCA42F457D1F}"/>
                    </a:ext>
                  </a:extLst>
                </p:cNvPr>
                <p:cNvPicPr/>
                <p:nvPr/>
              </p:nvPicPr>
              <p:blipFill>
                <a:blip r:embed="rId27"/>
                <a:stretch>
                  <a:fillRect/>
                </a:stretch>
              </p:blipFill>
              <p:spPr>
                <a:xfrm>
                  <a:off x="7408403" y="2781199"/>
                  <a:ext cx="42120" cy="152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4" name="Ink 203">
                <a:extLst>
                  <a:ext uri="{FF2B5EF4-FFF2-40B4-BE49-F238E27FC236}">
                    <a16:creationId xmlns:a16="http://schemas.microsoft.com/office/drawing/2014/main" id="{99733A26-CA5A-B0AC-4E2B-C35B901D7211}"/>
                  </a:ext>
                </a:extLst>
              </p14:cNvPr>
              <p14:cNvContentPartPr/>
              <p14:nvPr/>
            </p14:nvContentPartPr>
            <p14:xfrm>
              <a:off x="7551323" y="2821879"/>
              <a:ext cx="65520" cy="93960"/>
            </p14:xfrm>
          </p:contentPart>
        </mc:Choice>
        <mc:Fallback xmlns="">
          <p:pic>
            <p:nvPicPr>
              <p:cNvPr id="204" name="Ink 203">
                <a:extLst>
                  <a:ext uri="{FF2B5EF4-FFF2-40B4-BE49-F238E27FC236}">
                    <a16:creationId xmlns:a16="http://schemas.microsoft.com/office/drawing/2014/main" id="{99733A26-CA5A-B0AC-4E2B-C35B901D7211}"/>
                  </a:ext>
                </a:extLst>
              </p:cNvPr>
              <p:cNvPicPr/>
              <p:nvPr/>
            </p:nvPicPr>
            <p:blipFill>
              <a:blip r:embed="rId29"/>
              <a:stretch>
                <a:fillRect/>
              </a:stretch>
            </p:blipFill>
            <p:spPr>
              <a:xfrm>
                <a:off x="7542683" y="2813239"/>
                <a:ext cx="83160" cy="111600"/>
              </a:xfrm>
              <a:prstGeom prst="rect">
                <a:avLst/>
              </a:prstGeom>
            </p:spPr>
          </p:pic>
        </mc:Fallback>
      </mc:AlternateContent>
      <p:grpSp>
        <p:nvGrpSpPr>
          <p:cNvPr id="207" name="Group 206">
            <a:extLst>
              <a:ext uri="{FF2B5EF4-FFF2-40B4-BE49-F238E27FC236}">
                <a16:creationId xmlns:a16="http://schemas.microsoft.com/office/drawing/2014/main" id="{26B67C7F-3424-C218-CE02-2C351728A0A4}"/>
              </a:ext>
            </a:extLst>
          </p:cNvPr>
          <p:cNvGrpSpPr/>
          <p:nvPr/>
        </p:nvGrpSpPr>
        <p:grpSpPr>
          <a:xfrm>
            <a:off x="7945883" y="3203479"/>
            <a:ext cx="193680" cy="83880"/>
            <a:chOff x="7945883" y="3203479"/>
            <a:chExt cx="193680" cy="83880"/>
          </a:xfrm>
        </p:grpSpPr>
        <mc:AlternateContent xmlns:mc="http://schemas.openxmlformats.org/markup-compatibility/2006" xmlns:p14="http://schemas.microsoft.com/office/powerpoint/2010/main">
          <mc:Choice Requires="p14">
            <p:contentPart p14:bwMode="auto" r:id="rId30">
              <p14:nvContentPartPr>
                <p14:cNvPr id="205" name="Ink 204">
                  <a:extLst>
                    <a:ext uri="{FF2B5EF4-FFF2-40B4-BE49-F238E27FC236}">
                      <a16:creationId xmlns:a16="http://schemas.microsoft.com/office/drawing/2014/main" id="{66A5223D-6AB9-3D46-C20A-FCF6EDB40874}"/>
                    </a:ext>
                  </a:extLst>
                </p14:cNvPr>
                <p14:cNvContentPartPr/>
                <p14:nvPr/>
              </p14:nvContentPartPr>
              <p14:xfrm>
                <a:off x="7945883" y="3203479"/>
                <a:ext cx="151920" cy="29160"/>
              </p14:xfrm>
            </p:contentPart>
          </mc:Choice>
          <mc:Fallback xmlns="">
            <p:pic>
              <p:nvPicPr>
                <p:cNvPr id="205" name="Ink 204">
                  <a:extLst>
                    <a:ext uri="{FF2B5EF4-FFF2-40B4-BE49-F238E27FC236}">
                      <a16:creationId xmlns:a16="http://schemas.microsoft.com/office/drawing/2014/main" id="{66A5223D-6AB9-3D46-C20A-FCF6EDB40874}"/>
                    </a:ext>
                  </a:extLst>
                </p:cNvPr>
                <p:cNvPicPr/>
                <p:nvPr/>
              </p:nvPicPr>
              <p:blipFill>
                <a:blip r:embed="rId31"/>
                <a:stretch>
                  <a:fillRect/>
                </a:stretch>
              </p:blipFill>
              <p:spPr>
                <a:xfrm>
                  <a:off x="7936883" y="3194839"/>
                  <a:ext cx="16956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6" name="Ink 205">
                  <a:extLst>
                    <a:ext uri="{FF2B5EF4-FFF2-40B4-BE49-F238E27FC236}">
                      <a16:creationId xmlns:a16="http://schemas.microsoft.com/office/drawing/2014/main" id="{58AF72B9-6383-9E1E-5EBF-771E6328D4CB}"/>
                    </a:ext>
                  </a:extLst>
                </p14:cNvPr>
                <p14:cNvContentPartPr/>
                <p14:nvPr/>
              </p14:nvContentPartPr>
              <p14:xfrm>
                <a:off x="8008883" y="3205639"/>
                <a:ext cx="130680" cy="81720"/>
              </p14:xfrm>
            </p:contentPart>
          </mc:Choice>
          <mc:Fallback xmlns="">
            <p:pic>
              <p:nvPicPr>
                <p:cNvPr id="206" name="Ink 205">
                  <a:extLst>
                    <a:ext uri="{FF2B5EF4-FFF2-40B4-BE49-F238E27FC236}">
                      <a16:creationId xmlns:a16="http://schemas.microsoft.com/office/drawing/2014/main" id="{58AF72B9-6383-9E1E-5EBF-771E6328D4CB}"/>
                    </a:ext>
                  </a:extLst>
                </p:cNvPr>
                <p:cNvPicPr/>
                <p:nvPr/>
              </p:nvPicPr>
              <p:blipFill>
                <a:blip r:embed="rId33"/>
                <a:stretch>
                  <a:fillRect/>
                </a:stretch>
              </p:blipFill>
              <p:spPr>
                <a:xfrm>
                  <a:off x="7999883" y="3196639"/>
                  <a:ext cx="148320" cy="99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08" name="Ink 207">
                <a:extLst>
                  <a:ext uri="{FF2B5EF4-FFF2-40B4-BE49-F238E27FC236}">
                    <a16:creationId xmlns:a16="http://schemas.microsoft.com/office/drawing/2014/main" id="{13FFB270-3A28-D509-E4E2-1559A40CC23E}"/>
                  </a:ext>
                </a:extLst>
              </p14:cNvPr>
              <p14:cNvContentPartPr/>
              <p14:nvPr/>
            </p14:nvContentPartPr>
            <p14:xfrm>
              <a:off x="1158443" y="3587239"/>
              <a:ext cx="7181280" cy="134640"/>
            </p14:xfrm>
          </p:contentPart>
        </mc:Choice>
        <mc:Fallback xmlns="">
          <p:pic>
            <p:nvPicPr>
              <p:cNvPr id="208" name="Ink 207">
                <a:extLst>
                  <a:ext uri="{FF2B5EF4-FFF2-40B4-BE49-F238E27FC236}">
                    <a16:creationId xmlns:a16="http://schemas.microsoft.com/office/drawing/2014/main" id="{13FFB270-3A28-D509-E4E2-1559A40CC23E}"/>
                  </a:ext>
                </a:extLst>
              </p:cNvPr>
              <p:cNvPicPr/>
              <p:nvPr/>
            </p:nvPicPr>
            <p:blipFill>
              <a:blip r:embed="rId35"/>
              <a:stretch>
                <a:fillRect/>
              </a:stretch>
            </p:blipFill>
            <p:spPr>
              <a:xfrm>
                <a:off x="1149803" y="3578239"/>
                <a:ext cx="7198920" cy="152280"/>
              </a:xfrm>
              <a:prstGeom prst="rect">
                <a:avLst/>
              </a:prstGeom>
            </p:spPr>
          </p:pic>
        </mc:Fallback>
      </mc:AlternateContent>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21</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180" name="Shape 180"/>
          <p:cNvPicPr preferRelativeResize="0"/>
          <p:nvPr/>
        </p:nvPicPr>
        <p:blipFill rotWithShape="1">
          <a:blip r:embed="rId3">
            <a:alphaModFix/>
          </a:blip>
          <a:srcRect/>
          <a:stretch/>
        </p:blipFill>
        <p:spPr>
          <a:xfrm>
            <a:off x="228600" y="971550"/>
            <a:ext cx="8381999" cy="163949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22</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186" name="Shape 186"/>
          <p:cNvPicPr preferRelativeResize="0"/>
          <p:nvPr/>
        </p:nvPicPr>
        <p:blipFill rotWithShape="1">
          <a:blip r:embed="rId3">
            <a:alphaModFix/>
          </a:blip>
          <a:srcRect/>
          <a:stretch/>
        </p:blipFill>
        <p:spPr>
          <a:xfrm>
            <a:off x="685800" y="457200"/>
            <a:ext cx="7924799" cy="3945731"/>
          </a:xfrm>
          <a:prstGeom prst="rect">
            <a:avLst/>
          </a:prstGeom>
          <a:noFill/>
          <a:ln>
            <a:noFill/>
          </a:ln>
        </p:spPr>
      </p:pic>
      <p:sp>
        <p:nvSpPr>
          <p:cNvPr id="2" name="Oval 1">
            <a:extLst>
              <a:ext uri="{FF2B5EF4-FFF2-40B4-BE49-F238E27FC236}">
                <a16:creationId xmlns:a16="http://schemas.microsoft.com/office/drawing/2014/main" id="{2D35EA86-942E-E42A-CC6C-3E11FAA420FD}"/>
              </a:ext>
            </a:extLst>
          </p:cNvPr>
          <p:cNvSpPr/>
          <p:nvPr/>
        </p:nvSpPr>
        <p:spPr>
          <a:xfrm>
            <a:off x="8946931" y="1545021"/>
            <a:ext cx="654269" cy="194704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AB78F2A1-85B0-5F7F-2200-3CDBA9D9E668}"/>
              </a:ext>
            </a:extLst>
          </p:cNvPr>
          <p:cNvSpPr/>
          <p:nvPr/>
        </p:nvSpPr>
        <p:spPr>
          <a:xfrm>
            <a:off x="10066283" y="1600200"/>
            <a:ext cx="457200" cy="194704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mc:AlternateContent xmlns:mc="http://schemas.openxmlformats.org/markup-compatibility/2006">
        <mc:Choice xmlns:p14="http://schemas.microsoft.com/office/powerpoint/2010/main" Requires="p14">
          <p:contentPart p14:bwMode="auto" r:id="rId4">
            <p14:nvContentPartPr>
              <p14:cNvPr id="21" name="Ink 20">
                <a:extLst>
                  <a:ext uri="{FF2B5EF4-FFF2-40B4-BE49-F238E27FC236}">
                    <a16:creationId xmlns:a16="http://schemas.microsoft.com/office/drawing/2014/main" id="{418E7F63-1B5E-7140-118B-699E912041D0}"/>
                  </a:ext>
                </a:extLst>
              </p14:cNvPr>
              <p14:cNvContentPartPr/>
              <p14:nvPr/>
            </p14:nvContentPartPr>
            <p14:xfrm>
              <a:off x="10284803" y="3003319"/>
              <a:ext cx="84600" cy="146160"/>
            </p14:xfrm>
          </p:contentPart>
        </mc:Choice>
        <mc:Fallback>
          <p:pic>
            <p:nvPicPr>
              <p:cNvPr id="21" name="Ink 20">
                <a:extLst>
                  <a:ext uri="{FF2B5EF4-FFF2-40B4-BE49-F238E27FC236}">
                    <a16:creationId xmlns:a16="http://schemas.microsoft.com/office/drawing/2014/main" id="{418E7F63-1B5E-7140-118B-699E912041D0}"/>
                  </a:ext>
                </a:extLst>
              </p:cNvPr>
              <p:cNvPicPr/>
              <p:nvPr/>
            </p:nvPicPr>
            <p:blipFill>
              <a:blip r:embed="rId5"/>
              <a:stretch>
                <a:fillRect/>
              </a:stretch>
            </p:blipFill>
            <p:spPr>
              <a:xfrm>
                <a:off x="10275803" y="2994319"/>
                <a:ext cx="10224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6" name="Ink 25">
                <a:extLst>
                  <a:ext uri="{FF2B5EF4-FFF2-40B4-BE49-F238E27FC236}">
                    <a16:creationId xmlns:a16="http://schemas.microsoft.com/office/drawing/2014/main" id="{D2F87407-79C6-D60A-CD84-508AE67A12AA}"/>
                  </a:ext>
                </a:extLst>
              </p14:cNvPr>
              <p14:cNvContentPartPr/>
              <p14:nvPr/>
            </p14:nvContentPartPr>
            <p14:xfrm>
              <a:off x="8962386" y="2371159"/>
              <a:ext cx="73440" cy="132840"/>
            </p14:xfrm>
          </p:contentPart>
        </mc:Choice>
        <mc:Fallback>
          <p:pic>
            <p:nvPicPr>
              <p:cNvPr id="26" name="Ink 25">
                <a:extLst>
                  <a:ext uri="{FF2B5EF4-FFF2-40B4-BE49-F238E27FC236}">
                    <a16:creationId xmlns:a16="http://schemas.microsoft.com/office/drawing/2014/main" id="{D2F87407-79C6-D60A-CD84-508AE67A12AA}"/>
                  </a:ext>
                </a:extLst>
              </p:cNvPr>
              <p:cNvPicPr/>
              <p:nvPr/>
            </p:nvPicPr>
            <p:blipFill>
              <a:blip r:embed="rId7"/>
              <a:stretch>
                <a:fillRect/>
              </a:stretch>
            </p:blipFill>
            <p:spPr>
              <a:xfrm>
                <a:off x="8953746" y="2362519"/>
                <a:ext cx="91080" cy="150480"/>
              </a:xfrm>
              <a:prstGeom prst="rect">
                <a:avLst/>
              </a:prstGeom>
            </p:spPr>
          </p:pic>
        </mc:Fallback>
      </mc:AlternateContent>
      <p:grpSp>
        <p:nvGrpSpPr>
          <p:cNvPr id="160" name="Group 159">
            <a:extLst>
              <a:ext uri="{FF2B5EF4-FFF2-40B4-BE49-F238E27FC236}">
                <a16:creationId xmlns:a16="http://schemas.microsoft.com/office/drawing/2014/main" id="{209B3F9A-1F43-608E-39B7-876429B05AC8}"/>
              </a:ext>
            </a:extLst>
          </p:cNvPr>
          <p:cNvGrpSpPr/>
          <p:nvPr/>
        </p:nvGrpSpPr>
        <p:grpSpPr>
          <a:xfrm>
            <a:off x="9080243" y="1820719"/>
            <a:ext cx="1711266" cy="963720"/>
            <a:chOff x="9080243" y="1820719"/>
            <a:chExt cx="1711266" cy="963720"/>
          </a:xfrm>
        </p:grpSpPr>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8A514C83-6EB5-1380-7183-BDC4A1F61F07}"/>
                    </a:ext>
                  </a:extLst>
                </p14:cNvPr>
                <p14:cNvContentPartPr/>
                <p14:nvPr/>
              </p14:nvContentPartPr>
              <p14:xfrm>
                <a:off x="9246203" y="1970479"/>
                <a:ext cx="973440" cy="107640"/>
              </p14:xfrm>
            </p:contentPart>
          </mc:Choice>
          <mc:Fallback>
            <p:pic>
              <p:nvPicPr>
                <p:cNvPr id="4" name="Ink 3">
                  <a:extLst>
                    <a:ext uri="{FF2B5EF4-FFF2-40B4-BE49-F238E27FC236}">
                      <a16:creationId xmlns:a16="http://schemas.microsoft.com/office/drawing/2014/main" id="{8A514C83-6EB5-1380-7183-BDC4A1F61F07}"/>
                    </a:ext>
                  </a:extLst>
                </p:cNvPr>
                <p:cNvPicPr/>
                <p:nvPr/>
              </p:nvPicPr>
              <p:blipFill>
                <a:blip r:embed="rId9"/>
                <a:stretch>
                  <a:fillRect/>
                </a:stretch>
              </p:blipFill>
              <p:spPr>
                <a:xfrm>
                  <a:off x="9237563" y="1961479"/>
                  <a:ext cx="99108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24148E94-1C86-C200-2604-7E2D691465EB}"/>
                    </a:ext>
                  </a:extLst>
                </p14:cNvPr>
                <p14:cNvContentPartPr/>
                <p14:nvPr/>
              </p14:nvContentPartPr>
              <p14:xfrm>
                <a:off x="9277883" y="2286199"/>
                <a:ext cx="1089720" cy="78840"/>
              </p14:xfrm>
            </p:contentPart>
          </mc:Choice>
          <mc:Fallback>
            <p:pic>
              <p:nvPicPr>
                <p:cNvPr id="5" name="Ink 4">
                  <a:extLst>
                    <a:ext uri="{FF2B5EF4-FFF2-40B4-BE49-F238E27FC236}">
                      <a16:creationId xmlns:a16="http://schemas.microsoft.com/office/drawing/2014/main" id="{24148E94-1C86-C200-2604-7E2D691465EB}"/>
                    </a:ext>
                  </a:extLst>
                </p:cNvPr>
                <p:cNvPicPr/>
                <p:nvPr/>
              </p:nvPicPr>
              <p:blipFill>
                <a:blip r:embed="rId11"/>
                <a:stretch>
                  <a:fillRect/>
                </a:stretch>
              </p:blipFill>
              <p:spPr>
                <a:xfrm>
                  <a:off x="9269243" y="2277199"/>
                  <a:ext cx="110736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4778D57C-4C6A-0FAD-639A-FEC98EFC9A5F}"/>
                    </a:ext>
                  </a:extLst>
                </p14:cNvPr>
                <p14:cNvContentPartPr/>
                <p14:nvPr/>
              </p14:nvContentPartPr>
              <p14:xfrm>
                <a:off x="9317483" y="2600119"/>
                <a:ext cx="923760" cy="56520"/>
              </p14:xfrm>
            </p:contentPart>
          </mc:Choice>
          <mc:Fallback>
            <p:pic>
              <p:nvPicPr>
                <p:cNvPr id="6" name="Ink 5">
                  <a:extLst>
                    <a:ext uri="{FF2B5EF4-FFF2-40B4-BE49-F238E27FC236}">
                      <a16:creationId xmlns:a16="http://schemas.microsoft.com/office/drawing/2014/main" id="{4778D57C-4C6A-0FAD-639A-FEC98EFC9A5F}"/>
                    </a:ext>
                  </a:extLst>
                </p:cNvPr>
                <p:cNvPicPr/>
                <p:nvPr/>
              </p:nvPicPr>
              <p:blipFill>
                <a:blip r:embed="rId13"/>
                <a:stretch>
                  <a:fillRect/>
                </a:stretch>
              </p:blipFill>
              <p:spPr>
                <a:xfrm>
                  <a:off x="9308483" y="2591479"/>
                  <a:ext cx="94140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AC15FBA3-2F9A-5E1F-D318-332796D6BCBB}"/>
                    </a:ext>
                  </a:extLst>
                </p14:cNvPr>
                <p14:cNvContentPartPr/>
                <p14:nvPr/>
              </p14:nvContentPartPr>
              <p14:xfrm>
                <a:off x="9080243" y="1977679"/>
                <a:ext cx="134280" cy="87120"/>
              </p14:xfrm>
            </p:contentPart>
          </mc:Choice>
          <mc:Fallback>
            <p:pic>
              <p:nvPicPr>
                <p:cNvPr id="8" name="Ink 7">
                  <a:extLst>
                    <a:ext uri="{FF2B5EF4-FFF2-40B4-BE49-F238E27FC236}">
                      <a16:creationId xmlns:a16="http://schemas.microsoft.com/office/drawing/2014/main" id="{AC15FBA3-2F9A-5E1F-D318-332796D6BCBB}"/>
                    </a:ext>
                  </a:extLst>
                </p:cNvPr>
                <p:cNvPicPr/>
                <p:nvPr/>
              </p:nvPicPr>
              <p:blipFill>
                <a:blip r:embed="rId15"/>
                <a:stretch>
                  <a:fillRect/>
                </a:stretch>
              </p:blipFill>
              <p:spPr>
                <a:xfrm>
                  <a:off x="9071243" y="1969039"/>
                  <a:ext cx="15192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34D9BD3D-77BC-DEE1-FD8B-41FE8E683968}"/>
                    </a:ext>
                  </a:extLst>
                </p14:cNvPr>
                <p14:cNvContentPartPr/>
                <p14:nvPr/>
              </p14:nvContentPartPr>
              <p14:xfrm>
                <a:off x="9111923" y="2656279"/>
                <a:ext cx="103320" cy="128160"/>
              </p14:xfrm>
            </p:contentPart>
          </mc:Choice>
          <mc:Fallback>
            <p:pic>
              <p:nvPicPr>
                <p:cNvPr id="11" name="Ink 10">
                  <a:extLst>
                    <a:ext uri="{FF2B5EF4-FFF2-40B4-BE49-F238E27FC236}">
                      <a16:creationId xmlns:a16="http://schemas.microsoft.com/office/drawing/2014/main" id="{34D9BD3D-77BC-DEE1-FD8B-41FE8E683968}"/>
                    </a:ext>
                  </a:extLst>
                </p:cNvPr>
                <p:cNvPicPr/>
                <p:nvPr/>
              </p:nvPicPr>
              <p:blipFill>
                <a:blip r:embed="rId17"/>
                <a:stretch>
                  <a:fillRect/>
                </a:stretch>
              </p:blipFill>
              <p:spPr>
                <a:xfrm>
                  <a:off x="9103283" y="2647279"/>
                  <a:ext cx="12096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B23E267A-EA19-4E84-E6AA-0498B9013604}"/>
                    </a:ext>
                  </a:extLst>
                </p14:cNvPr>
                <p14:cNvContentPartPr/>
                <p14:nvPr/>
              </p14:nvContentPartPr>
              <p14:xfrm>
                <a:off x="10405043" y="2246599"/>
                <a:ext cx="360" cy="140760"/>
              </p14:xfrm>
            </p:contentPart>
          </mc:Choice>
          <mc:Fallback>
            <p:pic>
              <p:nvPicPr>
                <p:cNvPr id="16" name="Ink 15">
                  <a:extLst>
                    <a:ext uri="{FF2B5EF4-FFF2-40B4-BE49-F238E27FC236}">
                      <a16:creationId xmlns:a16="http://schemas.microsoft.com/office/drawing/2014/main" id="{B23E267A-EA19-4E84-E6AA-0498B9013604}"/>
                    </a:ext>
                  </a:extLst>
                </p:cNvPr>
                <p:cNvPicPr/>
                <p:nvPr/>
              </p:nvPicPr>
              <p:blipFill>
                <a:blip r:embed="rId19"/>
                <a:stretch>
                  <a:fillRect/>
                </a:stretch>
              </p:blipFill>
              <p:spPr>
                <a:xfrm>
                  <a:off x="10396403" y="2237599"/>
                  <a:ext cx="1800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344C34AD-678B-3C5D-4902-4C59AA48093B}"/>
                    </a:ext>
                  </a:extLst>
                </p14:cNvPr>
                <p14:cNvContentPartPr/>
                <p14:nvPr/>
              </p14:nvContentPartPr>
              <p14:xfrm>
                <a:off x="10412243" y="2232559"/>
                <a:ext cx="73800" cy="126000"/>
              </p14:xfrm>
            </p:contentPart>
          </mc:Choice>
          <mc:Fallback>
            <p:pic>
              <p:nvPicPr>
                <p:cNvPr id="17" name="Ink 16">
                  <a:extLst>
                    <a:ext uri="{FF2B5EF4-FFF2-40B4-BE49-F238E27FC236}">
                      <a16:creationId xmlns:a16="http://schemas.microsoft.com/office/drawing/2014/main" id="{344C34AD-678B-3C5D-4902-4C59AA48093B}"/>
                    </a:ext>
                  </a:extLst>
                </p:cNvPr>
                <p:cNvPicPr/>
                <p:nvPr/>
              </p:nvPicPr>
              <p:blipFill>
                <a:blip r:embed="rId21"/>
                <a:stretch>
                  <a:fillRect/>
                </a:stretch>
              </p:blipFill>
              <p:spPr>
                <a:xfrm>
                  <a:off x="10403243" y="2223559"/>
                  <a:ext cx="9144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0" name="Ink 19">
                  <a:extLst>
                    <a:ext uri="{FF2B5EF4-FFF2-40B4-BE49-F238E27FC236}">
                      <a16:creationId xmlns:a16="http://schemas.microsoft.com/office/drawing/2014/main" id="{8F615722-0DAC-26C2-BAAB-BEC50EC1830F}"/>
                    </a:ext>
                  </a:extLst>
                </p14:cNvPr>
                <p14:cNvContentPartPr/>
                <p14:nvPr/>
              </p14:nvContentPartPr>
              <p14:xfrm>
                <a:off x="10323683" y="2545759"/>
                <a:ext cx="85680" cy="152280"/>
              </p14:xfrm>
            </p:contentPart>
          </mc:Choice>
          <mc:Fallback>
            <p:pic>
              <p:nvPicPr>
                <p:cNvPr id="20" name="Ink 19">
                  <a:extLst>
                    <a:ext uri="{FF2B5EF4-FFF2-40B4-BE49-F238E27FC236}">
                      <a16:creationId xmlns:a16="http://schemas.microsoft.com/office/drawing/2014/main" id="{8F615722-0DAC-26C2-BAAB-BEC50EC1830F}"/>
                    </a:ext>
                  </a:extLst>
                </p:cNvPr>
                <p:cNvPicPr/>
                <p:nvPr/>
              </p:nvPicPr>
              <p:blipFill>
                <a:blip r:embed="rId23"/>
                <a:stretch>
                  <a:fillRect/>
                </a:stretch>
              </p:blipFill>
              <p:spPr>
                <a:xfrm>
                  <a:off x="10315043" y="2536759"/>
                  <a:ext cx="10332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2" name="Ink 21">
                  <a:extLst>
                    <a:ext uri="{FF2B5EF4-FFF2-40B4-BE49-F238E27FC236}">
                      <a16:creationId xmlns:a16="http://schemas.microsoft.com/office/drawing/2014/main" id="{E555CFCC-35FE-C67D-728A-AEF4E9482AC7}"/>
                    </a:ext>
                  </a:extLst>
                </p14:cNvPr>
                <p14:cNvContentPartPr/>
                <p14:nvPr/>
              </p14:nvContentPartPr>
              <p14:xfrm>
                <a:off x="9182843" y="1820719"/>
                <a:ext cx="8640" cy="61920"/>
              </p14:xfrm>
            </p:contentPart>
          </mc:Choice>
          <mc:Fallback>
            <p:pic>
              <p:nvPicPr>
                <p:cNvPr id="22" name="Ink 21">
                  <a:extLst>
                    <a:ext uri="{FF2B5EF4-FFF2-40B4-BE49-F238E27FC236}">
                      <a16:creationId xmlns:a16="http://schemas.microsoft.com/office/drawing/2014/main" id="{E555CFCC-35FE-C67D-728A-AEF4E9482AC7}"/>
                    </a:ext>
                  </a:extLst>
                </p:cNvPr>
                <p:cNvPicPr/>
                <p:nvPr/>
              </p:nvPicPr>
              <p:blipFill>
                <a:blip r:embed="rId25"/>
                <a:stretch>
                  <a:fillRect/>
                </a:stretch>
              </p:blipFill>
              <p:spPr>
                <a:xfrm>
                  <a:off x="9174203" y="1812079"/>
                  <a:ext cx="2628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3" name="Ink 22">
                  <a:extLst>
                    <a:ext uri="{FF2B5EF4-FFF2-40B4-BE49-F238E27FC236}">
                      <a16:creationId xmlns:a16="http://schemas.microsoft.com/office/drawing/2014/main" id="{E1DDD358-5872-1646-0EDA-799D30512A7E}"/>
                    </a:ext>
                  </a:extLst>
                </p14:cNvPr>
                <p14:cNvContentPartPr/>
                <p14:nvPr/>
              </p14:nvContentPartPr>
              <p14:xfrm>
                <a:off x="10586483" y="2253799"/>
                <a:ext cx="86040" cy="16560"/>
              </p14:xfrm>
            </p:contentPart>
          </mc:Choice>
          <mc:Fallback>
            <p:pic>
              <p:nvPicPr>
                <p:cNvPr id="23" name="Ink 22">
                  <a:extLst>
                    <a:ext uri="{FF2B5EF4-FFF2-40B4-BE49-F238E27FC236}">
                      <a16:creationId xmlns:a16="http://schemas.microsoft.com/office/drawing/2014/main" id="{E1DDD358-5872-1646-0EDA-799D30512A7E}"/>
                    </a:ext>
                  </a:extLst>
                </p:cNvPr>
                <p:cNvPicPr/>
                <p:nvPr/>
              </p:nvPicPr>
              <p:blipFill>
                <a:blip r:embed="rId27"/>
                <a:stretch>
                  <a:fillRect/>
                </a:stretch>
              </p:blipFill>
              <p:spPr>
                <a:xfrm>
                  <a:off x="10577843" y="2244799"/>
                  <a:ext cx="10368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4" name="Ink 23">
                  <a:extLst>
                    <a:ext uri="{FF2B5EF4-FFF2-40B4-BE49-F238E27FC236}">
                      <a16:creationId xmlns:a16="http://schemas.microsoft.com/office/drawing/2014/main" id="{10C69C93-BB15-3F0D-E2FD-DC57C14515E1}"/>
                    </a:ext>
                  </a:extLst>
                </p14:cNvPr>
                <p14:cNvContentPartPr/>
                <p14:nvPr/>
              </p14:nvContentPartPr>
              <p14:xfrm>
                <a:off x="10737310" y="2191519"/>
                <a:ext cx="46440" cy="174600"/>
              </p14:xfrm>
            </p:contentPart>
          </mc:Choice>
          <mc:Fallback>
            <p:pic>
              <p:nvPicPr>
                <p:cNvPr id="24" name="Ink 23">
                  <a:extLst>
                    <a:ext uri="{FF2B5EF4-FFF2-40B4-BE49-F238E27FC236}">
                      <a16:creationId xmlns:a16="http://schemas.microsoft.com/office/drawing/2014/main" id="{10C69C93-BB15-3F0D-E2FD-DC57C14515E1}"/>
                    </a:ext>
                  </a:extLst>
                </p:cNvPr>
                <p:cNvPicPr/>
                <p:nvPr/>
              </p:nvPicPr>
              <p:blipFill>
                <a:blip r:embed="rId29"/>
                <a:stretch>
                  <a:fillRect/>
                </a:stretch>
              </p:blipFill>
              <p:spPr>
                <a:xfrm>
                  <a:off x="10728670" y="2182519"/>
                  <a:ext cx="6408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9" name="Ink 8">
                  <a:extLst>
                    <a:ext uri="{FF2B5EF4-FFF2-40B4-BE49-F238E27FC236}">
                      <a16:creationId xmlns:a16="http://schemas.microsoft.com/office/drawing/2014/main" id="{6412F38A-7C50-4DC5-CDC2-2F0087690B34}"/>
                    </a:ext>
                  </a:extLst>
                </p14:cNvPr>
                <p14:cNvContentPartPr/>
                <p14:nvPr/>
              </p14:nvContentPartPr>
              <p14:xfrm>
                <a:off x="9121283" y="2269999"/>
                <a:ext cx="38520" cy="212040"/>
              </p14:xfrm>
            </p:contentPart>
          </mc:Choice>
          <mc:Fallback>
            <p:pic>
              <p:nvPicPr>
                <p:cNvPr id="9" name="Ink 8">
                  <a:extLst>
                    <a:ext uri="{FF2B5EF4-FFF2-40B4-BE49-F238E27FC236}">
                      <a16:creationId xmlns:a16="http://schemas.microsoft.com/office/drawing/2014/main" id="{6412F38A-7C50-4DC5-CDC2-2F0087690B34}"/>
                    </a:ext>
                  </a:extLst>
                </p:cNvPr>
                <p:cNvPicPr/>
                <p:nvPr/>
              </p:nvPicPr>
              <p:blipFill>
                <a:blip r:embed="rId31"/>
                <a:stretch>
                  <a:fillRect/>
                </a:stretch>
              </p:blipFill>
              <p:spPr>
                <a:xfrm>
                  <a:off x="9112643" y="2260999"/>
                  <a:ext cx="5616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0" name="Ink 9">
                  <a:extLst>
                    <a:ext uri="{FF2B5EF4-FFF2-40B4-BE49-F238E27FC236}">
                      <a16:creationId xmlns:a16="http://schemas.microsoft.com/office/drawing/2014/main" id="{751E5D3E-8FA3-7963-6298-FC42F69C530B}"/>
                    </a:ext>
                  </a:extLst>
                </p14:cNvPr>
                <p14:cNvContentPartPr/>
                <p14:nvPr/>
              </p14:nvContentPartPr>
              <p14:xfrm>
                <a:off x="9097523" y="2383399"/>
                <a:ext cx="119520" cy="124200"/>
              </p14:xfrm>
            </p:contentPart>
          </mc:Choice>
          <mc:Fallback>
            <p:pic>
              <p:nvPicPr>
                <p:cNvPr id="10" name="Ink 9">
                  <a:extLst>
                    <a:ext uri="{FF2B5EF4-FFF2-40B4-BE49-F238E27FC236}">
                      <a16:creationId xmlns:a16="http://schemas.microsoft.com/office/drawing/2014/main" id="{751E5D3E-8FA3-7963-6298-FC42F69C530B}"/>
                    </a:ext>
                  </a:extLst>
                </p:cNvPr>
                <p:cNvPicPr/>
                <p:nvPr/>
              </p:nvPicPr>
              <p:blipFill>
                <a:blip r:embed="rId33"/>
                <a:stretch>
                  <a:fillRect/>
                </a:stretch>
              </p:blipFill>
              <p:spPr>
                <a:xfrm>
                  <a:off x="9088523" y="2374399"/>
                  <a:ext cx="13716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3" name="Ink 12">
                  <a:extLst>
                    <a:ext uri="{FF2B5EF4-FFF2-40B4-BE49-F238E27FC236}">
                      <a16:creationId xmlns:a16="http://schemas.microsoft.com/office/drawing/2014/main" id="{8F463505-10DE-24FA-3F5D-7B926EA3695C}"/>
                    </a:ext>
                  </a:extLst>
                </p14:cNvPr>
                <p14:cNvContentPartPr/>
                <p14:nvPr/>
              </p14:nvContentPartPr>
              <p14:xfrm>
                <a:off x="10286603" y="1938799"/>
                <a:ext cx="360" cy="196920"/>
              </p14:xfrm>
            </p:contentPart>
          </mc:Choice>
          <mc:Fallback>
            <p:pic>
              <p:nvPicPr>
                <p:cNvPr id="13" name="Ink 12">
                  <a:extLst>
                    <a:ext uri="{FF2B5EF4-FFF2-40B4-BE49-F238E27FC236}">
                      <a16:creationId xmlns:a16="http://schemas.microsoft.com/office/drawing/2014/main" id="{8F463505-10DE-24FA-3F5D-7B926EA3695C}"/>
                    </a:ext>
                  </a:extLst>
                </p:cNvPr>
                <p:cNvPicPr/>
                <p:nvPr/>
              </p:nvPicPr>
              <p:blipFill>
                <a:blip r:embed="rId35"/>
                <a:stretch>
                  <a:fillRect/>
                </a:stretch>
              </p:blipFill>
              <p:spPr>
                <a:xfrm>
                  <a:off x="10277963" y="1930159"/>
                  <a:ext cx="1800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4" name="Ink 13">
                  <a:extLst>
                    <a:ext uri="{FF2B5EF4-FFF2-40B4-BE49-F238E27FC236}">
                      <a16:creationId xmlns:a16="http://schemas.microsoft.com/office/drawing/2014/main" id="{4322A111-34DE-FEC0-9EB3-B948CCF07930}"/>
                    </a:ext>
                  </a:extLst>
                </p14:cNvPr>
                <p14:cNvContentPartPr/>
                <p14:nvPr/>
              </p14:nvContentPartPr>
              <p14:xfrm>
                <a:off x="10286603" y="1942759"/>
                <a:ext cx="87480" cy="194040"/>
              </p14:xfrm>
            </p:contentPart>
          </mc:Choice>
          <mc:Fallback>
            <p:pic>
              <p:nvPicPr>
                <p:cNvPr id="14" name="Ink 13">
                  <a:extLst>
                    <a:ext uri="{FF2B5EF4-FFF2-40B4-BE49-F238E27FC236}">
                      <a16:creationId xmlns:a16="http://schemas.microsoft.com/office/drawing/2014/main" id="{4322A111-34DE-FEC0-9EB3-B948CCF07930}"/>
                    </a:ext>
                  </a:extLst>
                </p:cNvPr>
                <p:cNvPicPr/>
                <p:nvPr/>
              </p:nvPicPr>
              <p:blipFill>
                <a:blip r:embed="rId37"/>
                <a:stretch>
                  <a:fillRect/>
                </a:stretch>
              </p:blipFill>
              <p:spPr>
                <a:xfrm>
                  <a:off x="10277963" y="1934119"/>
                  <a:ext cx="10512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5" name="Ink 14">
                  <a:extLst>
                    <a:ext uri="{FF2B5EF4-FFF2-40B4-BE49-F238E27FC236}">
                      <a16:creationId xmlns:a16="http://schemas.microsoft.com/office/drawing/2014/main" id="{40E727B2-343A-B768-7AB1-0FBBC105826F}"/>
                    </a:ext>
                  </a:extLst>
                </p14:cNvPr>
                <p14:cNvContentPartPr/>
                <p14:nvPr/>
              </p14:nvContentPartPr>
              <p14:xfrm>
                <a:off x="10279043" y="2041759"/>
                <a:ext cx="210240" cy="360"/>
              </p14:xfrm>
            </p:contentPart>
          </mc:Choice>
          <mc:Fallback>
            <p:pic>
              <p:nvPicPr>
                <p:cNvPr id="15" name="Ink 14">
                  <a:extLst>
                    <a:ext uri="{FF2B5EF4-FFF2-40B4-BE49-F238E27FC236}">
                      <a16:creationId xmlns:a16="http://schemas.microsoft.com/office/drawing/2014/main" id="{40E727B2-343A-B768-7AB1-0FBBC105826F}"/>
                    </a:ext>
                  </a:extLst>
                </p:cNvPr>
                <p:cNvPicPr/>
                <p:nvPr/>
              </p:nvPicPr>
              <p:blipFill>
                <a:blip r:embed="rId39"/>
                <a:stretch>
                  <a:fillRect/>
                </a:stretch>
              </p:blipFill>
              <p:spPr>
                <a:xfrm>
                  <a:off x="10270043" y="2032759"/>
                  <a:ext cx="227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769EF9FC-2310-EE0B-2A95-785421EEDCE3}"/>
                    </a:ext>
                  </a:extLst>
                </p14:cNvPr>
                <p14:cNvContentPartPr/>
                <p14:nvPr/>
              </p14:nvContentPartPr>
              <p14:xfrm>
                <a:off x="10570506" y="1978039"/>
                <a:ext cx="70560" cy="8640"/>
              </p14:xfrm>
            </p:contentPart>
          </mc:Choice>
          <mc:Fallback>
            <p:pic>
              <p:nvPicPr>
                <p:cNvPr id="28" name="Ink 27">
                  <a:extLst>
                    <a:ext uri="{FF2B5EF4-FFF2-40B4-BE49-F238E27FC236}">
                      <a16:creationId xmlns:a16="http://schemas.microsoft.com/office/drawing/2014/main" id="{769EF9FC-2310-EE0B-2A95-785421EEDCE3}"/>
                    </a:ext>
                  </a:extLst>
                </p:cNvPr>
                <p:cNvPicPr/>
                <p:nvPr/>
              </p:nvPicPr>
              <p:blipFill>
                <a:blip r:embed="rId41"/>
                <a:stretch>
                  <a:fillRect/>
                </a:stretch>
              </p:blipFill>
              <p:spPr>
                <a:xfrm>
                  <a:off x="10561506" y="1969039"/>
                  <a:ext cx="8820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9" name="Ink 28">
                  <a:extLst>
                    <a:ext uri="{FF2B5EF4-FFF2-40B4-BE49-F238E27FC236}">
                      <a16:creationId xmlns:a16="http://schemas.microsoft.com/office/drawing/2014/main" id="{75A78C9D-00D0-CE9D-6D17-1F3F6A5B271F}"/>
                    </a:ext>
                  </a:extLst>
                </p14:cNvPr>
                <p14:cNvContentPartPr/>
                <p14:nvPr/>
              </p14:nvContentPartPr>
              <p14:xfrm>
                <a:off x="10671306" y="1907839"/>
                <a:ext cx="119880" cy="134640"/>
              </p14:xfrm>
            </p:contentPart>
          </mc:Choice>
          <mc:Fallback>
            <p:pic>
              <p:nvPicPr>
                <p:cNvPr id="29" name="Ink 28">
                  <a:extLst>
                    <a:ext uri="{FF2B5EF4-FFF2-40B4-BE49-F238E27FC236}">
                      <a16:creationId xmlns:a16="http://schemas.microsoft.com/office/drawing/2014/main" id="{75A78C9D-00D0-CE9D-6D17-1F3F6A5B271F}"/>
                    </a:ext>
                  </a:extLst>
                </p:cNvPr>
                <p:cNvPicPr/>
                <p:nvPr/>
              </p:nvPicPr>
              <p:blipFill>
                <a:blip r:embed="rId43"/>
                <a:stretch>
                  <a:fillRect/>
                </a:stretch>
              </p:blipFill>
              <p:spPr>
                <a:xfrm>
                  <a:off x="10662306" y="1898839"/>
                  <a:ext cx="13752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1" name="Ink 30">
                  <a:extLst>
                    <a:ext uri="{FF2B5EF4-FFF2-40B4-BE49-F238E27FC236}">
                      <a16:creationId xmlns:a16="http://schemas.microsoft.com/office/drawing/2014/main" id="{AE74B4C1-B860-BCAA-CA1F-7D795FC9DBF8}"/>
                    </a:ext>
                  </a:extLst>
                </p14:cNvPr>
                <p14:cNvContentPartPr/>
                <p14:nvPr/>
              </p14:nvContentPartPr>
              <p14:xfrm>
                <a:off x="10674869" y="2173879"/>
                <a:ext cx="116640" cy="199800"/>
              </p14:xfrm>
            </p:contentPart>
          </mc:Choice>
          <mc:Fallback>
            <p:pic>
              <p:nvPicPr>
                <p:cNvPr id="31" name="Ink 30">
                  <a:extLst>
                    <a:ext uri="{FF2B5EF4-FFF2-40B4-BE49-F238E27FC236}">
                      <a16:creationId xmlns:a16="http://schemas.microsoft.com/office/drawing/2014/main" id="{AE74B4C1-B860-BCAA-CA1F-7D795FC9DBF8}"/>
                    </a:ext>
                  </a:extLst>
                </p:cNvPr>
                <p:cNvPicPr/>
                <p:nvPr/>
              </p:nvPicPr>
              <p:blipFill>
                <a:blip r:embed="rId45"/>
                <a:stretch>
                  <a:fillRect/>
                </a:stretch>
              </p:blipFill>
              <p:spPr>
                <a:xfrm>
                  <a:off x="10665869" y="2164879"/>
                  <a:ext cx="134280" cy="217440"/>
                </a:xfrm>
                <a:prstGeom prst="rect">
                  <a:avLst/>
                </a:prstGeom>
              </p:spPr>
            </p:pic>
          </mc:Fallback>
        </mc:AlternateContent>
      </p:gr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23</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192" name="Shape 192"/>
          <p:cNvPicPr preferRelativeResize="0"/>
          <p:nvPr/>
        </p:nvPicPr>
        <p:blipFill rotWithShape="1">
          <a:blip r:embed="rId3">
            <a:alphaModFix/>
          </a:blip>
          <a:srcRect/>
          <a:stretch/>
        </p:blipFill>
        <p:spPr>
          <a:xfrm>
            <a:off x="1036275" y="0"/>
            <a:ext cx="4849500" cy="4857599"/>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24</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198" name="Shape 198"/>
          <p:cNvPicPr preferRelativeResize="0"/>
          <p:nvPr/>
        </p:nvPicPr>
        <p:blipFill rotWithShape="1">
          <a:blip r:embed="rId3">
            <a:alphaModFix/>
          </a:blip>
          <a:srcRect/>
          <a:stretch/>
        </p:blipFill>
        <p:spPr>
          <a:xfrm>
            <a:off x="914400" y="228600"/>
            <a:ext cx="6629400" cy="4713684"/>
          </a:xfrm>
          <a:prstGeom prst="rect">
            <a:avLst/>
          </a:prstGeom>
          <a:noFill/>
          <a:ln>
            <a:noFill/>
          </a:ln>
        </p:spPr>
      </p:pic>
      <p:grpSp>
        <p:nvGrpSpPr>
          <p:cNvPr id="21" name="Group 20">
            <a:extLst>
              <a:ext uri="{FF2B5EF4-FFF2-40B4-BE49-F238E27FC236}">
                <a16:creationId xmlns:a16="http://schemas.microsoft.com/office/drawing/2014/main" id="{571859E5-ADE6-3CB8-736C-C72B7B874381}"/>
              </a:ext>
            </a:extLst>
          </p:cNvPr>
          <p:cNvGrpSpPr/>
          <p:nvPr/>
        </p:nvGrpSpPr>
        <p:grpSpPr>
          <a:xfrm>
            <a:off x="6243083" y="2648359"/>
            <a:ext cx="545400" cy="142200"/>
            <a:chOff x="6243083" y="2648359"/>
            <a:chExt cx="545400" cy="142200"/>
          </a:xfrm>
        </p:grpSpPr>
        <mc:AlternateContent xmlns:mc="http://schemas.openxmlformats.org/markup-compatibility/2006">
          <mc:Choice xmlns:p14="http://schemas.microsoft.com/office/powerpoint/2010/main" Requires="p14">
            <p:contentPart p14:bwMode="auto" r:id="rId4">
              <p14:nvContentPartPr>
                <p14:cNvPr id="13" name="Ink 12">
                  <a:extLst>
                    <a:ext uri="{FF2B5EF4-FFF2-40B4-BE49-F238E27FC236}">
                      <a16:creationId xmlns:a16="http://schemas.microsoft.com/office/drawing/2014/main" id="{69F8DD47-CCD3-80C1-496B-41A114A10EF8}"/>
                    </a:ext>
                  </a:extLst>
                </p14:cNvPr>
                <p14:cNvContentPartPr/>
                <p14:nvPr/>
              </p14:nvContentPartPr>
              <p14:xfrm>
                <a:off x="6243083" y="2663119"/>
                <a:ext cx="95040" cy="97560"/>
              </p14:xfrm>
            </p:contentPart>
          </mc:Choice>
          <mc:Fallback>
            <p:pic>
              <p:nvPicPr>
                <p:cNvPr id="13" name="Ink 12">
                  <a:extLst>
                    <a:ext uri="{FF2B5EF4-FFF2-40B4-BE49-F238E27FC236}">
                      <a16:creationId xmlns:a16="http://schemas.microsoft.com/office/drawing/2014/main" id="{69F8DD47-CCD3-80C1-496B-41A114A10EF8}"/>
                    </a:ext>
                  </a:extLst>
                </p:cNvPr>
                <p:cNvPicPr/>
                <p:nvPr/>
              </p:nvPicPr>
              <p:blipFill>
                <a:blip r:embed="rId5"/>
                <a:stretch>
                  <a:fillRect/>
                </a:stretch>
              </p:blipFill>
              <p:spPr>
                <a:xfrm>
                  <a:off x="6234443" y="2654119"/>
                  <a:ext cx="11268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Ink 13">
                  <a:extLst>
                    <a:ext uri="{FF2B5EF4-FFF2-40B4-BE49-F238E27FC236}">
                      <a16:creationId xmlns:a16="http://schemas.microsoft.com/office/drawing/2014/main" id="{8607A0F8-1995-4666-5838-88B4874B0235}"/>
                    </a:ext>
                  </a:extLst>
                </p14:cNvPr>
                <p14:cNvContentPartPr/>
                <p14:nvPr/>
              </p14:nvContentPartPr>
              <p14:xfrm>
                <a:off x="6314003" y="2790199"/>
                <a:ext cx="360" cy="360"/>
              </p14:xfrm>
            </p:contentPart>
          </mc:Choice>
          <mc:Fallback>
            <p:pic>
              <p:nvPicPr>
                <p:cNvPr id="14" name="Ink 13">
                  <a:extLst>
                    <a:ext uri="{FF2B5EF4-FFF2-40B4-BE49-F238E27FC236}">
                      <a16:creationId xmlns:a16="http://schemas.microsoft.com/office/drawing/2014/main" id="{8607A0F8-1995-4666-5838-88B4874B0235}"/>
                    </a:ext>
                  </a:extLst>
                </p:cNvPr>
                <p:cNvPicPr/>
                <p:nvPr/>
              </p:nvPicPr>
              <p:blipFill>
                <a:blip r:embed="rId7"/>
                <a:stretch>
                  <a:fillRect/>
                </a:stretch>
              </p:blipFill>
              <p:spPr>
                <a:xfrm>
                  <a:off x="6305003" y="278119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6E2B3719-7278-152E-8CD9-96367B993C0C}"/>
                    </a:ext>
                  </a:extLst>
                </p14:cNvPr>
                <p14:cNvContentPartPr/>
                <p14:nvPr/>
              </p14:nvContentPartPr>
              <p14:xfrm>
                <a:off x="6400763" y="2648359"/>
                <a:ext cx="1800" cy="360"/>
              </p14:xfrm>
            </p:contentPart>
          </mc:Choice>
          <mc:Fallback>
            <p:pic>
              <p:nvPicPr>
                <p:cNvPr id="16" name="Ink 15">
                  <a:extLst>
                    <a:ext uri="{FF2B5EF4-FFF2-40B4-BE49-F238E27FC236}">
                      <a16:creationId xmlns:a16="http://schemas.microsoft.com/office/drawing/2014/main" id="{6E2B3719-7278-152E-8CD9-96367B993C0C}"/>
                    </a:ext>
                  </a:extLst>
                </p:cNvPr>
                <p:cNvPicPr/>
                <p:nvPr/>
              </p:nvPicPr>
              <p:blipFill>
                <a:blip r:embed="rId9"/>
                <a:stretch>
                  <a:fillRect/>
                </a:stretch>
              </p:blipFill>
              <p:spPr>
                <a:xfrm>
                  <a:off x="6391763" y="2639359"/>
                  <a:ext cx="19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7" name="Ink 16">
                  <a:extLst>
                    <a:ext uri="{FF2B5EF4-FFF2-40B4-BE49-F238E27FC236}">
                      <a16:creationId xmlns:a16="http://schemas.microsoft.com/office/drawing/2014/main" id="{605A28F7-0BF9-D106-E3C3-CA9E07885FD4}"/>
                    </a:ext>
                  </a:extLst>
                </p14:cNvPr>
                <p14:cNvContentPartPr/>
                <p14:nvPr/>
              </p14:nvContentPartPr>
              <p14:xfrm>
                <a:off x="6387443" y="2648359"/>
                <a:ext cx="36000" cy="92880"/>
              </p14:xfrm>
            </p:contentPart>
          </mc:Choice>
          <mc:Fallback>
            <p:pic>
              <p:nvPicPr>
                <p:cNvPr id="17" name="Ink 16">
                  <a:extLst>
                    <a:ext uri="{FF2B5EF4-FFF2-40B4-BE49-F238E27FC236}">
                      <a16:creationId xmlns:a16="http://schemas.microsoft.com/office/drawing/2014/main" id="{605A28F7-0BF9-D106-E3C3-CA9E07885FD4}"/>
                    </a:ext>
                  </a:extLst>
                </p:cNvPr>
                <p:cNvPicPr/>
                <p:nvPr/>
              </p:nvPicPr>
              <p:blipFill>
                <a:blip r:embed="rId11"/>
                <a:stretch>
                  <a:fillRect/>
                </a:stretch>
              </p:blipFill>
              <p:spPr>
                <a:xfrm>
                  <a:off x="6378803" y="2639359"/>
                  <a:ext cx="5364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 name="Ink 17">
                  <a:extLst>
                    <a:ext uri="{FF2B5EF4-FFF2-40B4-BE49-F238E27FC236}">
                      <a16:creationId xmlns:a16="http://schemas.microsoft.com/office/drawing/2014/main" id="{1A3AC4A3-4B1E-3DEE-4E73-9CD9E53B2615}"/>
                    </a:ext>
                  </a:extLst>
                </p14:cNvPr>
                <p14:cNvContentPartPr/>
                <p14:nvPr/>
              </p14:nvContentPartPr>
              <p14:xfrm>
                <a:off x="6550163" y="2726839"/>
                <a:ext cx="78120" cy="8640"/>
              </p14:xfrm>
            </p:contentPart>
          </mc:Choice>
          <mc:Fallback>
            <p:pic>
              <p:nvPicPr>
                <p:cNvPr id="18" name="Ink 17">
                  <a:extLst>
                    <a:ext uri="{FF2B5EF4-FFF2-40B4-BE49-F238E27FC236}">
                      <a16:creationId xmlns:a16="http://schemas.microsoft.com/office/drawing/2014/main" id="{1A3AC4A3-4B1E-3DEE-4E73-9CD9E53B2615}"/>
                    </a:ext>
                  </a:extLst>
                </p:cNvPr>
                <p:cNvPicPr/>
                <p:nvPr/>
              </p:nvPicPr>
              <p:blipFill>
                <a:blip r:embed="rId13"/>
                <a:stretch>
                  <a:fillRect/>
                </a:stretch>
              </p:blipFill>
              <p:spPr>
                <a:xfrm>
                  <a:off x="6541523" y="2718199"/>
                  <a:ext cx="9576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9" name="Ink 18">
                  <a:extLst>
                    <a:ext uri="{FF2B5EF4-FFF2-40B4-BE49-F238E27FC236}">
                      <a16:creationId xmlns:a16="http://schemas.microsoft.com/office/drawing/2014/main" id="{B44A01D4-9342-D216-F7AF-B349F1B8F883}"/>
                    </a:ext>
                  </a:extLst>
                </p14:cNvPr>
                <p14:cNvContentPartPr/>
                <p14:nvPr/>
              </p14:nvContentPartPr>
              <p14:xfrm>
                <a:off x="6536123" y="2656639"/>
                <a:ext cx="22680" cy="126360"/>
              </p14:xfrm>
            </p:contentPart>
          </mc:Choice>
          <mc:Fallback>
            <p:pic>
              <p:nvPicPr>
                <p:cNvPr id="19" name="Ink 18">
                  <a:extLst>
                    <a:ext uri="{FF2B5EF4-FFF2-40B4-BE49-F238E27FC236}">
                      <a16:creationId xmlns:a16="http://schemas.microsoft.com/office/drawing/2014/main" id="{B44A01D4-9342-D216-F7AF-B349F1B8F883}"/>
                    </a:ext>
                  </a:extLst>
                </p:cNvPr>
                <p:cNvPicPr/>
                <p:nvPr/>
              </p:nvPicPr>
              <p:blipFill>
                <a:blip r:embed="rId15"/>
                <a:stretch>
                  <a:fillRect/>
                </a:stretch>
              </p:blipFill>
              <p:spPr>
                <a:xfrm>
                  <a:off x="6527123" y="2647639"/>
                  <a:ext cx="403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0" name="Ink 19">
                  <a:extLst>
                    <a:ext uri="{FF2B5EF4-FFF2-40B4-BE49-F238E27FC236}">
                      <a16:creationId xmlns:a16="http://schemas.microsoft.com/office/drawing/2014/main" id="{806D4414-7C0C-9064-CA50-95149FE5E328}"/>
                    </a:ext>
                  </a:extLst>
                </p14:cNvPr>
                <p14:cNvContentPartPr/>
                <p14:nvPr/>
              </p14:nvContentPartPr>
              <p14:xfrm>
                <a:off x="6755363" y="2672119"/>
                <a:ext cx="33120" cy="80640"/>
              </p14:xfrm>
            </p:contentPart>
          </mc:Choice>
          <mc:Fallback>
            <p:pic>
              <p:nvPicPr>
                <p:cNvPr id="20" name="Ink 19">
                  <a:extLst>
                    <a:ext uri="{FF2B5EF4-FFF2-40B4-BE49-F238E27FC236}">
                      <a16:creationId xmlns:a16="http://schemas.microsoft.com/office/drawing/2014/main" id="{806D4414-7C0C-9064-CA50-95149FE5E328}"/>
                    </a:ext>
                  </a:extLst>
                </p:cNvPr>
                <p:cNvPicPr/>
                <p:nvPr/>
              </p:nvPicPr>
              <p:blipFill>
                <a:blip r:embed="rId17"/>
                <a:stretch>
                  <a:fillRect/>
                </a:stretch>
              </p:blipFill>
              <p:spPr>
                <a:xfrm>
                  <a:off x="6746723" y="2663119"/>
                  <a:ext cx="50760" cy="98280"/>
                </a:xfrm>
                <a:prstGeom prst="rect">
                  <a:avLst/>
                </a:prstGeom>
              </p:spPr>
            </p:pic>
          </mc:Fallback>
        </mc:AlternateContent>
      </p:grpSp>
      <p:grpSp>
        <p:nvGrpSpPr>
          <p:cNvPr id="24" name="Group 23">
            <a:extLst>
              <a:ext uri="{FF2B5EF4-FFF2-40B4-BE49-F238E27FC236}">
                <a16:creationId xmlns:a16="http://schemas.microsoft.com/office/drawing/2014/main" id="{BAB082D2-9BF8-E8A0-17A9-126F8B122085}"/>
              </a:ext>
            </a:extLst>
          </p:cNvPr>
          <p:cNvGrpSpPr/>
          <p:nvPr/>
        </p:nvGrpSpPr>
        <p:grpSpPr>
          <a:xfrm>
            <a:off x="1400723" y="2734399"/>
            <a:ext cx="3684240" cy="538200"/>
            <a:chOff x="1400723" y="2734399"/>
            <a:chExt cx="3684240" cy="538200"/>
          </a:xfrm>
        </p:grpSpPr>
        <mc:AlternateContent xmlns:mc="http://schemas.openxmlformats.org/markup-compatibility/2006">
          <mc:Choice xmlns:p14="http://schemas.microsoft.com/office/powerpoint/2010/main" Requires="p14">
            <p:contentPart p14:bwMode="auto" r:id="rId18">
              <p14:nvContentPartPr>
                <p14:cNvPr id="2" name="Ink 1">
                  <a:extLst>
                    <a:ext uri="{FF2B5EF4-FFF2-40B4-BE49-F238E27FC236}">
                      <a16:creationId xmlns:a16="http://schemas.microsoft.com/office/drawing/2014/main" id="{D1B6A815-1F7E-D9BC-4B3E-645687786BD0}"/>
                    </a:ext>
                  </a:extLst>
                </p14:cNvPr>
                <p14:cNvContentPartPr/>
                <p14:nvPr/>
              </p14:nvContentPartPr>
              <p14:xfrm>
                <a:off x="4556123" y="2758159"/>
                <a:ext cx="102960" cy="40320"/>
              </p14:xfrm>
            </p:contentPart>
          </mc:Choice>
          <mc:Fallback>
            <p:pic>
              <p:nvPicPr>
                <p:cNvPr id="2" name="Ink 1">
                  <a:extLst>
                    <a:ext uri="{FF2B5EF4-FFF2-40B4-BE49-F238E27FC236}">
                      <a16:creationId xmlns:a16="http://schemas.microsoft.com/office/drawing/2014/main" id="{D1B6A815-1F7E-D9BC-4B3E-645687786BD0}"/>
                    </a:ext>
                  </a:extLst>
                </p:cNvPr>
                <p:cNvPicPr/>
                <p:nvPr/>
              </p:nvPicPr>
              <p:blipFill>
                <a:blip r:embed="rId19"/>
                <a:stretch>
                  <a:fillRect/>
                </a:stretch>
              </p:blipFill>
              <p:spPr>
                <a:xfrm>
                  <a:off x="4547123" y="2749519"/>
                  <a:ext cx="12060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 name="Ink 2">
                  <a:extLst>
                    <a:ext uri="{FF2B5EF4-FFF2-40B4-BE49-F238E27FC236}">
                      <a16:creationId xmlns:a16="http://schemas.microsoft.com/office/drawing/2014/main" id="{49802BED-A9C2-1FB2-D25A-A06990300C12}"/>
                    </a:ext>
                  </a:extLst>
                </p14:cNvPr>
                <p14:cNvContentPartPr/>
                <p14:nvPr/>
              </p14:nvContentPartPr>
              <p14:xfrm>
                <a:off x="4539923" y="2813959"/>
                <a:ext cx="160200" cy="90720"/>
              </p14:xfrm>
            </p:contentPart>
          </mc:Choice>
          <mc:Fallback>
            <p:pic>
              <p:nvPicPr>
                <p:cNvPr id="3" name="Ink 2">
                  <a:extLst>
                    <a:ext uri="{FF2B5EF4-FFF2-40B4-BE49-F238E27FC236}">
                      <a16:creationId xmlns:a16="http://schemas.microsoft.com/office/drawing/2014/main" id="{49802BED-A9C2-1FB2-D25A-A06990300C12}"/>
                    </a:ext>
                  </a:extLst>
                </p:cNvPr>
                <p:cNvPicPr/>
                <p:nvPr/>
              </p:nvPicPr>
              <p:blipFill>
                <a:blip r:embed="rId21"/>
                <a:stretch>
                  <a:fillRect/>
                </a:stretch>
              </p:blipFill>
              <p:spPr>
                <a:xfrm>
                  <a:off x="4531283" y="2805319"/>
                  <a:ext cx="17784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 name="Ink 4">
                  <a:extLst>
                    <a:ext uri="{FF2B5EF4-FFF2-40B4-BE49-F238E27FC236}">
                      <a16:creationId xmlns:a16="http://schemas.microsoft.com/office/drawing/2014/main" id="{C4715318-2900-ACAA-8171-A8895A1EC24D}"/>
                    </a:ext>
                  </a:extLst>
                </p14:cNvPr>
                <p14:cNvContentPartPr/>
                <p14:nvPr/>
              </p14:nvContentPartPr>
              <p14:xfrm>
                <a:off x="4890563" y="2734399"/>
                <a:ext cx="147600" cy="151920"/>
              </p14:xfrm>
            </p:contentPart>
          </mc:Choice>
          <mc:Fallback>
            <p:pic>
              <p:nvPicPr>
                <p:cNvPr id="5" name="Ink 4">
                  <a:extLst>
                    <a:ext uri="{FF2B5EF4-FFF2-40B4-BE49-F238E27FC236}">
                      <a16:creationId xmlns:a16="http://schemas.microsoft.com/office/drawing/2014/main" id="{C4715318-2900-ACAA-8171-A8895A1EC24D}"/>
                    </a:ext>
                  </a:extLst>
                </p:cNvPr>
                <p:cNvPicPr/>
                <p:nvPr/>
              </p:nvPicPr>
              <p:blipFill>
                <a:blip r:embed="rId23"/>
                <a:stretch>
                  <a:fillRect/>
                </a:stretch>
              </p:blipFill>
              <p:spPr>
                <a:xfrm>
                  <a:off x="4881563" y="2725399"/>
                  <a:ext cx="16524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 name="Ink 6">
                  <a:extLst>
                    <a:ext uri="{FF2B5EF4-FFF2-40B4-BE49-F238E27FC236}">
                      <a16:creationId xmlns:a16="http://schemas.microsoft.com/office/drawing/2014/main" id="{86461E06-9692-B3D7-3F2A-4218C0F53F0B}"/>
                    </a:ext>
                  </a:extLst>
                </p14:cNvPr>
                <p14:cNvContentPartPr/>
                <p14:nvPr/>
              </p14:nvContentPartPr>
              <p14:xfrm>
                <a:off x="4492043" y="3121039"/>
                <a:ext cx="173520" cy="136080"/>
              </p14:xfrm>
            </p:contentPart>
          </mc:Choice>
          <mc:Fallback>
            <p:pic>
              <p:nvPicPr>
                <p:cNvPr id="7" name="Ink 6">
                  <a:extLst>
                    <a:ext uri="{FF2B5EF4-FFF2-40B4-BE49-F238E27FC236}">
                      <a16:creationId xmlns:a16="http://schemas.microsoft.com/office/drawing/2014/main" id="{86461E06-9692-B3D7-3F2A-4218C0F53F0B}"/>
                    </a:ext>
                  </a:extLst>
                </p:cNvPr>
                <p:cNvPicPr/>
                <p:nvPr/>
              </p:nvPicPr>
              <p:blipFill>
                <a:blip r:embed="rId25"/>
                <a:stretch>
                  <a:fillRect/>
                </a:stretch>
              </p:blipFill>
              <p:spPr>
                <a:xfrm>
                  <a:off x="4483403" y="3112039"/>
                  <a:ext cx="19116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8" name="Ink 7">
                  <a:extLst>
                    <a:ext uri="{FF2B5EF4-FFF2-40B4-BE49-F238E27FC236}">
                      <a16:creationId xmlns:a16="http://schemas.microsoft.com/office/drawing/2014/main" id="{7ACE5E3A-A19F-2F70-9998-29D52E5771D0}"/>
                    </a:ext>
                  </a:extLst>
                </p14:cNvPr>
                <p14:cNvContentPartPr/>
                <p14:nvPr/>
              </p14:nvContentPartPr>
              <p14:xfrm>
                <a:off x="4792643" y="3178999"/>
                <a:ext cx="85680" cy="37080"/>
              </p14:xfrm>
            </p:contentPart>
          </mc:Choice>
          <mc:Fallback>
            <p:pic>
              <p:nvPicPr>
                <p:cNvPr id="8" name="Ink 7">
                  <a:extLst>
                    <a:ext uri="{FF2B5EF4-FFF2-40B4-BE49-F238E27FC236}">
                      <a16:creationId xmlns:a16="http://schemas.microsoft.com/office/drawing/2014/main" id="{7ACE5E3A-A19F-2F70-9998-29D52E5771D0}"/>
                    </a:ext>
                  </a:extLst>
                </p:cNvPr>
                <p:cNvPicPr/>
                <p:nvPr/>
              </p:nvPicPr>
              <p:blipFill>
                <a:blip r:embed="rId27"/>
                <a:stretch>
                  <a:fillRect/>
                </a:stretch>
              </p:blipFill>
              <p:spPr>
                <a:xfrm>
                  <a:off x="4783643" y="3170359"/>
                  <a:ext cx="10332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0" name="Ink 9">
                  <a:extLst>
                    <a:ext uri="{FF2B5EF4-FFF2-40B4-BE49-F238E27FC236}">
                      <a16:creationId xmlns:a16="http://schemas.microsoft.com/office/drawing/2014/main" id="{42265B18-735B-9D5F-4225-6CC7E1D4E33D}"/>
                    </a:ext>
                  </a:extLst>
                </p14:cNvPr>
                <p14:cNvContentPartPr/>
                <p14:nvPr/>
              </p14:nvContentPartPr>
              <p14:xfrm>
                <a:off x="4831523" y="3129319"/>
                <a:ext cx="8640" cy="91440"/>
              </p14:xfrm>
            </p:contentPart>
          </mc:Choice>
          <mc:Fallback>
            <p:pic>
              <p:nvPicPr>
                <p:cNvPr id="10" name="Ink 9">
                  <a:extLst>
                    <a:ext uri="{FF2B5EF4-FFF2-40B4-BE49-F238E27FC236}">
                      <a16:creationId xmlns:a16="http://schemas.microsoft.com/office/drawing/2014/main" id="{42265B18-735B-9D5F-4225-6CC7E1D4E33D}"/>
                    </a:ext>
                  </a:extLst>
                </p:cNvPr>
                <p:cNvPicPr/>
                <p:nvPr/>
              </p:nvPicPr>
              <p:blipFill>
                <a:blip r:embed="rId29"/>
                <a:stretch>
                  <a:fillRect/>
                </a:stretch>
              </p:blipFill>
              <p:spPr>
                <a:xfrm>
                  <a:off x="4822883" y="3120679"/>
                  <a:ext cx="2628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1" name="Ink 10">
                  <a:extLst>
                    <a:ext uri="{FF2B5EF4-FFF2-40B4-BE49-F238E27FC236}">
                      <a16:creationId xmlns:a16="http://schemas.microsoft.com/office/drawing/2014/main" id="{E0B7CE1A-177B-6DFB-1BC6-6FB4F2236345}"/>
                    </a:ext>
                  </a:extLst>
                </p14:cNvPr>
                <p14:cNvContentPartPr/>
                <p14:nvPr/>
              </p14:nvContentPartPr>
              <p14:xfrm>
                <a:off x="4974083" y="3168919"/>
                <a:ext cx="110880" cy="103680"/>
              </p14:xfrm>
            </p:contentPart>
          </mc:Choice>
          <mc:Fallback>
            <p:pic>
              <p:nvPicPr>
                <p:cNvPr id="11" name="Ink 10">
                  <a:extLst>
                    <a:ext uri="{FF2B5EF4-FFF2-40B4-BE49-F238E27FC236}">
                      <a16:creationId xmlns:a16="http://schemas.microsoft.com/office/drawing/2014/main" id="{E0B7CE1A-177B-6DFB-1BC6-6FB4F2236345}"/>
                    </a:ext>
                  </a:extLst>
                </p:cNvPr>
                <p:cNvPicPr/>
                <p:nvPr/>
              </p:nvPicPr>
              <p:blipFill>
                <a:blip r:embed="rId31"/>
                <a:stretch>
                  <a:fillRect/>
                </a:stretch>
              </p:blipFill>
              <p:spPr>
                <a:xfrm>
                  <a:off x="4965083" y="3160279"/>
                  <a:ext cx="12852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3575A141-B42D-E3B6-DF8E-A6F7E1370114}"/>
                    </a:ext>
                  </a:extLst>
                </p14:cNvPr>
                <p14:cNvContentPartPr/>
                <p14:nvPr/>
              </p14:nvContentPartPr>
              <p14:xfrm>
                <a:off x="1400723" y="2860759"/>
                <a:ext cx="2353320" cy="324720"/>
              </p14:xfrm>
            </p:contentPart>
          </mc:Choice>
          <mc:Fallback>
            <p:pic>
              <p:nvPicPr>
                <p:cNvPr id="22" name="Ink 21">
                  <a:extLst>
                    <a:ext uri="{FF2B5EF4-FFF2-40B4-BE49-F238E27FC236}">
                      <a16:creationId xmlns:a16="http://schemas.microsoft.com/office/drawing/2014/main" id="{3575A141-B42D-E3B6-DF8E-A6F7E1370114}"/>
                    </a:ext>
                  </a:extLst>
                </p:cNvPr>
                <p:cNvPicPr/>
                <p:nvPr/>
              </p:nvPicPr>
              <p:blipFill>
                <a:blip r:embed="rId33"/>
                <a:stretch>
                  <a:fillRect/>
                </a:stretch>
              </p:blipFill>
              <p:spPr>
                <a:xfrm>
                  <a:off x="1392083" y="2852119"/>
                  <a:ext cx="237096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141E6284-599C-045C-B837-353C4ACBBE35}"/>
                    </a:ext>
                  </a:extLst>
                </p14:cNvPr>
                <p14:cNvContentPartPr/>
                <p14:nvPr/>
              </p14:nvContentPartPr>
              <p14:xfrm>
                <a:off x="4138163" y="3090439"/>
                <a:ext cx="149040" cy="23400"/>
              </p14:xfrm>
            </p:contentPart>
          </mc:Choice>
          <mc:Fallback>
            <p:pic>
              <p:nvPicPr>
                <p:cNvPr id="23" name="Ink 22">
                  <a:extLst>
                    <a:ext uri="{FF2B5EF4-FFF2-40B4-BE49-F238E27FC236}">
                      <a16:creationId xmlns:a16="http://schemas.microsoft.com/office/drawing/2014/main" id="{141E6284-599C-045C-B837-353C4ACBBE35}"/>
                    </a:ext>
                  </a:extLst>
                </p:cNvPr>
                <p:cNvPicPr/>
                <p:nvPr/>
              </p:nvPicPr>
              <p:blipFill>
                <a:blip r:embed="rId35"/>
                <a:stretch>
                  <a:fillRect/>
                </a:stretch>
              </p:blipFill>
              <p:spPr>
                <a:xfrm>
                  <a:off x="4129523" y="3081799"/>
                  <a:ext cx="166680" cy="41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035576B2-7521-62BD-D1D7-228FAB3AB894}"/>
                  </a:ext>
                </a:extLst>
              </p14:cNvPr>
              <p14:cNvContentPartPr/>
              <p14:nvPr/>
            </p14:nvContentPartPr>
            <p14:xfrm>
              <a:off x="5864723" y="3095479"/>
              <a:ext cx="114480" cy="50040"/>
            </p14:xfrm>
          </p:contentPart>
        </mc:Choice>
        <mc:Fallback>
          <p:pic>
            <p:nvPicPr>
              <p:cNvPr id="25" name="Ink 24">
                <a:extLst>
                  <a:ext uri="{FF2B5EF4-FFF2-40B4-BE49-F238E27FC236}">
                    <a16:creationId xmlns:a16="http://schemas.microsoft.com/office/drawing/2014/main" id="{035576B2-7521-62BD-D1D7-228FAB3AB894}"/>
                  </a:ext>
                </a:extLst>
              </p:cNvPr>
              <p:cNvPicPr/>
              <p:nvPr/>
            </p:nvPicPr>
            <p:blipFill>
              <a:blip r:embed="rId37"/>
              <a:stretch>
                <a:fillRect/>
              </a:stretch>
            </p:blipFill>
            <p:spPr>
              <a:xfrm>
                <a:off x="5855723" y="3086479"/>
                <a:ext cx="132120" cy="67680"/>
              </a:xfrm>
              <a:prstGeom prst="rect">
                <a:avLst/>
              </a:prstGeom>
            </p:spPr>
          </p:pic>
        </mc:Fallback>
      </mc:AlternateContent>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25</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204" name="Shape 204"/>
          <p:cNvPicPr preferRelativeResize="0"/>
          <p:nvPr/>
        </p:nvPicPr>
        <p:blipFill rotWithShape="1">
          <a:blip r:embed="rId3">
            <a:alphaModFix/>
          </a:blip>
          <a:srcRect/>
          <a:stretch/>
        </p:blipFill>
        <p:spPr>
          <a:xfrm>
            <a:off x="0" y="457200"/>
            <a:ext cx="8839199" cy="3509962"/>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A7A90F1A-6E1B-75A1-F1AA-8F3A4C024817}"/>
                  </a:ext>
                </a:extLst>
              </p14:cNvPr>
              <p14:cNvContentPartPr/>
              <p14:nvPr/>
            </p14:nvContentPartPr>
            <p14:xfrm>
              <a:off x="2373083" y="2435599"/>
              <a:ext cx="94320" cy="102600"/>
            </p14:xfrm>
          </p:contentPart>
        </mc:Choice>
        <mc:Fallback>
          <p:pic>
            <p:nvPicPr>
              <p:cNvPr id="2" name="Ink 1">
                <a:extLst>
                  <a:ext uri="{FF2B5EF4-FFF2-40B4-BE49-F238E27FC236}">
                    <a16:creationId xmlns:a16="http://schemas.microsoft.com/office/drawing/2014/main" id="{A7A90F1A-6E1B-75A1-F1AA-8F3A4C024817}"/>
                  </a:ext>
                </a:extLst>
              </p:cNvPr>
              <p:cNvPicPr/>
              <p:nvPr/>
            </p:nvPicPr>
            <p:blipFill>
              <a:blip r:embed="rId5"/>
              <a:stretch>
                <a:fillRect/>
              </a:stretch>
            </p:blipFill>
            <p:spPr>
              <a:xfrm>
                <a:off x="2364443" y="2426959"/>
                <a:ext cx="111960" cy="120240"/>
              </a:xfrm>
              <a:prstGeom prst="rect">
                <a:avLst/>
              </a:prstGeom>
            </p:spPr>
          </p:pic>
        </mc:Fallback>
      </mc:AlternateContent>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26</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210" name="Shape 210"/>
          <p:cNvPicPr preferRelativeResize="0"/>
          <p:nvPr/>
        </p:nvPicPr>
        <p:blipFill rotWithShape="1">
          <a:blip r:embed="rId3">
            <a:alphaModFix/>
          </a:blip>
          <a:srcRect/>
          <a:stretch/>
        </p:blipFill>
        <p:spPr>
          <a:xfrm>
            <a:off x="228600" y="400050"/>
            <a:ext cx="8305799" cy="3781424"/>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27</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216" name="Shape 216"/>
          <p:cNvPicPr preferRelativeResize="0"/>
          <p:nvPr/>
        </p:nvPicPr>
        <p:blipFill rotWithShape="1">
          <a:blip r:embed="rId3">
            <a:alphaModFix/>
          </a:blip>
          <a:srcRect/>
          <a:stretch/>
        </p:blipFill>
        <p:spPr>
          <a:xfrm>
            <a:off x="304800" y="628650"/>
            <a:ext cx="8381999" cy="1940718"/>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28</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222" name="Shape 222"/>
          <p:cNvPicPr preferRelativeResize="0"/>
          <p:nvPr/>
        </p:nvPicPr>
        <p:blipFill rotWithShape="1">
          <a:blip r:embed="rId3">
            <a:alphaModFix/>
          </a:blip>
          <a:srcRect/>
          <a:stretch/>
        </p:blipFill>
        <p:spPr>
          <a:xfrm>
            <a:off x="685800" y="514350"/>
            <a:ext cx="7924799" cy="3576637"/>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9" name="Ink 28">
                <a:extLst>
                  <a:ext uri="{FF2B5EF4-FFF2-40B4-BE49-F238E27FC236}">
                    <a16:creationId xmlns:a16="http://schemas.microsoft.com/office/drawing/2014/main" id="{5F6B4EBB-8EF9-8B21-01D9-BAB79B5D12AF}"/>
                  </a:ext>
                </a:extLst>
              </p14:cNvPr>
              <p14:cNvContentPartPr/>
              <p14:nvPr/>
            </p14:nvContentPartPr>
            <p14:xfrm>
              <a:off x="7929683" y="1323919"/>
              <a:ext cx="331200" cy="579960"/>
            </p14:xfrm>
          </p:contentPart>
        </mc:Choice>
        <mc:Fallback>
          <p:pic>
            <p:nvPicPr>
              <p:cNvPr id="29" name="Ink 28">
                <a:extLst>
                  <a:ext uri="{FF2B5EF4-FFF2-40B4-BE49-F238E27FC236}">
                    <a16:creationId xmlns:a16="http://schemas.microsoft.com/office/drawing/2014/main" id="{5F6B4EBB-8EF9-8B21-01D9-BAB79B5D12AF}"/>
                  </a:ext>
                </a:extLst>
              </p:cNvPr>
              <p:cNvPicPr/>
              <p:nvPr/>
            </p:nvPicPr>
            <p:blipFill>
              <a:blip r:embed="rId5"/>
              <a:stretch>
                <a:fillRect/>
              </a:stretch>
            </p:blipFill>
            <p:spPr>
              <a:xfrm>
                <a:off x="7921043" y="1315279"/>
                <a:ext cx="348840" cy="597600"/>
              </a:xfrm>
              <a:prstGeom prst="rect">
                <a:avLst/>
              </a:prstGeom>
            </p:spPr>
          </p:pic>
        </mc:Fallback>
      </mc:AlternateContent>
      <p:grpSp>
        <p:nvGrpSpPr>
          <p:cNvPr id="197" name="Group 196">
            <a:extLst>
              <a:ext uri="{FF2B5EF4-FFF2-40B4-BE49-F238E27FC236}">
                <a16:creationId xmlns:a16="http://schemas.microsoft.com/office/drawing/2014/main" id="{2AD05DD8-D88D-618E-A08B-515101E98760}"/>
              </a:ext>
            </a:extLst>
          </p:cNvPr>
          <p:cNvGrpSpPr/>
          <p:nvPr/>
        </p:nvGrpSpPr>
        <p:grpSpPr>
          <a:xfrm>
            <a:off x="7456283" y="835399"/>
            <a:ext cx="1215000" cy="1554840"/>
            <a:chOff x="7456283" y="835399"/>
            <a:chExt cx="1215000" cy="1554840"/>
          </a:xfrm>
        </p:grpSpPr>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516B8143-05ED-1E41-F2BD-DCF227AEBA53}"/>
                    </a:ext>
                  </a:extLst>
                </p14:cNvPr>
                <p14:cNvContentPartPr/>
                <p14:nvPr/>
              </p14:nvContentPartPr>
              <p14:xfrm>
                <a:off x="7456283" y="1048519"/>
                <a:ext cx="552960" cy="1191240"/>
              </p14:xfrm>
            </p:contentPart>
          </mc:Choice>
          <mc:Fallback>
            <p:pic>
              <p:nvPicPr>
                <p:cNvPr id="2" name="Ink 1">
                  <a:extLst>
                    <a:ext uri="{FF2B5EF4-FFF2-40B4-BE49-F238E27FC236}">
                      <a16:creationId xmlns:a16="http://schemas.microsoft.com/office/drawing/2014/main" id="{516B8143-05ED-1E41-F2BD-DCF227AEBA53}"/>
                    </a:ext>
                  </a:extLst>
                </p:cNvPr>
                <p:cNvPicPr/>
                <p:nvPr/>
              </p:nvPicPr>
              <p:blipFill>
                <a:blip r:embed="rId7"/>
                <a:stretch>
                  <a:fillRect/>
                </a:stretch>
              </p:blipFill>
              <p:spPr>
                <a:xfrm>
                  <a:off x="7447643" y="1039519"/>
                  <a:ext cx="570600" cy="1208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6D8ED6BF-EB1B-BF29-2FBE-3C45D6B6DEEA}"/>
                    </a:ext>
                  </a:extLst>
                </p14:cNvPr>
                <p14:cNvContentPartPr/>
                <p14:nvPr/>
              </p14:nvContentPartPr>
              <p14:xfrm>
                <a:off x="8244323" y="1053919"/>
                <a:ext cx="426960" cy="1171080"/>
              </p14:xfrm>
            </p:contentPart>
          </mc:Choice>
          <mc:Fallback>
            <p:pic>
              <p:nvPicPr>
                <p:cNvPr id="3" name="Ink 2">
                  <a:extLst>
                    <a:ext uri="{FF2B5EF4-FFF2-40B4-BE49-F238E27FC236}">
                      <a16:creationId xmlns:a16="http://schemas.microsoft.com/office/drawing/2014/main" id="{6D8ED6BF-EB1B-BF29-2FBE-3C45D6B6DEEA}"/>
                    </a:ext>
                  </a:extLst>
                </p:cNvPr>
                <p:cNvPicPr/>
                <p:nvPr/>
              </p:nvPicPr>
              <p:blipFill>
                <a:blip r:embed="rId9"/>
                <a:stretch>
                  <a:fillRect/>
                </a:stretch>
              </p:blipFill>
              <p:spPr>
                <a:xfrm>
                  <a:off x="8235683" y="1044919"/>
                  <a:ext cx="444600" cy="1188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 name="Ink 3">
                  <a:extLst>
                    <a:ext uri="{FF2B5EF4-FFF2-40B4-BE49-F238E27FC236}">
                      <a16:creationId xmlns:a16="http://schemas.microsoft.com/office/drawing/2014/main" id="{C8AF9212-81B9-CA6E-7E3B-66E8E5534E8D}"/>
                    </a:ext>
                  </a:extLst>
                </p14:cNvPr>
                <p14:cNvContentPartPr/>
                <p14:nvPr/>
              </p14:nvContentPartPr>
              <p14:xfrm>
                <a:off x="7641323" y="850879"/>
                <a:ext cx="36720" cy="191520"/>
              </p14:xfrm>
            </p:contentPart>
          </mc:Choice>
          <mc:Fallback>
            <p:pic>
              <p:nvPicPr>
                <p:cNvPr id="4" name="Ink 3">
                  <a:extLst>
                    <a:ext uri="{FF2B5EF4-FFF2-40B4-BE49-F238E27FC236}">
                      <a16:creationId xmlns:a16="http://schemas.microsoft.com/office/drawing/2014/main" id="{C8AF9212-81B9-CA6E-7E3B-66E8E5534E8D}"/>
                    </a:ext>
                  </a:extLst>
                </p:cNvPr>
                <p:cNvPicPr/>
                <p:nvPr/>
              </p:nvPicPr>
              <p:blipFill>
                <a:blip r:embed="rId11"/>
                <a:stretch>
                  <a:fillRect/>
                </a:stretch>
              </p:blipFill>
              <p:spPr>
                <a:xfrm>
                  <a:off x="7632323" y="842239"/>
                  <a:ext cx="5436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 name="Ink 4">
                  <a:extLst>
                    <a:ext uri="{FF2B5EF4-FFF2-40B4-BE49-F238E27FC236}">
                      <a16:creationId xmlns:a16="http://schemas.microsoft.com/office/drawing/2014/main" id="{547827EF-D7D2-68B8-FCD8-5858CEC47C7E}"/>
                    </a:ext>
                  </a:extLst>
                </p14:cNvPr>
                <p14:cNvContentPartPr/>
                <p14:nvPr/>
              </p14:nvContentPartPr>
              <p14:xfrm>
                <a:off x="7676243" y="835399"/>
                <a:ext cx="34200" cy="69120"/>
              </p14:xfrm>
            </p:contentPart>
          </mc:Choice>
          <mc:Fallback>
            <p:pic>
              <p:nvPicPr>
                <p:cNvPr id="5" name="Ink 4">
                  <a:extLst>
                    <a:ext uri="{FF2B5EF4-FFF2-40B4-BE49-F238E27FC236}">
                      <a16:creationId xmlns:a16="http://schemas.microsoft.com/office/drawing/2014/main" id="{547827EF-D7D2-68B8-FCD8-5858CEC47C7E}"/>
                    </a:ext>
                  </a:extLst>
                </p:cNvPr>
                <p:cNvPicPr/>
                <p:nvPr/>
              </p:nvPicPr>
              <p:blipFill>
                <a:blip r:embed="rId13"/>
                <a:stretch>
                  <a:fillRect/>
                </a:stretch>
              </p:blipFill>
              <p:spPr>
                <a:xfrm>
                  <a:off x="7667603" y="826399"/>
                  <a:ext cx="5184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B2487FAE-6C2E-938A-509C-A7C6C0C9D35F}"/>
                    </a:ext>
                  </a:extLst>
                </p14:cNvPr>
                <p14:cNvContentPartPr/>
                <p14:nvPr/>
              </p14:nvContentPartPr>
              <p14:xfrm>
                <a:off x="8395163" y="874279"/>
                <a:ext cx="126720" cy="142200"/>
              </p14:xfrm>
            </p:contentPart>
          </mc:Choice>
          <mc:Fallback>
            <p:pic>
              <p:nvPicPr>
                <p:cNvPr id="8" name="Ink 7">
                  <a:extLst>
                    <a:ext uri="{FF2B5EF4-FFF2-40B4-BE49-F238E27FC236}">
                      <a16:creationId xmlns:a16="http://schemas.microsoft.com/office/drawing/2014/main" id="{B2487FAE-6C2E-938A-509C-A7C6C0C9D35F}"/>
                    </a:ext>
                  </a:extLst>
                </p:cNvPr>
                <p:cNvPicPr/>
                <p:nvPr/>
              </p:nvPicPr>
              <p:blipFill>
                <a:blip r:embed="rId15"/>
                <a:stretch>
                  <a:fillRect/>
                </a:stretch>
              </p:blipFill>
              <p:spPr>
                <a:xfrm>
                  <a:off x="8386163" y="865639"/>
                  <a:ext cx="14436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D1817943-BA71-3AF5-8C78-9C0A42F94822}"/>
                    </a:ext>
                  </a:extLst>
                </p14:cNvPr>
                <p14:cNvContentPartPr/>
                <p14:nvPr/>
              </p14:nvContentPartPr>
              <p14:xfrm>
                <a:off x="7705763" y="1254799"/>
                <a:ext cx="120960" cy="169920"/>
              </p14:xfrm>
            </p:contentPart>
          </mc:Choice>
          <mc:Fallback>
            <p:pic>
              <p:nvPicPr>
                <p:cNvPr id="9" name="Ink 8">
                  <a:extLst>
                    <a:ext uri="{FF2B5EF4-FFF2-40B4-BE49-F238E27FC236}">
                      <a16:creationId xmlns:a16="http://schemas.microsoft.com/office/drawing/2014/main" id="{D1817943-BA71-3AF5-8C78-9C0A42F94822}"/>
                    </a:ext>
                  </a:extLst>
                </p:cNvPr>
                <p:cNvPicPr/>
                <p:nvPr/>
              </p:nvPicPr>
              <p:blipFill>
                <a:blip r:embed="rId17"/>
                <a:stretch>
                  <a:fillRect/>
                </a:stretch>
              </p:blipFill>
              <p:spPr>
                <a:xfrm>
                  <a:off x="7696763" y="1245799"/>
                  <a:ext cx="13860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775349C5-7C5B-F90D-431F-3FA9EC5260AB}"/>
                    </a:ext>
                  </a:extLst>
                </p14:cNvPr>
                <p14:cNvContentPartPr/>
                <p14:nvPr/>
              </p14:nvContentPartPr>
              <p14:xfrm>
                <a:off x="7717283" y="1533439"/>
                <a:ext cx="60120" cy="103320"/>
              </p14:xfrm>
            </p:contentPart>
          </mc:Choice>
          <mc:Fallback>
            <p:pic>
              <p:nvPicPr>
                <p:cNvPr id="10" name="Ink 9">
                  <a:extLst>
                    <a:ext uri="{FF2B5EF4-FFF2-40B4-BE49-F238E27FC236}">
                      <a16:creationId xmlns:a16="http://schemas.microsoft.com/office/drawing/2014/main" id="{775349C5-7C5B-F90D-431F-3FA9EC5260AB}"/>
                    </a:ext>
                  </a:extLst>
                </p:cNvPr>
                <p:cNvPicPr/>
                <p:nvPr/>
              </p:nvPicPr>
              <p:blipFill>
                <a:blip r:embed="rId19"/>
                <a:stretch>
                  <a:fillRect/>
                </a:stretch>
              </p:blipFill>
              <p:spPr>
                <a:xfrm>
                  <a:off x="7708283" y="1524799"/>
                  <a:ext cx="7776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BDD1475E-26F5-B917-BB66-DE1583577D43}"/>
                    </a:ext>
                  </a:extLst>
                </p14:cNvPr>
                <p14:cNvContentPartPr/>
                <p14:nvPr/>
              </p14:nvContentPartPr>
              <p14:xfrm>
                <a:off x="7669763" y="1796959"/>
                <a:ext cx="181440" cy="111960"/>
              </p14:xfrm>
            </p:contentPart>
          </mc:Choice>
          <mc:Fallback>
            <p:pic>
              <p:nvPicPr>
                <p:cNvPr id="12" name="Ink 11">
                  <a:extLst>
                    <a:ext uri="{FF2B5EF4-FFF2-40B4-BE49-F238E27FC236}">
                      <a16:creationId xmlns:a16="http://schemas.microsoft.com/office/drawing/2014/main" id="{BDD1475E-26F5-B917-BB66-DE1583577D43}"/>
                    </a:ext>
                  </a:extLst>
                </p:cNvPr>
                <p:cNvPicPr/>
                <p:nvPr/>
              </p:nvPicPr>
              <p:blipFill>
                <a:blip r:embed="rId21"/>
                <a:stretch>
                  <a:fillRect/>
                </a:stretch>
              </p:blipFill>
              <p:spPr>
                <a:xfrm>
                  <a:off x="7661123" y="1788319"/>
                  <a:ext cx="19908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73BE854D-640D-7F51-60AC-6A1A7447AD85}"/>
                    </a:ext>
                  </a:extLst>
                </p14:cNvPr>
                <p14:cNvContentPartPr/>
                <p14:nvPr/>
              </p14:nvContentPartPr>
              <p14:xfrm>
                <a:off x="7732403" y="1718479"/>
                <a:ext cx="32400" cy="353880"/>
              </p14:xfrm>
            </p:contentPart>
          </mc:Choice>
          <mc:Fallback>
            <p:pic>
              <p:nvPicPr>
                <p:cNvPr id="13" name="Ink 12">
                  <a:extLst>
                    <a:ext uri="{FF2B5EF4-FFF2-40B4-BE49-F238E27FC236}">
                      <a16:creationId xmlns:a16="http://schemas.microsoft.com/office/drawing/2014/main" id="{73BE854D-640D-7F51-60AC-6A1A7447AD85}"/>
                    </a:ext>
                  </a:extLst>
                </p:cNvPr>
                <p:cNvPicPr/>
                <p:nvPr/>
              </p:nvPicPr>
              <p:blipFill>
                <a:blip r:embed="rId23"/>
                <a:stretch>
                  <a:fillRect/>
                </a:stretch>
              </p:blipFill>
              <p:spPr>
                <a:xfrm>
                  <a:off x="7723403" y="1709479"/>
                  <a:ext cx="5004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56EDDC6C-A41E-85F4-463B-1B24745D1342}"/>
                    </a:ext>
                  </a:extLst>
                </p14:cNvPr>
                <p14:cNvContentPartPr/>
                <p14:nvPr/>
              </p14:nvContentPartPr>
              <p14:xfrm>
                <a:off x="8443763" y="1278559"/>
                <a:ext cx="94320" cy="202320"/>
              </p14:xfrm>
            </p:contentPart>
          </mc:Choice>
          <mc:Fallback>
            <p:pic>
              <p:nvPicPr>
                <p:cNvPr id="15" name="Ink 14">
                  <a:extLst>
                    <a:ext uri="{FF2B5EF4-FFF2-40B4-BE49-F238E27FC236}">
                      <a16:creationId xmlns:a16="http://schemas.microsoft.com/office/drawing/2014/main" id="{56EDDC6C-A41E-85F4-463B-1B24745D1342}"/>
                    </a:ext>
                  </a:extLst>
                </p:cNvPr>
                <p:cNvPicPr/>
                <p:nvPr/>
              </p:nvPicPr>
              <p:blipFill>
                <a:blip r:embed="rId25"/>
                <a:stretch>
                  <a:fillRect/>
                </a:stretch>
              </p:blipFill>
              <p:spPr>
                <a:xfrm>
                  <a:off x="8435123" y="1269919"/>
                  <a:ext cx="11196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20D2F22D-0BA0-140B-176C-206D017ECC6E}"/>
                    </a:ext>
                  </a:extLst>
                </p14:cNvPr>
                <p14:cNvContentPartPr/>
                <p14:nvPr/>
              </p14:nvContentPartPr>
              <p14:xfrm>
                <a:off x="8426123" y="1529119"/>
                <a:ext cx="103680" cy="153360"/>
              </p14:xfrm>
            </p:contentPart>
          </mc:Choice>
          <mc:Fallback>
            <p:pic>
              <p:nvPicPr>
                <p:cNvPr id="16" name="Ink 15">
                  <a:extLst>
                    <a:ext uri="{FF2B5EF4-FFF2-40B4-BE49-F238E27FC236}">
                      <a16:creationId xmlns:a16="http://schemas.microsoft.com/office/drawing/2014/main" id="{20D2F22D-0BA0-140B-176C-206D017ECC6E}"/>
                    </a:ext>
                  </a:extLst>
                </p:cNvPr>
                <p:cNvPicPr/>
                <p:nvPr/>
              </p:nvPicPr>
              <p:blipFill>
                <a:blip r:embed="rId27"/>
                <a:stretch>
                  <a:fillRect/>
                </a:stretch>
              </p:blipFill>
              <p:spPr>
                <a:xfrm>
                  <a:off x="8417483" y="1520479"/>
                  <a:ext cx="12132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B34451BC-4608-5A4A-A09B-E12DB4143F7C}"/>
                    </a:ext>
                  </a:extLst>
                </p14:cNvPr>
                <p14:cNvContentPartPr/>
                <p14:nvPr/>
              </p14:nvContentPartPr>
              <p14:xfrm>
                <a:off x="8468243" y="1576639"/>
                <a:ext cx="61200" cy="181800"/>
              </p14:xfrm>
            </p:contentPart>
          </mc:Choice>
          <mc:Fallback>
            <p:pic>
              <p:nvPicPr>
                <p:cNvPr id="17" name="Ink 16">
                  <a:extLst>
                    <a:ext uri="{FF2B5EF4-FFF2-40B4-BE49-F238E27FC236}">
                      <a16:creationId xmlns:a16="http://schemas.microsoft.com/office/drawing/2014/main" id="{B34451BC-4608-5A4A-A09B-E12DB4143F7C}"/>
                    </a:ext>
                  </a:extLst>
                </p:cNvPr>
                <p:cNvPicPr/>
                <p:nvPr/>
              </p:nvPicPr>
              <p:blipFill>
                <a:blip r:embed="rId29"/>
                <a:stretch>
                  <a:fillRect/>
                </a:stretch>
              </p:blipFill>
              <p:spPr>
                <a:xfrm>
                  <a:off x="8459603" y="1567639"/>
                  <a:ext cx="7884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7ED8D2D9-1BB7-0DDB-CFBB-F09A80BAA032}"/>
                    </a:ext>
                  </a:extLst>
                </p14:cNvPr>
                <p14:cNvContentPartPr/>
                <p14:nvPr/>
              </p14:nvContentPartPr>
              <p14:xfrm>
                <a:off x="8384363" y="1781479"/>
                <a:ext cx="137160" cy="206280"/>
              </p14:xfrm>
            </p:contentPart>
          </mc:Choice>
          <mc:Fallback>
            <p:pic>
              <p:nvPicPr>
                <p:cNvPr id="18" name="Ink 17">
                  <a:extLst>
                    <a:ext uri="{FF2B5EF4-FFF2-40B4-BE49-F238E27FC236}">
                      <a16:creationId xmlns:a16="http://schemas.microsoft.com/office/drawing/2014/main" id="{7ED8D2D9-1BB7-0DDB-CFBB-F09A80BAA032}"/>
                    </a:ext>
                  </a:extLst>
                </p:cNvPr>
                <p:cNvPicPr/>
                <p:nvPr/>
              </p:nvPicPr>
              <p:blipFill>
                <a:blip r:embed="rId31"/>
                <a:stretch>
                  <a:fillRect/>
                </a:stretch>
              </p:blipFill>
              <p:spPr>
                <a:xfrm>
                  <a:off x="8375363" y="1772479"/>
                  <a:ext cx="15480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8529248C-03F5-A936-6F86-9DA199C02049}"/>
                    </a:ext>
                  </a:extLst>
                </p14:cNvPr>
                <p14:cNvContentPartPr/>
                <p14:nvPr/>
              </p14:nvContentPartPr>
              <p14:xfrm>
                <a:off x="8378963" y="1994239"/>
                <a:ext cx="68760" cy="158760"/>
              </p14:xfrm>
            </p:contentPart>
          </mc:Choice>
          <mc:Fallback>
            <p:pic>
              <p:nvPicPr>
                <p:cNvPr id="19" name="Ink 18">
                  <a:extLst>
                    <a:ext uri="{FF2B5EF4-FFF2-40B4-BE49-F238E27FC236}">
                      <a16:creationId xmlns:a16="http://schemas.microsoft.com/office/drawing/2014/main" id="{8529248C-03F5-A936-6F86-9DA199C02049}"/>
                    </a:ext>
                  </a:extLst>
                </p:cNvPr>
                <p:cNvPicPr/>
                <p:nvPr/>
              </p:nvPicPr>
              <p:blipFill>
                <a:blip r:embed="rId33"/>
                <a:stretch>
                  <a:fillRect/>
                </a:stretch>
              </p:blipFill>
              <p:spPr>
                <a:xfrm>
                  <a:off x="8369963" y="1985599"/>
                  <a:ext cx="8640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90272D70-3633-EE48-89CA-0CA330ED7721}"/>
                    </a:ext>
                  </a:extLst>
                </p14:cNvPr>
                <p14:cNvContentPartPr/>
                <p14:nvPr/>
              </p14:nvContentPartPr>
              <p14:xfrm>
                <a:off x="8387243" y="2309239"/>
                <a:ext cx="29520" cy="81000"/>
              </p14:xfrm>
            </p:contentPart>
          </mc:Choice>
          <mc:Fallback>
            <p:pic>
              <p:nvPicPr>
                <p:cNvPr id="20" name="Ink 19">
                  <a:extLst>
                    <a:ext uri="{FF2B5EF4-FFF2-40B4-BE49-F238E27FC236}">
                      <a16:creationId xmlns:a16="http://schemas.microsoft.com/office/drawing/2014/main" id="{90272D70-3633-EE48-89CA-0CA330ED7721}"/>
                    </a:ext>
                  </a:extLst>
                </p:cNvPr>
                <p:cNvPicPr/>
                <p:nvPr/>
              </p:nvPicPr>
              <p:blipFill>
                <a:blip r:embed="rId35"/>
                <a:stretch>
                  <a:fillRect/>
                </a:stretch>
              </p:blipFill>
              <p:spPr>
                <a:xfrm>
                  <a:off x="8378243" y="2300599"/>
                  <a:ext cx="4716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B44F796F-D95F-1C4D-FAB7-54DA31A17EB0}"/>
                    </a:ext>
                  </a:extLst>
                </p14:cNvPr>
                <p14:cNvContentPartPr/>
                <p14:nvPr/>
              </p14:nvContentPartPr>
              <p14:xfrm>
                <a:off x="8480843" y="2317159"/>
                <a:ext cx="29880" cy="63360"/>
              </p14:xfrm>
            </p:contentPart>
          </mc:Choice>
          <mc:Fallback>
            <p:pic>
              <p:nvPicPr>
                <p:cNvPr id="21" name="Ink 20">
                  <a:extLst>
                    <a:ext uri="{FF2B5EF4-FFF2-40B4-BE49-F238E27FC236}">
                      <a16:creationId xmlns:a16="http://schemas.microsoft.com/office/drawing/2014/main" id="{B44F796F-D95F-1C4D-FAB7-54DA31A17EB0}"/>
                    </a:ext>
                  </a:extLst>
                </p:cNvPr>
                <p:cNvPicPr/>
                <p:nvPr/>
              </p:nvPicPr>
              <p:blipFill>
                <a:blip r:embed="rId37"/>
                <a:stretch>
                  <a:fillRect/>
                </a:stretch>
              </p:blipFill>
              <p:spPr>
                <a:xfrm>
                  <a:off x="8472203" y="2308519"/>
                  <a:ext cx="4752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F081DD70-97CB-4899-15A2-C3C8EC2EC069}"/>
                    </a:ext>
                  </a:extLst>
                </p14:cNvPr>
                <p14:cNvContentPartPr/>
                <p14:nvPr/>
              </p14:nvContentPartPr>
              <p14:xfrm>
                <a:off x="8505683" y="2308159"/>
                <a:ext cx="55800" cy="9720"/>
              </p14:xfrm>
            </p:contentPart>
          </mc:Choice>
          <mc:Fallback>
            <p:pic>
              <p:nvPicPr>
                <p:cNvPr id="22" name="Ink 21">
                  <a:extLst>
                    <a:ext uri="{FF2B5EF4-FFF2-40B4-BE49-F238E27FC236}">
                      <a16:creationId xmlns:a16="http://schemas.microsoft.com/office/drawing/2014/main" id="{F081DD70-97CB-4899-15A2-C3C8EC2EC069}"/>
                    </a:ext>
                  </a:extLst>
                </p:cNvPr>
                <p:cNvPicPr/>
                <p:nvPr/>
              </p:nvPicPr>
              <p:blipFill>
                <a:blip r:embed="rId39"/>
                <a:stretch>
                  <a:fillRect/>
                </a:stretch>
              </p:blipFill>
              <p:spPr>
                <a:xfrm>
                  <a:off x="8496683" y="2299159"/>
                  <a:ext cx="7344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C1E04A3C-2573-2F8C-C7E9-D2AE620F2D92}"/>
                    </a:ext>
                  </a:extLst>
                </p14:cNvPr>
                <p14:cNvContentPartPr/>
                <p14:nvPr/>
              </p14:nvContentPartPr>
              <p14:xfrm>
                <a:off x="7906283" y="1331479"/>
                <a:ext cx="428040" cy="61200"/>
              </p14:xfrm>
            </p:contentPart>
          </mc:Choice>
          <mc:Fallback>
            <p:pic>
              <p:nvPicPr>
                <p:cNvPr id="25" name="Ink 24">
                  <a:extLst>
                    <a:ext uri="{FF2B5EF4-FFF2-40B4-BE49-F238E27FC236}">
                      <a16:creationId xmlns:a16="http://schemas.microsoft.com/office/drawing/2014/main" id="{C1E04A3C-2573-2F8C-C7E9-D2AE620F2D92}"/>
                    </a:ext>
                  </a:extLst>
                </p:cNvPr>
                <p:cNvPicPr/>
                <p:nvPr/>
              </p:nvPicPr>
              <p:blipFill>
                <a:blip r:embed="rId41"/>
                <a:stretch>
                  <a:fillRect/>
                </a:stretch>
              </p:blipFill>
              <p:spPr>
                <a:xfrm>
                  <a:off x="7897643" y="1322839"/>
                  <a:ext cx="44568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Ink 26">
                  <a:extLst>
                    <a:ext uri="{FF2B5EF4-FFF2-40B4-BE49-F238E27FC236}">
                      <a16:creationId xmlns:a16="http://schemas.microsoft.com/office/drawing/2014/main" id="{B64F8686-1937-F7C1-1C5A-6518385BD253}"/>
                    </a:ext>
                  </a:extLst>
                </p14:cNvPr>
                <p14:cNvContentPartPr/>
                <p14:nvPr/>
              </p14:nvContentPartPr>
              <p14:xfrm>
                <a:off x="7906283" y="1340119"/>
                <a:ext cx="378360" cy="292320"/>
              </p14:xfrm>
            </p:contentPart>
          </mc:Choice>
          <mc:Fallback>
            <p:pic>
              <p:nvPicPr>
                <p:cNvPr id="27" name="Ink 26">
                  <a:extLst>
                    <a:ext uri="{FF2B5EF4-FFF2-40B4-BE49-F238E27FC236}">
                      <a16:creationId xmlns:a16="http://schemas.microsoft.com/office/drawing/2014/main" id="{B64F8686-1937-F7C1-1C5A-6518385BD253}"/>
                    </a:ext>
                  </a:extLst>
                </p:cNvPr>
                <p:cNvPicPr/>
                <p:nvPr/>
              </p:nvPicPr>
              <p:blipFill>
                <a:blip r:embed="rId43"/>
                <a:stretch>
                  <a:fillRect/>
                </a:stretch>
              </p:blipFill>
              <p:spPr>
                <a:xfrm>
                  <a:off x="7897643" y="1331119"/>
                  <a:ext cx="39600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1" name="Ink 30">
                  <a:extLst>
                    <a:ext uri="{FF2B5EF4-FFF2-40B4-BE49-F238E27FC236}">
                      <a16:creationId xmlns:a16="http://schemas.microsoft.com/office/drawing/2014/main" id="{F9F5EC88-7702-3CC7-127D-B5C2A34FFB74}"/>
                    </a:ext>
                  </a:extLst>
                </p14:cNvPr>
                <p14:cNvContentPartPr/>
                <p14:nvPr/>
              </p14:nvContentPartPr>
              <p14:xfrm>
                <a:off x="7827443" y="1584199"/>
                <a:ext cx="511920" cy="495000"/>
              </p14:xfrm>
            </p:contentPart>
          </mc:Choice>
          <mc:Fallback>
            <p:pic>
              <p:nvPicPr>
                <p:cNvPr id="31" name="Ink 30">
                  <a:extLst>
                    <a:ext uri="{FF2B5EF4-FFF2-40B4-BE49-F238E27FC236}">
                      <a16:creationId xmlns:a16="http://schemas.microsoft.com/office/drawing/2014/main" id="{F9F5EC88-7702-3CC7-127D-B5C2A34FFB74}"/>
                    </a:ext>
                  </a:extLst>
                </p:cNvPr>
                <p:cNvPicPr/>
                <p:nvPr/>
              </p:nvPicPr>
              <p:blipFill>
                <a:blip r:embed="rId45"/>
                <a:stretch>
                  <a:fillRect/>
                </a:stretch>
              </p:blipFill>
              <p:spPr>
                <a:xfrm>
                  <a:off x="7818443" y="1575559"/>
                  <a:ext cx="529560" cy="5126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92" name="Ink 191">
                  <a:extLst>
                    <a:ext uri="{FF2B5EF4-FFF2-40B4-BE49-F238E27FC236}">
                      <a16:creationId xmlns:a16="http://schemas.microsoft.com/office/drawing/2014/main" id="{4AFC68DA-95CB-EE76-B219-B1A4FBE1F745}"/>
                    </a:ext>
                  </a:extLst>
                </p14:cNvPr>
                <p14:cNvContentPartPr/>
                <p14:nvPr/>
              </p14:nvContentPartPr>
              <p14:xfrm>
                <a:off x="7866683" y="1607959"/>
                <a:ext cx="453240" cy="690480"/>
              </p14:xfrm>
            </p:contentPart>
          </mc:Choice>
          <mc:Fallback>
            <p:pic>
              <p:nvPicPr>
                <p:cNvPr id="192" name="Ink 191">
                  <a:extLst>
                    <a:ext uri="{FF2B5EF4-FFF2-40B4-BE49-F238E27FC236}">
                      <a16:creationId xmlns:a16="http://schemas.microsoft.com/office/drawing/2014/main" id="{4AFC68DA-95CB-EE76-B219-B1A4FBE1F745}"/>
                    </a:ext>
                  </a:extLst>
                </p:cNvPr>
                <p:cNvPicPr/>
                <p:nvPr/>
              </p:nvPicPr>
              <p:blipFill>
                <a:blip r:embed="rId47"/>
                <a:stretch>
                  <a:fillRect/>
                </a:stretch>
              </p:blipFill>
              <p:spPr>
                <a:xfrm>
                  <a:off x="7858043" y="1598959"/>
                  <a:ext cx="470880" cy="7081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94" name="Ink 193">
                  <a:extLst>
                    <a:ext uri="{FF2B5EF4-FFF2-40B4-BE49-F238E27FC236}">
                      <a16:creationId xmlns:a16="http://schemas.microsoft.com/office/drawing/2014/main" id="{CFDFB897-18E1-FFFE-D106-6396541C2B90}"/>
                    </a:ext>
                  </a:extLst>
                </p14:cNvPr>
                <p14:cNvContentPartPr/>
                <p14:nvPr/>
              </p14:nvContentPartPr>
              <p14:xfrm>
                <a:off x="7874603" y="1672039"/>
                <a:ext cx="450000" cy="219960"/>
              </p14:xfrm>
            </p:contentPart>
          </mc:Choice>
          <mc:Fallback>
            <p:pic>
              <p:nvPicPr>
                <p:cNvPr id="194" name="Ink 193">
                  <a:extLst>
                    <a:ext uri="{FF2B5EF4-FFF2-40B4-BE49-F238E27FC236}">
                      <a16:creationId xmlns:a16="http://schemas.microsoft.com/office/drawing/2014/main" id="{CFDFB897-18E1-FFFE-D106-6396541C2B90}"/>
                    </a:ext>
                  </a:extLst>
                </p:cNvPr>
                <p:cNvPicPr/>
                <p:nvPr/>
              </p:nvPicPr>
              <p:blipFill>
                <a:blip r:embed="rId49"/>
                <a:stretch>
                  <a:fillRect/>
                </a:stretch>
              </p:blipFill>
              <p:spPr>
                <a:xfrm>
                  <a:off x="7865963" y="1663039"/>
                  <a:ext cx="46764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96" name="Ink 195">
                  <a:extLst>
                    <a:ext uri="{FF2B5EF4-FFF2-40B4-BE49-F238E27FC236}">
                      <a16:creationId xmlns:a16="http://schemas.microsoft.com/office/drawing/2014/main" id="{8C10C7DE-AD6B-A183-7A7C-6F9C0C46EA5F}"/>
                    </a:ext>
                  </a:extLst>
                </p14:cNvPr>
                <p14:cNvContentPartPr/>
                <p14:nvPr/>
              </p14:nvContentPartPr>
              <p14:xfrm>
                <a:off x="7859123" y="1923319"/>
                <a:ext cx="480600" cy="33480"/>
              </p14:xfrm>
            </p:contentPart>
          </mc:Choice>
          <mc:Fallback>
            <p:pic>
              <p:nvPicPr>
                <p:cNvPr id="196" name="Ink 195">
                  <a:extLst>
                    <a:ext uri="{FF2B5EF4-FFF2-40B4-BE49-F238E27FC236}">
                      <a16:creationId xmlns:a16="http://schemas.microsoft.com/office/drawing/2014/main" id="{8C10C7DE-AD6B-A183-7A7C-6F9C0C46EA5F}"/>
                    </a:ext>
                  </a:extLst>
                </p:cNvPr>
                <p:cNvPicPr/>
                <p:nvPr/>
              </p:nvPicPr>
              <p:blipFill>
                <a:blip r:embed="rId51"/>
                <a:stretch>
                  <a:fillRect/>
                </a:stretch>
              </p:blipFill>
              <p:spPr>
                <a:xfrm>
                  <a:off x="7850123" y="1914319"/>
                  <a:ext cx="498240" cy="51120"/>
                </a:xfrm>
                <a:prstGeom prst="rect">
                  <a:avLst/>
                </a:prstGeom>
              </p:spPr>
            </p:pic>
          </mc:Fallback>
        </mc:AlternateContent>
      </p:gr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29</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228" name="Shape 228"/>
          <p:cNvPicPr preferRelativeResize="0"/>
          <p:nvPr/>
        </p:nvPicPr>
        <p:blipFill rotWithShape="1">
          <a:blip r:embed="rId3">
            <a:alphaModFix/>
          </a:blip>
          <a:srcRect/>
          <a:stretch/>
        </p:blipFill>
        <p:spPr>
          <a:xfrm>
            <a:off x="762000" y="457200"/>
            <a:ext cx="7772400" cy="413384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3</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72" name="Shape 72"/>
          <p:cNvPicPr preferRelativeResize="0"/>
          <p:nvPr/>
        </p:nvPicPr>
        <p:blipFill rotWithShape="1">
          <a:blip r:embed="rId3">
            <a:alphaModFix/>
          </a:blip>
          <a:srcRect/>
          <a:stretch/>
        </p:blipFill>
        <p:spPr>
          <a:xfrm>
            <a:off x="1371600" y="0"/>
            <a:ext cx="6026149" cy="4914900"/>
          </a:xfrm>
          <a:prstGeom prst="rect">
            <a:avLst/>
          </a:prstGeom>
          <a:noFill/>
          <a:ln>
            <a:noFill/>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30</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234" name="Shape 234"/>
          <p:cNvPicPr preferRelativeResize="0"/>
          <p:nvPr/>
        </p:nvPicPr>
        <p:blipFill rotWithShape="1">
          <a:blip r:embed="rId3">
            <a:alphaModFix/>
          </a:blip>
          <a:srcRect/>
          <a:stretch/>
        </p:blipFill>
        <p:spPr>
          <a:xfrm>
            <a:off x="228600" y="685800"/>
            <a:ext cx="8381999" cy="2370533"/>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086C8AED-BFFD-0FF7-AC1E-9AB548B83359}"/>
                  </a:ext>
                </a:extLst>
              </p14:cNvPr>
              <p14:cNvContentPartPr/>
              <p14:nvPr/>
            </p14:nvContentPartPr>
            <p14:xfrm>
              <a:off x="3034043" y="3405079"/>
              <a:ext cx="822240" cy="1112760"/>
            </p14:xfrm>
          </p:contentPart>
        </mc:Choice>
        <mc:Fallback>
          <p:pic>
            <p:nvPicPr>
              <p:cNvPr id="2" name="Ink 1">
                <a:extLst>
                  <a:ext uri="{FF2B5EF4-FFF2-40B4-BE49-F238E27FC236}">
                    <a16:creationId xmlns:a16="http://schemas.microsoft.com/office/drawing/2014/main" id="{086C8AED-BFFD-0FF7-AC1E-9AB548B83359}"/>
                  </a:ext>
                </a:extLst>
              </p:cNvPr>
              <p:cNvPicPr/>
              <p:nvPr/>
            </p:nvPicPr>
            <p:blipFill>
              <a:blip r:embed="rId5"/>
              <a:stretch>
                <a:fillRect/>
              </a:stretch>
            </p:blipFill>
            <p:spPr>
              <a:xfrm>
                <a:off x="3025403" y="3396079"/>
                <a:ext cx="839880" cy="1130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BB59FC8D-6F2C-5FF1-62B7-D4D894942F2F}"/>
                  </a:ext>
                </a:extLst>
              </p14:cNvPr>
              <p14:cNvContentPartPr/>
              <p14:nvPr/>
            </p14:nvContentPartPr>
            <p14:xfrm>
              <a:off x="3553163" y="3428479"/>
              <a:ext cx="934560" cy="1080720"/>
            </p14:xfrm>
          </p:contentPart>
        </mc:Choice>
        <mc:Fallback>
          <p:pic>
            <p:nvPicPr>
              <p:cNvPr id="3" name="Ink 2">
                <a:extLst>
                  <a:ext uri="{FF2B5EF4-FFF2-40B4-BE49-F238E27FC236}">
                    <a16:creationId xmlns:a16="http://schemas.microsoft.com/office/drawing/2014/main" id="{BB59FC8D-6F2C-5FF1-62B7-D4D894942F2F}"/>
                  </a:ext>
                </a:extLst>
              </p:cNvPr>
              <p:cNvPicPr/>
              <p:nvPr/>
            </p:nvPicPr>
            <p:blipFill>
              <a:blip r:embed="rId7"/>
              <a:stretch>
                <a:fillRect/>
              </a:stretch>
            </p:blipFill>
            <p:spPr>
              <a:xfrm>
                <a:off x="3544163" y="3419479"/>
                <a:ext cx="952200" cy="1098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4603976E-32BC-5368-CB48-2894730D93EF}"/>
                  </a:ext>
                </a:extLst>
              </p14:cNvPr>
              <p14:cNvContentPartPr/>
              <p14:nvPr/>
            </p14:nvContentPartPr>
            <p14:xfrm>
              <a:off x="2656403" y="3254599"/>
              <a:ext cx="2281680" cy="1620720"/>
            </p14:xfrm>
          </p:contentPart>
        </mc:Choice>
        <mc:Fallback>
          <p:pic>
            <p:nvPicPr>
              <p:cNvPr id="13" name="Ink 12">
                <a:extLst>
                  <a:ext uri="{FF2B5EF4-FFF2-40B4-BE49-F238E27FC236}">
                    <a16:creationId xmlns:a16="http://schemas.microsoft.com/office/drawing/2014/main" id="{4603976E-32BC-5368-CB48-2894730D93EF}"/>
                  </a:ext>
                </a:extLst>
              </p:cNvPr>
              <p:cNvPicPr/>
              <p:nvPr/>
            </p:nvPicPr>
            <p:blipFill>
              <a:blip r:embed="rId9"/>
              <a:stretch>
                <a:fillRect/>
              </a:stretch>
            </p:blipFill>
            <p:spPr>
              <a:xfrm>
                <a:off x="2647403" y="3245959"/>
                <a:ext cx="2299320" cy="1638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3C7997FC-CC23-2515-110C-D2CFFD3E1525}"/>
                  </a:ext>
                </a:extLst>
              </p14:cNvPr>
              <p14:cNvContentPartPr/>
              <p14:nvPr/>
            </p14:nvContentPartPr>
            <p14:xfrm>
              <a:off x="3006323" y="3334159"/>
              <a:ext cx="83880" cy="118080"/>
            </p14:xfrm>
          </p:contentPart>
        </mc:Choice>
        <mc:Fallback>
          <p:pic>
            <p:nvPicPr>
              <p:cNvPr id="14" name="Ink 13">
                <a:extLst>
                  <a:ext uri="{FF2B5EF4-FFF2-40B4-BE49-F238E27FC236}">
                    <a16:creationId xmlns:a16="http://schemas.microsoft.com/office/drawing/2014/main" id="{3C7997FC-CC23-2515-110C-D2CFFD3E1525}"/>
                  </a:ext>
                </a:extLst>
              </p:cNvPr>
              <p:cNvPicPr/>
              <p:nvPr/>
            </p:nvPicPr>
            <p:blipFill>
              <a:blip r:embed="rId11"/>
              <a:stretch>
                <a:fillRect/>
              </a:stretch>
            </p:blipFill>
            <p:spPr>
              <a:xfrm>
                <a:off x="2997683" y="3325519"/>
                <a:ext cx="10152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 name="Ink 14">
                <a:extLst>
                  <a:ext uri="{FF2B5EF4-FFF2-40B4-BE49-F238E27FC236}">
                    <a16:creationId xmlns:a16="http://schemas.microsoft.com/office/drawing/2014/main" id="{419C3145-25C8-85C8-916E-27EB327C46D3}"/>
                  </a:ext>
                </a:extLst>
              </p14:cNvPr>
              <p14:cNvContentPartPr/>
              <p14:nvPr/>
            </p14:nvContentPartPr>
            <p14:xfrm>
              <a:off x="3089843" y="3373759"/>
              <a:ext cx="76680" cy="65160"/>
            </p14:xfrm>
          </p:contentPart>
        </mc:Choice>
        <mc:Fallback>
          <p:pic>
            <p:nvPicPr>
              <p:cNvPr id="15" name="Ink 14">
                <a:extLst>
                  <a:ext uri="{FF2B5EF4-FFF2-40B4-BE49-F238E27FC236}">
                    <a16:creationId xmlns:a16="http://schemas.microsoft.com/office/drawing/2014/main" id="{419C3145-25C8-85C8-916E-27EB327C46D3}"/>
                  </a:ext>
                </a:extLst>
              </p:cNvPr>
              <p:cNvPicPr/>
              <p:nvPr/>
            </p:nvPicPr>
            <p:blipFill>
              <a:blip r:embed="rId13"/>
              <a:stretch>
                <a:fillRect/>
              </a:stretch>
            </p:blipFill>
            <p:spPr>
              <a:xfrm>
                <a:off x="3081203" y="3364759"/>
                <a:ext cx="9432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6" name="Ink 15">
                <a:extLst>
                  <a:ext uri="{FF2B5EF4-FFF2-40B4-BE49-F238E27FC236}">
                    <a16:creationId xmlns:a16="http://schemas.microsoft.com/office/drawing/2014/main" id="{2D406CFF-0EC7-D288-5CF4-B8404246310D}"/>
                  </a:ext>
                </a:extLst>
              </p14:cNvPr>
              <p14:cNvContentPartPr/>
              <p14:nvPr/>
            </p14:nvContentPartPr>
            <p14:xfrm>
              <a:off x="3034763" y="3404719"/>
              <a:ext cx="110160" cy="9000"/>
            </p14:xfrm>
          </p:contentPart>
        </mc:Choice>
        <mc:Fallback>
          <p:pic>
            <p:nvPicPr>
              <p:cNvPr id="16" name="Ink 15">
                <a:extLst>
                  <a:ext uri="{FF2B5EF4-FFF2-40B4-BE49-F238E27FC236}">
                    <a16:creationId xmlns:a16="http://schemas.microsoft.com/office/drawing/2014/main" id="{2D406CFF-0EC7-D288-5CF4-B8404246310D}"/>
                  </a:ext>
                </a:extLst>
              </p:cNvPr>
              <p:cNvPicPr/>
              <p:nvPr/>
            </p:nvPicPr>
            <p:blipFill>
              <a:blip r:embed="rId15"/>
              <a:stretch>
                <a:fillRect/>
              </a:stretch>
            </p:blipFill>
            <p:spPr>
              <a:xfrm>
                <a:off x="3025763" y="3395719"/>
                <a:ext cx="127800" cy="26640"/>
              </a:xfrm>
              <a:prstGeom prst="rect">
                <a:avLst/>
              </a:prstGeom>
            </p:spPr>
          </p:pic>
        </mc:Fallback>
      </mc:AlternateContent>
      <p:grpSp>
        <p:nvGrpSpPr>
          <p:cNvPr id="227" name="Group 226">
            <a:extLst>
              <a:ext uri="{FF2B5EF4-FFF2-40B4-BE49-F238E27FC236}">
                <a16:creationId xmlns:a16="http://schemas.microsoft.com/office/drawing/2014/main" id="{BB162CA3-4F7A-9898-2AA9-60B1CCB927CF}"/>
              </a:ext>
            </a:extLst>
          </p:cNvPr>
          <p:cNvGrpSpPr/>
          <p:nvPr/>
        </p:nvGrpSpPr>
        <p:grpSpPr>
          <a:xfrm>
            <a:off x="925163" y="3326599"/>
            <a:ext cx="1283040" cy="853560"/>
            <a:chOff x="925163" y="3326599"/>
            <a:chExt cx="1283040" cy="853560"/>
          </a:xfrm>
        </p:grpSpPr>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9670D450-FCB7-D120-500D-8946927E400E}"/>
                    </a:ext>
                  </a:extLst>
                </p14:cNvPr>
                <p14:cNvContentPartPr/>
                <p14:nvPr/>
              </p14:nvContentPartPr>
              <p14:xfrm>
                <a:off x="925163" y="3326599"/>
                <a:ext cx="147240" cy="178920"/>
              </p14:xfrm>
            </p:contentPart>
          </mc:Choice>
          <mc:Fallback>
            <p:pic>
              <p:nvPicPr>
                <p:cNvPr id="18" name="Ink 17">
                  <a:extLst>
                    <a:ext uri="{FF2B5EF4-FFF2-40B4-BE49-F238E27FC236}">
                      <a16:creationId xmlns:a16="http://schemas.microsoft.com/office/drawing/2014/main" id="{9670D450-FCB7-D120-500D-8946927E400E}"/>
                    </a:ext>
                  </a:extLst>
                </p:cNvPr>
                <p:cNvPicPr/>
                <p:nvPr/>
              </p:nvPicPr>
              <p:blipFill>
                <a:blip r:embed="rId17"/>
                <a:stretch>
                  <a:fillRect/>
                </a:stretch>
              </p:blipFill>
              <p:spPr>
                <a:xfrm>
                  <a:off x="916163" y="3317599"/>
                  <a:ext cx="16488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9" name="Ink 18">
                  <a:extLst>
                    <a:ext uri="{FF2B5EF4-FFF2-40B4-BE49-F238E27FC236}">
                      <a16:creationId xmlns:a16="http://schemas.microsoft.com/office/drawing/2014/main" id="{DDDD153D-E89B-F456-B13D-CF516827C512}"/>
                    </a:ext>
                  </a:extLst>
                </p14:cNvPr>
                <p14:cNvContentPartPr/>
                <p14:nvPr/>
              </p14:nvContentPartPr>
              <p14:xfrm>
                <a:off x="1071683" y="3357919"/>
                <a:ext cx="21600" cy="68400"/>
              </p14:xfrm>
            </p:contentPart>
          </mc:Choice>
          <mc:Fallback>
            <p:pic>
              <p:nvPicPr>
                <p:cNvPr id="19" name="Ink 18">
                  <a:extLst>
                    <a:ext uri="{FF2B5EF4-FFF2-40B4-BE49-F238E27FC236}">
                      <a16:creationId xmlns:a16="http://schemas.microsoft.com/office/drawing/2014/main" id="{DDDD153D-E89B-F456-B13D-CF516827C512}"/>
                    </a:ext>
                  </a:extLst>
                </p:cNvPr>
                <p:cNvPicPr/>
                <p:nvPr/>
              </p:nvPicPr>
              <p:blipFill>
                <a:blip r:embed="rId19"/>
                <a:stretch>
                  <a:fillRect/>
                </a:stretch>
              </p:blipFill>
              <p:spPr>
                <a:xfrm>
                  <a:off x="1063043" y="3348919"/>
                  <a:ext cx="3924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0" name="Ink 19">
                  <a:extLst>
                    <a:ext uri="{FF2B5EF4-FFF2-40B4-BE49-F238E27FC236}">
                      <a16:creationId xmlns:a16="http://schemas.microsoft.com/office/drawing/2014/main" id="{4E736655-8B21-C553-9D40-715B45B7DAB8}"/>
                    </a:ext>
                  </a:extLst>
                </p14:cNvPr>
                <p14:cNvContentPartPr/>
                <p14:nvPr/>
              </p14:nvContentPartPr>
              <p14:xfrm>
                <a:off x="946043" y="3381679"/>
                <a:ext cx="166320" cy="360"/>
              </p14:xfrm>
            </p:contentPart>
          </mc:Choice>
          <mc:Fallback>
            <p:pic>
              <p:nvPicPr>
                <p:cNvPr id="20" name="Ink 19">
                  <a:extLst>
                    <a:ext uri="{FF2B5EF4-FFF2-40B4-BE49-F238E27FC236}">
                      <a16:creationId xmlns:a16="http://schemas.microsoft.com/office/drawing/2014/main" id="{4E736655-8B21-C553-9D40-715B45B7DAB8}"/>
                    </a:ext>
                  </a:extLst>
                </p:cNvPr>
                <p:cNvPicPr/>
                <p:nvPr/>
              </p:nvPicPr>
              <p:blipFill>
                <a:blip r:embed="rId21"/>
                <a:stretch>
                  <a:fillRect/>
                </a:stretch>
              </p:blipFill>
              <p:spPr>
                <a:xfrm>
                  <a:off x="937043" y="3372679"/>
                  <a:ext cx="183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1" name="Ink 20">
                  <a:extLst>
                    <a:ext uri="{FF2B5EF4-FFF2-40B4-BE49-F238E27FC236}">
                      <a16:creationId xmlns:a16="http://schemas.microsoft.com/office/drawing/2014/main" id="{65D6913F-256F-A25A-70F5-8AA185A9C975}"/>
                    </a:ext>
                  </a:extLst>
                </p14:cNvPr>
                <p14:cNvContentPartPr/>
                <p14:nvPr/>
              </p14:nvContentPartPr>
              <p14:xfrm>
                <a:off x="1292723" y="3413359"/>
                <a:ext cx="74160" cy="360"/>
              </p14:xfrm>
            </p:contentPart>
          </mc:Choice>
          <mc:Fallback>
            <p:pic>
              <p:nvPicPr>
                <p:cNvPr id="21" name="Ink 20">
                  <a:extLst>
                    <a:ext uri="{FF2B5EF4-FFF2-40B4-BE49-F238E27FC236}">
                      <a16:creationId xmlns:a16="http://schemas.microsoft.com/office/drawing/2014/main" id="{65D6913F-256F-A25A-70F5-8AA185A9C975}"/>
                    </a:ext>
                  </a:extLst>
                </p:cNvPr>
                <p:cNvPicPr/>
                <p:nvPr/>
              </p:nvPicPr>
              <p:blipFill>
                <a:blip r:embed="rId23"/>
                <a:stretch>
                  <a:fillRect/>
                </a:stretch>
              </p:blipFill>
              <p:spPr>
                <a:xfrm>
                  <a:off x="1283723" y="3404359"/>
                  <a:ext cx="91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2" name="Ink 21">
                  <a:extLst>
                    <a:ext uri="{FF2B5EF4-FFF2-40B4-BE49-F238E27FC236}">
                      <a16:creationId xmlns:a16="http://schemas.microsoft.com/office/drawing/2014/main" id="{4762B032-E29F-C010-DEED-3953693E849C}"/>
                    </a:ext>
                  </a:extLst>
                </p14:cNvPr>
                <p14:cNvContentPartPr/>
                <p14:nvPr/>
              </p14:nvContentPartPr>
              <p14:xfrm>
                <a:off x="1276883" y="3468439"/>
                <a:ext cx="198000" cy="360"/>
              </p14:xfrm>
            </p:contentPart>
          </mc:Choice>
          <mc:Fallback>
            <p:pic>
              <p:nvPicPr>
                <p:cNvPr id="22" name="Ink 21">
                  <a:extLst>
                    <a:ext uri="{FF2B5EF4-FFF2-40B4-BE49-F238E27FC236}">
                      <a16:creationId xmlns:a16="http://schemas.microsoft.com/office/drawing/2014/main" id="{4762B032-E29F-C010-DEED-3953693E849C}"/>
                    </a:ext>
                  </a:extLst>
                </p:cNvPr>
                <p:cNvPicPr/>
                <p:nvPr/>
              </p:nvPicPr>
              <p:blipFill>
                <a:blip r:embed="rId25"/>
                <a:stretch>
                  <a:fillRect/>
                </a:stretch>
              </p:blipFill>
              <p:spPr>
                <a:xfrm>
                  <a:off x="1268243" y="3459439"/>
                  <a:ext cx="215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3" name="Ink 22">
                  <a:extLst>
                    <a:ext uri="{FF2B5EF4-FFF2-40B4-BE49-F238E27FC236}">
                      <a16:creationId xmlns:a16="http://schemas.microsoft.com/office/drawing/2014/main" id="{6E4C6751-37B8-6A1D-E6DB-20E4F780A5C4}"/>
                    </a:ext>
                  </a:extLst>
                </p14:cNvPr>
                <p14:cNvContentPartPr/>
                <p14:nvPr/>
              </p14:nvContentPartPr>
              <p14:xfrm>
                <a:off x="1647323" y="3357919"/>
                <a:ext cx="14400" cy="144360"/>
              </p14:xfrm>
            </p:contentPart>
          </mc:Choice>
          <mc:Fallback>
            <p:pic>
              <p:nvPicPr>
                <p:cNvPr id="23" name="Ink 22">
                  <a:extLst>
                    <a:ext uri="{FF2B5EF4-FFF2-40B4-BE49-F238E27FC236}">
                      <a16:creationId xmlns:a16="http://schemas.microsoft.com/office/drawing/2014/main" id="{6E4C6751-37B8-6A1D-E6DB-20E4F780A5C4}"/>
                    </a:ext>
                  </a:extLst>
                </p:cNvPr>
                <p:cNvPicPr/>
                <p:nvPr/>
              </p:nvPicPr>
              <p:blipFill>
                <a:blip r:embed="rId27"/>
                <a:stretch>
                  <a:fillRect/>
                </a:stretch>
              </p:blipFill>
              <p:spPr>
                <a:xfrm>
                  <a:off x="1638323" y="3348919"/>
                  <a:ext cx="3204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4" name="Ink 23">
                  <a:extLst>
                    <a:ext uri="{FF2B5EF4-FFF2-40B4-BE49-F238E27FC236}">
                      <a16:creationId xmlns:a16="http://schemas.microsoft.com/office/drawing/2014/main" id="{87C558DF-0F34-35FC-D922-73AF196A1962}"/>
                    </a:ext>
                  </a:extLst>
                </p14:cNvPr>
                <p14:cNvContentPartPr/>
                <p14:nvPr/>
              </p14:nvContentPartPr>
              <p14:xfrm>
                <a:off x="1789523" y="3439639"/>
                <a:ext cx="151920" cy="21240"/>
              </p14:xfrm>
            </p:contentPart>
          </mc:Choice>
          <mc:Fallback>
            <p:pic>
              <p:nvPicPr>
                <p:cNvPr id="24" name="Ink 23">
                  <a:extLst>
                    <a:ext uri="{FF2B5EF4-FFF2-40B4-BE49-F238E27FC236}">
                      <a16:creationId xmlns:a16="http://schemas.microsoft.com/office/drawing/2014/main" id="{87C558DF-0F34-35FC-D922-73AF196A1962}"/>
                    </a:ext>
                  </a:extLst>
                </p:cNvPr>
                <p:cNvPicPr/>
                <p:nvPr/>
              </p:nvPicPr>
              <p:blipFill>
                <a:blip r:embed="rId29"/>
                <a:stretch>
                  <a:fillRect/>
                </a:stretch>
              </p:blipFill>
              <p:spPr>
                <a:xfrm>
                  <a:off x="1780523" y="3430999"/>
                  <a:ext cx="16956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5" name="Ink 24">
                  <a:extLst>
                    <a:ext uri="{FF2B5EF4-FFF2-40B4-BE49-F238E27FC236}">
                      <a16:creationId xmlns:a16="http://schemas.microsoft.com/office/drawing/2014/main" id="{3A3C77D7-D259-8133-64F8-1B6E83478CAA}"/>
                    </a:ext>
                  </a:extLst>
                </p14:cNvPr>
                <p14:cNvContentPartPr/>
                <p14:nvPr/>
              </p14:nvContentPartPr>
              <p14:xfrm>
                <a:off x="2018123" y="3420919"/>
                <a:ext cx="36720" cy="191880"/>
              </p14:xfrm>
            </p:contentPart>
          </mc:Choice>
          <mc:Fallback>
            <p:pic>
              <p:nvPicPr>
                <p:cNvPr id="25" name="Ink 24">
                  <a:extLst>
                    <a:ext uri="{FF2B5EF4-FFF2-40B4-BE49-F238E27FC236}">
                      <a16:creationId xmlns:a16="http://schemas.microsoft.com/office/drawing/2014/main" id="{3A3C77D7-D259-8133-64F8-1B6E83478CAA}"/>
                    </a:ext>
                  </a:extLst>
                </p:cNvPr>
                <p:cNvPicPr/>
                <p:nvPr/>
              </p:nvPicPr>
              <p:blipFill>
                <a:blip r:embed="rId31"/>
                <a:stretch>
                  <a:fillRect/>
                </a:stretch>
              </p:blipFill>
              <p:spPr>
                <a:xfrm>
                  <a:off x="2009483" y="3412279"/>
                  <a:ext cx="5436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7" name="Ink 26">
                  <a:extLst>
                    <a:ext uri="{FF2B5EF4-FFF2-40B4-BE49-F238E27FC236}">
                      <a16:creationId xmlns:a16="http://schemas.microsoft.com/office/drawing/2014/main" id="{32EACE22-EAA3-CDBC-97C3-B99EAF7291D3}"/>
                    </a:ext>
                  </a:extLst>
                </p14:cNvPr>
                <p14:cNvContentPartPr/>
                <p14:nvPr/>
              </p14:nvContentPartPr>
              <p14:xfrm>
                <a:off x="2095523" y="3483199"/>
                <a:ext cx="112680" cy="168840"/>
              </p14:xfrm>
            </p:contentPart>
          </mc:Choice>
          <mc:Fallback>
            <p:pic>
              <p:nvPicPr>
                <p:cNvPr id="27" name="Ink 26">
                  <a:extLst>
                    <a:ext uri="{FF2B5EF4-FFF2-40B4-BE49-F238E27FC236}">
                      <a16:creationId xmlns:a16="http://schemas.microsoft.com/office/drawing/2014/main" id="{32EACE22-EAA3-CDBC-97C3-B99EAF7291D3}"/>
                    </a:ext>
                  </a:extLst>
                </p:cNvPr>
                <p:cNvPicPr/>
                <p:nvPr/>
              </p:nvPicPr>
              <p:blipFill>
                <a:blip r:embed="rId33"/>
                <a:stretch>
                  <a:fillRect/>
                </a:stretch>
              </p:blipFill>
              <p:spPr>
                <a:xfrm>
                  <a:off x="2086523" y="3474559"/>
                  <a:ext cx="13032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8" name="Ink 27">
                  <a:extLst>
                    <a:ext uri="{FF2B5EF4-FFF2-40B4-BE49-F238E27FC236}">
                      <a16:creationId xmlns:a16="http://schemas.microsoft.com/office/drawing/2014/main" id="{02957094-4A28-461C-C990-FEC49AE0498F}"/>
                    </a:ext>
                  </a:extLst>
                </p14:cNvPr>
                <p14:cNvContentPartPr/>
                <p14:nvPr/>
              </p14:nvContentPartPr>
              <p14:xfrm>
                <a:off x="946043" y="3704959"/>
                <a:ext cx="360" cy="247320"/>
              </p14:xfrm>
            </p:contentPart>
          </mc:Choice>
          <mc:Fallback>
            <p:pic>
              <p:nvPicPr>
                <p:cNvPr id="28" name="Ink 27">
                  <a:extLst>
                    <a:ext uri="{FF2B5EF4-FFF2-40B4-BE49-F238E27FC236}">
                      <a16:creationId xmlns:a16="http://schemas.microsoft.com/office/drawing/2014/main" id="{02957094-4A28-461C-C990-FEC49AE0498F}"/>
                    </a:ext>
                  </a:extLst>
                </p:cNvPr>
                <p:cNvPicPr/>
                <p:nvPr/>
              </p:nvPicPr>
              <p:blipFill>
                <a:blip r:embed="rId35"/>
                <a:stretch>
                  <a:fillRect/>
                </a:stretch>
              </p:blipFill>
              <p:spPr>
                <a:xfrm>
                  <a:off x="937043" y="3695959"/>
                  <a:ext cx="1800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9" name="Ink 28">
                  <a:extLst>
                    <a:ext uri="{FF2B5EF4-FFF2-40B4-BE49-F238E27FC236}">
                      <a16:creationId xmlns:a16="http://schemas.microsoft.com/office/drawing/2014/main" id="{8E48A454-C6DF-75D1-3B8D-365F64F3D0A1}"/>
                    </a:ext>
                  </a:extLst>
                </p14:cNvPr>
                <p14:cNvContentPartPr/>
                <p14:nvPr/>
              </p14:nvContentPartPr>
              <p14:xfrm>
                <a:off x="969443" y="3750679"/>
                <a:ext cx="146160" cy="177480"/>
              </p14:xfrm>
            </p:contentPart>
          </mc:Choice>
          <mc:Fallback>
            <p:pic>
              <p:nvPicPr>
                <p:cNvPr id="29" name="Ink 28">
                  <a:extLst>
                    <a:ext uri="{FF2B5EF4-FFF2-40B4-BE49-F238E27FC236}">
                      <a16:creationId xmlns:a16="http://schemas.microsoft.com/office/drawing/2014/main" id="{8E48A454-C6DF-75D1-3B8D-365F64F3D0A1}"/>
                    </a:ext>
                  </a:extLst>
                </p:cNvPr>
                <p:cNvPicPr/>
                <p:nvPr/>
              </p:nvPicPr>
              <p:blipFill>
                <a:blip r:embed="rId37"/>
                <a:stretch>
                  <a:fillRect/>
                </a:stretch>
              </p:blipFill>
              <p:spPr>
                <a:xfrm>
                  <a:off x="960443" y="3741679"/>
                  <a:ext cx="16380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0" name="Ink 29">
                  <a:extLst>
                    <a:ext uri="{FF2B5EF4-FFF2-40B4-BE49-F238E27FC236}">
                      <a16:creationId xmlns:a16="http://schemas.microsoft.com/office/drawing/2014/main" id="{B5ADB59D-5351-9CB1-86FA-1E380E42176B}"/>
                    </a:ext>
                  </a:extLst>
                </p14:cNvPr>
                <p14:cNvContentPartPr/>
                <p14:nvPr/>
              </p14:nvContentPartPr>
              <p14:xfrm>
                <a:off x="1331963" y="3886039"/>
                <a:ext cx="95040" cy="8640"/>
              </p14:xfrm>
            </p:contentPart>
          </mc:Choice>
          <mc:Fallback>
            <p:pic>
              <p:nvPicPr>
                <p:cNvPr id="30" name="Ink 29">
                  <a:extLst>
                    <a:ext uri="{FF2B5EF4-FFF2-40B4-BE49-F238E27FC236}">
                      <a16:creationId xmlns:a16="http://schemas.microsoft.com/office/drawing/2014/main" id="{B5ADB59D-5351-9CB1-86FA-1E380E42176B}"/>
                    </a:ext>
                  </a:extLst>
                </p:cNvPr>
                <p:cNvPicPr/>
                <p:nvPr/>
              </p:nvPicPr>
              <p:blipFill>
                <a:blip r:embed="rId39"/>
                <a:stretch>
                  <a:fillRect/>
                </a:stretch>
              </p:blipFill>
              <p:spPr>
                <a:xfrm>
                  <a:off x="1323323" y="3877039"/>
                  <a:ext cx="11268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1" name="Ink 30">
                  <a:extLst>
                    <a:ext uri="{FF2B5EF4-FFF2-40B4-BE49-F238E27FC236}">
                      <a16:creationId xmlns:a16="http://schemas.microsoft.com/office/drawing/2014/main" id="{08220A53-DF22-F427-6942-C418D67A2557}"/>
                    </a:ext>
                  </a:extLst>
                </p14:cNvPr>
                <p14:cNvContentPartPr/>
                <p14:nvPr/>
              </p14:nvContentPartPr>
              <p14:xfrm>
                <a:off x="1324403" y="3972439"/>
                <a:ext cx="129240" cy="9000"/>
              </p14:xfrm>
            </p:contentPart>
          </mc:Choice>
          <mc:Fallback>
            <p:pic>
              <p:nvPicPr>
                <p:cNvPr id="31" name="Ink 30">
                  <a:extLst>
                    <a:ext uri="{FF2B5EF4-FFF2-40B4-BE49-F238E27FC236}">
                      <a16:creationId xmlns:a16="http://schemas.microsoft.com/office/drawing/2014/main" id="{08220A53-DF22-F427-6942-C418D67A2557}"/>
                    </a:ext>
                  </a:extLst>
                </p:cNvPr>
                <p:cNvPicPr/>
                <p:nvPr/>
              </p:nvPicPr>
              <p:blipFill>
                <a:blip r:embed="rId41"/>
                <a:stretch>
                  <a:fillRect/>
                </a:stretch>
              </p:blipFill>
              <p:spPr>
                <a:xfrm>
                  <a:off x="1315403" y="3963799"/>
                  <a:ext cx="1468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26" name="Ink 225">
                  <a:extLst>
                    <a:ext uri="{FF2B5EF4-FFF2-40B4-BE49-F238E27FC236}">
                      <a16:creationId xmlns:a16="http://schemas.microsoft.com/office/drawing/2014/main" id="{9F94C796-F528-9EBB-CEE7-81E8943ABE63}"/>
                    </a:ext>
                  </a:extLst>
                </p14:cNvPr>
                <p14:cNvContentPartPr/>
                <p14:nvPr/>
              </p14:nvContentPartPr>
              <p14:xfrm>
                <a:off x="1628963" y="3878119"/>
                <a:ext cx="385920" cy="302040"/>
              </p14:xfrm>
            </p:contentPart>
          </mc:Choice>
          <mc:Fallback>
            <p:pic>
              <p:nvPicPr>
                <p:cNvPr id="226" name="Ink 225">
                  <a:extLst>
                    <a:ext uri="{FF2B5EF4-FFF2-40B4-BE49-F238E27FC236}">
                      <a16:creationId xmlns:a16="http://schemas.microsoft.com/office/drawing/2014/main" id="{9F94C796-F528-9EBB-CEE7-81E8943ABE63}"/>
                    </a:ext>
                  </a:extLst>
                </p:cNvPr>
                <p:cNvPicPr/>
                <p:nvPr/>
              </p:nvPicPr>
              <p:blipFill>
                <a:blip r:embed="rId43"/>
                <a:stretch>
                  <a:fillRect/>
                </a:stretch>
              </p:blipFill>
              <p:spPr>
                <a:xfrm>
                  <a:off x="1620323" y="3869119"/>
                  <a:ext cx="403560" cy="319680"/>
                </a:xfrm>
                <a:prstGeom prst="rect">
                  <a:avLst/>
                </a:prstGeom>
              </p:spPr>
            </p:pic>
          </mc:Fallback>
        </mc:AlternateContent>
      </p:grpSp>
      <p:grpSp>
        <p:nvGrpSpPr>
          <p:cNvPr id="232" name="Group 231">
            <a:extLst>
              <a:ext uri="{FF2B5EF4-FFF2-40B4-BE49-F238E27FC236}">
                <a16:creationId xmlns:a16="http://schemas.microsoft.com/office/drawing/2014/main" id="{B35C1D58-899D-6CC8-F44D-7C0B5C696EC2}"/>
              </a:ext>
            </a:extLst>
          </p:cNvPr>
          <p:cNvGrpSpPr/>
          <p:nvPr/>
        </p:nvGrpSpPr>
        <p:grpSpPr>
          <a:xfrm>
            <a:off x="4107203" y="3176839"/>
            <a:ext cx="212760" cy="193320"/>
            <a:chOff x="4107203" y="3176839"/>
            <a:chExt cx="212760" cy="193320"/>
          </a:xfrm>
        </p:grpSpPr>
        <mc:AlternateContent xmlns:mc="http://schemas.openxmlformats.org/markup-compatibility/2006">
          <mc:Choice xmlns:p14="http://schemas.microsoft.com/office/powerpoint/2010/main" Requires="p14">
            <p:contentPart p14:bwMode="auto" r:id="rId44">
              <p14:nvContentPartPr>
                <p14:cNvPr id="228" name="Ink 227">
                  <a:extLst>
                    <a:ext uri="{FF2B5EF4-FFF2-40B4-BE49-F238E27FC236}">
                      <a16:creationId xmlns:a16="http://schemas.microsoft.com/office/drawing/2014/main" id="{48C5833E-09BF-2F2D-832C-0DA619D19841}"/>
                    </a:ext>
                  </a:extLst>
                </p14:cNvPr>
                <p14:cNvContentPartPr/>
                <p14:nvPr/>
              </p14:nvContentPartPr>
              <p14:xfrm>
                <a:off x="4130603" y="3215719"/>
                <a:ext cx="15480" cy="154440"/>
              </p14:xfrm>
            </p:contentPart>
          </mc:Choice>
          <mc:Fallback>
            <p:pic>
              <p:nvPicPr>
                <p:cNvPr id="228" name="Ink 227">
                  <a:extLst>
                    <a:ext uri="{FF2B5EF4-FFF2-40B4-BE49-F238E27FC236}">
                      <a16:creationId xmlns:a16="http://schemas.microsoft.com/office/drawing/2014/main" id="{48C5833E-09BF-2F2D-832C-0DA619D19841}"/>
                    </a:ext>
                  </a:extLst>
                </p:cNvPr>
                <p:cNvPicPr/>
                <p:nvPr/>
              </p:nvPicPr>
              <p:blipFill>
                <a:blip r:embed="rId45"/>
                <a:stretch>
                  <a:fillRect/>
                </a:stretch>
              </p:blipFill>
              <p:spPr>
                <a:xfrm>
                  <a:off x="4121963" y="3207079"/>
                  <a:ext cx="3312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29" name="Ink 228">
                  <a:extLst>
                    <a:ext uri="{FF2B5EF4-FFF2-40B4-BE49-F238E27FC236}">
                      <a16:creationId xmlns:a16="http://schemas.microsoft.com/office/drawing/2014/main" id="{37C4EFF5-9884-2134-5C58-06B8BE599403}"/>
                    </a:ext>
                  </a:extLst>
                </p14:cNvPr>
                <p14:cNvContentPartPr/>
                <p14:nvPr/>
              </p14:nvContentPartPr>
              <p14:xfrm>
                <a:off x="4107203" y="3177199"/>
                <a:ext cx="102960" cy="190440"/>
              </p14:xfrm>
            </p:contentPart>
          </mc:Choice>
          <mc:Fallback>
            <p:pic>
              <p:nvPicPr>
                <p:cNvPr id="229" name="Ink 228">
                  <a:extLst>
                    <a:ext uri="{FF2B5EF4-FFF2-40B4-BE49-F238E27FC236}">
                      <a16:creationId xmlns:a16="http://schemas.microsoft.com/office/drawing/2014/main" id="{37C4EFF5-9884-2134-5C58-06B8BE599403}"/>
                    </a:ext>
                  </a:extLst>
                </p:cNvPr>
                <p:cNvPicPr/>
                <p:nvPr/>
              </p:nvPicPr>
              <p:blipFill>
                <a:blip r:embed="rId47"/>
                <a:stretch>
                  <a:fillRect/>
                </a:stretch>
              </p:blipFill>
              <p:spPr>
                <a:xfrm>
                  <a:off x="4098563" y="3168199"/>
                  <a:ext cx="12060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31" name="Ink 230">
                  <a:extLst>
                    <a:ext uri="{FF2B5EF4-FFF2-40B4-BE49-F238E27FC236}">
                      <a16:creationId xmlns:a16="http://schemas.microsoft.com/office/drawing/2014/main" id="{4A06D5A4-1195-4AF7-BDAF-C4CD54A65F4F}"/>
                    </a:ext>
                  </a:extLst>
                </p14:cNvPr>
                <p14:cNvContentPartPr/>
                <p14:nvPr/>
              </p14:nvContentPartPr>
              <p14:xfrm>
                <a:off x="4319603" y="3176839"/>
                <a:ext cx="360" cy="360"/>
              </p14:xfrm>
            </p:contentPart>
          </mc:Choice>
          <mc:Fallback>
            <p:pic>
              <p:nvPicPr>
                <p:cNvPr id="231" name="Ink 230">
                  <a:extLst>
                    <a:ext uri="{FF2B5EF4-FFF2-40B4-BE49-F238E27FC236}">
                      <a16:creationId xmlns:a16="http://schemas.microsoft.com/office/drawing/2014/main" id="{4A06D5A4-1195-4AF7-BDAF-C4CD54A65F4F}"/>
                    </a:ext>
                  </a:extLst>
                </p:cNvPr>
                <p:cNvPicPr/>
                <p:nvPr/>
              </p:nvPicPr>
              <p:blipFill>
                <a:blip r:embed="rId49"/>
                <a:stretch>
                  <a:fillRect/>
                </a:stretch>
              </p:blipFill>
              <p:spPr>
                <a:xfrm>
                  <a:off x="4310603" y="3167839"/>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
            <p14:nvContentPartPr>
              <p14:cNvPr id="235" name="Ink 234">
                <a:extLst>
                  <a:ext uri="{FF2B5EF4-FFF2-40B4-BE49-F238E27FC236}">
                    <a16:creationId xmlns:a16="http://schemas.microsoft.com/office/drawing/2014/main" id="{B92AE6CB-33D0-82EB-BD5F-E69441E53DA6}"/>
                  </a:ext>
                </a:extLst>
              </p14:cNvPr>
              <p14:cNvContentPartPr/>
              <p14:nvPr/>
            </p14:nvContentPartPr>
            <p14:xfrm>
              <a:off x="1067003" y="4280239"/>
              <a:ext cx="5040" cy="50400"/>
            </p14:xfrm>
          </p:contentPart>
        </mc:Choice>
        <mc:Fallback>
          <p:pic>
            <p:nvPicPr>
              <p:cNvPr id="235" name="Ink 234">
                <a:extLst>
                  <a:ext uri="{FF2B5EF4-FFF2-40B4-BE49-F238E27FC236}">
                    <a16:creationId xmlns:a16="http://schemas.microsoft.com/office/drawing/2014/main" id="{B92AE6CB-33D0-82EB-BD5F-E69441E53DA6}"/>
                  </a:ext>
                </a:extLst>
              </p:cNvPr>
              <p:cNvPicPr/>
              <p:nvPr/>
            </p:nvPicPr>
            <p:blipFill>
              <a:blip r:embed="rId51"/>
              <a:stretch>
                <a:fillRect/>
              </a:stretch>
            </p:blipFill>
            <p:spPr>
              <a:xfrm>
                <a:off x="1058003" y="4271239"/>
                <a:ext cx="2268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55" name="Ink 254">
                <a:extLst>
                  <a:ext uri="{FF2B5EF4-FFF2-40B4-BE49-F238E27FC236}">
                    <a16:creationId xmlns:a16="http://schemas.microsoft.com/office/drawing/2014/main" id="{62ADCED3-9E9F-D720-2C39-A9999117AB7F}"/>
                  </a:ext>
                </a:extLst>
              </p14:cNvPr>
              <p14:cNvContentPartPr/>
              <p14:nvPr/>
            </p14:nvContentPartPr>
            <p14:xfrm>
              <a:off x="5888123" y="3659239"/>
              <a:ext cx="600480" cy="132840"/>
            </p14:xfrm>
          </p:contentPart>
        </mc:Choice>
        <mc:Fallback>
          <p:pic>
            <p:nvPicPr>
              <p:cNvPr id="255" name="Ink 254">
                <a:extLst>
                  <a:ext uri="{FF2B5EF4-FFF2-40B4-BE49-F238E27FC236}">
                    <a16:creationId xmlns:a16="http://schemas.microsoft.com/office/drawing/2014/main" id="{62ADCED3-9E9F-D720-2C39-A9999117AB7F}"/>
                  </a:ext>
                </a:extLst>
              </p:cNvPr>
              <p:cNvPicPr/>
              <p:nvPr/>
            </p:nvPicPr>
            <p:blipFill>
              <a:blip r:embed="rId53"/>
              <a:stretch>
                <a:fillRect/>
              </a:stretch>
            </p:blipFill>
            <p:spPr>
              <a:xfrm>
                <a:off x="5879483" y="3650239"/>
                <a:ext cx="618120" cy="150480"/>
              </a:xfrm>
              <a:prstGeom prst="rect">
                <a:avLst/>
              </a:prstGeom>
            </p:spPr>
          </p:pic>
        </mc:Fallback>
      </mc:AlternateContent>
      <p:grpSp>
        <p:nvGrpSpPr>
          <p:cNvPr id="260" name="Group 259">
            <a:extLst>
              <a:ext uri="{FF2B5EF4-FFF2-40B4-BE49-F238E27FC236}">
                <a16:creationId xmlns:a16="http://schemas.microsoft.com/office/drawing/2014/main" id="{87A0ADD9-87E9-DC3E-A1A8-BBE54AC5C47A}"/>
              </a:ext>
            </a:extLst>
          </p:cNvPr>
          <p:cNvGrpSpPr/>
          <p:nvPr/>
        </p:nvGrpSpPr>
        <p:grpSpPr>
          <a:xfrm>
            <a:off x="5658803" y="3332719"/>
            <a:ext cx="1034640" cy="1478520"/>
            <a:chOff x="5658803" y="3332719"/>
            <a:chExt cx="1034640" cy="1478520"/>
          </a:xfrm>
        </p:grpSpPr>
        <mc:AlternateContent xmlns:mc="http://schemas.openxmlformats.org/markup-compatibility/2006">
          <mc:Choice xmlns:p14="http://schemas.microsoft.com/office/powerpoint/2010/main" Requires="p14">
            <p:contentPart p14:bwMode="auto" r:id="rId54">
              <p14:nvContentPartPr>
                <p14:cNvPr id="10" name="Ink 9">
                  <a:extLst>
                    <a:ext uri="{FF2B5EF4-FFF2-40B4-BE49-F238E27FC236}">
                      <a16:creationId xmlns:a16="http://schemas.microsoft.com/office/drawing/2014/main" id="{50D0FB53-1CE4-8FD1-E218-6B04C7D8E49E}"/>
                    </a:ext>
                  </a:extLst>
                </p14:cNvPr>
                <p14:cNvContentPartPr/>
                <p14:nvPr/>
              </p14:nvContentPartPr>
              <p14:xfrm>
                <a:off x="5658803" y="3397159"/>
                <a:ext cx="396360" cy="1072800"/>
              </p14:xfrm>
            </p:contentPart>
          </mc:Choice>
          <mc:Fallback>
            <p:pic>
              <p:nvPicPr>
                <p:cNvPr id="10" name="Ink 9">
                  <a:extLst>
                    <a:ext uri="{FF2B5EF4-FFF2-40B4-BE49-F238E27FC236}">
                      <a16:creationId xmlns:a16="http://schemas.microsoft.com/office/drawing/2014/main" id="{50D0FB53-1CE4-8FD1-E218-6B04C7D8E49E}"/>
                    </a:ext>
                  </a:extLst>
                </p:cNvPr>
                <p:cNvPicPr/>
                <p:nvPr/>
              </p:nvPicPr>
              <p:blipFill>
                <a:blip r:embed="rId55"/>
                <a:stretch>
                  <a:fillRect/>
                </a:stretch>
              </p:blipFill>
              <p:spPr>
                <a:xfrm>
                  <a:off x="5650163" y="3388519"/>
                  <a:ext cx="414000" cy="10904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1" name="Ink 10">
                  <a:extLst>
                    <a:ext uri="{FF2B5EF4-FFF2-40B4-BE49-F238E27FC236}">
                      <a16:creationId xmlns:a16="http://schemas.microsoft.com/office/drawing/2014/main" id="{8E9D5C94-2EFB-8F24-77C4-9958BBEB384E}"/>
                    </a:ext>
                  </a:extLst>
                </p14:cNvPr>
                <p14:cNvContentPartPr/>
                <p14:nvPr/>
              </p14:nvContentPartPr>
              <p14:xfrm>
                <a:off x="6320843" y="3332719"/>
                <a:ext cx="372600" cy="1083600"/>
              </p14:xfrm>
            </p:contentPart>
          </mc:Choice>
          <mc:Fallback>
            <p:pic>
              <p:nvPicPr>
                <p:cNvPr id="11" name="Ink 10">
                  <a:extLst>
                    <a:ext uri="{FF2B5EF4-FFF2-40B4-BE49-F238E27FC236}">
                      <a16:creationId xmlns:a16="http://schemas.microsoft.com/office/drawing/2014/main" id="{8E9D5C94-2EFB-8F24-77C4-9958BBEB384E}"/>
                    </a:ext>
                  </a:extLst>
                </p:cNvPr>
                <p:cNvPicPr/>
                <p:nvPr/>
              </p:nvPicPr>
              <p:blipFill>
                <a:blip r:embed="rId57"/>
                <a:stretch>
                  <a:fillRect/>
                </a:stretch>
              </p:blipFill>
              <p:spPr>
                <a:xfrm>
                  <a:off x="6312203" y="3324079"/>
                  <a:ext cx="390240" cy="11012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36" name="Ink 235">
                  <a:extLst>
                    <a:ext uri="{FF2B5EF4-FFF2-40B4-BE49-F238E27FC236}">
                      <a16:creationId xmlns:a16="http://schemas.microsoft.com/office/drawing/2014/main" id="{81CB6555-892C-3D8A-4F4E-81F904D2573C}"/>
                    </a:ext>
                  </a:extLst>
                </p14:cNvPr>
                <p14:cNvContentPartPr/>
                <p14:nvPr/>
              </p14:nvContentPartPr>
              <p14:xfrm>
                <a:off x="6470603" y="3559879"/>
                <a:ext cx="79200" cy="145440"/>
              </p14:xfrm>
            </p:contentPart>
          </mc:Choice>
          <mc:Fallback>
            <p:pic>
              <p:nvPicPr>
                <p:cNvPr id="236" name="Ink 235">
                  <a:extLst>
                    <a:ext uri="{FF2B5EF4-FFF2-40B4-BE49-F238E27FC236}">
                      <a16:creationId xmlns:a16="http://schemas.microsoft.com/office/drawing/2014/main" id="{81CB6555-892C-3D8A-4F4E-81F904D2573C}"/>
                    </a:ext>
                  </a:extLst>
                </p:cNvPr>
                <p:cNvPicPr/>
                <p:nvPr/>
              </p:nvPicPr>
              <p:blipFill>
                <a:blip r:embed="rId59"/>
                <a:stretch>
                  <a:fillRect/>
                </a:stretch>
              </p:blipFill>
              <p:spPr>
                <a:xfrm>
                  <a:off x="6461963" y="3550879"/>
                  <a:ext cx="9684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37" name="Ink 236">
                  <a:extLst>
                    <a:ext uri="{FF2B5EF4-FFF2-40B4-BE49-F238E27FC236}">
                      <a16:creationId xmlns:a16="http://schemas.microsoft.com/office/drawing/2014/main" id="{A9453DC7-55B3-7BF8-CE40-3B1FBBAFF5D4}"/>
                    </a:ext>
                  </a:extLst>
                </p14:cNvPr>
                <p14:cNvContentPartPr/>
                <p14:nvPr/>
              </p14:nvContentPartPr>
              <p14:xfrm>
                <a:off x="6463403" y="3815119"/>
                <a:ext cx="54360" cy="159120"/>
              </p14:xfrm>
            </p:contentPart>
          </mc:Choice>
          <mc:Fallback>
            <p:pic>
              <p:nvPicPr>
                <p:cNvPr id="237" name="Ink 236">
                  <a:extLst>
                    <a:ext uri="{FF2B5EF4-FFF2-40B4-BE49-F238E27FC236}">
                      <a16:creationId xmlns:a16="http://schemas.microsoft.com/office/drawing/2014/main" id="{A9453DC7-55B3-7BF8-CE40-3B1FBBAFF5D4}"/>
                    </a:ext>
                  </a:extLst>
                </p:cNvPr>
                <p:cNvPicPr/>
                <p:nvPr/>
              </p:nvPicPr>
              <p:blipFill>
                <a:blip r:embed="rId61"/>
                <a:stretch>
                  <a:fillRect/>
                </a:stretch>
              </p:blipFill>
              <p:spPr>
                <a:xfrm>
                  <a:off x="6454763" y="3806119"/>
                  <a:ext cx="720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38" name="Ink 237">
                  <a:extLst>
                    <a:ext uri="{FF2B5EF4-FFF2-40B4-BE49-F238E27FC236}">
                      <a16:creationId xmlns:a16="http://schemas.microsoft.com/office/drawing/2014/main" id="{BC792435-6663-7AC9-A4AD-2D32864E7400}"/>
                    </a:ext>
                  </a:extLst>
                </p14:cNvPr>
                <p14:cNvContentPartPr/>
                <p14:nvPr/>
              </p14:nvContentPartPr>
              <p14:xfrm>
                <a:off x="6488243" y="3878119"/>
                <a:ext cx="39240" cy="220320"/>
              </p14:xfrm>
            </p:contentPart>
          </mc:Choice>
          <mc:Fallback>
            <p:pic>
              <p:nvPicPr>
                <p:cNvPr id="238" name="Ink 237">
                  <a:extLst>
                    <a:ext uri="{FF2B5EF4-FFF2-40B4-BE49-F238E27FC236}">
                      <a16:creationId xmlns:a16="http://schemas.microsoft.com/office/drawing/2014/main" id="{BC792435-6663-7AC9-A4AD-2D32864E7400}"/>
                    </a:ext>
                  </a:extLst>
                </p:cNvPr>
                <p:cNvPicPr/>
                <p:nvPr/>
              </p:nvPicPr>
              <p:blipFill>
                <a:blip r:embed="rId63"/>
                <a:stretch>
                  <a:fillRect/>
                </a:stretch>
              </p:blipFill>
              <p:spPr>
                <a:xfrm>
                  <a:off x="6479243" y="3869119"/>
                  <a:ext cx="5688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40" name="Ink 239">
                  <a:extLst>
                    <a:ext uri="{FF2B5EF4-FFF2-40B4-BE49-F238E27FC236}">
                      <a16:creationId xmlns:a16="http://schemas.microsoft.com/office/drawing/2014/main" id="{53C0D182-1C79-21A7-2A66-6DF45F96FFF5}"/>
                    </a:ext>
                  </a:extLst>
                </p14:cNvPr>
                <p14:cNvContentPartPr/>
                <p14:nvPr/>
              </p14:nvContentPartPr>
              <p14:xfrm>
                <a:off x="6406883" y="4170079"/>
                <a:ext cx="73080" cy="164520"/>
              </p14:xfrm>
            </p:contentPart>
          </mc:Choice>
          <mc:Fallback>
            <p:pic>
              <p:nvPicPr>
                <p:cNvPr id="240" name="Ink 239">
                  <a:extLst>
                    <a:ext uri="{FF2B5EF4-FFF2-40B4-BE49-F238E27FC236}">
                      <a16:creationId xmlns:a16="http://schemas.microsoft.com/office/drawing/2014/main" id="{53C0D182-1C79-21A7-2A66-6DF45F96FFF5}"/>
                    </a:ext>
                  </a:extLst>
                </p:cNvPr>
                <p:cNvPicPr/>
                <p:nvPr/>
              </p:nvPicPr>
              <p:blipFill>
                <a:blip r:embed="rId65"/>
                <a:stretch>
                  <a:fillRect/>
                </a:stretch>
              </p:blipFill>
              <p:spPr>
                <a:xfrm>
                  <a:off x="6397883" y="4161079"/>
                  <a:ext cx="9072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41" name="Ink 240">
                  <a:extLst>
                    <a:ext uri="{FF2B5EF4-FFF2-40B4-BE49-F238E27FC236}">
                      <a16:creationId xmlns:a16="http://schemas.microsoft.com/office/drawing/2014/main" id="{B44B914B-A085-869D-C4CE-D32BBB419B24}"/>
                    </a:ext>
                  </a:extLst>
                </p14:cNvPr>
                <p14:cNvContentPartPr/>
                <p14:nvPr/>
              </p14:nvContentPartPr>
              <p14:xfrm>
                <a:off x="6370163" y="4418839"/>
                <a:ext cx="78480" cy="171000"/>
              </p14:xfrm>
            </p:contentPart>
          </mc:Choice>
          <mc:Fallback>
            <p:pic>
              <p:nvPicPr>
                <p:cNvPr id="241" name="Ink 240">
                  <a:extLst>
                    <a:ext uri="{FF2B5EF4-FFF2-40B4-BE49-F238E27FC236}">
                      <a16:creationId xmlns:a16="http://schemas.microsoft.com/office/drawing/2014/main" id="{B44B914B-A085-869D-C4CE-D32BBB419B24}"/>
                    </a:ext>
                  </a:extLst>
                </p:cNvPr>
                <p:cNvPicPr/>
                <p:nvPr/>
              </p:nvPicPr>
              <p:blipFill>
                <a:blip r:embed="rId67"/>
                <a:stretch>
                  <a:fillRect/>
                </a:stretch>
              </p:blipFill>
              <p:spPr>
                <a:xfrm>
                  <a:off x="6361163" y="4409839"/>
                  <a:ext cx="9612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42" name="Ink 241">
                  <a:extLst>
                    <a:ext uri="{FF2B5EF4-FFF2-40B4-BE49-F238E27FC236}">
                      <a16:creationId xmlns:a16="http://schemas.microsoft.com/office/drawing/2014/main" id="{FC0ED56A-2803-561C-103A-30EEE795BAEE}"/>
                    </a:ext>
                  </a:extLst>
                </p14:cNvPr>
                <p14:cNvContentPartPr/>
                <p14:nvPr/>
              </p14:nvContentPartPr>
              <p14:xfrm>
                <a:off x="6304283" y="4674079"/>
                <a:ext cx="41760" cy="110160"/>
              </p14:xfrm>
            </p:contentPart>
          </mc:Choice>
          <mc:Fallback>
            <p:pic>
              <p:nvPicPr>
                <p:cNvPr id="242" name="Ink 241">
                  <a:extLst>
                    <a:ext uri="{FF2B5EF4-FFF2-40B4-BE49-F238E27FC236}">
                      <a16:creationId xmlns:a16="http://schemas.microsoft.com/office/drawing/2014/main" id="{FC0ED56A-2803-561C-103A-30EEE795BAEE}"/>
                    </a:ext>
                  </a:extLst>
                </p:cNvPr>
                <p:cNvPicPr/>
                <p:nvPr/>
              </p:nvPicPr>
              <p:blipFill>
                <a:blip r:embed="rId69"/>
                <a:stretch>
                  <a:fillRect/>
                </a:stretch>
              </p:blipFill>
              <p:spPr>
                <a:xfrm>
                  <a:off x="6295283" y="4665439"/>
                  <a:ext cx="5940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43" name="Ink 242">
                  <a:extLst>
                    <a:ext uri="{FF2B5EF4-FFF2-40B4-BE49-F238E27FC236}">
                      <a16:creationId xmlns:a16="http://schemas.microsoft.com/office/drawing/2014/main" id="{E7FAFA66-EE09-5FCE-73D0-81C1563A556B}"/>
                    </a:ext>
                  </a:extLst>
                </p14:cNvPr>
                <p14:cNvContentPartPr/>
                <p14:nvPr/>
              </p14:nvContentPartPr>
              <p14:xfrm>
                <a:off x="6377723" y="4698199"/>
                <a:ext cx="110520" cy="113040"/>
              </p14:xfrm>
            </p:contentPart>
          </mc:Choice>
          <mc:Fallback>
            <p:pic>
              <p:nvPicPr>
                <p:cNvPr id="243" name="Ink 242">
                  <a:extLst>
                    <a:ext uri="{FF2B5EF4-FFF2-40B4-BE49-F238E27FC236}">
                      <a16:creationId xmlns:a16="http://schemas.microsoft.com/office/drawing/2014/main" id="{E7FAFA66-EE09-5FCE-73D0-81C1563A556B}"/>
                    </a:ext>
                  </a:extLst>
                </p:cNvPr>
                <p:cNvPicPr/>
                <p:nvPr/>
              </p:nvPicPr>
              <p:blipFill>
                <a:blip r:embed="rId71"/>
                <a:stretch>
                  <a:fillRect/>
                </a:stretch>
              </p:blipFill>
              <p:spPr>
                <a:xfrm>
                  <a:off x="6369083" y="4689199"/>
                  <a:ext cx="12816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45" name="Ink 244">
                  <a:extLst>
                    <a:ext uri="{FF2B5EF4-FFF2-40B4-BE49-F238E27FC236}">
                      <a16:creationId xmlns:a16="http://schemas.microsoft.com/office/drawing/2014/main" id="{91A624E1-56F2-4713-634F-8D46E91A7655}"/>
                    </a:ext>
                  </a:extLst>
                </p14:cNvPr>
                <p14:cNvContentPartPr/>
                <p14:nvPr/>
              </p14:nvContentPartPr>
              <p14:xfrm>
                <a:off x="5888123" y="3618199"/>
                <a:ext cx="360" cy="360"/>
              </p14:xfrm>
            </p:contentPart>
          </mc:Choice>
          <mc:Fallback>
            <p:pic>
              <p:nvPicPr>
                <p:cNvPr id="245" name="Ink 244">
                  <a:extLst>
                    <a:ext uri="{FF2B5EF4-FFF2-40B4-BE49-F238E27FC236}">
                      <a16:creationId xmlns:a16="http://schemas.microsoft.com/office/drawing/2014/main" id="{91A624E1-56F2-4713-634F-8D46E91A7655}"/>
                    </a:ext>
                  </a:extLst>
                </p:cNvPr>
                <p:cNvPicPr/>
                <p:nvPr/>
              </p:nvPicPr>
              <p:blipFill>
                <a:blip r:embed="rId49"/>
                <a:stretch>
                  <a:fillRect/>
                </a:stretch>
              </p:blipFill>
              <p:spPr>
                <a:xfrm>
                  <a:off x="5879483" y="360919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246" name="Ink 245">
                  <a:extLst>
                    <a:ext uri="{FF2B5EF4-FFF2-40B4-BE49-F238E27FC236}">
                      <a16:creationId xmlns:a16="http://schemas.microsoft.com/office/drawing/2014/main" id="{1CD514DE-A43F-1872-8B3F-D0946129F120}"/>
                    </a:ext>
                  </a:extLst>
                </p14:cNvPr>
                <p14:cNvContentPartPr/>
                <p14:nvPr/>
              </p14:nvContentPartPr>
              <p14:xfrm>
                <a:off x="5902523" y="3807199"/>
                <a:ext cx="9720" cy="8280"/>
              </p14:xfrm>
            </p:contentPart>
          </mc:Choice>
          <mc:Fallback>
            <p:pic>
              <p:nvPicPr>
                <p:cNvPr id="246" name="Ink 245">
                  <a:extLst>
                    <a:ext uri="{FF2B5EF4-FFF2-40B4-BE49-F238E27FC236}">
                      <a16:creationId xmlns:a16="http://schemas.microsoft.com/office/drawing/2014/main" id="{1CD514DE-A43F-1872-8B3F-D0946129F120}"/>
                    </a:ext>
                  </a:extLst>
                </p:cNvPr>
                <p:cNvPicPr/>
                <p:nvPr/>
              </p:nvPicPr>
              <p:blipFill>
                <a:blip r:embed="rId74"/>
                <a:stretch>
                  <a:fillRect/>
                </a:stretch>
              </p:blipFill>
              <p:spPr>
                <a:xfrm>
                  <a:off x="5893883" y="3798559"/>
                  <a:ext cx="2736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247" name="Ink 246">
                  <a:extLst>
                    <a:ext uri="{FF2B5EF4-FFF2-40B4-BE49-F238E27FC236}">
                      <a16:creationId xmlns:a16="http://schemas.microsoft.com/office/drawing/2014/main" id="{711B3137-0D80-9FB5-3856-1393D25FFD73}"/>
                    </a:ext>
                  </a:extLst>
                </p14:cNvPr>
                <p14:cNvContentPartPr/>
                <p14:nvPr/>
              </p14:nvContentPartPr>
              <p14:xfrm>
                <a:off x="5864723" y="4019959"/>
                <a:ext cx="360" cy="360"/>
              </p14:xfrm>
            </p:contentPart>
          </mc:Choice>
          <mc:Fallback>
            <p:pic>
              <p:nvPicPr>
                <p:cNvPr id="247" name="Ink 246">
                  <a:extLst>
                    <a:ext uri="{FF2B5EF4-FFF2-40B4-BE49-F238E27FC236}">
                      <a16:creationId xmlns:a16="http://schemas.microsoft.com/office/drawing/2014/main" id="{711B3137-0D80-9FB5-3856-1393D25FFD73}"/>
                    </a:ext>
                  </a:extLst>
                </p:cNvPr>
                <p:cNvPicPr/>
                <p:nvPr/>
              </p:nvPicPr>
              <p:blipFill>
                <a:blip r:embed="rId49"/>
                <a:stretch>
                  <a:fillRect/>
                </a:stretch>
              </p:blipFill>
              <p:spPr>
                <a:xfrm>
                  <a:off x="5855723" y="401095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48" name="Ink 247">
                  <a:extLst>
                    <a:ext uri="{FF2B5EF4-FFF2-40B4-BE49-F238E27FC236}">
                      <a16:creationId xmlns:a16="http://schemas.microsoft.com/office/drawing/2014/main" id="{007FC02C-AE05-540C-E01E-F3EBDA50C384}"/>
                    </a:ext>
                  </a:extLst>
                </p14:cNvPr>
                <p14:cNvContentPartPr/>
                <p14:nvPr/>
              </p14:nvContentPartPr>
              <p14:xfrm>
                <a:off x="5793443" y="4185559"/>
                <a:ext cx="1800" cy="360"/>
              </p14:xfrm>
            </p:contentPart>
          </mc:Choice>
          <mc:Fallback>
            <p:pic>
              <p:nvPicPr>
                <p:cNvPr id="248" name="Ink 247">
                  <a:extLst>
                    <a:ext uri="{FF2B5EF4-FFF2-40B4-BE49-F238E27FC236}">
                      <a16:creationId xmlns:a16="http://schemas.microsoft.com/office/drawing/2014/main" id="{007FC02C-AE05-540C-E01E-F3EBDA50C384}"/>
                    </a:ext>
                  </a:extLst>
                </p:cNvPr>
                <p:cNvPicPr/>
                <p:nvPr/>
              </p:nvPicPr>
              <p:blipFill>
                <a:blip r:embed="rId77"/>
                <a:stretch>
                  <a:fillRect/>
                </a:stretch>
              </p:blipFill>
              <p:spPr>
                <a:xfrm>
                  <a:off x="5784803" y="4176919"/>
                  <a:ext cx="19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49" name="Ink 248">
                  <a:extLst>
                    <a:ext uri="{FF2B5EF4-FFF2-40B4-BE49-F238E27FC236}">
                      <a16:creationId xmlns:a16="http://schemas.microsoft.com/office/drawing/2014/main" id="{A87FEB9A-01E0-383F-6F03-B78436BFA9FA}"/>
                    </a:ext>
                  </a:extLst>
                </p14:cNvPr>
                <p14:cNvContentPartPr/>
                <p14:nvPr/>
              </p14:nvContentPartPr>
              <p14:xfrm>
                <a:off x="5801363" y="4264759"/>
                <a:ext cx="360" cy="24480"/>
              </p14:xfrm>
            </p:contentPart>
          </mc:Choice>
          <mc:Fallback>
            <p:pic>
              <p:nvPicPr>
                <p:cNvPr id="249" name="Ink 248">
                  <a:extLst>
                    <a:ext uri="{FF2B5EF4-FFF2-40B4-BE49-F238E27FC236}">
                      <a16:creationId xmlns:a16="http://schemas.microsoft.com/office/drawing/2014/main" id="{A87FEB9A-01E0-383F-6F03-B78436BFA9FA}"/>
                    </a:ext>
                  </a:extLst>
                </p:cNvPr>
                <p:cNvPicPr/>
                <p:nvPr/>
              </p:nvPicPr>
              <p:blipFill>
                <a:blip r:embed="rId79"/>
                <a:stretch>
                  <a:fillRect/>
                </a:stretch>
              </p:blipFill>
              <p:spPr>
                <a:xfrm>
                  <a:off x="5792723" y="4255759"/>
                  <a:ext cx="1800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50" name="Ink 249">
                  <a:extLst>
                    <a:ext uri="{FF2B5EF4-FFF2-40B4-BE49-F238E27FC236}">
                      <a16:creationId xmlns:a16="http://schemas.microsoft.com/office/drawing/2014/main" id="{FC0A2AF7-CDD3-B42C-41E3-41B131FBF0DC}"/>
                    </a:ext>
                  </a:extLst>
                </p14:cNvPr>
                <p14:cNvContentPartPr/>
                <p14:nvPr/>
              </p14:nvContentPartPr>
              <p14:xfrm>
                <a:off x="5770043" y="4398319"/>
                <a:ext cx="360" cy="360"/>
              </p14:xfrm>
            </p:contentPart>
          </mc:Choice>
          <mc:Fallback>
            <p:pic>
              <p:nvPicPr>
                <p:cNvPr id="250" name="Ink 249">
                  <a:extLst>
                    <a:ext uri="{FF2B5EF4-FFF2-40B4-BE49-F238E27FC236}">
                      <a16:creationId xmlns:a16="http://schemas.microsoft.com/office/drawing/2014/main" id="{FC0A2AF7-CDD3-B42C-41E3-41B131FBF0DC}"/>
                    </a:ext>
                  </a:extLst>
                </p:cNvPr>
                <p:cNvPicPr/>
                <p:nvPr/>
              </p:nvPicPr>
              <p:blipFill>
                <a:blip r:embed="rId49"/>
                <a:stretch>
                  <a:fillRect/>
                </a:stretch>
              </p:blipFill>
              <p:spPr>
                <a:xfrm>
                  <a:off x="5761403" y="438931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251" name="Ink 250">
                  <a:extLst>
                    <a:ext uri="{FF2B5EF4-FFF2-40B4-BE49-F238E27FC236}">
                      <a16:creationId xmlns:a16="http://schemas.microsoft.com/office/drawing/2014/main" id="{F70DEF50-A2AB-2E8F-533F-CFBF5BB44F25}"/>
                    </a:ext>
                  </a:extLst>
                </p14:cNvPr>
                <p14:cNvContentPartPr/>
                <p14:nvPr/>
              </p14:nvContentPartPr>
              <p14:xfrm>
                <a:off x="5754203" y="4587319"/>
                <a:ext cx="360" cy="360"/>
              </p14:xfrm>
            </p:contentPart>
          </mc:Choice>
          <mc:Fallback>
            <p:pic>
              <p:nvPicPr>
                <p:cNvPr id="251" name="Ink 250">
                  <a:extLst>
                    <a:ext uri="{FF2B5EF4-FFF2-40B4-BE49-F238E27FC236}">
                      <a16:creationId xmlns:a16="http://schemas.microsoft.com/office/drawing/2014/main" id="{F70DEF50-A2AB-2E8F-533F-CFBF5BB44F25}"/>
                    </a:ext>
                  </a:extLst>
                </p:cNvPr>
                <p:cNvPicPr/>
                <p:nvPr/>
              </p:nvPicPr>
              <p:blipFill>
                <a:blip r:embed="rId49"/>
                <a:stretch>
                  <a:fillRect/>
                </a:stretch>
              </p:blipFill>
              <p:spPr>
                <a:xfrm>
                  <a:off x="5745203" y="457867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52" name="Ink 251">
                  <a:extLst>
                    <a:ext uri="{FF2B5EF4-FFF2-40B4-BE49-F238E27FC236}">
                      <a16:creationId xmlns:a16="http://schemas.microsoft.com/office/drawing/2014/main" id="{B0F67143-6B31-E007-8B52-112EF937C788}"/>
                    </a:ext>
                  </a:extLst>
                </p14:cNvPr>
                <p14:cNvContentPartPr/>
                <p14:nvPr/>
              </p14:nvContentPartPr>
              <p14:xfrm>
                <a:off x="5699123" y="4705759"/>
                <a:ext cx="360" cy="360"/>
              </p14:xfrm>
            </p:contentPart>
          </mc:Choice>
          <mc:Fallback>
            <p:pic>
              <p:nvPicPr>
                <p:cNvPr id="252" name="Ink 251">
                  <a:extLst>
                    <a:ext uri="{FF2B5EF4-FFF2-40B4-BE49-F238E27FC236}">
                      <a16:creationId xmlns:a16="http://schemas.microsoft.com/office/drawing/2014/main" id="{B0F67143-6B31-E007-8B52-112EF937C788}"/>
                    </a:ext>
                  </a:extLst>
                </p:cNvPr>
                <p:cNvPicPr/>
                <p:nvPr/>
              </p:nvPicPr>
              <p:blipFill>
                <a:blip r:embed="rId49"/>
                <a:stretch>
                  <a:fillRect/>
                </a:stretch>
              </p:blipFill>
              <p:spPr>
                <a:xfrm>
                  <a:off x="5690123" y="469711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257" name="Ink 256">
                  <a:extLst>
                    <a:ext uri="{FF2B5EF4-FFF2-40B4-BE49-F238E27FC236}">
                      <a16:creationId xmlns:a16="http://schemas.microsoft.com/office/drawing/2014/main" id="{9D7CC494-62F6-2A72-BD30-F7064198C4B4}"/>
                    </a:ext>
                  </a:extLst>
                </p14:cNvPr>
                <p14:cNvContentPartPr/>
                <p14:nvPr/>
              </p14:nvContentPartPr>
              <p14:xfrm>
                <a:off x="5856803" y="3924199"/>
                <a:ext cx="504000" cy="88200"/>
              </p14:xfrm>
            </p:contentPart>
          </mc:Choice>
          <mc:Fallback>
            <p:pic>
              <p:nvPicPr>
                <p:cNvPr id="257" name="Ink 256">
                  <a:extLst>
                    <a:ext uri="{FF2B5EF4-FFF2-40B4-BE49-F238E27FC236}">
                      <a16:creationId xmlns:a16="http://schemas.microsoft.com/office/drawing/2014/main" id="{9D7CC494-62F6-2A72-BD30-F7064198C4B4}"/>
                    </a:ext>
                  </a:extLst>
                </p:cNvPr>
                <p:cNvPicPr/>
                <p:nvPr/>
              </p:nvPicPr>
              <p:blipFill>
                <a:blip r:embed="rId84"/>
                <a:stretch>
                  <a:fillRect/>
                </a:stretch>
              </p:blipFill>
              <p:spPr>
                <a:xfrm>
                  <a:off x="5848163" y="3915559"/>
                  <a:ext cx="52164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259" name="Ink 258">
                  <a:extLst>
                    <a:ext uri="{FF2B5EF4-FFF2-40B4-BE49-F238E27FC236}">
                      <a16:creationId xmlns:a16="http://schemas.microsoft.com/office/drawing/2014/main" id="{31BEA411-11C1-7A6A-6153-DEC45E8F31BD}"/>
                    </a:ext>
                  </a:extLst>
                </p14:cNvPr>
                <p14:cNvContentPartPr/>
                <p14:nvPr/>
              </p14:nvContentPartPr>
              <p14:xfrm>
                <a:off x="5935643" y="3807199"/>
                <a:ext cx="397800" cy="168120"/>
              </p14:xfrm>
            </p:contentPart>
          </mc:Choice>
          <mc:Fallback>
            <p:pic>
              <p:nvPicPr>
                <p:cNvPr id="259" name="Ink 258">
                  <a:extLst>
                    <a:ext uri="{FF2B5EF4-FFF2-40B4-BE49-F238E27FC236}">
                      <a16:creationId xmlns:a16="http://schemas.microsoft.com/office/drawing/2014/main" id="{31BEA411-11C1-7A6A-6153-DEC45E8F31BD}"/>
                    </a:ext>
                  </a:extLst>
                </p:cNvPr>
                <p:cNvPicPr/>
                <p:nvPr/>
              </p:nvPicPr>
              <p:blipFill>
                <a:blip r:embed="rId86"/>
                <a:stretch>
                  <a:fillRect/>
                </a:stretch>
              </p:blipFill>
              <p:spPr>
                <a:xfrm>
                  <a:off x="5926643" y="3798559"/>
                  <a:ext cx="415440" cy="185760"/>
                </a:xfrm>
                <a:prstGeom prst="rect">
                  <a:avLst/>
                </a:prstGeom>
              </p:spPr>
            </p:pic>
          </mc:Fallback>
        </mc:AlternateContent>
      </p:grpSp>
      <p:grpSp>
        <p:nvGrpSpPr>
          <p:cNvPr id="272" name="Group 271">
            <a:extLst>
              <a:ext uri="{FF2B5EF4-FFF2-40B4-BE49-F238E27FC236}">
                <a16:creationId xmlns:a16="http://schemas.microsoft.com/office/drawing/2014/main" id="{2C771797-44D5-F21D-D9C7-56D0949CF1CC}"/>
              </a:ext>
            </a:extLst>
          </p:cNvPr>
          <p:cNvGrpSpPr/>
          <p:nvPr/>
        </p:nvGrpSpPr>
        <p:grpSpPr>
          <a:xfrm>
            <a:off x="3247523" y="3633679"/>
            <a:ext cx="914040" cy="757440"/>
            <a:chOff x="3247523" y="3633679"/>
            <a:chExt cx="914040" cy="757440"/>
          </a:xfrm>
        </p:grpSpPr>
        <mc:AlternateContent xmlns:mc="http://schemas.openxmlformats.org/markup-compatibility/2006">
          <mc:Choice xmlns:p14="http://schemas.microsoft.com/office/powerpoint/2010/main" Requires="p14">
            <p:contentPart p14:bwMode="auto" r:id="rId87">
              <p14:nvContentPartPr>
                <p14:cNvPr id="4" name="Ink 3">
                  <a:extLst>
                    <a:ext uri="{FF2B5EF4-FFF2-40B4-BE49-F238E27FC236}">
                      <a16:creationId xmlns:a16="http://schemas.microsoft.com/office/drawing/2014/main" id="{6994E1BD-FC66-D875-0CAE-A59ACECAA4A7}"/>
                    </a:ext>
                  </a:extLst>
                </p14:cNvPr>
                <p14:cNvContentPartPr/>
                <p14:nvPr/>
              </p14:nvContentPartPr>
              <p14:xfrm>
                <a:off x="3611123" y="3657439"/>
                <a:ext cx="156960" cy="76320"/>
              </p14:xfrm>
            </p:contentPart>
          </mc:Choice>
          <mc:Fallback>
            <p:pic>
              <p:nvPicPr>
                <p:cNvPr id="4" name="Ink 3">
                  <a:extLst>
                    <a:ext uri="{FF2B5EF4-FFF2-40B4-BE49-F238E27FC236}">
                      <a16:creationId xmlns:a16="http://schemas.microsoft.com/office/drawing/2014/main" id="{6994E1BD-FC66-D875-0CAE-A59ACECAA4A7}"/>
                    </a:ext>
                  </a:extLst>
                </p:cNvPr>
                <p:cNvPicPr/>
                <p:nvPr/>
              </p:nvPicPr>
              <p:blipFill>
                <a:blip r:embed="rId88"/>
                <a:stretch>
                  <a:fillRect/>
                </a:stretch>
              </p:blipFill>
              <p:spPr>
                <a:xfrm>
                  <a:off x="3602123" y="3648799"/>
                  <a:ext cx="17460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 name="Ink 4">
                  <a:extLst>
                    <a:ext uri="{FF2B5EF4-FFF2-40B4-BE49-F238E27FC236}">
                      <a16:creationId xmlns:a16="http://schemas.microsoft.com/office/drawing/2014/main" id="{FD2FF131-A080-157F-EE00-EBEFD8067D70}"/>
                    </a:ext>
                  </a:extLst>
                </p14:cNvPr>
                <p14:cNvContentPartPr/>
                <p14:nvPr/>
              </p14:nvContentPartPr>
              <p14:xfrm>
                <a:off x="3575123" y="3752119"/>
                <a:ext cx="224280" cy="153000"/>
              </p14:xfrm>
            </p:contentPart>
          </mc:Choice>
          <mc:Fallback>
            <p:pic>
              <p:nvPicPr>
                <p:cNvPr id="5" name="Ink 4">
                  <a:extLst>
                    <a:ext uri="{FF2B5EF4-FFF2-40B4-BE49-F238E27FC236}">
                      <a16:creationId xmlns:a16="http://schemas.microsoft.com/office/drawing/2014/main" id="{FD2FF131-A080-157F-EE00-EBEFD8067D70}"/>
                    </a:ext>
                  </a:extLst>
                </p:cNvPr>
                <p:cNvPicPr/>
                <p:nvPr/>
              </p:nvPicPr>
              <p:blipFill>
                <a:blip r:embed="rId90"/>
                <a:stretch>
                  <a:fillRect/>
                </a:stretch>
              </p:blipFill>
              <p:spPr>
                <a:xfrm>
                  <a:off x="3566483" y="3743479"/>
                  <a:ext cx="2419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 name="Ink 5">
                  <a:extLst>
                    <a:ext uri="{FF2B5EF4-FFF2-40B4-BE49-F238E27FC236}">
                      <a16:creationId xmlns:a16="http://schemas.microsoft.com/office/drawing/2014/main" id="{0303D6B7-C277-3EE2-FEAF-E52AEB81DC89}"/>
                    </a:ext>
                  </a:extLst>
                </p14:cNvPr>
                <p14:cNvContentPartPr/>
                <p14:nvPr/>
              </p14:nvContentPartPr>
              <p14:xfrm>
                <a:off x="3578003" y="3893959"/>
                <a:ext cx="182160" cy="180360"/>
              </p14:xfrm>
            </p:contentPart>
          </mc:Choice>
          <mc:Fallback>
            <p:pic>
              <p:nvPicPr>
                <p:cNvPr id="6" name="Ink 5">
                  <a:extLst>
                    <a:ext uri="{FF2B5EF4-FFF2-40B4-BE49-F238E27FC236}">
                      <a16:creationId xmlns:a16="http://schemas.microsoft.com/office/drawing/2014/main" id="{0303D6B7-C277-3EE2-FEAF-E52AEB81DC89}"/>
                    </a:ext>
                  </a:extLst>
                </p:cNvPr>
                <p:cNvPicPr/>
                <p:nvPr/>
              </p:nvPicPr>
              <p:blipFill>
                <a:blip r:embed="rId92"/>
                <a:stretch>
                  <a:fillRect/>
                </a:stretch>
              </p:blipFill>
              <p:spPr>
                <a:xfrm>
                  <a:off x="3569003" y="3885319"/>
                  <a:ext cx="19980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7" name="Ink 6">
                  <a:extLst>
                    <a:ext uri="{FF2B5EF4-FFF2-40B4-BE49-F238E27FC236}">
                      <a16:creationId xmlns:a16="http://schemas.microsoft.com/office/drawing/2014/main" id="{4DEB7C62-491F-C48C-A24D-EC6AD178AA34}"/>
                    </a:ext>
                  </a:extLst>
                </p14:cNvPr>
                <p14:cNvContentPartPr/>
                <p14:nvPr/>
              </p14:nvContentPartPr>
              <p14:xfrm>
                <a:off x="3606443" y="4028239"/>
                <a:ext cx="217080" cy="235440"/>
              </p14:xfrm>
            </p:contentPart>
          </mc:Choice>
          <mc:Fallback>
            <p:pic>
              <p:nvPicPr>
                <p:cNvPr id="7" name="Ink 6">
                  <a:extLst>
                    <a:ext uri="{FF2B5EF4-FFF2-40B4-BE49-F238E27FC236}">
                      <a16:creationId xmlns:a16="http://schemas.microsoft.com/office/drawing/2014/main" id="{4DEB7C62-491F-C48C-A24D-EC6AD178AA34}"/>
                    </a:ext>
                  </a:extLst>
                </p:cNvPr>
                <p:cNvPicPr/>
                <p:nvPr/>
              </p:nvPicPr>
              <p:blipFill>
                <a:blip r:embed="rId94"/>
                <a:stretch>
                  <a:fillRect/>
                </a:stretch>
              </p:blipFill>
              <p:spPr>
                <a:xfrm>
                  <a:off x="3597443" y="4019239"/>
                  <a:ext cx="23472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8" name="Ink 7">
                  <a:extLst>
                    <a:ext uri="{FF2B5EF4-FFF2-40B4-BE49-F238E27FC236}">
                      <a16:creationId xmlns:a16="http://schemas.microsoft.com/office/drawing/2014/main" id="{4795B174-8F2E-1EB8-7E55-A21BDA428F48}"/>
                    </a:ext>
                  </a:extLst>
                </p14:cNvPr>
                <p14:cNvContentPartPr/>
                <p14:nvPr/>
              </p14:nvContentPartPr>
              <p14:xfrm>
                <a:off x="3655043" y="4185559"/>
                <a:ext cx="120960" cy="125640"/>
              </p14:xfrm>
            </p:contentPart>
          </mc:Choice>
          <mc:Fallback>
            <p:pic>
              <p:nvPicPr>
                <p:cNvPr id="8" name="Ink 7">
                  <a:extLst>
                    <a:ext uri="{FF2B5EF4-FFF2-40B4-BE49-F238E27FC236}">
                      <a16:creationId xmlns:a16="http://schemas.microsoft.com/office/drawing/2014/main" id="{4795B174-8F2E-1EB8-7E55-A21BDA428F48}"/>
                    </a:ext>
                  </a:extLst>
                </p:cNvPr>
                <p:cNvPicPr/>
                <p:nvPr/>
              </p:nvPicPr>
              <p:blipFill>
                <a:blip r:embed="rId96"/>
                <a:stretch>
                  <a:fillRect/>
                </a:stretch>
              </p:blipFill>
              <p:spPr>
                <a:xfrm>
                  <a:off x="3646403" y="4176919"/>
                  <a:ext cx="13860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261" name="Ink 260">
                  <a:extLst>
                    <a:ext uri="{FF2B5EF4-FFF2-40B4-BE49-F238E27FC236}">
                      <a16:creationId xmlns:a16="http://schemas.microsoft.com/office/drawing/2014/main" id="{8D7E17D2-2154-C1F0-08C6-44CBC2CC52F4}"/>
                    </a:ext>
                  </a:extLst>
                </p14:cNvPr>
                <p14:cNvContentPartPr/>
                <p14:nvPr/>
              </p14:nvContentPartPr>
              <p14:xfrm>
                <a:off x="4083083" y="3633679"/>
                <a:ext cx="70920" cy="21960"/>
              </p14:xfrm>
            </p:contentPart>
          </mc:Choice>
          <mc:Fallback>
            <p:pic>
              <p:nvPicPr>
                <p:cNvPr id="261" name="Ink 260">
                  <a:extLst>
                    <a:ext uri="{FF2B5EF4-FFF2-40B4-BE49-F238E27FC236}">
                      <a16:creationId xmlns:a16="http://schemas.microsoft.com/office/drawing/2014/main" id="{8D7E17D2-2154-C1F0-08C6-44CBC2CC52F4}"/>
                    </a:ext>
                  </a:extLst>
                </p:cNvPr>
                <p:cNvPicPr/>
                <p:nvPr/>
              </p:nvPicPr>
              <p:blipFill>
                <a:blip r:embed="rId98"/>
                <a:stretch>
                  <a:fillRect/>
                </a:stretch>
              </p:blipFill>
              <p:spPr>
                <a:xfrm>
                  <a:off x="4074443" y="3625039"/>
                  <a:ext cx="8856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262" name="Ink 261">
                  <a:extLst>
                    <a:ext uri="{FF2B5EF4-FFF2-40B4-BE49-F238E27FC236}">
                      <a16:creationId xmlns:a16="http://schemas.microsoft.com/office/drawing/2014/main" id="{18E3A0F6-DA50-4801-D07F-879DC99D9F19}"/>
                    </a:ext>
                  </a:extLst>
                </p14:cNvPr>
                <p14:cNvContentPartPr/>
                <p14:nvPr/>
              </p14:nvContentPartPr>
              <p14:xfrm>
                <a:off x="4083083" y="3775519"/>
                <a:ext cx="78480" cy="360"/>
              </p14:xfrm>
            </p:contentPart>
          </mc:Choice>
          <mc:Fallback>
            <p:pic>
              <p:nvPicPr>
                <p:cNvPr id="262" name="Ink 261">
                  <a:extLst>
                    <a:ext uri="{FF2B5EF4-FFF2-40B4-BE49-F238E27FC236}">
                      <a16:creationId xmlns:a16="http://schemas.microsoft.com/office/drawing/2014/main" id="{18E3A0F6-DA50-4801-D07F-879DC99D9F19}"/>
                    </a:ext>
                  </a:extLst>
                </p:cNvPr>
                <p:cNvPicPr/>
                <p:nvPr/>
              </p:nvPicPr>
              <p:blipFill>
                <a:blip r:embed="rId100"/>
                <a:stretch>
                  <a:fillRect/>
                </a:stretch>
              </p:blipFill>
              <p:spPr>
                <a:xfrm>
                  <a:off x="4074443" y="3766879"/>
                  <a:ext cx="961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263" name="Ink 262">
                  <a:extLst>
                    <a:ext uri="{FF2B5EF4-FFF2-40B4-BE49-F238E27FC236}">
                      <a16:creationId xmlns:a16="http://schemas.microsoft.com/office/drawing/2014/main" id="{35D2D6D4-14DA-D724-1C76-B92C2E0B6CD8}"/>
                    </a:ext>
                  </a:extLst>
                </p14:cNvPr>
                <p14:cNvContentPartPr/>
                <p14:nvPr/>
              </p14:nvContentPartPr>
              <p14:xfrm>
                <a:off x="4035923" y="3885679"/>
                <a:ext cx="96120" cy="37800"/>
              </p14:xfrm>
            </p:contentPart>
          </mc:Choice>
          <mc:Fallback>
            <p:pic>
              <p:nvPicPr>
                <p:cNvPr id="263" name="Ink 262">
                  <a:extLst>
                    <a:ext uri="{FF2B5EF4-FFF2-40B4-BE49-F238E27FC236}">
                      <a16:creationId xmlns:a16="http://schemas.microsoft.com/office/drawing/2014/main" id="{35D2D6D4-14DA-D724-1C76-B92C2E0B6CD8}"/>
                    </a:ext>
                  </a:extLst>
                </p:cNvPr>
                <p:cNvPicPr/>
                <p:nvPr/>
              </p:nvPicPr>
              <p:blipFill>
                <a:blip r:embed="rId102"/>
                <a:stretch>
                  <a:fillRect/>
                </a:stretch>
              </p:blipFill>
              <p:spPr>
                <a:xfrm>
                  <a:off x="4026923" y="3877039"/>
                  <a:ext cx="11376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264" name="Ink 263">
                  <a:extLst>
                    <a:ext uri="{FF2B5EF4-FFF2-40B4-BE49-F238E27FC236}">
                      <a16:creationId xmlns:a16="http://schemas.microsoft.com/office/drawing/2014/main" id="{D5B47526-FE74-DE47-3FF3-D15F41113378}"/>
                    </a:ext>
                  </a:extLst>
                </p14:cNvPr>
                <p14:cNvContentPartPr/>
                <p14:nvPr/>
              </p14:nvContentPartPr>
              <p14:xfrm>
                <a:off x="4067603" y="4090879"/>
                <a:ext cx="72000" cy="54000"/>
              </p14:xfrm>
            </p:contentPart>
          </mc:Choice>
          <mc:Fallback>
            <p:pic>
              <p:nvPicPr>
                <p:cNvPr id="264" name="Ink 263">
                  <a:extLst>
                    <a:ext uri="{FF2B5EF4-FFF2-40B4-BE49-F238E27FC236}">
                      <a16:creationId xmlns:a16="http://schemas.microsoft.com/office/drawing/2014/main" id="{D5B47526-FE74-DE47-3FF3-D15F41113378}"/>
                    </a:ext>
                  </a:extLst>
                </p:cNvPr>
                <p:cNvPicPr/>
                <p:nvPr/>
              </p:nvPicPr>
              <p:blipFill>
                <a:blip r:embed="rId104"/>
                <a:stretch>
                  <a:fillRect/>
                </a:stretch>
              </p:blipFill>
              <p:spPr>
                <a:xfrm>
                  <a:off x="4058603" y="4082239"/>
                  <a:ext cx="8964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265" name="Ink 264">
                  <a:extLst>
                    <a:ext uri="{FF2B5EF4-FFF2-40B4-BE49-F238E27FC236}">
                      <a16:creationId xmlns:a16="http://schemas.microsoft.com/office/drawing/2014/main" id="{8AB6F620-1461-2871-F589-AC09E675A24B}"/>
                    </a:ext>
                  </a:extLst>
                </p14:cNvPr>
                <p14:cNvContentPartPr/>
                <p14:nvPr/>
              </p14:nvContentPartPr>
              <p14:xfrm>
                <a:off x="3972923" y="4303639"/>
                <a:ext cx="132480" cy="55440"/>
              </p14:xfrm>
            </p:contentPart>
          </mc:Choice>
          <mc:Fallback>
            <p:pic>
              <p:nvPicPr>
                <p:cNvPr id="265" name="Ink 264">
                  <a:extLst>
                    <a:ext uri="{FF2B5EF4-FFF2-40B4-BE49-F238E27FC236}">
                      <a16:creationId xmlns:a16="http://schemas.microsoft.com/office/drawing/2014/main" id="{8AB6F620-1461-2871-F589-AC09E675A24B}"/>
                    </a:ext>
                  </a:extLst>
                </p:cNvPr>
                <p:cNvPicPr/>
                <p:nvPr/>
              </p:nvPicPr>
              <p:blipFill>
                <a:blip r:embed="rId106"/>
                <a:stretch>
                  <a:fillRect/>
                </a:stretch>
              </p:blipFill>
              <p:spPr>
                <a:xfrm>
                  <a:off x="3963923" y="4294999"/>
                  <a:ext cx="15012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266" name="Ink 265">
                  <a:extLst>
                    <a:ext uri="{FF2B5EF4-FFF2-40B4-BE49-F238E27FC236}">
                      <a16:creationId xmlns:a16="http://schemas.microsoft.com/office/drawing/2014/main" id="{C290BF78-DF9E-0195-D15E-B839B3A15370}"/>
                    </a:ext>
                  </a:extLst>
                </p14:cNvPr>
                <p14:cNvContentPartPr/>
                <p14:nvPr/>
              </p14:nvContentPartPr>
              <p14:xfrm>
                <a:off x="3247523" y="3704959"/>
                <a:ext cx="100800" cy="360"/>
              </p14:xfrm>
            </p:contentPart>
          </mc:Choice>
          <mc:Fallback>
            <p:pic>
              <p:nvPicPr>
                <p:cNvPr id="266" name="Ink 265">
                  <a:extLst>
                    <a:ext uri="{FF2B5EF4-FFF2-40B4-BE49-F238E27FC236}">
                      <a16:creationId xmlns:a16="http://schemas.microsoft.com/office/drawing/2014/main" id="{C290BF78-DF9E-0195-D15E-B839B3A15370}"/>
                    </a:ext>
                  </a:extLst>
                </p:cNvPr>
                <p:cNvPicPr/>
                <p:nvPr/>
              </p:nvPicPr>
              <p:blipFill>
                <a:blip r:embed="rId108"/>
                <a:stretch>
                  <a:fillRect/>
                </a:stretch>
              </p:blipFill>
              <p:spPr>
                <a:xfrm>
                  <a:off x="3238523" y="3695959"/>
                  <a:ext cx="118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268" name="Ink 267">
                  <a:extLst>
                    <a:ext uri="{FF2B5EF4-FFF2-40B4-BE49-F238E27FC236}">
                      <a16:creationId xmlns:a16="http://schemas.microsoft.com/office/drawing/2014/main" id="{02D2BBC0-E8DE-C395-C67C-D0210553B31B}"/>
                    </a:ext>
                  </a:extLst>
                </p14:cNvPr>
                <p14:cNvContentPartPr/>
                <p14:nvPr/>
              </p14:nvContentPartPr>
              <p14:xfrm>
                <a:off x="3271283" y="3815119"/>
                <a:ext cx="88200" cy="14400"/>
              </p14:xfrm>
            </p:contentPart>
          </mc:Choice>
          <mc:Fallback>
            <p:pic>
              <p:nvPicPr>
                <p:cNvPr id="268" name="Ink 267">
                  <a:extLst>
                    <a:ext uri="{FF2B5EF4-FFF2-40B4-BE49-F238E27FC236}">
                      <a16:creationId xmlns:a16="http://schemas.microsoft.com/office/drawing/2014/main" id="{02D2BBC0-E8DE-C395-C67C-D0210553B31B}"/>
                    </a:ext>
                  </a:extLst>
                </p:cNvPr>
                <p:cNvPicPr/>
                <p:nvPr/>
              </p:nvPicPr>
              <p:blipFill>
                <a:blip r:embed="rId110"/>
                <a:stretch>
                  <a:fillRect/>
                </a:stretch>
              </p:blipFill>
              <p:spPr>
                <a:xfrm>
                  <a:off x="3262283" y="3806119"/>
                  <a:ext cx="10584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269" name="Ink 268">
                  <a:extLst>
                    <a:ext uri="{FF2B5EF4-FFF2-40B4-BE49-F238E27FC236}">
                      <a16:creationId xmlns:a16="http://schemas.microsoft.com/office/drawing/2014/main" id="{36664CBC-E5D2-100D-4E12-0747709E901D}"/>
                    </a:ext>
                  </a:extLst>
                </p14:cNvPr>
                <p14:cNvContentPartPr/>
                <p14:nvPr/>
              </p14:nvContentPartPr>
              <p14:xfrm>
                <a:off x="3247523" y="3956959"/>
                <a:ext cx="49320" cy="37440"/>
              </p14:xfrm>
            </p:contentPart>
          </mc:Choice>
          <mc:Fallback>
            <p:pic>
              <p:nvPicPr>
                <p:cNvPr id="269" name="Ink 268">
                  <a:extLst>
                    <a:ext uri="{FF2B5EF4-FFF2-40B4-BE49-F238E27FC236}">
                      <a16:creationId xmlns:a16="http://schemas.microsoft.com/office/drawing/2014/main" id="{36664CBC-E5D2-100D-4E12-0747709E901D}"/>
                    </a:ext>
                  </a:extLst>
                </p:cNvPr>
                <p:cNvPicPr/>
                <p:nvPr/>
              </p:nvPicPr>
              <p:blipFill>
                <a:blip r:embed="rId112"/>
                <a:stretch>
                  <a:fillRect/>
                </a:stretch>
              </p:blipFill>
              <p:spPr>
                <a:xfrm>
                  <a:off x="3238523" y="3948319"/>
                  <a:ext cx="6696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270" name="Ink 269">
                  <a:extLst>
                    <a:ext uri="{FF2B5EF4-FFF2-40B4-BE49-F238E27FC236}">
                      <a16:creationId xmlns:a16="http://schemas.microsoft.com/office/drawing/2014/main" id="{3BA49BCC-B4D8-FAD5-E11E-91084E1B905B}"/>
                    </a:ext>
                  </a:extLst>
                </p14:cNvPr>
                <p14:cNvContentPartPr/>
                <p14:nvPr/>
              </p14:nvContentPartPr>
              <p14:xfrm>
                <a:off x="3247523" y="4208959"/>
                <a:ext cx="104040" cy="61560"/>
              </p14:xfrm>
            </p:contentPart>
          </mc:Choice>
          <mc:Fallback>
            <p:pic>
              <p:nvPicPr>
                <p:cNvPr id="270" name="Ink 269">
                  <a:extLst>
                    <a:ext uri="{FF2B5EF4-FFF2-40B4-BE49-F238E27FC236}">
                      <a16:creationId xmlns:a16="http://schemas.microsoft.com/office/drawing/2014/main" id="{3BA49BCC-B4D8-FAD5-E11E-91084E1B905B}"/>
                    </a:ext>
                  </a:extLst>
                </p:cNvPr>
                <p:cNvPicPr/>
                <p:nvPr/>
              </p:nvPicPr>
              <p:blipFill>
                <a:blip r:embed="rId114"/>
                <a:stretch>
                  <a:fillRect/>
                </a:stretch>
              </p:blipFill>
              <p:spPr>
                <a:xfrm>
                  <a:off x="3238523" y="4200319"/>
                  <a:ext cx="12168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271" name="Ink 270">
                  <a:extLst>
                    <a:ext uri="{FF2B5EF4-FFF2-40B4-BE49-F238E27FC236}">
                      <a16:creationId xmlns:a16="http://schemas.microsoft.com/office/drawing/2014/main" id="{EB39B0F7-7041-34B9-907C-EA98254AD8BB}"/>
                    </a:ext>
                  </a:extLst>
                </p14:cNvPr>
                <p14:cNvContentPartPr/>
                <p14:nvPr/>
              </p14:nvContentPartPr>
              <p14:xfrm>
                <a:off x="3350123" y="4382479"/>
                <a:ext cx="61920" cy="8640"/>
              </p14:xfrm>
            </p:contentPart>
          </mc:Choice>
          <mc:Fallback>
            <p:pic>
              <p:nvPicPr>
                <p:cNvPr id="271" name="Ink 270">
                  <a:extLst>
                    <a:ext uri="{FF2B5EF4-FFF2-40B4-BE49-F238E27FC236}">
                      <a16:creationId xmlns:a16="http://schemas.microsoft.com/office/drawing/2014/main" id="{EB39B0F7-7041-34B9-907C-EA98254AD8BB}"/>
                    </a:ext>
                  </a:extLst>
                </p:cNvPr>
                <p:cNvPicPr/>
                <p:nvPr/>
              </p:nvPicPr>
              <p:blipFill>
                <a:blip r:embed="rId116"/>
                <a:stretch>
                  <a:fillRect/>
                </a:stretch>
              </p:blipFill>
              <p:spPr>
                <a:xfrm>
                  <a:off x="3341483" y="4373839"/>
                  <a:ext cx="79560" cy="26280"/>
                </a:xfrm>
                <a:prstGeom prst="rect">
                  <a:avLst/>
                </a:prstGeom>
              </p:spPr>
            </p:pic>
          </mc:Fallback>
        </mc:AlternateContent>
      </p:grpSp>
      <p:grpSp>
        <p:nvGrpSpPr>
          <p:cNvPr id="277" name="Group 276">
            <a:extLst>
              <a:ext uri="{FF2B5EF4-FFF2-40B4-BE49-F238E27FC236}">
                <a16:creationId xmlns:a16="http://schemas.microsoft.com/office/drawing/2014/main" id="{DD0450BA-85D8-D551-26F3-89904C56335C}"/>
              </a:ext>
            </a:extLst>
          </p:cNvPr>
          <p:cNvGrpSpPr/>
          <p:nvPr/>
        </p:nvGrpSpPr>
        <p:grpSpPr>
          <a:xfrm>
            <a:off x="7235963" y="3310399"/>
            <a:ext cx="1452600" cy="1436760"/>
            <a:chOff x="7235963" y="3310399"/>
            <a:chExt cx="1452600" cy="1436760"/>
          </a:xfrm>
        </p:grpSpPr>
        <mc:AlternateContent xmlns:mc="http://schemas.openxmlformats.org/markup-compatibility/2006">
          <mc:Choice xmlns:p14="http://schemas.microsoft.com/office/powerpoint/2010/main" Requires="p14">
            <p:contentPart p14:bwMode="auto" r:id="rId117">
              <p14:nvContentPartPr>
                <p14:cNvPr id="273" name="Ink 272">
                  <a:extLst>
                    <a:ext uri="{FF2B5EF4-FFF2-40B4-BE49-F238E27FC236}">
                      <a16:creationId xmlns:a16="http://schemas.microsoft.com/office/drawing/2014/main" id="{257D521F-DEAB-7CFC-728C-B3F304F1CD9C}"/>
                    </a:ext>
                  </a:extLst>
                </p14:cNvPr>
                <p14:cNvContentPartPr/>
                <p14:nvPr/>
              </p14:nvContentPartPr>
              <p14:xfrm>
                <a:off x="7235963" y="3405079"/>
                <a:ext cx="474480" cy="1217160"/>
              </p14:xfrm>
            </p:contentPart>
          </mc:Choice>
          <mc:Fallback>
            <p:pic>
              <p:nvPicPr>
                <p:cNvPr id="273" name="Ink 272">
                  <a:extLst>
                    <a:ext uri="{FF2B5EF4-FFF2-40B4-BE49-F238E27FC236}">
                      <a16:creationId xmlns:a16="http://schemas.microsoft.com/office/drawing/2014/main" id="{257D521F-DEAB-7CFC-728C-B3F304F1CD9C}"/>
                    </a:ext>
                  </a:extLst>
                </p:cNvPr>
                <p:cNvPicPr/>
                <p:nvPr/>
              </p:nvPicPr>
              <p:blipFill>
                <a:blip r:embed="rId118"/>
                <a:stretch>
                  <a:fillRect/>
                </a:stretch>
              </p:blipFill>
              <p:spPr>
                <a:xfrm>
                  <a:off x="7227323" y="3396079"/>
                  <a:ext cx="492120" cy="12348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274" name="Ink 273">
                  <a:extLst>
                    <a:ext uri="{FF2B5EF4-FFF2-40B4-BE49-F238E27FC236}">
                      <a16:creationId xmlns:a16="http://schemas.microsoft.com/office/drawing/2014/main" id="{BF312495-159A-048A-EC29-E86DBFD1419B}"/>
                    </a:ext>
                  </a:extLst>
                </p14:cNvPr>
                <p14:cNvContentPartPr/>
                <p14:nvPr/>
              </p14:nvContentPartPr>
              <p14:xfrm>
                <a:off x="7961363" y="3310399"/>
                <a:ext cx="727200" cy="1436760"/>
              </p14:xfrm>
            </p:contentPart>
          </mc:Choice>
          <mc:Fallback>
            <p:pic>
              <p:nvPicPr>
                <p:cNvPr id="274" name="Ink 273">
                  <a:extLst>
                    <a:ext uri="{FF2B5EF4-FFF2-40B4-BE49-F238E27FC236}">
                      <a16:creationId xmlns:a16="http://schemas.microsoft.com/office/drawing/2014/main" id="{BF312495-159A-048A-EC29-E86DBFD1419B}"/>
                    </a:ext>
                  </a:extLst>
                </p:cNvPr>
                <p:cNvPicPr/>
                <p:nvPr/>
              </p:nvPicPr>
              <p:blipFill>
                <a:blip r:embed="rId120"/>
                <a:stretch>
                  <a:fillRect/>
                </a:stretch>
              </p:blipFill>
              <p:spPr>
                <a:xfrm>
                  <a:off x="7952723" y="3301759"/>
                  <a:ext cx="744840" cy="14544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275" name="Ink 274">
                  <a:extLst>
                    <a:ext uri="{FF2B5EF4-FFF2-40B4-BE49-F238E27FC236}">
                      <a16:creationId xmlns:a16="http://schemas.microsoft.com/office/drawing/2014/main" id="{4446CE3C-365D-E248-BCF9-98490C522419}"/>
                    </a:ext>
                  </a:extLst>
                </p14:cNvPr>
                <p14:cNvContentPartPr/>
                <p14:nvPr/>
              </p14:nvContentPartPr>
              <p14:xfrm>
                <a:off x="7472843" y="3688759"/>
                <a:ext cx="724680" cy="360"/>
              </p14:xfrm>
            </p:contentPart>
          </mc:Choice>
          <mc:Fallback>
            <p:pic>
              <p:nvPicPr>
                <p:cNvPr id="275" name="Ink 274">
                  <a:extLst>
                    <a:ext uri="{FF2B5EF4-FFF2-40B4-BE49-F238E27FC236}">
                      <a16:creationId xmlns:a16="http://schemas.microsoft.com/office/drawing/2014/main" id="{4446CE3C-365D-E248-BCF9-98490C522419}"/>
                    </a:ext>
                  </a:extLst>
                </p:cNvPr>
                <p:cNvPicPr/>
                <p:nvPr/>
              </p:nvPicPr>
              <p:blipFill>
                <a:blip r:embed="rId122"/>
                <a:stretch>
                  <a:fillRect/>
                </a:stretch>
              </p:blipFill>
              <p:spPr>
                <a:xfrm>
                  <a:off x="7463843" y="3680119"/>
                  <a:ext cx="742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276" name="Ink 275">
                  <a:extLst>
                    <a:ext uri="{FF2B5EF4-FFF2-40B4-BE49-F238E27FC236}">
                      <a16:creationId xmlns:a16="http://schemas.microsoft.com/office/drawing/2014/main" id="{4443C221-1B00-8022-75D6-1223133390AC}"/>
                    </a:ext>
                  </a:extLst>
                </p14:cNvPr>
                <p14:cNvContentPartPr/>
                <p14:nvPr/>
              </p14:nvContentPartPr>
              <p14:xfrm>
                <a:off x="7480763" y="3862279"/>
                <a:ext cx="608400" cy="43560"/>
              </p14:xfrm>
            </p:contentPart>
          </mc:Choice>
          <mc:Fallback>
            <p:pic>
              <p:nvPicPr>
                <p:cNvPr id="276" name="Ink 275">
                  <a:extLst>
                    <a:ext uri="{FF2B5EF4-FFF2-40B4-BE49-F238E27FC236}">
                      <a16:creationId xmlns:a16="http://schemas.microsoft.com/office/drawing/2014/main" id="{4443C221-1B00-8022-75D6-1223133390AC}"/>
                    </a:ext>
                  </a:extLst>
                </p:cNvPr>
                <p:cNvPicPr/>
                <p:nvPr/>
              </p:nvPicPr>
              <p:blipFill>
                <a:blip r:embed="rId124"/>
                <a:stretch>
                  <a:fillRect/>
                </a:stretch>
              </p:blipFill>
              <p:spPr>
                <a:xfrm>
                  <a:off x="7471763" y="3853639"/>
                  <a:ext cx="626040" cy="61200"/>
                </a:xfrm>
                <a:prstGeom prst="rect">
                  <a:avLst/>
                </a:prstGeom>
              </p:spPr>
            </p:pic>
          </mc:Fallback>
        </mc:AlternateContent>
      </p:gr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31</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240" name="Shape 240"/>
          <p:cNvPicPr preferRelativeResize="0"/>
          <p:nvPr/>
        </p:nvPicPr>
        <p:blipFill rotWithShape="1">
          <a:blip r:embed="rId3">
            <a:alphaModFix/>
          </a:blip>
          <a:srcRect/>
          <a:stretch/>
        </p:blipFill>
        <p:spPr>
          <a:xfrm>
            <a:off x="228600" y="685800"/>
            <a:ext cx="8381999" cy="2764631"/>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C3BC47E-3EF0-24EC-7F2D-A36330254948}"/>
                  </a:ext>
                </a:extLst>
              </p14:cNvPr>
              <p14:cNvContentPartPr/>
              <p14:nvPr/>
            </p14:nvContentPartPr>
            <p14:xfrm>
              <a:off x="1757843" y="4351159"/>
              <a:ext cx="360" cy="360"/>
            </p14:xfrm>
          </p:contentPart>
        </mc:Choice>
        <mc:Fallback>
          <p:pic>
            <p:nvPicPr>
              <p:cNvPr id="2" name="Ink 1">
                <a:extLst>
                  <a:ext uri="{FF2B5EF4-FFF2-40B4-BE49-F238E27FC236}">
                    <a16:creationId xmlns:a16="http://schemas.microsoft.com/office/drawing/2014/main" id="{BC3BC47E-3EF0-24EC-7F2D-A36330254948}"/>
                  </a:ext>
                </a:extLst>
              </p:cNvPr>
              <p:cNvPicPr/>
              <p:nvPr/>
            </p:nvPicPr>
            <p:blipFill>
              <a:blip r:embed="rId5"/>
              <a:stretch>
                <a:fillRect/>
              </a:stretch>
            </p:blipFill>
            <p:spPr>
              <a:xfrm>
                <a:off x="1748843" y="434215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BB740F19-6697-5882-CE8C-C63338CA7F5C}"/>
                  </a:ext>
                </a:extLst>
              </p14:cNvPr>
              <p14:cNvContentPartPr/>
              <p14:nvPr/>
            </p14:nvContentPartPr>
            <p14:xfrm>
              <a:off x="8040203" y="1426879"/>
              <a:ext cx="914760" cy="1537920"/>
            </p14:xfrm>
          </p:contentPart>
        </mc:Choice>
        <mc:Fallback>
          <p:pic>
            <p:nvPicPr>
              <p:cNvPr id="3" name="Ink 2">
                <a:extLst>
                  <a:ext uri="{FF2B5EF4-FFF2-40B4-BE49-F238E27FC236}">
                    <a16:creationId xmlns:a16="http://schemas.microsoft.com/office/drawing/2014/main" id="{BB740F19-6697-5882-CE8C-C63338CA7F5C}"/>
                  </a:ext>
                </a:extLst>
              </p:cNvPr>
              <p:cNvPicPr/>
              <p:nvPr/>
            </p:nvPicPr>
            <p:blipFill>
              <a:blip r:embed="rId7"/>
              <a:stretch>
                <a:fillRect/>
              </a:stretch>
            </p:blipFill>
            <p:spPr>
              <a:xfrm>
                <a:off x="8031563" y="1417879"/>
                <a:ext cx="932400" cy="1555560"/>
              </a:xfrm>
              <a:prstGeom prst="rect">
                <a:avLst/>
              </a:prstGeom>
            </p:spPr>
          </p:pic>
        </mc:Fallback>
      </mc:AlternateContent>
      <p:grpSp>
        <p:nvGrpSpPr>
          <p:cNvPr id="20" name="Group 19">
            <a:extLst>
              <a:ext uri="{FF2B5EF4-FFF2-40B4-BE49-F238E27FC236}">
                <a16:creationId xmlns:a16="http://schemas.microsoft.com/office/drawing/2014/main" id="{B6444451-7BCC-3560-794D-8C6C24F8CB99}"/>
              </a:ext>
            </a:extLst>
          </p:cNvPr>
          <p:cNvGrpSpPr/>
          <p:nvPr/>
        </p:nvGrpSpPr>
        <p:grpSpPr>
          <a:xfrm>
            <a:off x="8087723" y="1473679"/>
            <a:ext cx="2296440" cy="1490760"/>
            <a:chOff x="8087723" y="1473679"/>
            <a:chExt cx="2296440" cy="1490760"/>
          </a:xfrm>
        </p:grpSpPr>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AA7E4A4F-DEA2-06B1-CED0-AB32241D2020}"/>
                    </a:ext>
                  </a:extLst>
                </p14:cNvPr>
                <p14:cNvContentPartPr/>
                <p14:nvPr/>
              </p14:nvContentPartPr>
              <p14:xfrm>
                <a:off x="8087723" y="1473679"/>
                <a:ext cx="1035720" cy="1458360"/>
              </p14:xfrm>
            </p:contentPart>
          </mc:Choice>
          <mc:Fallback>
            <p:pic>
              <p:nvPicPr>
                <p:cNvPr id="4" name="Ink 3">
                  <a:extLst>
                    <a:ext uri="{FF2B5EF4-FFF2-40B4-BE49-F238E27FC236}">
                      <a16:creationId xmlns:a16="http://schemas.microsoft.com/office/drawing/2014/main" id="{AA7E4A4F-DEA2-06B1-CED0-AB32241D2020}"/>
                    </a:ext>
                  </a:extLst>
                </p:cNvPr>
                <p:cNvPicPr/>
                <p:nvPr/>
              </p:nvPicPr>
              <p:blipFill>
                <a:blip r:embed="rId9"/>
                <a:stretch>
                  <a:fillRect/>
                </a:stretch>
              </p:blipFill>
              <p:spPr>
                <a:xfrm>
                  <a:off x="8078723" y="1464679"/>
                  <a:ext cx="1053360" cy="147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B3CFF790-2116-BCE8-8CA3-6E0AC9985FCF}"/>
                    </a:ext>
                  </a:extLst>
                </p14:cNvPr>
                <p14:cNvContentPartPr/>
                <p14:nvPr/>
              </p14:nvContentPartPr>
              <p14:xfrm>
                <a:off x="9395243" y="1568719"/>
                <a:ext cx="953640" cy="1395720"/>
              </p14:xfrm>
            </p:contentPart>
          </mc:Choice>
          <mc:Fallback>
            <p:pic>
              <p:nvPicPr>
                <p:cNvPr id="5" name="Ink 4">
                  <a:extLst>
                    <a:ext uri="{FF2B5EF4-FFF2-40B4-BE49-F238E27FC236}">
                      <a16:creationId xmlns:a16="http://schemas.microsoft.com/office/drawing/2014/main" id="{B3CFF790-2116-BCE8-8CA3-6E0AC9985FCF}"/>
                    </a:ext>
                  </a:extLst>
                </p:cNvPr>
                <p:cNvPicPr/>
                <p:nvPr/>
              </p:nvPicPr>
              <p:blipFill>
                <a:blip r:embed="rId11"/>
                <a:stretch>
                  <a:fillRect/>
                </a:stretch>
              </p:blipFill>
              <p:spPr>
                <a:xfrm>
                  <a:off x="9386243" y="1559719"/>
                  <a:ext cx="971280" cy="1413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799A93F9-4DAF-38AC-BB64-029DC1D2D44A}"/>
                    </a:ext>
                  </a:extLst>
                </p14:cNvPr>
                <p14:cNvContentPartPr/>
                <p14:nvPr/>
              </p14:nvContentPartPr>
              <p14:xfrm>
                <a:off x="9490643" y="1496359"/>
                <a:ext cx="893520" cy="1378440"/>
              </p14:xfrm>
            </p:contentPart>
          </mc:Choice>
          <mc:Fallback>
            <p:pic>
              <p:nvPicPr>
                <p:cNvPr id="6" name="Ink 5">
                  <a:extLst>
                    <a:ext uri="{FF2B5EF4-FFF2-40B4-BE49-F238E27FC236}">
                      <a16:creationId xmlns:a16="http://schemas.microsoft.com/office/drawing/2014/main" id="{799A93F9-4DAF-38AC-BB64-029DC1D2D44A}"/>
                    </a:ext>
                  </a:extLst>
                </p:cNvPr>
                <p:cNvPicPr/>
                <p:nvPr/>
              </p:nvPicPr>
              <p:blipFill>
                <a:blip r:embed="rId13"/>
                <a:stretch>
                  <a:fillRect/>
                </a:stretch>
              </p:blipFill>
              <p:spPr>
                <a:xfrm>
                  <a:off x="9481643" y="1487719"/>
                  <a:ext cx="911160" cy="1396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E51534F6-176A-727C-CE26-51376CD725C7}"/>
                    </a:ext>
                  </a:extLst>
                </p14:cNvPr>
                <p14:cNvContentPartPr/>
                <p14:nvPr/>
              </p14:nvContentPartPr>
              <p14:xfrm>
                <a:off x="8504963" y="1743679"/>
                <a:ext cx="187200" cy="54360"/>
              </p14:xfrm>
            </p:contentPart>
          </mc:Choice>
          <mc:Fallback>
            <p:pic>
              <p:nvPicPr>
                <p:cNvPr id="9" name="Ink 8">
                  <a:extLst>
                    <a:ext uri="{FF2B5EF4-FFF2-40B4-BE49-F238E27FC236}">
                      <a16:creationId xmlns:a16="http://schemas.microsoft.com/office/drawing/2014/main" id="{E51534F6-176A-727C-CE26-51376CD725C7}"/>
                    </a:ext>
                  </a:extLst>
                </p:cNvPr>
                <p:cNvPicPr/>
                <p:nvPr/>
              </p:nvPicPr>
              <p:blipFill>
                <a:blip r:embed="rId15"/>
                <a:stretch>
                  <a:fillRect/>
                </a:stretch>
              </p:blipFill>
              <p:spPr>
                <a:xfrm>
                  <a:off x="8495963" y="1734679"/>
                  <a:ext cx="2048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4FD0EAC6-2D33-936C-53A3-B694C6D58BF4}"/>
                    </a:ext>
                  </a:extLst>
                </p14:cNvPr>
                <p14:cNvContentPartPr/>
                <p14:nvPr/>
              </p14:nvContentPartPr>
              <p14:xfrm>
                <a:off x="8749763" y="1781479"/>
                <a:ext cx="360" cy="360"/>
              </p14:xfrm>
            </p:contentPart>
          </mc:Choice>
          <mc:Fallback>
            <p:pic>
              <p:nvPicPr>
                <p:cNvPr id="10" name="Ink 9">
                  <a:extLst>
                    <a:ext uri="{FF2B5EF4-FFF2-40B4-BE49-F238E27FC236}">
                      <a16:creationId xmlns:a16="http://schemas.microsoft.com/office/drawing/2014/main" id="{4FD0EAC6-2D33-936C-53A3-B694C6D58BF4}"/>
                    </a:ext>
                  </a:extLst>
                </p:cNvPr>
                <p:cNvPicPr/>
                <p:nvPr/>
              </p:nvPicPr>
              <p:blipFill>
                <a:blip r:embed="rId5"/>
                <a:stretch>
                  <a:fillRect/>
                </a:stretch>
              </p:blipFill>
              <p:spPr>
                <a:xfrm>
                  <a:off x="8741123" y="177247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 name="Ink 10">
                  <a:extLst>
                    <a:ext uri="{FF2B5EF4-FFF2-40B4-BE49-F238E27FC236}">
                      <a16:creationId xmlns:a16="http://schemas.microsoft.com/office/drawing/2014/main" id="{DF802237-7652-5077-6D92-3A27D5BADAB2}"/>
                    </a:ext>
                  </a:extLst>
                </p14:cNvPr>
                <p14:cNvContentPartPr/>
                <p14:nvPr/>
              </p14:nvContentPartPr>
              <p14:xfrm>
                <a:off x="8838323" y="1710559"/>
                <a:ext cx="77400" cy="77040"/>
              </p14:xfrm>
            </p:contentPart>
          </mc:Choice>
          <mc:Fallback>
            <p:pic>
              <p:nvPicPr>
                <p:cNvPr id="11" name="Ink 10">
                  <a:extLst>
                    <a:ext uri="{FF2B5EF4-FFF2-40B4-BE49-F238E27FC236}">
                      <a16:creationId xmlns:a16="http://schemas.microsoft.com/office/drawing/2014/main" id="{DF802237-7652-5077-6D92-3A27D5BADAB2}"/>
                    </a:ext>
                  </a:extLst>
                </p:cNvPr>
                <p:cNvPicPr/>
                <p:nvPr/>
              </p:nvPicPr>
              <p:blipFill>
                <a:blip r:embed="rId18"/>
                <a:stretch>
                  <a:fillRect/>
                </a:stretch>
              </p:blipFill>
              <p:spPr>
                <a:xfrm>
                  <a:off x="8829323" y="1701919"/>
                  <a:ext cx="9504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 name="Ink 11">
                  <a:extLst>
                    <a:ext uri="{FF2B5EF4-FFF2-40B4-BE49-F238E27FC236}">
                      <a16:creationId xmlns:a16="http://schemas.microsoft.com/office/drawing/2014/main" id="{20C15768-E7AF-D6E9-E739-958BC342264D}"/>
                    </a:ext>
                  </a:extLst>
                </p14:cNvPr>
                <p14:cNvContentPartPr/>
                <p14:nvPr/>
              </p14:nvContentPartPr>
              <p14:xfrm>
                <a:off x="8394443" y="1631719"/>
                <a:ext cx="166320" cy="294840"/>
              </p14:xfrm>
            </p:contentPart>
          </mc:Choice>
          <mc:Fallback>
            <p:pic>
              <p:nvPicPr>
                <p:cNvPr id="12" name="Ink 11">
                  <a:extLst>
                    <a:ext uri="{FF2B5EF4-FFF2-40B4-BE49-F238E27FC236}">
                      <a16:creationId xmlns:a16="http://schemas.microsoft.com/office/drawing/2014/main" id="{20C15768-E7AF-D6E9-E739-958BC342264D}"/>
                    </a:ext>
                  </a:extLst>
                </p:cNvPr>
                <p:cNvPicPr/>
                <p:nvPr/>
              </p:nvPicPr>
              <p:blipFill>
                <a:blip r:embed="rId20"/>
                <a:stretch>
                  <a:fillRect/>
                </a:stretch>
              </p:blipFill>
              <p:spPr>
                <a:xfrm>
                  <a:off x="8385443" y="1622719"/>
                  <a:ext cx="18396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3" name="Ink 12">
                  <a:extLst>
                    <a:ext uri="{FF2B5EF4-FFF2-40B4-BE49-F238E27FC236}">
                      <a16:creationId xmlns:a16="http://schemas.microsoft.com/office/drawing/2014/main" id="{5433044B-C2A7-9465-CC3D-F74DA33E8419}"/>
                    </a:ext>
                  </a:extLst>
                </p14:cNvPr>
                <p14:cNvContentPartPr/>
                <p14:nvPr/>
              </p14:nvContentPartPr>
              <p14:xfrm>
                <a:off x="8819963" y="1576639"/>
                <a:ext cx="150840" cy="409320"/>
              </p14:xfrm>
            </p:contentPart>
          </mc:Choice>
          <mc:Fallback>
            <p:pic>
              <p:nvPicPr>
                <p:cNvPr id="13" name="Ink 12">
                  <a:extLst>
                    <a:ext uri="{FF2B5EF4-FFF2-40B4-BE49-F238E27FC236}">
                      <a16:creationId xmlns:a16="http://schemas.microsoft.com/office/drawing/2014/main" id="{5433044B-C2A7-9465-CC3D-F74DA33E8419}"/>
                    </a:ext>
                  </a:extLst>
                </p:cNvPr>
                <p:cNvPicPr/>
                <p:nvPr/>
              </p:nvPicPr>
              <p:blipFill>
                <a:blip r:embed="rId22"/>
                <a:stretch>
                  <a:fillRect/>
                </a:stretch>
              </p:blipFill>
              <p:spPr>
                <a:xfrm>
                  <a:off x="8810963" y="1567639"/>
                  <a:ext cx="168480" cy="4269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 name="Ink 14">
                  <a:extLst>
                    <a:ext uri="{FF2B5EF4-FFF2-40B4-BE49-F238E27FC236}">
                      <a16:creationId xmlns:a16="http://schemas.microsoft.com/office/drawing/2014/main" id="{4B3031EA-7DDB-3D05-1D70-0CAD9DDA1F6B}"/>
                    </a:ext>
                  </a:extLst>
                </p14:cNvPr>
                <p14:cNvContentPartPr/>
                <p14:nvPr/>
              </p14:nvContentPartPr>
              <p14:xfrm>
                <a:off x="9017603" y="1749079"/>
                <a:ext cx="647640" cy="30240"/>
              </p14:xfrm>
            </p:contentPart>
          </mc:Choice>
          <mc:Fallback>
            <p:pic>
              <p:nvPicPr>
                <p:cNvPr id="15" name="Ink 14">
                  <a:extLst>
                    <a:ext uri="{FF2B5EF4-FFF2-40B4-BE49-F238E27FC236}">
                      <a16:creationId xmlns:a16="http://schemas.microsoft.com/office/drawing/2014/main" id="{4B3031EA-7DDB-3D05-1D70-0CAD9DDA1F6B}"/>
                    </a:ext>
                  </a:extLst>
                </p:cNvPr>
                <p:cNvPicPr/>
                <p:nvPr/>
              </p:nvPicPr>
              <p:blipFill>
                <a:blip r:embed="rId24"/>
                <a:stretch>
                  <a:fillRect/>
                </a:stretch>
              </p:blipFill>
              <p:spPr>
                <a:xfrm>
                  <a:off x="9008603" y="1740079"/>
                  <a:ext cx="66528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6" name="Ink 15">
                  <a:extLst>
                    <a:ext uri="{FF2B5EF4-FFF2-40B4-BE49-F238E27FC236}">
                      <a16:creationId xmlns:a16="http://schemas.microsoft.com/office/drawing/2014/main" id="{BE432BB8-F0B7-B83E-5C30-1F88D503D5CD}"/>
                    </a:ext>
                  </a:extLst>
                </p14:cNvPr>
                <p14:cNvContentPartPr/>
                <p14:nvPr/>
              </p14:nvContentPartPr>
              <p14:xfrm>
                <a:off x="9819683" y="1749799"/>
                <a:ext cx="83520" cy="85680"/>
              </p14:xfrm>
            </p:contentPart>
          </mc:Choice>
          <mc:Fallback>
            <p:pic>
              <p:nvPicPr>
                <p:cNvPr id="16" name="Ink 15">
                  <a:extLst>
                    <a:ext uri="{FF2B5EF4-FFF2-40B4-BE49-F238E27FC236}">
                      <a16:creationId xmlns:a16="http://schemas.microsoft.com/office/drawing/2014/main" id="{BE432BB8-F0B7-B83E-5C30-1F88D503D5CD}"/>
                    </a:ext>
                  </a:extLst>
                </p:cNvPr>
                <p:cNvPicPr/>
                <p:nvPr/>
              </p:nvPicPr>
              <p:blipFill>
                <a:blip r:embed="rId26"/>
                <a:stretch>
                  <a:fillRect/>
                </a:stretch>
              </p:blipFill>
              <p:spPr>
                <a:xfrm>
                  <a:off x="9811043" y="1740799"/>
                  <a:ext cx="10116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7" name="Ink 16">
                  <a:extLst>
                    <a:ext uri="{FF2B5EF4-FFF2-40B4-BE49-F238E27FC236}">
                      <a16:creationId xmlns:a16="http://schemas.microsoft.com/office/drawing/2014/main" id="{232C0C38-5A97-CD17-44AC-E2B83B673472}"/>
                    </a:ext>
                  </a:extLst>
                </p14:cNvPr>
                <p14:cNvContentPartPr/>
                <p14:nvPr/>
              </p14:nvContentPartPr>
              <p14:xfrm>
                <a:off x="9994283" y="1773559"/>
                <a:ext cx="124560" cy="114840"/>
              </p14:xfrm>
            </p:contentPart>
          </mc:Choice>
          <mc:Fallback>
            <p:pic>
              <p:nvPicPr>
                <p:cNvPr id="17" name="Ink 16">
                  <a:extLst>
                    <a:ext uri="{FF2B5EF4-FFF2-40B4-BE49-F238E27FC236}">
                      <a16:creationId xmlns:a16="http://schemas.microsoft.com/office/drawing/2014/main" id="{232C0C38-5A97-CD17-44AC-E2B83B673472}"/>
                    </a:ext>
                  </a:extLst>
                </p:cNvPr>
                <p:cNvPicPr/>
                <p:nvPr/>
              </p:nvPicPr>
              <p:blipFill>
                <a:blip r:embed="rId28"/>
                <a:stretch>
                  <a:fillRect/>
                </a:stretch>
              </p:blipFill>
              <p:spPr>
                <a:xfrm>
                  <a:off x="9985643" y="1764559"/>
                  <a:ext cx="14220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8" name="Ink 17">
                  <a:extLst>
                    <a:ext uri="{FF2B5EF4-FFF2-40B4-BE49-F238E27FC236}">
                      <a16:creationId xmlns:a16="http://schemas.microsoft.com/office/drawing/2014/main" id="{65DE287F-B3E8-6F4F-F0C1-D3223D3CFDCF}"/>
                    </a:ext>
                  </a:extLst>
                </p14:cNvPr>
                <p14:cNvContentPartPr/>
                <p14:nvPr/>
              </p14:nvContentPartPr>
              <p14:xfrm>
                <a:off x="9671363" y="1670959"/>
                <a:ext cx="160560" cy="231480"/>
              </p14:xfrm>
            </p:contentPart>
          </mc:Choice>
          <mc:Fallback>
            <p:pic>
              <p:nvPicPr>
                <p:cNvPr id="18" name="Ink 17">
                  <a:extLst>
                    <a:ext uri="{FF2B5EF4-FFF2-40B4-BE49-F238E27FC236}">
                      <a16:creationId xmlns:a16="http://schemas.microsoft.com/office/drawing/2014/main" id="{65DE287F-B3E8-6F4F-F0C1-D3223D3CFDCF}"/>
                    </a:ext>
                  </a:extLst>
                </p:cNvPr>
                <p:cNvPicPr/>
                <p:nvPr/>
              </p:nvPicPr>
              <p:blipFill>
                <a:blip r:embed="rId30"/>
                <a:stretch>
                  <a:fillRect/>
                </a:stretch>
              </p:blipFill>
              <p:spPr>
                <a:xfrm>
                  <a:off x="9662723" y="1662319"/>
                  <a:ext cx="17820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9" name="Ink 18">
                  <a:extLst>
                    <a:ext uri="{FF2B5EF4-FFF2-40B4-BE49-F238E27FC236}">
                      <a16:creationId xmlns:a16="http://schemas.microsoft.com/office/drawing/2014/main" id="{17AB2550-BD2D-E3BC-8248-C69CB2A5F687}"/>
                    </a:ext>
                  </a:extLst>
                </p14:cNvPr>
                <p14:cNvContentPartPr/>
                <p14:nvPr/>
              </p14:nvContentPartPr>
              <p14:xfrm>
                <a:off x="10151603" y="1655119"/>
                <a:ext cx="96120" cy="254160"/>
              </p14:xfrm>
            </p:contentPart>
          </mc:Choice>
          <mc:Fallback>
            <p:pic>
              <p:nvPicPr>
                <p:cNvPr id="19" name="Ink 18">
                  <a:extLst>
                    <a:ext uri="{FF2B5EF4-FFF2-40B4-BE49-F238E27FC236}">
                      <a16:creationId xmlns:a16="http://schemas.microsoft.com/office/drawing/2014/main" id="{17AB2550-BD2D-E3BC-8248-C69CB2A5F687}"/>
                    </a:ext>
                  </a:extLst>
                </p:cNvPr>
                <p:cNvPicPr/>
                <p:nvPr/>
              </p:nvPicPr>
              <p:blipFill>
                <a:blip r:embed="rId32"/>
                <a:stretch>
                  <a:fillRect/>
                </a:stretch>
              </p:blipFill>
              <p:spPr>
                <a:xfrm>
                  <a:off x="10142963" y="1646119"/>
                  <a:ext cx="113760" cy="271800"/>
                </a:xfrm>
                <a:prstGeom prst="rect">
                  <a:avLst/>
                </a:prstGeom>
              </p:spPr>
            </p:pic>
          </mc:Fallback>
        </mc:AlternateContent>
      </p:grpSp>
      <p:grpSp>
        <p:nvGrpSpPr>
          <p:cNvPr id="23" name="Group 22">
            <a:extLst>
              <a:ext uri="{FF2B5EF4-FFF2-40B4-BE49-F238E27FC236}">
                <a16:creationId xmlns:a16="http://schemas.microsoft.com/office/drawing/2014/main" id="{9326D2F2-1945-A0FD-74C0-C91EF0B63140}"/>
              </a:ext>
            </a:extLst>
          </p:cNvPr>
          <p:cNvGrpSpPr/>
          <p:nvPr/>
        </p:nvGrpSpPr>
        <p:grpSpPr>
          <a:xfrm>
            <a:off x="8741123" y="1004959"/>
            <a:ext cx="97920" cy="239400"/>
            <a:chOff x="8741123" y="1004959"/>
            <a:chExt cx="97920" cy="239400"/>
          </a:xfrm>
        </p:grpSpPr>
        <mc:AlternateContent xmlns:mc="http://schemas.openxmlformats.org/markup-compatibility/2006">
          <mc:Choice xmlns:p14="http://schemas.microsoft.com/office/powerpoint/2010/main" Requires="p14">
            <p:contentPart p14:bwMode="auto" r:id="rId33">
              <p14:nvContentPartPr>
                <p14:cNvPr id="21" name="Ink 20">
                  <a:extLst>
                    <a:ext uri="{FF2B5EF4-FFF2-40B4-BE49-F238E27FC236}">
                      <a16:creationId xmlns:a16="http://schemas.microsoft.com/office/drawing/2014/main" id="{E98EFABD-0AD6-672A-432C-6ACAFDE78587}"/>
                    </a:ext>
                  </a:extLst>
                </p14:cNvPr>
                <p14:cNvContentPartPr/>
                <p14:nvPr/>
              </p14:nvContentPartPr>
              <p14:xfrm>
                <a:off x="8741123" y="1008919"/>
                <a:ext cx="32400" cy="235440"/>
              </p14:xfrm>
            </p:contentPart>
          </mc:Choice>
          <mc:Fallback>
            <p:pic>
              <p:nvPicPr>
                <p:cNvPr id="21" name="Ink 20">
                  <a:extLst>
                    <a:ext uri="{FF2B5EF4-FFF2-40B4-BE49-F238E27FC236}">
                      <a16:creationId xmlns:a16="http://schemas.microsoft.com/office/drawing/2014/main" id="{E98EFABD-0AD6-672A-432C-6ACAFDE78587}"/>
                    </a:ext>
                  </a:extLst>
                </p:cNvPr>
                <p:cNvPicPr/>
                <p:nvPr/>
              </p:nvPicPr>
              <p:blipFill>
                <a:blip r:embed="rId34"/>
                <a:stretch>
                  <a:fillRect/>
                </a:stretch>
              </p:blipFill>
              <p:spPr>
                <a:xfrm>
                  <a:off x="8732483" y="1000279"/>
                  <a:ext cx="5004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2" name="Ink 21">
                  <a:extLst>
                    <a:ext uri="{FF2B5EF4-FFF2-40B4-BE49-F238E27FC236}">
                      <a16:creationId xmlns:a16="http://schemas.microsoft.com/office/drawing/2014/main" id="{C941A021-B125-E141-4B6C-CA08B97AE4E0}"/>
                    </a:ext>
                  </a:extLst>
                </p14:cNvPr>
                <p14:cNvContentPartPr/>
                <p14:nvPr/>
              </p14:nvContentPartPr>
              <p14:xfrm>
                <a:off x="8747963" y="1004959"/>
                <a:ext cx="91080" cy="102600"/>
              </p14:xfrm>
            </p:contentPart>
          </mc:Choice>
          <mc:Fallback>
            <p:pic>
              <p:nvPicPr>
                <p:cNvPr id="22" name="Ink 21">
                  <a:extLst>
                    <a:ext uri="{FF2B5EF4-FFF2-40B4-BE49-F238E27FC236}">
                      <a16:creationId xmlns:a16="http://schemas.microsoft.com/office/drawing/2014/main" id="{C941A021-B125-E141-4B6C-CA08B97AE4E0}"/>
                    </a:ext>
                  </a:extLst>
                </p:cNvPr>
                <p:cNvPicPr/>
                <p:nvPr/>
              </p:nvPicPr>
              <p:blipFill>
                <a:blip r:embed="rId36"/>
                <a:stretch>
                  <a:fillRect/>
                </a:stretch>
              </p:blipFill>
              <p:spPr>
                <a:xfrm>
                  <a:off x="8738963" y="995959"/>
                  <a:ext cx="108720" cy="120240"/>
                </a:xfrm>
                <a:prstGeom prst="rect">
                  <a:avLst/>
                </a:prstGeom>
              </p:spPr>
            </p:pic>
          </mc:Fallback>
        </mc:AlternateContent>
      </p:grpSp>
      <p:grpSp>
        <p:nvGrpSpPr>
          <p:cNvPr id="27" name="Group 26">
            <a:extLst>
              <a:ext uri="{FF2B5EF4-FFF2-40B4-BE49-F238E27FC236}">
                <a16:creationId xmlns:a16="http://schemas.microsoft.com/office/drawing/2014/main" id="{3B8757F9-C952-6E3A-FCE8-340A0840A8FA}"/>
              </a:ext>
            </a:extLst>
          </p:cNvPr>
          <p:cNvGrpSpPr/>
          <p:nvPr/>
        </p:nvGrpSpPr>
        <p:grpSpPr>
          <a:xfrm>
            <a:off x="9766403" y="977599"/>
            <a:ext cx="263880" cy="281520"/>
            <a:chOff x="9766403" y="977599"/>
            <a:chExt cx="263880" cy="281520"/>
          </a:xfrm>
        </p:grpSpPr>
        <mc:AlternateContent xmlns:mc="http://schemas.openxmlformats.org/markup-compatibility/2006">
          <mc:Choice xmlns:p14="http://schemas.microsoft.com/office/powerpoint/2010/main" Requires="p14">
            <p:contentPart p14:bwMode="auto" r:id="rId37">
              <p14:nvContentPartPr>
                <p14:cNvPr id="24" name="Ink 23">
                  <a:extLst>
                    <a:ext uri="{FF2B5EF4-FFF2-40B4-BE49-F238E27FC236}">
                      <a16:creationId xmlns:a16="http://schemas.microsoft.com/office/drawing/2014/main" id="{51B9FB73-AB55-FBFA-0238-64BC8D1B3E49}"/>
                    </a:ext>
                  </a:extLst>
                </p14:cNvPr>
                <p14:cNvContentPartPr/>
                <p14:nvPr/>
              </p14:nvContentPartPr>
              <p14:xfrm>
                <a:off x="9766403" y="1000999"/>
                <a:ext cx="16920" cy="196200"/>
              </p14:xfrm>
            </p:contentPart>
          </mc:Choice>
          <mc:Fallback>
            <p:pic>
              <p:nvPicPr>
                <p:cNvPr id="24" name="Ink 23">
                  <a:extLst>
                    <a:ext uri="{FF2B5EF4-FFF2-40B4-BE49-F238E27FC236}">
                      <a16:creationId xmlns:a16="http://schemas.microsoft.com/office/drawing/2014/main" id="{51B9FB73-AB55-FBFA-0238-64BC8D1B3E49}"/>
                    </a:ext>
                  </a:extLst>
                </p:cNvPr>
                <p:cNvPicPr/>
                <p:nvPr/>
              </p:nvPicPr>
              <p:blipFill>
                <a:blip r:embed="rId38"/>
                <a:stretch>
                  <a:fillRect/>
                </a:stretch>
              </p:blipFill>
              <p:spPr>
                <a:xfrm>
                  <a:off x="9757763" y="992359"/>
                  <a:ext cx="3456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5" name="Ink 24">
                  <a:extLst>
                    <a:ext uri="{FF2B5EF4-FFF2-40B4-BE49-F238E27FC236}">
                      <a16:creationId xmlns:a16="http://schemas.microsoft.com/office/drawing/2014/main" id="{EA996276-7168-D66A-6C91-3C430BCC7266}"/>
                    </a:ext>
                  </a:extLst>
                </p14:cNvPr>
                <p14:cNvContentPartPr/>
                <p14:nvPr/>
              </p14:nvContentPartPr>
              <p14:xfrm>
                <a:off x="9806003" y="977599"/>
                <a:ext cx="106920" cy="137160"/>
              </p14:xfrm>
            </p:contentPart>
          </mc:Choice>
          <mc:Fallback>
            <p:pic>
              <p:nvPicPr>
                <p:cNvPr id="25" name="Ink 24">
                  <a:extLst>
                    <a:ext uri="{FF2B5EF4-FFF2-40B4-BE49-F238E27FC236}">
                      <a16:creationId xmlns:a16="http://schemas.microsoft.com/office/drawing/2014/main" id="{EA996276-7168-D66A-6C91-3C430BCC7266}"/>
                    </a:ext>
                  </a:extLst>
                </p:cNvPr>
                <p:cNvPicPr/>
                <p:nvPr/>
              </p:nvPicPr>
              <p:blipFill>
                <a:blip r:embed="rId40"/>
                <a:stretch>
                  <a:fillRect/>
                </a:stretch>
              </p:blipFill>
              <p:spPr>
                <a:xfrm>
                  <a:off x="9797003" y="968959"/>
                  <a:ext cx="12456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6" name="Ink 25">
                  <a:extLst>
                    <a:ext uri="{FF2B5EF4-FFF2-40B4-BE49-F238E27FC236}">
                      <a16:creationId xmlns:a16="http://schemas.microsoft.com/office/drawing/2014/main" id="{DBC0903F-586C-1FE9-F19D-8FE608F9F367}"/>
                    </a:ext>
                  </a:extLst>
                </p14:cNvPr>
                <p14:cNvContentPartPr/>
                <p14:nvPr/>
              </p14:nvContentPartPr>
              <p14:xfrm>
                <a:off x="9935963" y="1128439"/>
                <a:ext cx="94320" cy="130680"/>
              </p14:xfrm>
            </p:contentPart>
          </mc:Choice>
          <mc:Fallback>
            <p:pic>
              <p:nvPicPr>
                <p:cNvPr id="26" name="Ink 25">
                  <a:extLst>
                    <a:ext uri="{FF2B5EF4-FFF2-40B4-BE49-F238E27FC236}">
                      <a16:creationId xmlns:a16="http://schemas.microsoft.com/office/drawing/2014/main" id="{DBC0903F-586C-1FE9-F19D-8FE608F9F367}"/>
                    </a:ext>
                  </a:extLst>
                </p:cNvPr>
                <p:cNvPicPr/>
                <p:nvPr/>
              </p:nvPicPr>
              <p:blipFill>
                <a:blip r:embed="rId42"/>
                <a:stretch>
                  <a:fillRect/>
                </a:stretch>
              </p:blipFill>
              <p:spPr>
                <a:xfrm>
                  <a:off x="9926963" y="1119799"/>
                  <a:ext cx="111960" cy="148320"/>
                </a:xfrm>
                <a:prstGeom prst="rect">
                  <a:avLst/>
                </a:prstGeom>
              </p:spPr>
            </p:pic>
          </mc:Fallback>
        </mc:AlternateContent>
      </p:gr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32</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246" name="Shape 246"/>
          <p:cNvPicPr preferRelativeResize="0"/>
          <p:nvPr/>
        </p:nvPicPr>
        <p:blipFill rotWithShape="1">
          <a:blip r:embed="rId3">
            <a:alphaModFix/>
          </a:blip>
          <a:srcRect/>
          <a:stretch/>
        </p:blipFill>
        <p:spPr>
          <a:xfrm>
            <a:off x="304800" y="971550"/>
            <a:ext cx="8153399" cy="1335881"/>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33</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252" name="Shape 252"/>
          <p:cNvPicPr preferRelativeResize="0"/>
          <p:nvPr/>
        </p:nvPicPr>
        <p:blipFill rotWithShape="1">
          <a:blip r:embed="rId3">
            <a:alphaModFix/>
          </a:blip>
          <a:srcRect/>
          <a:stretch/>
        </p:blipFill>
        <p:spPr>
          <a:xfrm>
            <a:off x="533400" y="457200"/>
            <a:ext cx="7696199" cy="4361399"/>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34</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258" name="Shape 258"/>
          <p:cNvPicPr preferRelativeResize="0"/>
          <p:nvPr/>
        </p:nvPicPr>
        <p:blipFill rotWithShape="1">
          <a:blip r:embed="rId3">
            <a:alphaModFix/>
          </a:blip>
          <a:srcRect/>
          <a:stretch/>
        </p:blipFill>
        <p:spPr>
          <a:xfrm>
            <a:off x="609600" y="685800"/>
            <a:ext cx="8229600" cy="2466974"/>
          </a:xfrm>
          <a:prstGeom prst="rect">
            <a:avLst/>
          </a:prstGeom>
          <a:noFill/>
          <a:ln>
            <a:noFill/>
          </a:ln>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35</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264" name="Shape 264"/>
          <p:cNvPicPr preferRelativeResize="0"/>
          <p:nvPr/>
        </p:nvPicPr>
        <p:blipFill rotWithShape="1">
          <a:blip r:embed="rId3">
            <a:alphaModFix/>
          </a:blip>
          <a:srcRect/>
          <a:stretch/>
        </p:blipFill>
        <p:spPr>
          <a:xfrm>
            <a:off x="762000" y="571500"/>
            <a:ext cx="8077199" cy="2927746"/>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8B843EE1-7649-56F2-C2B3-DEF128731F20}"/>
                  </a:ext>
                </a:extLst>
              </p14:cNvPr>
              <p14:cNvContentPartPr/>
              <p14:nvPr/>
            </p14:nvContentPartPr>
            <p14:xfrm>
              <a:off x="1252043" y="3735559"/>
              <a:ext cx="766440" cy="1326240"/>
            </p14:xfrm>
          </p:contentPart>
        </mc:Choice>
        <mc:Fallback>
          <p:pic>
            <p:nvPicPr>
              <p:cNvPr id="3" name="Ink 2">
                <a:extLst>
                  <a:ext uri="{FF2B5EF4-FFF2-40B4-BE49-F238E27FC236}">
                    <a16:creationId xmlns:a16="http://schemas.microsoft.com/office/drawing/2014/main" id="{8B843EE1-7649-56F2-C2B3-DEF128731F20}"/>
                  </a:ext>
                </a:extLst>
              </p:cNvPr>
              <p:cNvPicPr/>
              <p:nvPr/>
            </p:nvPicPr>
            <p:blipFill>
              <a:blip r:embed="rId5"/>
              <a:stretch>
                <a:fillRect/>
              </a:stretch>
            </p:blipFill>
            <p:spPr>
              <a:xfrm>
                <a:off x="1243043" y="3726919"/>
                <a:ext cx="784080" cy="1343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CE7A7F74-1B21-6E76-C0A9-6C0778E33963}"/>
                  </a:ext>
                </a:extLst>
              </p14:cNvPr>
              <p14:cNvContentPartPr/>
              <p14:nvPr/>
            </p14:nvContentPartPr>
            <p14:xfrm>
              <a:off x="2474243" y="3751759"/>
              <a:ext cx="623880" cy="1240920"/>
            </p14:xfrm>
          </p:contentPart>
        </mc:Choice>
        <mc:Fallback>
          <p:pic>
            <p:nvPicPr>
              <p:cNvPr id="4" name="Ink 3">
                <a:extLst>
                  <a:ext uri="{FF2B5EF4-FFF2-40B4-BE49-F238E27FC236}">
                    <a16:creationId xmlns:a16="http://schemas.microsoft.com/office/drawing/2014/main" id="{CE7A7F74-1B21-6E76-C0A9-6C0778E33963}"/>
                  </a:ext>
                </a:extLst>
              </p:cNvPr>
              <p:cNvPicPr/>
              <p:nvPr/>
            </p:nvPicPr>
            <p:blipFill>
              <a:blip r:embed="rId7"/>
              <a:stretch>
                <a:fillRect/>
              </a:stretch>
            </p:blipFill>
            <p:spPr>
              <a:xfrm>
                <a:off x="2465243" y="3743119"/>
                <a:ext cx="641520" cy="1258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2" name="Ink 21">
                <a:extLst>
                  <a:ext uri="{FF2B5EF4-FFF2-40B4-BE49-F238E27FC236}">
                    <a16:creationId xmlns:a16="http://schemas.microsoft.com/office/drawing/2014/main" id="{F2368061-FB6E-DA9F-5095-932183B3A960}"/>
                  </a:ext>
                </a:extLst>
              </p14:cNvPr>
              <p14:cNvContentPartPr/>
              <p14:nvPr/>
            </p14:nvContentPartPr>
            <p14:xfrm>
              <a:off x="3719483" y="3790999"/>
              <a:ext cx="577440" cy="1334880"/>
            </p14:xfrm>
          </p:contentPart>
        </mc:Choice>
        <mc:Fallback>
          <p:pic>
            <p:nvPicPr>
              <p:cNvPr id="22" name="Ink 21">
                <a:extLst>
                  <a:ext uri="{FF2B5EF4-FFF2-40B4-BE49-F238E27FC236}">
                    <a16:creationId xmlns:a16="http://schemas.microsoft.com/office/drawing/2014/main" id="{F2368061-FB6E-DA9F-5095-932183B3A960}"/>
                  </a:ext>
                </a:extLst>
              </p:cNvPr>
              <p:cNvPicPr/>
              <p:nvPr/>
            </p:nvPicPr>
            <p:blipFill>
              <a:blip r:embed="rId9"/>
              <a:stretch>
                <a:fillRect/>
              </a:stretch>
            </p:blipFill>
            <p:spPr>
              <a:xfrm>
                <a:off x="3710843" y="3782359"/>
                <a:ext cx="595080" cy="1352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8" name="Ink 27">
                <a:extLst>
                  <a:ext uri="{FF2B5EF4-FFF2-40B4-BE49-F238E27FC236}">
                    <a16:creationId xmlns:a16="http://schemas.microsoft.com/office/drawing/2014/main" id="{36257E49-5232-AECB-C794-CE4D0D2DE40F}"/>
                  </a:ext>
                </a:extLst>
              </p14:cNvPr>
              <p14:cNvContentPartPr/>
              <p14:nvPr/>
            </p14:nvContentPartPr>
            <p14:xfrm>
              <a:off x="1781243" y="4075399"/>
              <a:ext cx="725040" cy="47880"/>
            </p14:xfrm>
          </p:contentPart>
        </mc:Choice>
        <mc:Fallback>
          <p:pic>
            <p:nvPicPr>
              <p:cNvPr id="28" name="Ink 27">
                <a:extLst>
                  <a:ext uri="{FF2B5EF4-FFF2-40B4-BE49-F238E27FC236}">
                    <a16:creationId xmlns:a16="http://schemas.microsoft.com/office/drawing/2014/main" id="{36257E49-5232-AECB-C794-CE4D0D2DE40F}"/>
                  </a:ext>
                </a:extLst>
              </p:cNvPr>
              <p:cNvPicPr/>
              <p:nvPr/>
            </p:nvPicPr>
            <p:blipFill>
              <a:blip r:embed="rId11"/>
              <a:stretch>
                <a:fillRect/>
              </a:stretch>
            </p:blipFill>
            <p:spPr>
              <a:xfrm>
                <a:off x="1772243" y="4066399"/>
                <a:ext cx="74268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0" name="Ink 29">
                <a:extLst>
                  <a:ext uri="{FF2B5EF4-FFF2-40B4-BE49-F238E27FC236}">
                    <a16:creationId xmlns:a16="http://schemas.microsoft.com/office/drawing/2014/main" id="{77A2E3DE-7405-87F9-D344-F7A15EA29878}"/>
                  </a:ext>
                </a:extLst>
              </p14:cNvPr>
              <p14:cNvContentPartPr/>
              <p14:nvPr/>
            </p14:nvContentPartPr>
            <p14:xfrm>
              <a:off x="1797083" y="4138399"/>
              <a:ext cx="708840" cy="486000"/>
            </p14:xfrm>
          </p:contentPart>
        </mc:Choice>
        <mc:Fallback>
          <p:pic>
            <p:nvPicPr>
              <p:cNvPr id="30" name="Ink 29">
                <a:extLst>
                  <a:ext uri="{FF2B5EF4-FFF2-40B4-BE49-F238E27FC236}">
                    <a16:creationId xmlns:a16="http://schemas.microsoft.com/office/drawing/2014/main" id="{77A2E3DE-7405-87F9-D344-F7A15EA29878}"/>
                  </a:ext>
                </a:extLst>
              </p:cNvPr>
              <p:cNvPicPr/>
              <p:nvPr/>
            </p:nvPicPr>
            <p:blipFill>
              <a:blip r:embed="rId13"/>
              <a:stretch>
                <a:fillRect/>
              </a:stretch>
            </p:blipFill>
            <p:spPr>
              <a:xfrm>
                <a:off x="1788443" y="4129399"/>
                <a:ext cx="726480" cy="503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56" name="Ink 255">
                <a:extLst>
                  <a:ext uri="{FF2B5EF4-FFF2-40B4-BE49-F238E27FC236}">
                    <a16:creationId xmlns:a16="http://schemas.microsoft.com/office/drawing/2014/main" id="{DEFC3B87-0122-A398-8660-7B3E4AD210BA}"/>
                  </a:ext>
                </a:extLst>
              </p14:cNvPr>
              <p14:cNvContentPartPr/>
              <p14:nvPr/>
            </p14:nvContentPartPr>
            <p14:xfrm>
              <a:off x="1828403" y="4334239"/>
              <a:ext cx="732600" cy="214200"/>
            </p14:xfrm>
          </p:contentPart>
        </mc:Choice>
        <mc:Fallback>
          <p:pic>
            <p:nvPicPr>
              <p:cNvPr id="256" name="Ink 255">
                <a:extLst>
                  <a:ext uri="{FF2B5EF4-FFF2-40B4-BE49-F238E27FC236}">
                    <a16:creationId xmlns:a16="http://schemas.microsoft.com/office/drawing/2014/main" id="{DEFC3B87-0122-A398-8660-7B3E4AD210BA}"/>
                  </a:ext>
                </a:extLst>
              </p:cNvPr>
              <p:cNvPicPr/>
              <p:nvPr/>
            </p:nvPicPr>
            <p:blipFill>
              <a:blip r:embed="rId15"/>
              <a:stretch>
                <a:fillRect/>
              </a:stretch>
            </p:blipFill>
            <p:spPr>
              <a:xfrm>
                <a:off x="1819763" y="4325599"/>
                <a:ext cx="75024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58" name="Ink 257">
                <a:extLst>
                  <a:ext uri="{FF2B5EF4-FFF2-40B4-BE49-F238E27FC236}">
                    <a16:creationId xmlns:a16="http://schemas.microsoft.com/office/drawing/2014/main" id="{7329F357-06A8-9A66-CB69-328AB5E21D58}"/>
                  </a:ext>
                </a:extLst>
              </p14:cNvPr>
              <p14:cNvContentPartPr/>
              <p14:nvPr/>
            </p14:nvContentPartPr>
            <p14:xfrm>
              <a:off x="1749923" y="4404079"/>
              <a:ext cx="817560" cy="436320"/>
            </p14:xfrm>
          </p:contentPart>
        </mc:Choice>
        <mc:Fallback>
          <p:pic>
            <p:nvPicPr>
              <p:cNvPr id="258" name="Ink 257">
                <a:extLst>
                  <a:ext uri="{FF2B5EF4-FFF2-40B4-BE49-F238E27FC236}">
                    <a16:creationId xmlns:a16="http://schemas.microsoft.com/office/drawing/2014/main" id="{7329F357-06A8-9A66-CB69-328AB5E21D58}"/>
                  </a:ext>
                </a:extLst>
              </p:cNvPr>
              <p:cNvPicPr/>
              <p:nvPr/>
            </p:nvPicPr>
            <p:blipFill>
              <a:blip r:embed="rId17"/>
              <a:stretch>
                <a:fillRect/>
              </a:stretch>
            </p:blipFill>
            <p:spPr>
              <a:xfrm>
                <a:off x="1740923" y="4395079"/>
                <a:ext cx="835200" cy="453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65" name="Ink 264">
                <a:extLst>
                  <a:ext uri="{FF2B5EF4-FFF2-40B4-BE49-F238E27FC236}">
                    <a16:creationId xmlns:a16="http://schemas.microsoft.com/office/drawing/2014/main" id="{AE4F82FF-02E8-6BF7-3C67-99941E321749}"/>
                  </a:ext>
                </a:extLst>
              </p14:cNvPr>
              <p14:cNvContentPartPr/>
              <p14:nvPr/>
            </p14:nvContentPartPr>
            <p14:xfrm>
              <a:off x="2885003" y="4012039"/>
              <a:ext cx="825480" cy="577800"/>
            </p14:xfrm>
          </p:contentPart>
        </mc:Choice>
        <mc:Fallback>
          <p:pic>
            <p:nvPicPr>
              <p:cNvPr id="265" name="Ink 264">
                <a:extLst>
                  <a:ext uri="{FF2B5EF4-FFF2-40B4-BE49-F238E27FC236}">
                    <a16:creationId xmlns:a16="http://schemas.microsoft.com/office/drawing/2014/main" id="{AE4F82FF-02E8-6BF7-3C67-99941E321749}"/>
                  </a:ext>
                </a:extLst>
              </p:cNvPr>
              <p:cNvPicPr/>
              <p:nvPr/>
            </p:nvPicPr>
            <p:blipFill>
              <a:blip r:embed="rId19"/>
              <a:stretch>
                <a:fillRect/>
              </a:stretch>
            </p:blipFill>
            <p:spPr>
              <a:xfrm>
                <a:off x="2876363" y="4003399"/>
                <a:ext cx="843120" cy="595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71" name="Ink 270">
                <a:extLst>
                  <a:ext uri="{FF2B5EF4-FFF2-40B4-BE49-F238E27FC236}">
                    <a16:creationId xmlns:a16="http://schemas.microsoft.com/office/drawing/2014/main" id="{C1922122-37D3-EBDB-62F3-46622BA2A387}"/>
                  </a:ext>
                </a:extLst>
              </p14:cNvPr>
              <p14:cNvContentPartPr/>
              <p14:nvPr/>
            </p14:nvContentPartPr>
            <p14:xfrm>
              <a:off x="2845403" y="4351159"/>
              <a:ext cx="882360" cy="47880"/>
            </p14:xfrm>
          </p:contentPart>
        </mc:Choice>
        <mc:Fallback>
          <p:pic>
            <p:nvPicPr>
              <p:cNvPr id="271" name="Ink 270">
                <a:extLst>
                  <a:ext uri="{FF2B5EF4-FFF2-40B4-BE49-F238E27FC236}">
                    <a16:creationId xmlns:a16="http://schemas.microsoft.com/office/drawing/2014/main" id="{C1922122-37D3-EBDB-62F3-46622BA2A387}"/>
                  </a:ext>
                </a:extLst>
              </p:cNvPr>
              <p:cNvPicPr/>
              <p:nvPr/>
            </p:nvPicPr>
            <p:blipFill>
              <a:blip r:embed="rId21"/>
              <a:stretch>
                <a:fillRect/>
              </a:stretch>
            </p:blipFill>
            <p:spPr>
              <a:xfrm>
                <a:off x="2836763" y="4342159"/>
                <a:ext cx="900000" cy="65520"/>
              </a:xfrm>
              <a:prstGeom prst="rect">
                <a:avLst/>
              </a:prstGeom>
            </p:spPr>
          </p:pic>
        </mc:Fallback>
      </mc:AlternateContent>
      <p:grpSp>
        <p:nvGrpSpPr>
          <p:cNvPr id="287" name="Group 286">
            <a:extLst>
              <a:ext uri="{FF2B5EF4-FFF2-40B4-BE49-F238E27FC236}">
                <a16:creationId xmlns:a16="http://schemas.microsoft.com/office/drawing/2014/main" id="{691269EB-DFDC-9E06-A579-396BB63C5582}"/>
              </a:ext>
            </a:extLst>
          </p:cNvPr>
          <p:cNvGrpSpPr/>
          <p:nvPr/>
        </p:nvGrpSpPr>
        <p:grpSpPr>
          <a:xfrm>
            <a:off x="5210243" y="3609919"/>
            <a:ext cx="1650960" cy="837360"/>
            <a:chOff x="5210243" y="3609919"/>
            <a:chExt cx="1650960" cy="837360"/>
          </a:xfrm>
        </p:grpSpPr>
        <mc:AlternateContent xmlns:mc="http://schemas.openxmlformats.org/markup-compatibility/2006">
          <mc:Choice xmlns:p14="http://schemas.microsoft.com/office/powerpoint/2010/main" Requires="p14">
            <p:contentPart p14:bwMode="auto" r:id="rId22">
              <p14:nvContentPartPr>
                <p14:cNvPr id="280" name="Ink 279">
                  <a:extLst>
                    <a:ext uri="{FF2B5EF4-FFF2-40B4-BE49-F238E27FC236}">
                      <a16:creationId xmlns:a16="http://schemas.microsoft.com/office/drawing/2014/main" id="{3FCB23C5-67D1-2ACF-B00F-2A23A02B93C7}"/>
                    </a:ext>
                  </a:extLst>
                </p14:cNvPr>
                <p14:cNvContentPartPr/>
                <p14:nvPr/>
              </p14:nvContentPartPr>
              <p14:xfrm>
                <a:off x="5263523" y="3633679"/>
                <a:ext cx="207360" cy="532800"/>
              </p14:xfrm>
            </p:contentPart>
          </mc:Choice>
          <mc:Fallback>
            <p:pic>
              <p:nvPicPr>
                <p:cNvPr id="280" name="Ink 279">
                  <a:extLst>
                    <a:ext uri="{FF2B5EF4-FFF2-40B4-BE49-F238E27FC236}">
                      <a16:creationId xmlns:a16="http://schemas.microsoft.com/office/drawing/2014/main" id="{3FCB23C5-67D1-2ACF-B00F-2A23A02B93C7}"/>
                    </a:ext>
                  </a:extLst>
                </p:cNvPr>
                <p:cNvPicPr/>
                <p:nvPr/>
              </p:nvPicPr>
              <p:blipFill>
                <a:blip r:embed="rId23"/>
                <a:stretch>
                  <a:fillRect/>
                </a:stretch>
              </p:blipFill>
              <p:spPr>
                <a:xfrm>
                  <a:off x="5254523" y="3625039"/>
                  <a:ext cx="225000" cy="550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81" name="Ink 280">
                  <a:extLst>
                    <a:ext uri="{FF2B5EF4-FFF2-40B4-BE49-F238E27FC236}">
                      <a16:creationId xmlns:a16="http://schemas.microsoft.com/office/drawing/2014/main" id="{9038ADCF-6AEC-A63A-850E-59F254FE5D15}"/>
                    </a:ext>
                  </a:extLst>
                </p14:cNvPr>
                <p14:cNvContentPartPr/>
                <p14:nvPr/>
              </p14:nvContentPartPr>
              <p14:xfrm>
                <a:off x="5367923" y="3633679"/>
                <a:ext cx="200520" cy="466560"/>
              </p14:xfrm>
            </p:contentPart>
          </mc:Choice>
          <mc:Fallback>
            <p:pic>
              <p:nvPicPr>
                <p:cNvPr id="281" name="Ink 280">
                  <a:extLst>
                    <a:ext uri="{FF2B5EF4-FFF2-40B4-BE49-F238E27FC236}">
                      <a16:creationId xmlns:a16="http://schemas.microsoft.com/office/drawing/2014/main" id="{9038ADCF-6AEC-A63A-850E-59F254FE5D15}"/>
                    </a:ext>
                  </a:extLst>
                </p:cNvPr>
                <p:cNvPicPr/>
                <p:nvPr/>
              </p:nvPicPr>
              <p:blipFill>
                <a:blip r:embed="rId25"/>
                <a:stretch>
                  <a:fillRect/>
                </a:stretch>
              </p:blipFill>
              <p:spPr>
                <a:xfrm>
                  <a:off x="5358923" y="3624679"/>
                  <a:ext cx="218160" cy="484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82" name="Ink 281">
                  <a:extLst>
                    <a:ext uri="{FF2B5EF4-FFF2-40B4-BE49-F238E27FC236}">
                      <a16:creationId xmlns:a16="http://schemas.microsoft.com/office/drawing/2014/main" id="{609993BB-0C5C-FA9A-F192-D8CF8BF8DAD0}"/>
                    </a:ext>
                  </a:extLst>
                </p14:cNvPr>
                <p14:cNvContentPartPr/>
                <p14:nvPr/>
              </p14:nvContentPartPr>
              <p14:xfrm>
                <a:off x="5210243" y="3949039"/>
                <a:ext cx="353160" cy="360"/>
              </p14:xfrm>
            </p:contentPart>
          </mc:Choice>
          <mc:Fallback>
            <p:pic>
              <p:nvPicPr>
                <p:cNvPr id="282" name="Ink 281">
                  <a:extLst>
                    <a:ext uri="{FF2B5EF4-FFF2-40B4-BE49-F238E27FC236}">
                      <a16:creationId xmlns:a16="http://schemas.microsoft.com/office/drawing/2014/main" id="{609993BB-0C5C-FA9A-F192-D8CF8BF8DAD0}"/>
                    </a:ext>
                  </a:extLst>
                </p:cNvPr>
                <p:cNvPicPr/>
                <p:nvPr/>
              </p:nvPicPr>
              <p:blipFill>
                <a:blip r:embed="rId27"/>
                <a:stretch>
                  <a:fillRect/>
                </a:stretch>
              </p:blipFill>
              <p:spPr>
                <a:xfrm>
                  <a:off x="5201603" y="3940399"/>
                  <a:ext cx="370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83" name="Ink 282">
                  <a:extLst>
                    <a:ext uri="{FF2B5EF4-FFF2-40B4-BE49-F238E27FC236}">
                      <a16:creationId xmlns:a16="http://schemas.microsoft.com/office/drawing/2014/main" id="{10139F0E-9A98-3154-CB41-2114C03C25BA}"/>
                    </a:ext>
                  </a:extLst>
                </p14:cNvPr>
                <p14:cNvContentPartPr/>
                <p14:nvPr/>
              </p14:nvContentPartPr>
              <p14:xfrm>
                <a:off x="5911883" y="3752119"/>
                <a:ext cx="34920" cy="329040"/>
              </p14:xfrm>
            </p:contentPart>
          </mc:Choice>
          <mc:Fallback>
            <p:pic>
              <p:nvPicPr>
                <p:cNvPr id="283" name="Ink 282">
                  <a:extLst>
                    <a:ext uri="{FF2B5EF4-FFF2-40B4-BE49-F238E27FC236}">
                      <a16:creationId xmlns:a16="http://schemas.microsoft.com/office/drawing/2014/main" id="{10139F0E-9A98-3154-CB41-2114C03C25BA}"/>
                    </a:ext>
                  </a:extLst>
                </p:cNvPr>
                <p:cNvPicPr/>
                <p:nvPr/>
              </p:nvPicPr>
              <p:blipFill>
                <a:blip r:embed="rId29"/>
                <a:stretch>
                  <a:fillRect/>
                </a:stretch>
              </p:blipFill>
              <p:spPr>
                <a:xfrm>
                  <a:off x="5903243" y="3743479"/>
                  <a:ext cx="52560" cy="346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84" name="Ink 283">
                  <a:extLst>
                    <a:ext uri="{FF2B5EF4-FFF2-40B4-BE49-F238E27FC236}">
                      <a16:creationId xmlns:a16="http://schemas.microsoft.com/office/drawing/2014/main" id="{34F7206B-0E42-9093-9094-48967B017E93}"/>
                    </a:ext>
                  </a:extLst>
                </p14:cNvPr>
                <p14:cNvContentPartPr/>
                <p14:nvPr/>
              </p14:nvContentPartPr>
              <p14:xfrm>
                <a:off x="5879483" y="3712519"/>
                <a:ext cx="288000" cy="324720"/>
              </p14:xfrm>
            </p:contentPart>
          </mc:Choice>
          <mc:Fallback>
            <p:pic>
              <p:nvPicPr>
                <p:cNvPr id="284" name="Ink 283">
                  <a:extLst>
                    <a:ext uri="{FF2B5EF4-FFF2-40B4-BE49-F238E27FC236}">
                      <a16:creationId xmlns:a16="http://schemas.microsoft.com/office/drawing/2014/main" id="{34F7206B-0E42-9093-9094-48967B017E93}"/>
                    </a:ext>
                  </a:extLst>
                </p:cNvPr>
                <p:cNvPicPr/>
                <p:nvPr/>
              </p:nvPicPr>
              <p:blipFill>
                <a:blip r:embed="rId31"/>
                <a:stretch>
                  <a:fillRect/>
                </a:stretch>
              </p:blipFill>
              <p:spPr>
                <a:xfrm>
                  <a:off x="5870483" y="3703879"/>
                  <a:ext cx="30564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85" name="Ink 284">
                  <a:extLst>
                    <a:ext uri="{FF2B5EF4-FFF2-40B4-BE49-F238E27FC236}">
                      <a16:creationId xmlns:a16="http://schemas.microsoft.com/office/drawing/2014/main" id="{7ACBDBB5-D459-AAB4-39A3-72CB9AF3D141}"/>
                    </a:ext>
                  </a:extLst>
                </p14:cNvPr>
                <p14:cNvContentPartPr/>
                <p14:nvPr/>
              </p14:nvContentPartPr>
              <p14:xfrm>
                <a:off x="6556643" y="3609919"/>
                <a:ext cx="304560" cy="507240"/>
              </p14:xfrm>
            </p:contentPart>
          </mc:Choice>
          <mc:Fallback>
            <p:pic>
              <p:nvPicPr>
                <p:cNvPr id="285" name="Ink 284">
                  <a:extLst>
                    <a:ext uri="{FF2B5EF4-FFF2-40B4-BE49-F238E27FC236}">
                      <a16:creationId xmlns:a16="http://schemas.microsoft.com/office/drawing/2014/main" id="{7ACBDBB5-D459-AAB4-39A3-72CB9AF3D141}"/>
                    </a:ext>
                  </a:extLst>
                </p:cNvPr>
                <p:cNvPicPr/>
                <p:nvPr/>
              </p:nvPicPr>
              <p:blipFill>
                <a:blip r:embed="rId33"/>
                <a:stretch>
                  <a:fillRect/>
                </a:stretch>
              </p:blipFill>
              <p:spPr>
                <a:xfrm>
                  <a:off x="6547643" y="3600919"/>
                  <a:ext cx="322200" cy="5248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86" name="Ink 285">
                  <a:extLst>
                    <a:ext uri="{FF2B5EF4-FFF2-40B4-BE49-F238E27FC236}">
                      <a16:creationId xmlns:a16="http://schemas.microsoft.com/office/drawing/2014/main" id="{AE850CD3-DC59-7356-F774-701D193E63DE}"/>
                    </a:ext>
                  </a:extLst>
                </p14:cNvPr>
                <p14:cNvContentPartPr/>
                <p14:nvPr/>
              </p14:nvContentPartPr>
              <p14:xfrm>
                <a:off x="5486363" y="4201399"/>
                <a:ext cx="1270800" cy="245880"/>
              </p14:xfrm>
            </p:contentPart>
          </mc:Choice>
          <mc:Fallback>
            <p:pic>
              <p:nvPicPr>
                <p:cNvPr id="286" name="Ink 285">
                  <a:extLst>
                    <a:ext uri="{FF2B5EF4-FFF2-40B4-BE49-F238E27FC236}">
                      <a16:creationId xmlns:a16="http://schemas.microsoft.com/office/drawing/2014/main" id="{AE850CD3-DC59-7356-F774-701D193E63DE}"/>
                    </a:ext>
                  </a:extLst>
                </p:cNvPr>
                <p:cNvPicPr/>
                <p:nvPr/>
              </p:nvPicPr>
              <p:blipFill>
                <a:blip r:embed="rId35"/>
                <a:stretch>
                  <a:fillRect/>
                </a:stretch>
              </p:blipFill>
              <p:spPr>
                <a:xfrm>
                  <a:off x="5477363" y="4192399"/>
                  <a:ext cx="1288440" cy="263520"/>
                </a:xfrm>
                <a:prstGeom prst="rect">
                  <a:avLst/>
                </a:prstGeom>
              </p:spPr>
            </p:pic>
          </mc:Fallback>
        </mc:AlternateContent>
      </p:grpSp>
      <p:grpSp>
        <p:nvGrpSpPr>
          <p:cNvPr id="290" name="Group 289">
            <a:extLst>
              <a:ext uri="{FF2B5EF4-FFF2-40B4-BE49-F238E27FC236}">
                <a16:creationId xmlns:a16="http://schemas.microsoft.com/office/drawing/2014/main" id="{4C34C328-AF95-CB9D-0B34-280B61E1CD04}"/>
              </a:ext>
            </a:extLst>
          </p:cNvPr>
          <p:cNvGrpSpPr/>
          <p:nvPr/>
        </p:nvGrpSpPr>
        <p:grpSpPr>
          <a:xfrm>
            <a:off x="1291643" y="3444679"/>
            <a:ext cx="2745000" cy="1517400"/>
            <a:chOff x="1291643" y="3444679"/>
            <a:chExt cx="2745000" cy="1517400"/>
          </a:xfrm>
        </p:grpSpPr>
        <mc:AlternateContent xmlns:mc="http://schemas.openxmlformats.org/markup-compatibility/2006">
          <mc:Choice xmlns:p14="http://schemas.microsoft.com/office/powerpoint/2010/main" Requires="p14">
            <p:contentPart p14:bwMode="auto" r:id="rId36">
              <p14:nvContentPartPr>
                <p14:cNvPr id="5" name="Ink 4">
                  <a:extLst>
                    <a:ext uri="{FF2B5EF4-FFF2-40B4-BE49-F238E27FC236}">
                      <a16:creationId xmlns:a16="http://schemas.microsoft.com/office/drawing/2014/main" id="{3784CF85-5788-8058-D5C5-8DCECFFA2B1E}"/>
                    </a:ext>
                  </a:extLst>
                </p14:cNvPr>
                <p14:cNvContentPartPr/>
                <p14:nvPr/>
              </p14:nvContentPartPr>
              <p14:xfrm>
                <a:off x="1291643" y="3460519"/>
                <a:ext cx="111600" cy="324720"/>
              </p14:xfrm>
            </p:contentPart>
          </mc:Choice>
          <mc:Fallback>
            <p:pic>
              <p:nvPicPr>
                <p:cNvPr id="5" name="Ink 4">
                  <a:extLst>
                    <a:ext uri="{FF2B5EF4-FFF2-40B4-BE49-F238E27FC236}">
                      <a16:creationId xmlns:a16="http://schemas.microsoft.com/office/drawing/2014/main" id="{3784CF85-5788-8058-D5C5-8DCECFFA2B1E}"/>
                    </a:ext>
                  </a:extLst>
                </p:cNvPr>
                <p:cNvPicPr/>
                <p:nvPr/>
              </p:nvPicPr>
              <p:blipFill>
                <a:blip r:embed="rId37"/>
                <a:stretch>
                  <a:fillRect/>
                </a:stretch>
              </p:blipFill>
              <p:spPr>
                <a:xfrm>
                  <a:off x="1283003" y="3451879"/>
                  <a:ext cx="12924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6" name="Ink 5">
                  <a:extLst>
                    <a:ext uri="{FF2B5EF4-FFF2-40B4-BE49-F238E27FC236}">
                      <a16:creationId xmlns:a16="http://schemas.microsoft.com/office/drawing/2014/main" id="{EE5ECF50-5995-81BF-4319-831341C21058}"/>
                    </a:ext>
                  </a:extLst>
                </p14:cNvPr>
                <p14:cNvContentPartPr/>
                <p14:nvPr/>
              </p14:nvContentPartPr>
              <p14:xfrm>
                <a:off x="1426643" y="3444679"/>
                <a:ext cx="189000" cy="135000"/>
              </p14:xfrm>
            </p:contentPart>
          </mc:Choice>
          <mc:Fallback>
            <p:pic>
              <p:nvPicPr>
                <p:cNvPr id="6" name="Ink 5">
                  <a:extLst>
                    <a:ext uri="{FF2B5EF4-FFF2-40B4-BE49-F238E27FC236}">
                      <a16:creationId xmlns:a16="http://schemas.microsoft.com/office/drawing/2014/main" id="{EE5ECF50-5995-81BF-4319-831341C21058}"/>
                    </a:ext>
                  </a:extLst>
                </p:cNvPr>
                <p:cNvPicPr/>
                <p:nvPr/>
              </p:nvPicPr>
              <p:blipFill>
                <a:blip r:embed="rId39"/>
                <a:stretch>
                  <a:fillRect/>
                </a:stretch>
              </p:blipFill>
              <p:spPr>
                <a:xfrm>
                  <a:off x="1418003" y="3435679"/>
                  <a:ext cx="20664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7" name="Ink 6">
                  <a:extLst>
                    <a:ext uri="{FF2B5EF4-FFF2-40B4-BE49-F238E27FC236}">
                      <a16:creationId xmlns:a16="http://schemas.microsoft.com/office/drawing/2014/main" id="{1655F834-01F3-724D-887C-CFC15E1DA5A9}"/>
                    </a:ext>
                  </a:extLst>
                </p14:cNvPr>
                <p14:cNvContentPartPr/>
                <p14:nvPr/>
              </p14:nvContentPartPr>
              <p14:xfrm>
                <a:off x="1316483" y="3570679"/>
                <a:ext cx="259560" cy="16200"/>
              </p14:xfrm>
            </p:contentPart>
          </mc:Choice>
          <mc:Fallback>
            <p:pic>
              <p:nvPicPr>
                <p:cNvPr id="7" name="Ink 6">
                  <a:extLst>
                    <a:ext uri="{FF2B5EF4-FFF2-40B4-BE49-F238E27FC236}">
                      <a16:creationId xmlns:a16="http://schemas.microsoft.com/office/drawing/2014/main" id="{1655F834-01F3-724D-887C-CFC15E1DA5A9}"/>
                    </a:ext>
                  </a:extLst>
                </p:cNvPr>
                <p:cNvPicPr/>
                <p:nvPr/>
              </p:nvPicPr>
              <p:blipFill>
                <a:blip r:embed="rId41"/>
                <a:stretch>
                  <a:fillRect/>
                </a:stretch>
              </p:blipFill>
              <p:spPr>
                <a:xfrm>
                  <a:off x="1307483" y="3561679"/>
                  <a:ext cx="27720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3" name="Ink 12">
                  <a:extLst>
                    <a:ext uri="{FF2B5EF4-FFF2-40B4-BE49-F238E27FC236}">
                      <a16:creationId xmlns:a16="http://schemas.microsoft.com/office/drawing/2014/main" id="{0170BC51-146C-FF61-6FA3-65DB9120958D}"/>
                    </a:ext>
                  </a:extLst>
                </p14:cNvPr>
                <p14:cNvContentPartPr/>
                <p14:nvPr/>
              </p14:nvContentPartPr>
              <p14:xfrm>
                <a:off x="2664323" y="3507679"/>
                <a:ext cx="8640" cy="210240"/>
              </p14:xfrm>
            </p:contentPart>
          </mc:Choice>
          <mc:Fallback>
            <p:pic>
              <p:nvPicPr>
                <p:cNvPr id="13" name="Ink 12">
                  <a:extLst>
                    <a:ext uri="{FF2B5EF4-FFF2-40B4-BE49-F238E27FC236}">
                      <a16:creationId xmlns:a16="http://schemas.microsoft.com/office/drawing/2014/main" id="{0170BC51-146C-FF61-6FA3-65DB9120958D}"/>
                    </a:ext>
                  </a:extLst>
                </p:cNvPr>
                <p:cNvPicPr/>
                <p:nvPr/>
              </p:nvPicPr>
              <p:blipFill>
                <a:blip r:embed="rId43"/>
                <a:stretch>
                  <a:fillRect/>
                </a:stretch>
              </p:blipFill>
              <p:spPr>
                <a:xfrm>
                  <a:off x="2655323" y="3499039"/>
                  <a:ext cx="2628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4" name="Ink 13">
                  <a:extLst>
                    <a:ext uri="{FF2B5EF4-FFF2-40B4-BE49-F238E27FC236}">
                      <a16:creationId xmlns:a16="http://schemas.microsoft.com/office/drawing/2014/main" id="{E1E41361-ECA6-08B3-C9C8-66773438BDA6}"/>
                    </a:ext>
                  </a:extLst>
                </p14:cNvPr>
                <p14:cNvContentPartPr/>
                <p14:nvPr/>
              </p14:nvContentPartPr>
              <p14:xfrm>
                <a:off x="2641283" y="3467359"/>
                <a:ext cx="159480" cy="208440"/>
              </p14:xfrm>
            </p:contentPart>
          </mc:Choice>
          <mc:Fallback>
            <p:pic>
              <p:nvPicPr>
                <p:cNvPr id="14" name="Ink 13">
                  <a:extLst>
                    <a:ext uri="{FF2B5EF4-FFF2-40B4-BE49-F238E27FC236}">
                      <a16:creationId xmlns:a16="http://schemas.microsoft.com/office/drawing/2014/main" id="{E1E41361-ECA6-08B3-C9C8-66773438BDA6}"/>
                    </a:ext>
                  </a:extLst>
                </p:cNvPr>
                <p:cNvPicPr/>
                <p:nvPr/>
              </p:nvPicPr>
              <p:blipFill>
                <a:blip r:embed="rId45"/>
                <a:stretch>
                  <a:fillRect/>
                </a:stretch>
              </p:blipFill>
              <p:spPr>
                <a:xfrm>
                  <a:off x="2632643" y="3458359"/>
                  <a:ext cx="17712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3" name="Ink 22">
                  <a:extLst>
                    <a:ext uri="{FF2B5EF4-FFF2-40B4-BE49-F238E27FC236}">
                      <a16:creationId xmlns:a16="http://schemas.microsoft.com/office/drawing/2014/main" id="{5A83602E-C980-E1A4-AF0A-DF891DE45931}"/>
                    </a:ext>
                  </a:extLst>
                </p14:cNvPr>
                <p14:cNvContentPartPr/>
                <p14:nvPr/>
              </p14:nvContentPartPr>
              <p14:xfrm>
                <a:off x="3910283" y="4004119"/>
                <a:ext cx="102240" cy="150120"/>
              </p14:xfrm>
            </p:contentPart>
          </mc:Choice>
          <mc:Fallback>
            <p:pic>
              <p:nvPicPr>
                <p:cNvPr id="23" name="Ink 22">
                  <a:extLst>
                    <a:ext uri="{FF2B5EF4-FFF2-40B4-BE49-F238E27FC236}">
                      <a16:creationId xmlns:a16="http://schemas.microsoft.com/office/drawing/2014/main" id="{5A83602E-C980-E1A4-AF0A-DF891DE45931}"/>
                    </a:ext>
                  </a:extLst>
                </p:cNvPr>
                <p:cNvPicPr/>
                <p:nvPr/>
              </p:nvPicPr>
              <p:blipFill>
                <a:blip r:embed="rId47"/>
                <a:stretch>
                  <a:fillRect/>
                </a:stretch>
              </p:blipFill>
              <p:spPr>
                <a:xfrm>
                  <a:off x="3901643" y="3995479"/>
                  <a:ext cx="11988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4" name="Ink 23">
                  <a:extLst>
                    <a:ext uri="{FF2B5EF4-FFF2-40B4-BE49-F238E27FC236}">
                      <a16:creationId xmlns:a16="http://schemas.microsoft.com/office/drawing/2014/main" id="{BDE38EC0-A262-184D-57BF-758BDA3DD517}"/>
                    </a:ext>
                  </a:extLst>
                </p14:cNvPr>
                <p14:cNvContentPartPr/>
                <p14:nvPr/>
              </p14:nvContentPartPr>
              <p14:xfrm>
                <a:off x="3909563" y="4240639"/>
                <a:ext cx="78840" cy="189360"/>
              </p14:xfrm>
            </p:contentPart>
          </mc:Choice>
          <mc:Fallback>
            <p:pic>
              <p:nvPicPr>
                <p:cNvPr id="24" name="Ink 23">
                  <a:extLst>
                    <a:ext uri="{FF2B5EF4-FFF2-40B4-BE49-F238E27FC236}">
                      <a16:creationId xmlns:a16="http://schemas.microsoft.com/office/drawing/2014/main" id="{BDE38EC0-A262-184D-57BF-758BDA3DD517}"/>
                    </a:ext>
                  </a:extLst>
                </p:cNvPr>
                <p:cNvPicPr/>
                <p:nvPr/>
              </p:nvPicPr>
              <p:blipFill>
                <a:blip r:embed="rId49"/>
                <a:stretch>
                  <a:fillRect/>
                </a:stretch>
              </p:blipFill>
              <p:spPr>
                <a:xfrm>
                  <a:off x="3900563" y="4231999"/>
                  <a:ext cx="9648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5" name="Ink 24">
                  <a:extLst>
                    <a:ext uri="{FF2B5EF4-FFF2-40B4-BE49-F238E27FC236}">
                      <a16:creationId xmlns:a16="http://schemas.microsoft.com/office/drawing/2014/main" id="{CBD59602-366F-B69A-740A-0530E3C2756F}"/>
                    </a:ext>
                  </a:extLst>
                </p14:cNvPr>
                <p14:cNvContentPartPr/>
                <p14:nvPr/>
              </p14:nvContentPartPr>
              <p14:xfrm>
                <a:off x="3878243" y="4312999"/>
                <a:ext cx="106920" cy="30600"/>
              </p14:xfrm>
            </p:contentPart>
          </mc:Choice>
          <mc:Fallback>
            <p:pic>
              <p:nvPicPr>
                <p:cNvPr id="25" name="Ink 24">
                  <a:extLst>
                    <a:ext uri="{FF2B5EF4-FFF2-40B4-BE49-F238E27FC236}">
                      <a16:creationId xmlns:a16="http://schemas.microsoft.com/office/drawing/2014/main" id="{CBD59602-366F-B69A-740A-0530E3C2756F}"/>
                    </a:ext>
                  </a:extLst>
                </p:cNvPr>
                <p:cNvPicPr/>
                <p:nvPr/>
              </p:nvPicPr>
              <p:blipFill>
                <a:blip r:embed="rId51"/>
                <a:stretch>
                  <a:fillRect/>
                </a:stretch>
              </p:blipFill>
              <p:spPr>
                <a:xfrm>
                  <a:off x="3869603" y="4304359"/>
                  <a:ext cx="12456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6" name="Ink 25">
                  <a:extLst>
                    <a:ext uri="{FF2B5EF4-FFF2-40B4-BE49-F238E27FC236}">
                      <a16:creationId xmlns:a16="http://schemas.microsoft.com/office/drawing/2014/main" id="{6D9EF312-E21C-51BB-DE80-F8EC33B91E34}"/>
                    </a:ext>
                  </a:extLst>
                </p14:cNvPr>
                <p14:cNvContentPartPr/>
                <p14:nvPr/>
              </p14:nvContentPartPr>
              <p14:xfrm>
                <a:off x="3909563" y="4524679"/>
                <a:ext cx="127080" cy="159840"/>
              </p14:xfrm>
            </p:contentPart>
          </mc:Choice>
          <mc:Fallback>
            <p:pic>
              <p:nvPicPr>
                <p:cNvPr id="26" name="Ink 25">
                  <a:extLst>
                    <a:ext uri="{FF2B5EF4-FFF2-40B4-BE49-F238E27FC236}">
                      <a16:creationId xmlns:a16="http://schemas.microsoft.com/office/drawing/2014/main" id="{6D9EF312-E21C-51BB-DE80-F8EC33B91E34}"/>
                    </a:ext>
                  </a:extLst>
                </p:cNvPr>
                <p:cNvPicPr/>
                <p:nvPr/>
              </p:nvPicPr>
              <p:blipFill>
                <a:blip r:embed="rId53"/>
                <a:stretch>
                  <a:fillRect/>
                </a:stretch>
              </p:blipFill>
              <p:spPr>
                <a:xfrm>
                  <a:off x="3900563" y="4515679"/>
                  <a:ext cx="14472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8" name="Ink 7">
                  <a:extLst>
                    <a:ext uri="{FF2B5EF4-FFF2-40B4-BE49-F238E27FC236}">
                      <a16:creationId xmlns:a16="http://schemas.microsoft.com/office/drawing/2014/main" id="{780DB882-B4CF-76F1-AF05-2ACE628269A6}"/>
                    </a:ext>
                  </a:extLst>
                </p14:cNvPr>
                <p14:cNvContentPartPr/>
                <p14:nvPr/>
              </p14:nvContentPartPr>
              <p14:xfrm>
                <a:off x="1600163" y="4003039"/>
                <a:ext cx="8640" cy="206640"/>
              </p14:xfrm>
            </p:contentPart>
          </mc:Choice>
          <mc:Fallback>
            <p:pic>
              <p:nvPicPr>
                <p:cNvPr id="8" name="Ink 7">
                  <a:extLst>
                    <a:ext uri="{FF2B5EF4-FFF2-40B4-BE49-F238E27FC236}">
                      <a16:creationId xmlns:a16="http://schemas.microsoft.com/office/drawing/2014/main" id="{780DB882-B4CF-76F1-AF05-2ACE628269A6}"/>
                    </a:ext>
                  </a:extLst>
                </p:cNvPr>
                <p:cNvPicPr/>
                <p:nvPr/>
              </p:nvPicPr>
              <p:blipFill>
                <a:blip r:embed="rId55"/>
                <a:stretch>
                  <a:fillRect/>
                </a:stretch>
              </p:blipFill>
              <p:spPr>
                <a:xfrm>
                  <a:off x="1591523" y="3994039"/>
                  <a:ext cx="2628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9" name="Ink 8">
                  <a:extLst>
                    <a:ext uri="{FF2B5EF4-FFF2-40B4-BE49-F238E27FC236}">
                      <a16:creationId xmlns:a16="http://schemas.microsoft.com/office/drawing/2014/main" id="{59586388-29E8-A83A-A286-9884598002C7}"/>
                    </a:ext>
                  </a:extLst>
                </p14:cNvPr>
                <p14:cNvContentPartPr/>
                <p14:nvPr/>
              </p14:nvContentPartPr>
              <p14:xfrm>
                <a:off x="1572803" y="4374919"/>
                <a:ext cx="152280" cy="251640"/>
              </p14:xfrm>
            </p:contentPart>
          </mc:Choice>
          <mc:Fallback>
            <p:pic>
              <p:nvPicPr>
                <p:cNvPr id="9" name="Ink 8">
                  <a:extLst>
                    <a:ext uri="{FF2B5EF4-FFF2-40B4-BE49-F238E27FC236}">
                      <a16:creationId xmlns:a16="http://schemas.microsoft.com/office/drawing/2014/main" id="{59586388-29E8-A83A-A286-9884598002C7}"/>
                    </a:ext>
                  </a:extLst>
                </p:cNvPr>
                <p:cNvPicPr/>
                <p:nvPr/>
              </p:nvPicPr>
              <p:blipFill>
                <a:blip r:embed="rId57"/>
                <a:stretch>
                  <a:fillRect/>
                </a:stretch>
              </p:blipFill>
              <p:spPr>
                <a:xfrm>
                  <a:off x="1563803" y="4365919"/>
                  <a:ext cx="16992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0" name="Ink 9">
                  <a:extLst>
                    <a:ext uri="{FF2B5EF4-FFF2-40B4-BE49-F238E27FC236}">
                      <a16:creationId xmlns:a16="http://schemas.microsoft.com/office/drawing/2014/main" id="{09FE1204-ED47-6C4E-FC03-C002C8F9A036}"/>
                    </a:ext>
                  </a:extLst>
                </p14:cNvPr>
                <p14:cNvContentPartPr/>
                <p14:nvPr/>
              </p14:nvContentPartPr>
              <p14:xfrm>
                <a:off x="1559123" y="4792519"/>
                <a:ext cx="95400" cy="159840"/>
              </p14:xfrm>
            </p:contentPart>
          </mc:Choice>
          <mc:Fallback>
            <p:pic>
              <p:nvPicPr>
                <p:cNvPr id="10" name="Ink 9">
                  <a:extLst>
                    <a:ext uri="{FF2B5EF4-FFF2-40B4-BE49-F238E27FC236}">
                      <a16:creationId xmlns:a16="http://schemas.microsoft.com/office/drawing/2014/main" id="{09FE1204-ED47-6C4E-FC03-C002C8F9A036}"/>
                    </a:ext>
                  </a:extLst>
                </p:cNvPr>
                <p:cNvPicPr/>
                <p:nvPr/>
              </p:nvPicPr>
              <p:blipFill>
                <a:blip r:embed="rId59"/>
                <a:stretch>
                  <a:fillRect/>
                </a:stretch>
              </p:blipFill>
              <p:spPr>
                <a:xfrm>
                  <a:off x="1550123" y="4783879"/>
                  <a:ext cx="11304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5" name="Ink 14">
                  <a:extLst>
                    <a:ext uri="{FF2B5EF4-FFF2-40B4-BE49-F238E27FC236}">
                      <a16:creationId xmlns:a16="http://schemas.microsoft.com/office/drawing/2014/main" id="{6D7B2ECC-252F-0605-1601-F0F9CF059B4B}"/>
                    </a:ext>
                  </a:extLst>
                </p14:cNvPr>
                <p14:cNvContentPartPr/>
                <p14:nvPr/>
              </p14:nvContentPartPr>
              <p14:xfrm>
                <a:off x="2648483" y="3968479"/>
                <a:ext cx="136800" cy="219240"/>
              </p14:xfrm>
            </p:contentPart>
          </mc:Choice>
          <mc:Fallback>
            <p:pic>
              <p:nvPicPr>
                <p:cNvPr id="15" name="Ink 14">
                  <a:extLst>
                    <a:ext uri="{FF2B5EF4-FFF2-40B4-BE49-F238E27FC236}">
                      <a16:creationId xmlns:a16="http://schemas.microsoft.com/office/drawing/2014/main" id="{6D7B2ECC-252F-0605-1601-F0F9CF059B4B}"/>
                    </a:ext>
                  </a:extLst>
                </p:cNvPr>
                <p:cNvPicPr/>
                <p:nvPr/>
              </p:nvPicPr>
              <p:blipFill>
                <a:blip r:embed="rId61"/>
                <a:stretch>
                  <a:fillRect/>
                </a:stretch>
              </p:blipFill>
              <p:spPr>
                <a:xfrm>
                  <a:off x="2639483" y="3959839"/>
                  <a:ext cx="15444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6" name="Ink 15">
                  <a:extLst>
                    <a:ext uri="{FF2B5EF4-FFF2-40B4-BE49-F238E27FC236}">
                      <a16:creationId xmlns:a16="http://schemas.microsoft.com/office/drawing/2014/main" id="{8ABC16F1-8149-DFFB-12BB-435B869FC873}"/>
                    </a:ext>
                  </a:extLst>
                </p14:cNvPr>
                <p14:cNvContentPartPr/>
                <p14:nvPr/>
              </p14:nvContentPartPr>
              <p14:xfrm>
                <a:off x="2671523" y="4256479"/>
                <a:ext cx="131760" cy="102240"/>
              </p14:xfrm>
            </p:contentPart>
          </mc:Choice>
          <mc:Fallback>
            <p:pic>
              <p:nvPicPr>
                <p:cNvPr id="16" name="Ink 15">
                  <a:extLst>
                    <a:ext uri="{FF2B5EF4-FFF2-40B4-BE49-F238E27FC236}">
                      <a16:creationId xmlns:a16="http://schemas.microsoft.com/office/drawing/2014/main" id="{8ABC16F1-8149-DFFB-12BB-435B869FC873}"/>
                    </a:ext>
                  </a:extLst>
                </p:cNvPr>
                <p:cNvPicPr/>
                <p:nvPr/>
              </p:nvPicPr>
              <p:blipFill>
                <a:blip r:embed="rId63"/>
                <a:stretch>
                  <a:fillRect/>
                </a:stretch>
              </p:blipFill>
              <p:spPr>
                <a:xfrm>
                  <a:off x="2662883" y="4247479"/>
                  <a:ext cx="14940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7" name="Ink 16">
                  <a:extLst>
                    <a:ext uri="{FF2B5EF4-FFF2-40B4-BE49-F238E27FC236}">
                      <a16:creationId xmlns:a16="http://schemas.microsoft.com/office/drawing/2014/main" id="{CFEB4A98-FC29-0A24-6E30-9992DF839D83}"/>
                    </a:ext>
                  </a:extLst>
                </p14:cNvPr>
                <p14:cNvContentPartPr/>
                <p14:nvPr/>
              </p14:nvContentPartPr>
              <p14:xfrm>
                <a:off x="2750723" y="4240639"/>
                <a:ext cx="9000" cy="333360"/>
              </p14:xfrm>
            </p:contentPart>
          </mc:Choice>
          <mc:Fallback>
            <p:pic>
              <p:nvPicPr>
                <p:cNvPr id="17" name="Ink 16">
                  <a:extLst>
                    <a:ext uri="{FF2B5EF4-FFF2-40B4-BE49-F238E27FC236}">
                      <a16:creationId xmlns:a16="http://schemas.microsoft.com/office/drawing/2014/main" id="{CFEB4A98-FC29-0A24-6E30-9992DF839D83}"/>
                    </a:ext>
                  </a:extLst>
                </p:cNvPr>
                <p:cNvPicPr/>
                <p:nvPr/>
              </p:nvPicPr>
              <p:blipFill>
                <a:blip r:embed="rId65"/>
                <a:stretch>
                  <a:fillRect/>
                </a:stretch>
              </p:blipFill>
              <p:spPr>
                <a:xfrm>
                  <a:off x="2742083" y="4231999"/>
                  <a:ext cx="2664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8" name="Ink 17">
                  <a:extLst>
                    <a:ext uri="{FF2B5EF4-FFF2-40B4-BE49-F238E27FC236}">
                      <a16:creationId xmlns:a16="http://schemas.microsoft.com/office/drawing/2014/main" id="{2DC998DF-64B0-E1F9-A44C-6EA5968AA9BF}"/>
                    </a:ext>
                  </a:extLst>
                </p14:cNvPr>
                <p14:cNvContentPartPr/>
                <p14:nvPr/>
              </p14:nvContentPartPr>
              <p14:xfrm>
                <a:off x="2663243" y="4539799"/>
                <a:ext cx="95760" cy="180720"/>
              </p14:xfrm>
            </p:contentPart>
          </mc:Choice>
          <mc:Fallback>
            <p:pic>
              <p:nvPicPr>
                <p:cNvPr id="18" name="Ink 17">
                  <a:extLst>
                    <a:ext uri="{FF2B5EF4-FFF2-40B4-BE49-F238E27FC236}">
                      <a16:creationId xmlns:a16="http://schemas.microsoft.com/office/drawing/2014/main" id="{2DC998DF-64B0-E1F9-A44C-6EA5968AA9BF}"/>
                    </a:ext>
                  </a:extLst>
                </p:cNvPr>
                <p:cNvPicPr/>
                <p:nvPr/>
              </p:nvPicPr>
              <p:blipFill>
                <a:blip r:embed="rId67"/>
                <a:stretch>
                  <a:fillRect/>
                </a:stretch>
              </p:blipFill>
              <p:spPr>
                <a:xfrm>
                  <a:off x="2654603" y="4530799"/>
                  <a:ext cx="11340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9" name="Ink 18">
                  <a:extLst>
                    <a:ext uri="{FF2B5EF4-FFF2-40B4-BE49-F238E27FC236}">
                      <a16:creationId xmlns:a16="http://schemas.microsoft.com/office/drawing/2014/main" id="{2BA9CA48-750C-2C63-618A-9BAD028D1E44}"/>
                    </a:ext>
                  </a:extLst>
                </p14:cNvPr>
                <p14:cNvContentPartPr/>
                <p14:nvPr/>
              </p14:nvContentPartPr>
              <p14:xfrm>
                <a:off x="2618603" y="4806919"/>
                <a:ext cx="155160" cy="155160"/>
              </p14:xfrm>
            </p:contentPart>
          </mc:Choice>
          <mc:Fallback>
            <p:pic>
              <p:nvPicPr>
                <p:cNvPr id="19" name="Ink 18">
                  <a:extLst>
                    <a:ext uri="{FF2B5EF4-FFF2-40B4-BE49-F238E27FC236}">
                      <a16:creationId xmlns:a16="http://schemas.microsoft.com/office/drawing/2014/main" id="{2BA9CA48-750C-2C63-618A-9BAD028D1E44}"/>
                    </a:ext>
                  </a:extLst>
                </p:cNvPr>
                <p:cNvPicPr/>
                <p:nvPr/>
              </p:nvPicPr>
              <p:blipFill>
                <a:blip r:embed="rId69"/>
                <a:stretch>
                  <a:fillRect/>
                </a:stretch>
              </p:blipFill>
              <p:spPr>
                <a:xfrm>
                  <a:off x="2609963" y="4797919"/>
                  <a:ext cx="17280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60" name="Ink 259">
                  <a:extLst>
                    <a:ext uri="{FF2B5EF4-FFF2-40B4-BE49-F238E27FC236}">
                      <a16:creationId xmlns:a16="http://schemas.microsoft.com/office/drawing/2014/main" id="{44028EF3-BEF7-3338-2B00-1B85967B2807}"/>
                    </a:ext>
                  </a:extLst>
                </p14:cNvPr>
                <p14:cNvContentPartPr/>
                <p14:nvPr/>
              </p14:nvContentPartPr>
              <p14:xfrm>
                <a:off x="1805003" y="4675879"/>
                <a:ext cx="686520" cy="164520"/>
              </p14:xfrm>
            </p:contentPart>
          </mc:Choice>
          <mc:Fallback>
            <p:pic>
              <p:nvPicPr>
                <p:cNvPr id="260" name="Ink 259">
                  <a:extLst>
                    <a:ext uri="{FF2B5EF4-FFF2-40B4-BE49-F238E27FC236}">
                      <a16:creationId xmlns:a16="http://schemas.microsoft.com/office/drawing/2014/main" id="{44028EF3-BEF7-3338-2B00-1B85967B2807}"/>
                    </a:ext>
                  </a:extLst>
                </p:cNvPr>
                <p:cNvPicPr/>
                <p:nvPr/>
              </p:nvPicPr>
              <p:blipFill>
                <a:blip r:embed="rId71"/>
                <a:stretch>
                  <a:fillRect/>
                </a:stretch>
              </p:blipFill>
              <p:spPr>
                <a:xfrm>
                  <a:off x="1796363" y="4666879"/>
                  <a:ext cx="70416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61" name="Ink 260">
                  <a:extLst>
                    <a:ext uri="{FF2B5EF4-FFF2-40B4-BE49-F238E27FC236}">
                      <a16:creationId xmlns:a16="http://schemas.microsoft.com/office/drawing/2014/main" id="{D95FD40C-6D93-D99C-7A39-22D884744A3D}"/>
                    </a:ext>
                  </a:extLst>
                </p14:cNvPr>
                <p14:cNvContentPartPr/>
                <p14:nvPr/>
              </p14:nvContentPartPr>
              <p14:xfrm>
                <a:off x="1773323" y="4878919"/>
                <a:ext cx="732600" cy="40320"/>
              </p14:xfrm>
            </p:contentPart>
          </mc:Choice>
          <mc:Fallback>
            <p:pic>
              <p:nvPicPr>
                <p:cNvPr id="261" name="Ink 260">
                  <a:extLst>
                    <a:ext uri="{FF2B5EF4-FFF2-40B4-BE49-F238E27FC236}">
                      <a16:creationId xmlns:a16="http://schemas.microsoft.com/office/drawing/2014/main" id="{D95FD40C-6D93-D99C-7A39-22D884744A3D}"/>
                    </a:ext>
                  </a:extLst>
                </p:cNvPr>
                <p:cNvPicPr/>
                <p:nvPr/>
              </p:nvPicPr>
              <p:blipFill>
                <a:blip r:embed="rId73"/>
                <a:stretch>
                  <a:fillRect/>
                </a:stretch>
              </p:blipFill>
              <p:spPr>
                <a:xfrm>
                  <a:off x="1764683" y="4869919"/>
                  <a:ext cx="75024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67" name="Ink 266">
                  <a:extLst>
                    <a:ext uri="{FF2B5EF4-FFF2-40B4-BE49-F238E27FC236}">
                      <a16:creationId xmlns:a16="http://schemas.microsoft.com/office/drawing/2014/main" id="{728C409E-E900-4BC6-EDE8-98B00418AFE4}"/>
                    </a:ext>
                  </a:extLst>
                </p14:cNvPr>
                <p14:cNvContentPartPr/>
                <p14:nvPr/>
              </p14:nvContentPartPr>
              <p14:xfrm>
                <a:off x="2861243" y="4087279"/>
                <a:ext cx="1028880" cy="280800"/>
              </p14:xfrm>
            </p:contentPart>
          </mc:Choice>
          <mc:Fallback>
            <p:pic>
              <p:nvPicPr>
                <p:cNvPr id="267" name="Ink 266">
                  <a:extLst>
                    <a:ext uri="{FF2B5EF4-FFF2-40B4-BE49-F238E27FC236}">
                      <a16:creationId xmlns:a16="http://schemas.microsoft.com/office/drawing/2014/main" id="{728C409E-E900-4BC6-EDE8-98B00418AFE4}"/>
                    </a:ext>
                  </a:extLst>
                </p:cNvPr>
                <p:cNvPicPr/>
                <p:nvPr/>
              </p:nvPicPr>
              <p:blipFill>
                <a:blip r:embed="rId75"/>
                <a:stretch>
                  <a:fillRect/>
                </a:stretch>
              </p:blipFill>
              <p:spPr>
                <a:xfrm>
                  <a:off x="2852243" y="4078639"/>
                  <a:ext cx="104652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69" name="Ink 268">
                  <a:extLst>
                    <a:ext uri="{FF2B5EF4-FFF2-40B4-BE49-F238E27FC236}">
                      <a16:creationId xmlns:a16="http://schemas.microsoft.com/office/drawing/2014/main" id="{354501FB-5B82-3348-6BFC-E1FC2ED039FD}"/>
                    </a:ext>
                  </a:extLst>
                </p14:cNvPr>
                <p14:cNvContentPartPr/>
                <p14:nvPr/>
              </p14:nvContentPartPr>
              <p14:xfrm>
                <a:off x="2885003" y="4406599"/>
                <a:ext cx="70200" cy="360"/>
              </p14:xfrm>
            </p:contentPart>
          </mc:Choice>
          <mc:Fallback>
            <p:pic>
              <p:nvPicPr>
                <p:cNvPr id="269" name="Ink 268">
                  <a:extLst>
                    <a:ext uri="{FF2B5EF4-FFF2-40B4-BE49-F238E27FC236}">
                      <a16:creationId xmlns:a16="http://schemas.microsoft.com/office/drawing/2014/main" id="{354501FB-5B82-3348-6BFC-E1FC2ED039FD}"/>
                    </a:ext>
                  </a:extLst>
                </p:cNvPr>
                <p:cNvPicPr/>
                <p:nvPr/>
              </p:nvPicPr>
              <p:blipFill>
                <a:blip r:embed="rId77"/>
                <a:stretch>
                  <a:fillRect/>
                </a:stretch>
              </p:blipFill>
              <p:spPr>
                <a:xfrm>
                  <a:off x="2876363" y="4397599"/>
                  <a:ext cx="87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73" name="Ink 272">
                  <a:extLst>
                    <a:ext uri="{FF2B5EF4-FFF2-40B4-BE49-F238E27FC236}">
                      <a16:creationId xmlns:a16="http://schemas.microsoft.com/office/drawing/2014/main" id="{36F098AF-513C-F1FE-474E-18F3C052237A}"/>
                    </a:ext>
                  </a:extLst>
                </p14:cNvPr>
                <p14:cNvContentPartPr/>
                <p14:nvPr/>
              </p14:nvContentPartPr>
              <p14:xfrm>
                <a:off x="2829923" y="4382479"/>
                <a:ext cx="1017720" cy="236880"/>
              </p14:xfrm>
            </p:contentPart>
          </mc:Choice>
          <mc:Fallback>
            <p:pic>
              <p:nvPicPr>
                <p:cNvPr id="273" name="Ink 272">
                  <a:extLst>
                    <a:ext uri="{FF2B5EF4-FFF2-40B4-BE49-F238E27FC236}">
                      <a16:creationId xmlns:a16="http://schemas.microsoft.com/office/drawing/2014/main" id="{36F098AF-513C-F1FE-474E-18F3C052237A}"/>
                    </a:ext>
                  </a:extLst>
                </p:cNvPr>
                <p:cNvPicPr/>
                <p:nvPr/>
              </p:nvPicPr>
              <p:blipFill>
                <a:blip r:embed="rId79"/>
                <a:stretch>
                  <a:fillRect/>
                </a:stretch>
              </p:blipFill>
              <p:spPr>
                <a:xfrm>
                  <a:off x="2820923" y="4373839"/>
                  <a:ext cx="103536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75" name="Ink 274">
                  <a:extLst>
                    <a:ext uri="{FF2B5EF4-FFF2-40B4-BE49-F238E27FC236}">
                      <a16:creationId xmlns:a16="http://schemas.microsoft.com/office/drawing/2014/main" id="{A57E37A3-EE1E-E722-0DA9-6F3E7FCDEB74}"/>
                    </a:ext>
                  </a:extLst>
                </p14:cNvPr>
                <p14:cNvContentPartPr/>
                <p14:nvPr/>
              </p14:nvContentPartPr>
              <p14:xfrm>
                <a:off x="2845403" y="4631959"/>
                <a:ext cx="1008360" cy="326520"/>
              </p14:xfrm>
            </p:contentPart>
          </mc:Choice>
          <mc:Fallback>
            <p:pic>
              <p:nvPicPr>
                <p:cNvPr id="275" name="Ink 274">
                  <a:extLst>
                    <a:ext uri="{FF2B5EF4-FFF2-40B4-BE49-F238E27FC236}">
                      <a16:creationId xmlns:a16="http://schemas.microsoft.com/office/drawing/2014/main" id="{A57E37A3-EE1E-E722-0DA9-6F3E7FCDEB74}"/>
                    </a:ext>
                  </a:extLst>
                </p:cNvPr>
                <p:cNvPicPr/>
                <p:nvPr/>
              </p:nvPicPr>
              <p:blipFill>
                <a:blip r:embed="rId81"/>
                <a:stretch>
                  <a:fillRect/>
                </a:stretch>
              </p:blipFill>
              <p:spPr>
                <a:xfrm>
                  <a:off x="2836763" y="4622959"/>
                  <a:ext cx="102600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88" name="Ink 287">
                  <a:extLst>
                    <a:ext uri="{FF2B5EF4-FFF2-40B4-BE49-F238E27FC236}">
                      <a16:creationId xmlns:a16="http://schemas.microsoft.com/office/drawing/2014/main" id="{98A136DE-0901-DC6D-8B9A-6D88E615D7F3}"/>
                    </a:ext>
                  </a:extLst>
                </p14:cNvPr>
                <p14:cNvContentPartPr/>
                <p14:nvPr/>
              </p14:nvContentPartPr>
              <p14:xfrm>
                <a:off x="2096243" y="3523519"/>
                <a:ext cx="27000" cy="278280"/>
              </p14:xfrm>
            </p:contentPart>
          </mc:Choice>
          <mc:Fallback>
            <p:pic>
              <p:nvPicPr>
                <p:cNvPr id="288" name="Ink 287">
                  <a:extLst>
                    <a:ext uri="{FF2B5EF4-FFF2-40B4-BE49-F238E27FC236}">
                      <a16:creationId xmlns:a16="http://schemas.microsoft.com/office/drawing/2014/main" id="{98A136DE-0901-DC6D-8B9A-6D88E615D7F3}"/>
                    </a:ext>
                  </a:extLst>
                </p:cNvPr>
                <p:cNvPicPr/>
                <p:nvPr/>
              </p:nvPicPr>
              <p:blipFill>
                <a:blip r:embed="rId83"/>
                <a:stretch>
                  <a:fillRect/>
                </a:stretch>
              </p:blipFill>
              <p:spPr>
                <a:xfrm>
                  <a:off x="2087243" y="3514519"/>
                  <a:ext cx="4464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89" name="Ink 288">
                  <a:extLst>
                    <a:ext uri="{FF2B5EF4-FFF2-40B4-BE49-F238E27FC236}">
                      <a16:creationId xmlns:a16="http://schemas.microsoft.com/office/drawing/2014/main" id="{398E77F6-BE3B-62FC-FBFC-9ABBED5D3D40}"/>
                    </a:ext>
                  </a:extLst>
                </p14:cNvPr>
                <p14:cNvContentPartPr/>
                <p14:nvPr/>
              </p14:nvContentPartPr>
              <p14:xfrm>
                <a:off x="2372363" y="3531439"/>
                <a:ext cx="166320" cy="205920"/>
              </p14:xfrm>
            </p:contentPart>
          </mc:Choice>
          <mc:Fallback>
            <p:pic>
              <p:nvPicPr>
                <p:cNvPr id="289" name="Ink 288">
                  <a:extLst>
                    <a:ext uri="{FF2B5EF4-FFF2-40B4-BE49-F238E27FC236}">
                      <a16:creationId xmlns:a16="http://schemas.microsoft.com/office/drawing/2014/main" id="{398E77F6-BE3B-62FC-FBFC-9ABBED5D3D40}"/>
                    </a:ext>
                  </a:extLst>
                </p:cNvPr>
                <p:cNvPicPr/>
                <p:nvPr/>
              </p:nvPicPr>
              <p:blipFill>
                <a:blip r:embed="rId85"/>
                <a:stretch>
                  <a:fillRect/>
                </a:stretch>
              </p:blipFill>
              <p:spPr>
                <a:xfrm>
                  <a:off x="2363723" y="3522439"/>
                  <a:ext cx="183960" cy="223560"/>
                </a:xfrm>
                <a:prstGeom prst="rect">
                  <a:avLst/>
                </a:prstGeom>
              </p:spPr>
            </p:pic>
          </mc:Fallback>
        </mc:AlternateContent>
      </p:gr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36</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270" name="Shape 270"/>
          <p:cNvPicPr preferRelativeResize="0"/>
          <p:nvPr/>
        </p:nvPicPr>
        <p:blipFill rotWithShape="1">
          <a:blip r:embed="rId3">
            <a:alphaModFix/>
          </a:blip>
          <a:srcRect/>
          <a:stretch/>
        </p:blipFill>
        <p:spPr>
          <a:xfrm>
            <a:off x="228600" y="685800"/>
            <a:ext cx="8458200" cy="2484834"/>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37</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276" name="Shape 276"/>
          <p:cNvPicPr preferRelativeResize="0"/>
          <p:nvPr/>
        </p:nvPicPr>
        <p:blipFill rotWithShape="1">
          <a:blip r:embed="rId3">
            <a:alphaModFix/>
          </a:blip>
          <a:srcRect/>
          <a:stretch/>
        </p:blipFill>
        <p:spPr>
          <a:xfrm>
            <a:off x="304800" y="571500"/>
            <a:ext cx="8305799" cy="2456259"/>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38</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282" name="Shape 282"/>
          <p:cNvPicPr preferRelativeResize="0"/>
          <p:nvPr/>
        </p:nvPicPr>
        <p:blipFill rotWithShape="1">
          <a:blip r:embed="rId3">
            <a:alphaModFix/>
          </a:blip>
          <a:srcRect/>
          <a:stretch/>
        </p:blipFill>
        <p:spPr>
          <a:xfrm>
            <a:off x="914400" y="228600"/>
            <a:ext cx="6324600" cy="4619699"/>
          </a:xfrm>
          <a:prstGeom prst="rect">
            <a:avLst/>
          </a:prstGeom>
          <a:noFill/>
          <a:ln>
            <a:noFill/>
          </a:ln>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39</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288" name="Shape 288"/>
          <p:cNvPicPr preferRelativeResize="0"/>
          <p:nvPr/>
        </p:nvPicPr>
        <p:blipFill rotWithShape="1">
          <a:blip r:embed="rId3">
            <a:alphaModFix/>
          </a:blip>
          <a:srcRect/>
          <a:stretch/>
        </p:blipFill>
        <p:spPr>
          <a:xfrm>
            <a:off x="762000" y="342900"/>
            <a:ext cx="7772400" cy="392549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ED528894-52E7-A4AE-9CC3-41F2A944048D}"/>
                  </a:ext>
                </a:extLst>
              </p14:cNvPr>
              <p14:cNvContentPartPr/>
              <p14:nvPr/>
            </p14:nvContentPartPr>
            <p14:xfrm>
              <a:off x="-1087957" y="1048519"/>
              <a:ext cx="182160" cy="360"/>
            </p14:xfrm>
          </p:contentPart>
        </mc:Choice>
        <mc:Fallback>
          <p:pic>
            <p:nvPicPr>
              <p:cNvPr id="6" name="Ink 5">
                <a:extLst>
                  <a:ext uri="{FF2B5EF4-FFF2-40B4-BE49-F238E27FC236}">
                    <a16:creationId xmlns:a16="http://schemas.microsoft.com/office/drawing/2014/main" id="{ED528894-52E7-A4AE-9CC3-41F2A944048D}"/>
                  </a:ext>
                </a:extLst>
              </p:cNvPr>
              <p:cNvPicPr/>
              <p:nvPr/>
            </p:nvPicPr>
            <p:blipFill>
              <a:blip r:embed="rId5"/>
              <a:stretch>
                <a:fillRect/>
              </a:stretch>
            </p:blipFill>
            <p:spPr>
              <a:xfrm>
                <a:off x="-1096597" y="1039519"/>
                <a:ext cx="19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BFE0DFDC-F469-FB43-23A8-21F94E72D126}"/>
                  </a:ext>
                </a:extLst>
              </p14:cNvPr>
              <p14:cNvContentPartPr/>
              <p14:nvPr/>
            </p14:nvContentPartPr>
            <p14:xfrm>
              <a:off x="-1135837" y="2057239"/>
              <a:ext cx="129240" cy="258120"/>
            </p14:xfrm>
          </p:contentPart>
        </mc:Choice>
        <mc:Fallback>
          <p:pic>
            <p:nvPicPr>
              <p:cNvPr id="7" name="Ink 6">
                <a:extLst>
                  <a:ext uri="{FF2B5EF4-FFF2-40B4-BE49-F238E27FC236}">
                    <a16:creationId xmlns:a16="http://schemas.microsoft.com/office/drawing/2014/main" id="{BFE0DFDC-F469-FB43-23A8-21F94E72D126}"/>
                  </a:ext>
                </a:extLst>
              </p:cNvPr>
              <p:cNvPicPr/>
              <p:nvPr/>
            </p:nvPicPr>
            <p:blipFill>
              <a:blip r:embed="rId7"/>
              <a:stretch>
                <a:fillRect/>
              </a:stretch>
            </p:blipFill>
            <p:spPr>
              <a:xfrm>
                <a:off x="-1144837" y="2048599"/>
                <a:ext cx="14688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2E03D2B2-8AA2-385B-80B7-E7FB2761E385}"/>
                  </a:ext>
                </a:extLst>
              </p14:cNvPr>
              <p14:cNvContentPartPr/>
              <p14:nvPr/>
            </p14:nvContentPartPr>
            <p14:xfrm>
              <a:off x="-1151317" y="2049319"/>
              <a:ext cx="150840" cy="5040"/>
            </p14:xfrm>
          </p:contentPart>
        </mc:Choice>
        <mc:Fallback>
          <p:pic>
            <p:nvPicPr>
              <p:cNvPr id="8" name="Ink 7">
                <a:extLst>
                  <a:ext uri="{FF2B5EF4-FFF2-40B4-BE49-F238E27FC236}">
                    <a16:creationId xmlns:a16="http://schemas.microsoft.com/office/drawing/2014/main" id="{2E03D2B2-8AA2-385B-80B7-E7FB2761E385}"/>
                  </a:ext>
                </a:extLst>
              </p:cNvPr>
              <p:cNvPicPr/>
              <p:nvPr/>
            </p:nvPicPr>
            <p:blipFill>
              <a:blip r:embed="rId9"/>
              <a:stretch>
                <a:fillRect/>
              </a:stretch>
            </p:blipFill>
            <p:spPr>
              <a:xfrm>
                <a:off x="-1159957" y="2040679"/>
                <a:ext cx="168480" cy="22680"/>
              </a:xfrm>
              <a:prstGeom prst="rect">
                <a:avLst/>
              </a:prstGeom>
            </p:spPr>
          </p:pic>
        </mc:Fallback>
      </mc:AlternateContent>
      <p:grpSp>
        <p:nvGrpSpPr>
          <p:cNvPr id="13" name="Group 12">
            <a:extLst>
              <a:ext uri="{FF2B5EF4-FFF2-40B4-BE49-F238E27FC236}">
                <a16:creationId xmlns:a16="http://schemas.microsoft.com/office/drawing/2014/main" id="{45983C01-49FF-10DD-4A46-469845703974}"/>
              </a:ext>
            </a:extLst>
          </p:cNvPr>
          <p:cNvGrpSpPr/>
          <p:nvPr/>
        </p:nvGrpSpPr>
        <p:grpSpPr>
          <a:xfrm>
            <a:off x="-135037" y="780319"/>
            <a:ext cx="955440" cy="2352600"/>
            <a:chOff x="-135037" y="780319"/>
            <a:chExt cx="955440" cy="2352600"/>
          </a:xfrm>
        </p:grpSpPr>
        <mc:AlternateContent xmlns:mc="http://schemas.openxmlformats.org/markup-compatibility/2006">
          <mc:Choice xmlns:p14="http://schemas.microsoft.com/office/powerpoint/2010/main" Requires="p14">
            <p:contentPart p14:bwMode="auto" r:id="rId10">
              <p14:nvContentPartPr>
                <p14:cNvPr id="2" name="Ink 1">
                  <a:extLst>
                    <a:ext uri="{FF2B5EF4-FFF2-40B4-BE49-F238E27FC236}">
                      <a16:creationId xmlns:a16="http://schemas.microsoft.com/office/drawing/2014/main" id="{DEF5F17F-FB9B-9709-9EAF-B630F1AFC3F1}"/>
                    </a:ext>
                  </a:extLst>
                </p14:cNvPr>
                <p14:cNvContentPartPr/>
                <p14:nvPr/>
              </p14:nvContentPartPr>
              <p14:xfrm>
                <a:off x="289763" y="999919"/>
                <a:ext cx="199800" cy="160200"/>
              </p14:xfrm>
            </p:contentPart>
          </mc:Choice>
          <mc:Fallback>
            <p:pic>
              <p:nvPicPr>
                <p:cNvPr id="2" name="Ink 1">
                  <a:extLst>
                    <a:ext uri="{FF2B5EF4-FFF2-40B4-BE49-F238E27FC236}">
                      <a16:creationId xmlns:a16="http://schemas.microsoft.com/office/drawing/2014/main" id="{DEF5F17F-FB9B-9709-9EAF-B630F1AFC3F1}"/>
                    </a:ext>
                  </a:extLst>
                </p:cNvPr>
                <p:cNvPicPr/>
                <p:nvPr/>
              </p:nvPicPr>
              <p:blipFill>
                <a:blip r:embed="rId11"/>
                <a:stretch>
                  <a:fillRect/>
                </a:stretch>
              </p:blipFill>
              <p:spPr>
                <a:xfrm>
                  <a:off x="280763" y="990919"/>
                  <a:ext cx="21744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 name="Ink 2">
                  <a:extLst>
                    <a:ext uri="{FF2B5EF4-FFF2-40B4-BE49-F238E27FC236}">
                      <a16:creationId xmlns:a16="http://schemas.microsoft.com/office/drawing/2014/main" id="{CA62C50B-E051-B53D-9391-8C4B588BD4EB}"/>
                    </a:ext>
                  </a:extLst>
                </p14:cNvPr>
                <p14:cNvContentPartPr/>
                <p14:nvPr/>
              </p14:nvContentPartPr>
              <p14:xfrm>
                <a:off x="338723" y="1316359"/>
                <a:ext cx="16200" cy="267480"/>
              </p14:xfrm>
            </p:contentPart>
          </mc:Choice>
          <mc:Fallback>
            <p:pic>
              <p:nvPicPr>
                <p:cNvPr id="3" name="Ink 2">
                  <a:extLst>
                    <a:ext uri="{FF2B5EF4-FFF2-40B4-BE49-F238E27FC236}">
                      <a16:creationId xmlns:a16="http://schemas.microsoft.com/office/drawing/2014/main" id="{CA62C50B-E051-B53D-9391-8C4B588BD4EB}"/>
                    </a:ext>
                  </a:extLst>
                </p:cNvPr>
                <p:cNvPicPr/>
                <p:nvPr/>
              </p:nvPicPr>
              <p:blipFill>
                <a:blip r:embed="rId13"/>
                <a:stretch>
                  <a:fillRect/>
                </a:stretch>
              </p:blipFill>
              <p:spPr>
                <a:xfrm>
                  <a:off x="330083" y="1307359"/>
                  <a:ext cx="3384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 name="Ink 3">
                  <a:extLst>
                    <a:ext uri="{FF2B5EF4-FFF2-40B4-BE49-F238E27FC236}">
                      <a16:creationId xmlns:a16="http://schemas.microsoft.com/office/drawing/2014/main" id="{19E56E09-FCE3-1875-0AE9-86F93DB24246}"/>
                    </a:ext>
                  </a:extLst>
                </p14:cNvPr>
                <p14:cNvContentPartPr/>
                <p14:nvPr/>
              </p14:nvContentPartPr>
              <p14:xfrm>
                <a:off x="205163" y="1690039"/>
                <a:ext cx="165600" cy="211320"/>
              </p14:xfrm>
            </p:contentPart>
          </mc:Choice>
          <mc:Fallback>
            <p:pic>
              <p:nvPicPr>
                <p:cNvPr id="4" name="Ink 3">
                  <a:extLst>
                    <a:ext uri="{FF2B5EF4-FFF2-40B4-BE49-F238E27FC236}">
                      <a16:creationId xmlns:a16="http://schemas.microsoft.com/office/drawing/2014/main" id="{19E56E09-FCE3-1875-0AE9-86F93DB24246}"/>
                    </a:ext>
                  </a:extLst>
                </p:cNvPr>
                <p:cNvPicPr/>
                <p:nvPr/>
              </p:nvPicPr>
              <p:blipFill>
                <a:blip r:embed="rId15"/>
                <a:stretch>
                  <a:fillRect/>
                </a:stretch>
              </p:blipFill>
              <p:spPr>
                <a:xfrm>
                  <a:off x="196523" y="1681399"/>
                  <a:ext cx="18324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3E7A4DFB-DC34-3A85-B4F2-DC5B1CBBC81A}"/>
                    </a:ext>
                  </a:extLst>
                </p14:cNvPr>
                <p14:cNvContentPartPr/>
                <p14:nvPr/>
              </p14:nvContentPartPr>
              <p14:xfrm>
                <a:off x="181043" y="2120239"/>
                <a:ext cx="177120" cy="246600"/>
              </p14:xfrm>
            </p:contentPart>
          </mc:Choice>
          <mc:Fallback>
            <p:pic>
              <p:nvPicPr>
                <p:cNvPr id="9" name="Ink 8">
                  <a:extLst>
                    <a:ext uri="{FF2B5EF4-FFF2-40B4-BE49-F238E27FC236}">
                      <a16:creationId xmlns:a16="http://schemas.microsoft.com/office/drawing/2014/main" id="{3E7A4DFB-DC34-3A85-B4F2-DC5B1CBBC81A}"/>
                    </a:ext>
                  </a:extLst>
                </p:cNvPr>
                <p:cNvPicPr/>
                <p:nvPr/>
              </p:nvPicPr>
              <p:blipFill>
                <a:blip r:embed="rId17"/>
                <a:stretch>
                  <a:fillRect/>
                </a:stretch>
              </p:blipFill>
              <p:spPr>
                <a:xfrm>
                  <a:off x="172403" y="2111239"/>
                  <a:ext cx="19476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86E940CD-81A8-23D5-C3B9-A7D28230073E}"/>
                    </a:ext>
                  </a:extLst>
                </p14:cNvPr>
                <p14:cNvContentPartPr/>
                <p14:nvPr/>
              </p14:nvContentPartPr>
              <p14:xfrm>
                <a:off x="362483" y="2175319"/>
                <a:ext cx="360" cy="292320"/>
              </p14:xfrm>
            </p:contentPart>
          </mc:Choice>
          <mc:Fallback>
            <p:pic>
              <p:nvPicPr>
                <p:cNvPr id="10" name="Ink 9">
                  <a:extLst>
                    <a:ext uri="{FF2B5EF4-FFF2-40B4-BE49-F238E27FC236}">
                      <a16:creationId xmlns:a16="http://schemas.microsoft.com/office/drawing/2014/main" id="{86E940CD-81A8-23D5-C3B9-A7D28230073E}"/>
                    </a:ext>
                  </a:extLst>
                </p:cNvPr>
                <p:cNvPicPr/>
                <p:nvPr/>
              </p:nvPicPr>
              <p:blipFill>
                <a:blip r:embed="rId19"/>
                <a:stretch>
                  <a:fillRect/>
                </a:stretch>
              </p:blipFill>
              <p:spPr>
                <a:xfrm>
                  <a:off x="353483" y="2166679"/>
                  <a:ext cx="1800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D9E7D75F-50D1-6BBC-81E1-D8DA4A731827}"/>
                    </a:ext>
                  </a:extLst>
                </p14:cNvPr>
                <p14:cNvContentPartPr/>
                <p14:nvPr/>
              </p14:nvContentPartPr>
              <p14:xfrm>
                <a:off x="-135037" y="780319"/>
                <a:ext cx="955440" cy="2352600"/>
              </p14:xfrm>
            </p:contentPart>
          </mc:Choice>
          <mc:Fallback>
            <p:pic>
              <p:nvPicPr>
                <p:cNvPr id="12" name="Ink 11">
                  <a:extLst>
                    <a:ext uri="{FF2B5EF4-FFF2-40B4-BE49-F238E27FC236}">
                      <a16:creationId xmlns:a16="http://schemas.microsoft.com/office/drawing/2014/main" id="{D9E7D75F-50D1-6BBC-81E1-D8DA4A731827}"/>
                    </a:ext>
                  </a:extLst>
                </p:cNvPr>
                <p:cNvPicPr/>
                <p:nvPr/>
              </p:nvPicPr>
              <p:blipFill>
                <a:blip r:embed="rId21"/>
                <a:stretch>
                  <a:fillRect/>
                </a:stretch>
              </p:blipFill>
              <p:spPr>
                <a:xfrm>
                  <a:off x="-143677" y="771319"/>
                  <a:ext cx="973080" cy="2370240"/>
                </a:xfrm>
                <a:prstGeom prst="rect">
                  <a:avLst/>
                </a:prstGeom>
              </p:spPr>
            </p:pic>
          </mc:Fallback>
        </mc:AlternateContent>
      </p:grpSp>
      <p:grpSp>
        <p:nvGrpSpPr>
          <p:cNvPr id="18" name="Group 17">
            <a:extLst>
              <a:ext uri="{FF2B5EF4-FFF2-40B4-BE49-F238E27FC236}">
                <a16:creationId xmlns:a16="http://schemas.microsoft.com/office/drawing/2014/main" id="{D19979C9-927A-7C3F-1129-00A4C25A874E}"/>
              </a:ext>
            </a:extLst>
          </p:cNvPr>
          <p:cNvGrpSpPr/>
          <p:nvPr/>
        </p:nvGrpSpPr>
        <p:grpSpPr>
          <a:xfrm>
            <a:off x="164843" y="3744199"/>
            <a:ext cx="363600" cy="264960"/>
            <a:chOff x="164843" y="3744199"/>
            <a:chExt cx="363600" cy="264960"/>
          </a:xfrm>
        </p:grpSpPr>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2930F525-1286-CB81-593A-5EB7E85D643F}"/>
                    </a:ext>
                  </a:extLst>
                </p14:cNvPr>
                <p14:cNvContentPartPr/>
                <p14:nvPr/>
              </p14:nvContentPartPr>
              <p14:xfrm>
                <a:off x="164843" y="3744199"/>
                <a:ext cx="8640" cy="219240"/>
              </p14:xfrm>
            </p:contentPart>
          </mc:Choice>
          <mc:Fallback>
            <p:pic>
              <p:nvPicPr>
                <p:cNvPr id="14" name="Ink 13">
                  <a:extLst>
                    <a:ext uri="{FF2B5EF4-FFF2-40B4-BE49-F238E27FC236}">
                      <a16:creationId xmlns:a16="http://schemas.microsoft.com/office/drawing/2014/main" id="{2930F525-1286-CB81-593A-5EB7E85D643F}"/>
                    </a:ext>
                  </a:extLst>
                </p:cNvPr>
                <p:cNvPicPr/>
                <p:nvPr/>
              </p:nvPicPr>
              <p:blipFill>
                <a:blip r:embed="rId23"/>
                <a:stretch>
                  <a:fillRect/>
                </a:stretch>
              </p:blipFill>
              <p:spPr>
                <a:xfrm>
                  <a:off x="156203" y="3735559"/>
                  <a:ext cx="2628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5BC2FC89-335B-69FE-9850-90CAF123E3B6}"/>
                    </a:ext>
                  </a:extLst>
                </p14:cNvPr>
                <p14:cNvContentPartPr/>
                <p14:nvPr/>
              </p14:nvContentPartPr>
              <p14:xfrm>
                <a:off x="196883" y="3752479"/>
                <a:ext cx="72000" cy="164520"/>
              </p14:xfrm>
            </p:contentPart>
          </mc:Choice>
          <mc:Fallback>
            <p:pic>
              <p:nvPicPr>
                <p:cNvPr id="15" name="Ink 14">
                  <a:extLst>
                    <a:ext uri="{FF2B5EF4-FFF2-40B4-BE49-F238E27FC236}">
                      <a16:creationId xmlns:a16="http://schemas.microsoft.com/office/drawing/2014/main" id="{5BC2FC89-335B-69FE-9850-90CAF123E3B6}"/>
                    </a:ext>
                  </a:extLst>
                </p:cNvPr>
                <p:cNvPicPr/>
                <p:nvPr/>
              </p:nvPicPr>
              <p:blipFill>
                <a:blip r:embed="rId25"/>
                <a:stretch>
                  <a:fillRect/>
                </a:stretch>
              </p:blipFill>
              <p:spPr>
                <a:xfrm>
                  <a:off x="188243" y="3743839"/>
                  <a:ext cx="8964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2C88E433-FCBD-EF69-DCEA-966CFA315B11}"/>
                    </a:ext>
                  </a:extLst>
                </p14:cNvPr>
                <p14:cNvContentPartPr/>
                <p14:nvPr/>
              </p14:nvContentPartPr>
              <p14:xfrm>
                <a:off x="331163" y="3830239"/>
                <a:ext cx="86040" cy="16920"/>
              </p14:xfrm>
            </p:contentPart>
          </mc:Choice>
          <mc:Fallback>
            <p:pic>
              <p:nvPicPr>
                <p:cNvPr id="16" name="Ink 15">
                  <a:extLst>
                    <a:ext uri="{FF2B5EF4-FFF2-40B4-BE49-F238E27FC236}">
                      <a16:creationId xmlns:a16="http://schemas.microsoft.com/office/drawing/2014/main" id="{2C88E433-FCBD-EF69-DCEA-966CFA315B11}"/>
                    </a:ext>
                  </a:extLst>
                </p:cNvPr>
                <p:cNvPicPr/>
                <p:nvPr/>
              </p:nvPicPr>
              <p:blipFill>
                <a:blip r:embed="rId27"/>
                <a:stretch>
                  <a:fillRect/>
                </a:stretch>
              </p:blipFill>
              <p:spPr>
                <a:xfrm>
                  <a:off x="322163" y="3821239"/>
                  <a:ext cx="10368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31760356-4372-1B21-7FA1-319D00FF0434}"/>
                    </a:ext>
                  </a:extLst>
                </p14:cNvPr>
                <p14:cNvContentPartPr/>
                <p14:nvPr/>
              </p14:nvContentPartPr>
              <p14:xfrm>
                <a:off x="451403" y="3760039"/>
                <a:ext cx="77040" cy="249120"/>
              </p14:xfrm>
            </p:contentPart>
          </mc:Choice>
          <mc:Fallback>
            <p:pic>
              <p:nvPicPr>
                <p:cNvPr id="17" name="Ink 16">
                  <a:extLst>
                    <a:ext uri="{FF2B5EF4-FFF2-40B4-BE49-F238E27FC236}">
                      <a16:creationId xmlns:a16="http://schemas.microsoft.com/office/drawing/2014/main" id="{31760356-4372-1B21-7FA1-319D00FF0434}"/>
                    </a:ext>
                  </a:extLst>
                </p:cNvPr>
                <p:cNvPicPr/>
                <p:nvPr/>
              </p:nvPicPr>
              <p:blipFill>
                <a:blip r:embed="rId29"/>
                <a:stretch>
                  <a:fillRect/>
                </a:stretch>
              </p:blipFill>
              <p:spPr>
                <a:xfrm>
                  <a:off x="442763" y="3751039"/>
                  <a:ext cx="94680" cy="266760"/>
                </a:xfrm>
                <a:prstGeom prst="rect">
                  <a:avLst/>
                </a:prstGeom>
              </p:spPr>
            </p:pic>
          </mc:Fallback>
        </mc:AlternateContent>
      </p:gr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4</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78" name="Shape 78"/>
          <p:cNvPicPr preferRelativeResize="0"/>
          <p:nvPr/>
        </p:nvPicPr>
        <p:blipFill rotWithShape="1">
          <a:blip r:embed="rId3">
            <a:alphaModFix/>
          </a:blip>
          <a:srcRect/>
          <a:stretch/>
        </p:blipFill>
        <p:spPr>
          <a:xfrm>
            <a:off x="990600" y="285750"/>
            <a:ext cx="7239000" cy="4577952"/>
          </a:xfrm>
          <a:prstGeom prst="rect">
            <a:avLst/>
          </a:prstGeom>
          <a:noFill/>
          <a:ln>
            <a:noFill/>
          </a:ln>
        </p:spPr>
      </p:pic>
      <p:grpSp>
        <p:nvGrpSpPr>
          <p:cNvPr id="11" name="Group 10">
            <a:extLst>
              <a:ext uri="{FF2B5EF4-FFF2-40B4-BE49-F238E27FC236}">
                <a16:creationId xmlns:a16="http://schemas.microsoft.com/office/drawing/2014/main" id="{3D973340-32A6-F9A0-F1A3-500700D39B4C}"/>
              </a:ext>
            </a:extLst>
          </p:cNvPr>
          <p:cNvGrpSpPr/>
          <p:nvPr/>
        </p:nvGrpSpPr>
        <p:grpSpPr>
          <a:xfrm>
            <a:off x="3018563" y="1472959"/>
            <a:ext cx="1523880" cy="1050480"/>
            <a:chOff x="3018563" y="1472959"/>
            <a:chExt cx="1523880" cy="1050480"/>
          </a:xfrm>
        </p:grpSpPr>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33E9E07-72FE-A100-71D6-6B8B693B0358}"/>
                    </a:ext>
                  </a:extLst>
                </p14:cNvPr>
                <p14:cNvContentPartPr/>
                <p14:nvPr/>
              </p14:nvContentPartPr>
              <p14:xfrm>
                <a:off x="3097763" y="2483119"/>
                <a:ext cx="1425600" cy="40320"/>
              </p14:xfrm>
            </p:contentPart>
          </mc:Choice>
          <mc:Fallback xmlns="">
            <p:pic>
              <p:nvPicPr>
                <p:cNvPr id="2" name="Ink 1">
                  <a:extLst>
                    <a:ext uri="{FF2B5EF4-FFF2-40B4-BE49-F238E27FC236}">
                      <a16:creationId xmlns:a16="http://schemas.microsoft.com/office/drawing/2014/main" id="{933E9E07-72FE-A100-71D6-6B8B693B0358}"/>
                    </a:ext>
                  </a:extLst>
                </p:cNvPr>
                <p:cNvPicPr/>
                <p:nvPr/>
              </p:nvPicPr>
              <p:blipFill>
                <a:blip r:embed="rId5"/>
                <a:stretch>
                  <a:fillRect/>
                </a:stretch>
              </p:blipFill>
              <p:spPr>
                <a:xfrm>
                  <a:off x="3088763" y="2474119"/>
                  <a:ext cx="144324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ACA5AF81-E3EF-1346-7CCC-9BF113A0F3E5}"/>
                    </a:ext>
                  </a:extLst>
                </p14:cNvPr>
                <p14:cNvContentPartPr/>
                <p14:nvPr/>
              </p14:nvContentPartPr>
              <p14:xfrm>
                <a:off x="4484843" y="1600039"/>
                <a:ext cx="57600" cy="850320"/>
              </p14:xfrm>
            </p:contentPart>
          </mc:Choice>
          <mc:Fallback xmlns="">
            <p:pic>
              <p:nvPicPr>
                <p:cNvPr id="3" name="Ink 2">
                  <a:extLst>
                    <a:ext uri="{FF2B5EF4-FFF2-40B4-BE49-F238E27FC236}">
                      <a16:creationId xmlns:a16="http://schemas.microsoft.com/office/drawing/2014/main" id="{ACA5AF81-E3EF-1346-7CCC-9BF113A0F3E5}"/>
                    </a:ext>
                  </a:extLst>
                </p:cNvPr>
                <p:cNvPicPr/>
                <p:nvPr/>
              </p:nvPicPr>
              <p:blipFill>
                <a:blip r:embed="rId7"/>
                <a:stretch>
                  <a:fillRect/>
                </a:stretch>
              </p:blipFill>
              <p:spPr>
                <a:xfrm>
                  <a:off x="4476203" y="1591039"/>
                  <a:ext cx="75240" cy="867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68750E20-26A9-D2DD-87D7-65F587ADD78B}"/>
                    </a:ext>
                  </a:extLst>
                </p14:cNvPr>
                <p14:cNvContentPartPr/>
                <p14:nvPr/>
              </p14:nvContentPartPr>
              <p14:xfrm>
                <a:off x="3176603" y="1645759"/>
                <a:ext cx="1234080" cy="813600"/>
              </p14:xfrm>
            </p:contentPart>
          </mc:Choice>
          <mc:Fallback xmlns="">
            <p:pic>
              <p:nvPicPr>
                <p:cNvPr id="6" name="Ink 5">
                  <a:extLst>
                    <a:ext uri="{FF2B5EF4-FFF2-40B4-BE49-F238E27FC236}">
                      <a16:creationId xmlns:a16="http://schemas.microsoft.com/office/drawing/2014/main" id="{68750E20-26A9-D2DD-87D7-65F587ADD78B}"/>
                    </a:ext>
                  </a:extLst>
                </p:cNvPr>
                <p:cNvPicPr/>
                <p:nvPr/>
              </p:nvPicPr>
              <p:blipFill>
                <a:blip r:embed="rId9"/>
                <a:stretch>
                  <a:fillRect/>
                </a:stretch>
              </p:blipFill>
              <p:spPr>
                <a:xfrm>
                  <a:off x="3167963" y="1637119"/>
                  <a:ext cx="1251720" cy="831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A927C47-C8E2-B2A0-10C4-7C13FDB4B6D6}"/>
                    </a:ext>
                  </a:extLst>
                </p14:cNvPr>
                <p14:cNvContentPartPr/>
                <p14:nvPr/>
              </p14:nvContentPartPr>
              <p14:xfrm>
                <a:off x="3018563" y="1489879"/>
                <a:ext cx="87120" cy="931320"/>
              </p14:xfrm>
            </p:contentPart>
          </mc:Choice>
          <mc:Fallback xmlns="">
            <p:pic>
              <p:nvPicPr>
                <p:cNvPr id="9" name="Ink 8">
                  <a:extLst>
                    <a:ext uri="{FF2B5EF4-FFF2-40B4-BE49-F238E27FC236}">
                      <a16:creationId xmlns:a16="http://schemas.microsoft.com/office/drawing/2014/main" id="{0A927C47-C8E2-B2A0-10C4-7C13FDB4B6D6}"/>
                    </a:ext>
                  </a:extLst>
                </p:cNvPr>
                <p:cNvPicPr/>
                <p:nvPr/>
              </p:nvPicPr>
              <p:blipFill>
                <a:blip r:embed="rId11"/>
                <a:stretch>
                  <a:fillRect/>
                </a:stretch>
              </p:blipFill>
              <p:spPr>
                <a:xfrm>
                  <a:off x="3009923" y="1480879"/>
                  <a:ext cx="104760" cy="948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22F487D1-A4D3-8D0C-32BF-F917B8CECA62}"/>
                    </a:ext>
                  </a:extLst>
                </p14:cNvPr>
                <p14:cNvContentPartPr/>
                <p14:nvPr/>
              </p14:nvContentPartPr>
              <p14:xfrm>
                <a:off x="3176603" y="1472959"/>
                <a:ext cx="1357200" cy="80640"/>
              </p14:xfrm>
            </p:contentPart>
          </mc:Choice>
          <mc:Fallback xmlns="">
            <p:pic>
              <p:nvPicPr>
                <p:cNvPr id="10" name="Ink 9">
                  <a:extLst>
                    <a:ext uri="{FF2B5EF4-FFF2-40B4-BE49-F238E27FC236}">
                      <a16:creationId xmlns:a16="http://schemas.microsoft.com/office/drawing/2014/main" id="{22F487D1-A4D3-8D0C-32BF-F917B8CECA62}"/>
                    </a:ext>
                  </a:extLst>
                </p:cNvPr>
                <p:cNvPicPr/>
                <p:nvPr/>
              </p:nvPicPr>
              <p:blipFill>
                <a:blip r:embed="rId13"/>
                <a:stretch>
                  <a:fillRect/>
                </a:stretch>
              </p:blipFill>
              <p:spPr>
                <a:xfrm>
                  <a:off x="3167963" y="1463959"/>
                  <a:ext cx="1374840" cy="98280"/>
                </a:xfrm>
                <a:prstGeom prst="rect">
                  <a:avLst/>
                </a:prstGeom>
              </p:spPr>
            </p:pic>
          </mc:Fallback>
        </mc:AlternateContent>
      </p:gr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40</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294" name="Shape 294"/>
          <p:cNvPicPr preferRelativeResize="0"/>
          <p:nvPr/>
        </p:nvPicPr>
        <p:blipFill rotWithShape="1">
          <a:blip r:embed="rId3">
            <a:alphaModFix/>
          </a:blip>
          <a:srcRect/>
          <a:stretch/>
        </p:blipFill>
        <p:spPr>
          <a:xfrm>
            <a:off x="304800" y="457200"/>
            <a:ext cx="8077199" cy="2918221"/>
          </a:xfrm>
          <a:prstGeom prst="rect">
            <a:avLst/>
          </a:prstGeom>
          <a:noFill/>
          <a:ln>
            <a:noFill/>
          </a:ln>
        </p:spPr>
      </p:pic>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41</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300" name="Shape 300"/>
          <p:cNvPicPr preferRelativeResize="0"/>
          <p:nvPr/>
        </p:nvPicPr>
        <p:blipFill rotWithShape="1">
          <a:blip r:embed="rId3">
            <a:alphaModFix/>
          </a:blip>
          <a:srcRect/>
          <a:stretch/>
        </p:blipFill>
        <p:spPr>
          <a:xfrm>
            <a:off x="609600" y="400050"/>
            <a:ext cx="8153399" cy="3679031"/>
          </a:xfrm>
          <a:prstGeom prst="rect">
            <a:avLst/>
          </a:prstGeom>
          <a:noFill/>
          <a:ln>
            <a:noFill/>
          </a:ln>
        </p:spPr>
      </p:pic>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42</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306" name="Shape 306"/>
          <p:cNvPicPr preferRelativeResize="0"/>
          <p:nvPr/>
        </p:nvPicPr>
        <p:blipFill rotWithShape="1">
          <a:blip r:embed="rId3">
            <a:alphaModFix/>
          </a:blip>
          <a:srcRect/>
          <a:stretch/>
        </p:blipFill>
        <p:spPr>
          <a:xfrm>
            <a:off x="762000" y="342900"/>
            <a:ext cx="8001000" cy="3912393"/>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350" name="Ink 349">
                <a:extLst>
                  <a:ext uri="{FF2B5EF4-FFF2-40B4-BE49-F238E27FC236}">
                    <a16:creationId xmlns:a16="http://schemas.microsoft.com/office/drawing/2014/main" id="{2CA1F024-3752-A53D-84FF-37AC0CE10D8A}"/>
                  </a:ext>
                </a:extLst>
              </p14:cNvPr>
              <p14:cNvContentPartPr/>
              <p14:nvPr/>
            </p14:nvContentPartPr>
            <p14:xfrm>
              <a:off x="7661843" y="4335567"/>
              <a:ext cx="155160" cy="465480"/>
            </p14:xfrm>
          </p:contentPart>
        </mc:Choice>
        <mc:Fallback>
          <p:pic>
            <p:nvPicPr>
              <p:cNvPr id="350" name="Ink 349">
                <a:extLst>
                  <a:ext uri="{FF2B5EF4-FFF2-40B4-BE49-F238E27FC236}">
                    <a16:creationId xmlns:a16="http://schemas.microsoft.com/office/drawing/2014/main" id="{2CA1F024-3752-A53D-84FF-37AC0CE10D8A}"/>
                  </a:ext>
                </a:extLst>
              </p:cNvPr>
              <p:cNvPicPr/>
              <p:nvPr/>
            </p:nvPicPr>
            <p:blipFill>
              <a:blip r:embed="rId5"/>
              <a:stretch>
                <a:fillRect/>
              </a:stretch>
            </p:blipFill>
            <p:spPr>
              <a:xfrm>
                <a:off x="7653203" y="4326567"/>
                <a:ext cx="172800" cy="483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51" name="Ink 350">
                <a:extLst>
                  <a:ext uri="{FF2B5EF4-FFF2-40B4-BE49-F238E27FC236}">
                    <a16:creationId xmlns:a16="http://schemas.microsoft.com/office/drawing/2014/main" id="{D15B6346-1248-04A5-9E60-50B1B0F7C3FB}"/>
                  </a:ext>
                </a:extLst>
              </p14:cNvPr>
              <p14:cNvContentPartPr/>
              <p14:nvPr/>
            </p14:nvContentPartPr>
            <p14:xfrm>
              <a:off x="7836443" y="4532487"/>
              <a:ext cx="54720" cy="119880"/>
            </p14:xfrm>
          </p:contentPart>
        </mc:Choice>
        <mc:Fallback>
          <p:pic>
            <p:nvPicPr>
              <p:cNvPr id="351" name="Ink 350">
                <a:extLst>
                  <a:ext uri="{FF2B5EF4-FFF2-40B4-BE49-F238E27FC236}">
                    <a16:creationId xmlns:a16="http://schemas.microsoft.com/office/drawing/2014/main" id="{D15B6346-1248-04A5-9E60-50B1B0F7C3FB}"/>
                  </a:ext>
                </a:extLst>
              </p:cNvPr>
              <p:cNvPicPr/>
              <p:nvPr/>
            </p:nvPicPr>
            <p:blipFill>
              <a:blip r:embed="rId7"/>
              <a:stretch>
                <a:fillRect/>
              </a:stretch>
            </p:blipFill>
            <p:spPr>
              <a:xfrm>
                <a:off x="7827443" y="4523847"/>
                <a:ext cx="7236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53" name="Ink 352">
                <a:extLst>
                  <a:ext uri="{FF2B5EF4-FFF2-40B4-BE49-F238E27FC236}">
                    <a16:creationId xmlns:a16="http://schemas.microsoft.com/office/drawing/2014/main" id="{247AA6D6-8FD7-9839-594F-0A7538036BB9}"/>
                  </a:ext>
                </a:extLst>
              </p14:cNvPr>
              <p14:cNvContentPartPr/>
              <p14:nvPr/>
            </p14:nvContentPartPr>
            <p14:xfrm>
              <a:off x="7972883" y="4580007"/>
              <a:ext cx="28440" cy="124560"/>
            </p14:xfrm>
          </p:contentPart>
        </mc:Choice>
        <mc:Fallback>
          <p:pic>
            <p:nvPicPr>
              <p:cNvPr id="353" name="Ink 352">
                <a:extLst>
                  <a:ext uri="{FF2B5EF4-FFF2-40B4-BE49-F238E27FC236}">
                    <a16:creationId xmlns:a16="http://schemas.microsoft.com/office/drawing/2014/main" id="{247AA6D6-8FD7-9839-594F-0A7538036BB9}"/>
                  </a:ext>
                </a:extLst>
              </p:cNvPr>
              <p:cNvPicPr/>
              <p:nvPr/>
            </p:nvPicPr>
            <p:blipFill>
              <a:blip r:embed="rId9"/>
              <a:stretch>
                <a:fillRect/>
              </a:stretch>
            </p:blipFill>
            <p:spPr>
              <a:xfrm>
                <a:off x="7963883" y="4571007"/>
                <a:ext cx="4608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54" name="Ink 353">
                <a:extLst>
                  <a:ext uri="{FF2B5EF4-FFF2-40B4-BE49-F238E27FC236}">
                    <a16:creationId xmlns:a16="http://schemas.microsoft.com/office/drawing/2014/main" id="{C90616B1-EFFD-4912-9E42-D5196DDC8831}"/>
                  </a:ext>
                </a:extLst>
              </p14:cNvPr>
              <p14:cNvContentPartPr/>
              <p14:nvPr/>
            </p14:nvContentPartPr>
            <p14:xfrm>
              <a:off x="8109323" y="4674327"/>
              <a:ext cx="41400" cy="72720"/>
            </p14:xfrm>
          </p:contentPart>
        </mc:Choice>
        <mc:Fallback>
          <p:pic>
            <p:nvPicPr>
              <p:cNvPr id="354" name="Ink 353">
                <a:extLst>
                  <a:ext uri="{FF2B5EF4-FFF2-40B4-BE49-F238E27FC236}">
                    <a16:creationId xmlns:a16="http://schemas.microsoft.com/office/drawing/2014/main" id="{C90616B1-EFFD-4912-9E42-D5196DDC8831}"/>
                  </a:ext>
                </a:extLst>
              </p:cNvPr>
              <p:cNvPicPr/>
              <p:nvPr/>
            </p:nvPicPr>
            <p:blipFill>
              <a:blip r:embed="rId11"/>
              <a:stretch>
                <a:fillRect/>
              </a:stretch>
            </p:blipFill>
            <p:spPr>
              <a:xfrm>
                <a:off x="8100683" y="4665687"/>
                <a:ext cx="59040" cy="90360"/>
              </a:xfrm>
              <a:prstGeom prst="rect">
                <a:avLst/>
              </a:prstGeom>
            </p:spPr>
          </p:pic>
        </mc:Fallback>
      </mc:AlternateContent>
      <p:grpSp>
        <p:nvGrpSpPr>
          <p:cNvPr id="370" name="Group 369">
            <a:extLst>
              <a:ext uri="{FF2B5EF4-FFF2-40B4-BE49-F238E27FC236}">
                <a16:creationId xmlns:a16="http://schemas.microsoft.com/office/drawing/2014/main" id="{15D91091-C0BD-094D-A73B-322CD6B0A16E}"/>
              </a:ext>
            </a:extLst>
          </p:cNvPr>
          <p:cNvGrpSpPr/>
          <p:nvPr/>
        </p:nvGrpSpPr>
        <p:grpSpPr>
          <a:xfrm>
            <a:off x="8361683" y="4603407"/>
            <a:ext cx="1492920" cy="433440"/>
            <a:chOff x="8361683" y="4603407"/>
            <a:chExt cx="1492920" cy="433440"/>
          </a:xfrm>
        </p:grpSpPr>
        <mc:AlternateContent xmlns:mc="http://schemas.openxmlformats.org/markup-compatibility/2006">
          <mc:Choice xmlns:p14="http://schemas.microsoft.com/office/powerpoint/2010/main" Requires="p14">
            <p:contentPart p14:bwMode="auto" r:id="rId12">
              <p14:nvContentPartPr>
                <p14:cNvPr id="355" name="Ink 354">
                  <a:extLst>
                    <a:ext uri="{FF2B5EF4-FFF2-40B4-BE49-F238E27FC236}">
                      <a16:creationId xmlns:a16="http://schemas.microsoft.com/office/drawing/2014/main" id="{BC14A465-D42F-65DF-68A8-08E4088D5B2A}"/>
                    </a:ext>
                  </a:extLst>
                </p14:cNvPr>
                <p14:cNvContentPartPr/>
                <p14:nvPr/>
              </p14:nvContentPartPr>
              <p14:xfrm>
                <a:off x="8361683" y="4610967"/>
                <a:ext cx="128520" cy="125280"/>
              </p14:xfrm>
            </p:contentPart>
          </mc:Choice>
          <mc:Fallback>
            <p:pic>
              <p:nvPicPr>
                <p:cNvPr id="355" name="Ink 354">
                  <a:extLst>
                    <a:ext uri="{FF2B5EF4-FFF2-40B4-BE49-F238E27FC236}">
                      <a16:creationId xmlns:a16="http://schemas.microsoft.com/office/drawing/2014/main" id="{BC14A465-D42F-65DF-68A8-08E4088D5B2A}"/>
                    </a:ext>
                  </a:extLst>
                </p:cNvPr>
                <p:cNvPicPr/>
                <p:nvPr/>
              </p:nvPicPr>
              <p:blipFill>
                <a:blip r:embed="rId13"/>
                <a:stretch>
                  <a:fillRect/>
                </a:stretch>
              </p:blipFill>
              <p:spPr>
                <a:xfrm>
                  <a:off x="8352683" y="4602327"/>
                  <a:ext cx="14616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56" name="Ink 355">
                  <a:extLst>
                    <a:ext uri="{FF2B5EF4-FFF2-40B4-BE49-F238E27FC236}">
                      <a16:creationId xmlns:a16="http://schemas.microsoft.com/office/drawing/2014/main" id="{163D1559-9FC3-F0FE-D128-14E4E511D886}"/>
                    </a:ext>
                  </a:extLst>
                </p14:cNvPr>
                <p14:cNvContentPartPr/>
                <p14:nvPr/>
              </p14:nvContentPartPr>
              <p14:xfrm>
                <a:off x="8568323" y="4603407"/>
                <a:ext cx="16200" cy="246600"/>
              </p14:xfrm>
            </p:contentPart>
          </mc:Choice>
          <mc:Fallback>
            <p:pic>
              <p:nvPicPr>
                <p:cNvPr id="356" name="Ink 355">
                  <a:extLst>
                    <a:ext uri="{FF2B5EF4-FFF2-40B4-BE49-F238E27FC236}">
                      <a16:creationId xmlns:a16="http://schemas.microsoft.com/office/drawing/2014/main" id="{163D1559-9FC3-F0FE-D128-14E4E511D886}"/>
                    </a:ext>
                  </a:extLst>
                </p:cNvPr>
                <p:cNvPicPr/>
                <p:nvPr/>
              </p:nvPicPr>
              <p:blipFill>
                <a:blip r:embed="rId15"/>
                <a:stretch>
                  <a:fillRect/>
                </a:stretch>
              </p:blipFill>
              <p:spPr>
                <a:xfrm>
                  <a:off x="8559683" y="4594407"/>
                  <a:ext cx="338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58" name="Ink 357">
                  <a:extLst>
                    <a:ext uri="{FF2B5EF4-FFF2-40B4-BE49-F238E27FC236}">
                      <a16:creationId xmlns:a16="http://schemas.microsoft.com/office/drawing/2014/main" id="{C45F9B39-DC9A-E69E-AD6F-C3E81CC13D6D}"/>
                    </a:ext>
                  </a:extLst>
                </p14:cNvPr>
                <p14:cNvContentPartPr/>
                <p14:nvPr/>
              </p14:nvContentPartPr>
              <p14:xfrm>
                <a:off x="8442323" y="4737327"/>
                <a:ext cx="246960" cy="16560"/>
              </p14:xfrm>
            </p:contentPart>
          </mc:Choice>
          <mc:Fallback>
            <p:pic>
              <p:nvPicPr>
                <p:cNvPr id="358" name="Ink 357">
                  <a:extLst>
                    <a:ext uri="{FF2B5EF4-FFF2-40B4-BE49-F238E27FC236}">
                      <a16:creationId xmlns:a16="http://schemas.microsoft.com/office/drawing/2014/main" id="{C45F9B39-DC9A-E69E-AD6F-C3E81CC13D6D}"/>
                    </a:ext>
                  </a:extLst>
                </p:cNvPr>
                <p:cNvPicPr/>
                <p:nvPr/>
              </p:nvPicPr>
              <p:blipFill>
                <a:blip r:embed="rId17"/>
                <a:stretch>
                  <a:fillRect/>
                </a:stretch>
              </p:blipFill>
              <p:spPr>
                <a:xfrm>
                  <a:off x="8433323" y="4728327"/>
                  <a:ext cx="26460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59" name="Ink 358">
                  <a:extLst>
                    <a:ext uri="{FF2B5EF4-FFF2-40B4-BE49-F238E27FC236}">
                      <a16:creationId xmlns:a16="http://schemas.microsoft.com/office/drawing/2014/main" id="{C4B1E776-ECF0-653C-2639-EE6CA13B17B5}"/>
                    </a:ext>
                  </a:extLst>
                </p14:cNvPr>
                <p14:cNvContentPartPr/>
                <p14:nvPr/>
              </p14:nvContentPartPr>
              <p14:xfrm>
                <a:off x="8883683" y="4682247"/>
                <a:ext cx="8280" cy="117720"/>
              </p14:xfrm>
            </p:contentPart>
          </mc:Choice>
          <mc:Fallback>
            <p:pic>
              <p:nvPicPr>
                <p:cNvPr id="359" name="Ink 358">
                  <a:extLst>
                    <a:ext uri="{FF2B5EF4-FFF2-40B4-BE49-F238E27FC236}">
                      <a16:creationId xmlns:a16="http://schemas.microsoft.com/office/drawing/2014/main" id="{C4B1E776-ECF0-653C-2639-EE6CA13B17B5}"/>
                    </a:ext>
                  </a:extLst>
                </p:cNvPr>
                <p:cNvPicPr/>
                <p:nvPr/>
              </p:nvPicPr>
              <p:blipFill>
                <a:blip r:embed="rId19"/>
                <a:stretch>
                  <a:fillRect/>
                </a:stretch>
              </p:blipFill>
              <p:spPr>
                <a:xfrm>
                  <a:off x="8874683" y="4673247"/>
                  <a:ext cx="2592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60" name="Ink 359">
                  <a:extLst>
                    <a:ext uri="{FF2B5EF4-FFF2-40B4-BE49-F238E27FC236}">
                      <a16:creationId xmlns:a16="http://schemas.microsoft.com/office/drawing/2014/main" id="{CAAFD698-A67E-E535-99E9-6EE5E5D22753}"/>
                    </a:ext>
                  </a:extLst>
                </p14:cNvPr>
                <p14:cNvContentPartPr/>
                <p14:nvPr/>
              </p14:nvContentPartPr>
              <p14:xfrm>
                <a:off x="8891603" y="4737327"/>
                <a:ext cx="183240" cy="171720"/>
              </p14:xfrm>
            </p:contentPart>
          </mc:Choice>
          <mc:Fallback>
            <p:pic>
              <p:nvPicPr>
                <p:cNvPr id="360" name="Ink 359">
                  <a:extLst>
                    <a:ext uri="{FF2B5EF4-FFF2-40B4-BE49-F238E27FC236}">
                      <a16:creationId xmlns:a16="http://schemas.microsoft.com/office/drawing/2014/main" id="{CAAFD698-A67E-E535-99E9-6EE5E5D22753}"/>
                    </a:ext>
                  </a:extLst>
                </p:cNvPr>
                <p:cNvPicPr/>
                <p:nvPr/>
              </p:nvPicPr>
              <p:blipFill>
                <a:blip r:embed="rId21"/>
                <a:stretch>
                  <a:fillRect/>
                </a:stretch>
              </p:blipFill>
              <p:spPr>
                <a:xfrm>
                  <a:off x="8882963" y="4728687"/>
                  <a:ext cx="20088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61" name="Ink 360">
                  <a:extLst>
                    <a:ext uri="{FF2B5EF4-FFF2-40B4-BE49-F238E27FC236}">
                      <a16:creationId xmlns:a16="http://schemas.microsoft.com/office/drawing/2014/main" id="{A8DBB5EA-2CAF-554B-2968-FFFCA0AD5454}"/>
                    </a:ext>
                  </a:extLst>
                </p14:cNvPr>
                <p14:cNvContentPartPr/>
                <p14:nvPr/>
              </p14:nvContentPartPr>
              <p14:xfrm>
                <a:off x="8769203" y="4863687"/>
                <a:ext cx="83160" cy="3600"/>
              </p14:xfrm>
            </p:contentPart>
          </mc:Choice>
          <mc:Fallback>
            <p:pic>
              <p:nvPicPr>
                <p:cNvPr id="361" name="Ink 360">
                  <a:extLst>
                    <a:ext uri="{FF2B5EF4-FFF2-40B4-BE49-F238E27FC236}">
                      <a16:creationId xmlns:a16="http://schemas.microsoft.com/office/drawing/2014/main" id="{A8DBB5EA-2CAF-554B-2968-FFFCA0AD5454}"/>
                    </a:ext>
                  </a:extLst>
                </p:cNvPr>
                <p:cNvPicPr/>
                <p:nvPr/>
              </p:nvPicPr>
              <p:blipFill>
                <a:blip r:embed="rId23"/>
                <a:stretch>
                  <a:fillRect/>
                </a:stretch>
              </p:blipFill>
              <p:spPr>
                <a:xfrm>
                  <a:off x="8760563" y="4854687"/>
                  <a:ext cx="10080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62" name="Ink 361">
                  <a:extLst>
                    <a:ext uri="{FF2B5EF4-FFF2-40B4-BE49-F238E27FC236}">
                      <a16:creationId xmlns:a16="http://schemas.microsoft.com/office/drawing/2014/main" id="{3DF8C44E-0AAB-DDD8-AB41-CA3EEC7CCCC4}"/>
                    </a:ext>
                  </a:extLst>
                </p14:cNvPr>
                <p14:cNvContentPartPr/>
                <p14:nvPr/>
              </p14:nvContentPartPr>
              <p14:xfrm>
                <a:off x="9155843" y="4808607"/>
                <a:ext cx="27720" cy="128160"/>
              </p14:xfrm>
            </p:contentPart>
          </mc:Choice>
          <mc:Fallback>
            <p:pic>
              <p:nvPicPr>
                <p:cNvPr id="362" name="Ink 361">
                  <a:extLst>
                    <a:ext uri="{FF2B5EF4-FFF2-40B4-BE49-F238E27FC236}">
                      <a16:creationId xmlns:a16="http://schemas.microsoft.com/office/drawing/2014/main" id="{3DF8C44E-0AAB-DDD8-AB41-CA3EEC7CCCC4}"/>
                    </a:ext>
                  </a:extLst>
                </p:cNvPr>
                <p:cNvPicPr/>
                <p:nvPr/>
              </p:nvPicPr>
              <p:blipFill>
                <a:blip r:embed="rId25"/>
                <a:stretch>
                  <a:fillRect/>
                </a:stretch>
              </p:blipFill>
              <p:spPr>
                <a:xfrm>
                  <a:off x="9147203" y="4799607"/>
                  <a:ext cx="4536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63" name="Ink 362">
                  <a:extLst>
                    <a:ext uri="{FF2B5EF4-FFF2-40B4-BE49-F238E27FC236}">
                      <a16:creationId xmlns:a16="http://schemas.microsoft.com/office/drawing/2014/main" id="{62EB8D93-1554-81C8-A9B6-4B577188C96B}"/>
                    </a:ext>
                  </a:extLst>
                </p14:cNvPr>
                <p14:cNvContentPartPr/>
                <p14:nvPr/>
              </p14:nvContentPartPr>
              <p14:xfrm>
                <a:off x="9152603" y="4838127"/>
                <a:ext cx="106920" cy="96480"/>
              </p14:xfrm>
            </p:contentPart>
          </mc:Choice>
          <mc:Fallback>
            <p:pic>
              <p:nvPicPr>
                <p:cNvPr id="363" name="Ink 362">
                  <a:extLst>
                    <a:ext uri="{FF2B5EF4-FFF2-40B4-BE49-F238E27FC236}">
                      <a16:creationId xmlns:a16="http://schemas.microsoft.com/office/drawing/2014/main" id="{62EB8D93-1554-81C8-A9B6-4B577188C96B}"/>
                    </a:ext>
                  </a:extLst>
                </p:cNvPr>
                <p:cNvPicPr/>
                <p:nvPr/>
              </p:nvPicPr>
              <p:blipFill>
                <a:blip r:embed="rId27"/>
                <a:stretch>
                  <a:fillRect/>
                </a:stretch>
              </p:blipFill>
              <p:spPr>
                <a:xfrm>
                  <a:off x="9143963" y="4829487"/>
                  <a:ext cx="12456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64" name="Ink 363">
                  <a:extLst>
                    <a:ext uri="{FF2B5EF4-FFF2-40B4-BE49-F238E27FC236}">
                      <a16:creationId xmlns:a16="http://schemas.microsoft.com/office/drawing/2014/main" id="{207185C6-B9C9-BBBD-75BB-BDE8E6EF3120}"/>
                    </a:ext>
                  </a:extLst>
                </p14:cNvPr>
                <p14:cNvContentPartPr/>
                <p14:nvPr/>
              </p14:nvContentPartPr>
              <p14:xfrm>
                <a:off x="9236123" y="4910847"/>
                <a:ext cx="24840" cy="72360"/>
              </p14:xfrm>
            </p:contentPart>
          </mc:Choice>
          <mc:Fallback>
            <p:pic>
              <p:nvPicPr>
                <p:cNvPr id="364" name="Ink 363">
                  <a:extLst>
                    <a:ext uri="{FF2B5EF4-FFF2-40B4-BE49-F238E27FC236}">
                      <a16:creationId xmlns:a16="http://schemas.microsoft.com/office/drawing/2014/main" id="{207185C6-B9C9-BBBD-75BB-BDE8E6EF3120}"/>
                    </a:ext>
                  </a:extLst>
                </p:cNvPr>
                <p:cNvPicPr/>
                <p:nvPr/>
              </p:nvPicPr>
              <p:blipFill>
                <a:blip r:embed="rId29"/>
                <a:stretch>
                  <a:fillRect/>
                </a:stretch>
              </p:blipFill>
              <p:spPr>
                <a:xfrm>
                  <a:off x="9227483" y="4902207"/>
                  <a:ext cx="4248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65" name="Ink 364">
                  <a:extLst>
                    <a:ext uri="{FF2B5EF4-FFF2-40B4-BE49-F238E27FC236}">
                      <a16:creationId xmlns:a16="http://schemas.microsoft.com/office/drawing/2014/main" id="{36FFCE2A-AC35-DA79-07C6-0CDE616CF16D}"/>
                    </a:ext>
                  </a:extLst>
                </p14:cNvPr>
                <p14:cNvContentPartPr/>
                <p14:nvPr/>
              </p14:nvContentPartPr>
              <p14:xfrm>
                <a:off x="9412163" y="4855767"/>
                <a:ext cx="141840" cy="118440"/>
              </p14:xfrm>
            </p:contentPart>
          </mc:Choice>
          <mc:Fallback>
            <p:pic>
              <p:nvPicPr>
                <p:cNvPr id="365" name="Ink 364">
                  <a:extLst>
                    <a:ext uri="{FF2B5EF4-FFF2-40B4-BE49-F238E27FC236}">
                      <a16:creationId xmlns:a16="http://schemas.microsoft.com/office/drawing/2014/main" id="{36FFCE2A-AC35-DA79-07C6-0CDE616CF16D}"/>
                    </a:ext>
                  </a:extLst>
                </p:cNvPr>
                <p:cNvPicPr/>
                <p:nvPr/>
              </p:nvPicPr>
              <p:blipFill>
                <a:blip r:embed="rId31"/>
                <a:stretch>
                  <a:fillRect/>
                </a:stretch>
              </p:blipFill>
              <p:spPr>
                <a:xfrm>
                  <a:off x="9403523" y="4847127"/>
                  <a:ext cx="15948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66" name="Ink 365">
                  <a:extLst>
                    <a:ext uri="{FF2B5EF4-FFF2-40B4-BE49-F238E27FC236}">
                      <a16:creationId xmlns:a16="http://schemas.microsoft.com/office/drawing/2014/main" id="{10F44C74-AD04-5D91-17C5-58EBFC6718F7}"/>
                    </a:ext>
                  </a:extLst>
                </p14:cNvPr>
                <p14:cNvContentPartPr/>
                <p14:nvPr/>
              </p14:nvContentPartPr>
              <p14:xfrm>
                <a:off x="9584963" y="4839927"/>
                <a:ext cx="24480" cy="196920"/>
              </p14:xfrm>
            </p:contentPart>
          </mc:Choice>
          <mc:Fallback>
            <p:pic>
              <p:nvPicPr>
                <p:cNvPr id="366" name="Ink 365">
                  <a:extLst>
                    <a:ext uri="{FF2B5EF4-FFF2-40B4-BE49-F238E27FC236}">
                      <a16:creationId xmlns:a16="http://schemas.microsoft.com/office/drawing/2014/main" id="{10F44C74-AD04-5D91-17C5-58EBFC6718F7}"/>
                    </a:ext>
                  </a:extLst>
                </p:cNvPr>
                <p:cNvPicPr/>
                <p:nvPr/>
              </p:nvPicPr>
              <p:blipFill>
                <a:blip r:embed="rId33"/>
                <a:stretch>
                  <a:fillRect/>
                </a:stretch>
              </p:blipFill>
              <p:spPr>
                <a:xfrm>
                  <a:off x="9576323" y="4830927"/>
                  <a:ext cx="4212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67" name="Ink 366">
                  <a:extLst>
                    <a:ext uri="{FF2B5EF4-FFF2-40B4-BE49-F238E27FC236}">
                      <a16:creationId xmlns:a16="http://schemas.microsoft.com/office/drawing/2014/main" id="{E11B3291-9791-3CA7-C9C4-91CA535197F0}"/>
                    </a:ext>
                  </a:extLst>
                </p14:cNvPr>
                <p14:cNvContentPartPr/>
                <p14:nvPr/>
              </p14:nvContentPartPr>
              <p14:xfrm>
                <a:off x="9474803" y="4950447"/>
                <a:ext cx="117720" cy="16560"/>
              </p14:xfrm>
            </p:contentPart>
          </mc:Choice>
          <mc:Fallback>
            <p:pic>
              <p:nvPicPr>
                <p:cNvPr id="367" name="Ink 366">
                  <a:extLst>
                    <a:ext uri="{FF2B5EF4-FFF2-40B4-BE49-F238E27FC236}">
                      <a16:creationId xmlns:a16="http://schemas.microsoft.com/office/drawing/2014/main" id="{E11B3291-9791-3CA7-C9C4-91CA535197F0}"/>
                    </a:ext>
                  </a:extLst>
                </p:cNvPr>
                <p:cNvPicPr/>
                <p:nvPr/>
              </p:nvPicPr>
              <p:blipFill>
                <a:blip r:embed="rId35"/>
                <a:stretch>
                  <a:fillRect/>
                </a:stretch>
              </p:blipFill>
              <p:spPr>
                <a:xfrm>
                  <a:off x="9466163" y="4941447"/>
                  <a:ext cx="13536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68" name="Ink 367">
                  <a:extLst>
                    <a:ext uri="{FF2B5EF4-FFF2-40B4-BE49-F238E27FC236}">
                      <a16:creationId xmlns:a16="http://schemas.microsoft.com/office/drawing/2014/main" id="{7597A101-87DB-E151-AB99-28BA3EC3E811}"/>
                    </a:ext>
                  </a:extLst>
                </p14:cNvPr>
                <p14:cNvContentPartPr/>
                <p14:nvPr/>
              </p14:nvContentPartPr>
              <p14:xfrm>
                <a:off x="9735083" y="4785927"/>
                <a:ext cx="119520" cy="241920"/>
              </p14:xfrm>
            </p:contentPart>
          </mc:Choice>
          <mc:Fallback>
            <p:pic>
              <p:nvPicPr>
                <p:cNvPr id="368" name="Ink 367">
                  <a:extLst>
                    <a:ext uri="{FF2B5EF4-FFF2-40B4-BE49-F238E27FC236}">
                      <a16:creationId xmlns:a16="http://schemas.microsoft.com/office/drawing/2014/main" id="{7597A101-87DB-E151-AB99-28BA3EC3E811}"/>
                    </a:ext>
                  </a:extLst>
                </p:cNvPr>
                <p:cNvPicPr/>
                <p:nvPr/>
              </p:nvPicPr>
              <p:blipFill>
                <a:blip r:embed="rId37"/>
                <a:stretch>
                  <a:fillRect/>
                </a:stretch>
              </p:blipFill>
              <p:spPr>
                <a:xfrm>
                  <a:off x="9726443" y="4776927"/>
                  <a:ext cx="137160" cy="259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371" name="Ink 370">
                <a:extLst>
                  <a:ext uri="{FF2B5EF4-FFF2-40B4-BE49-F238E27FC236}">
                    <a16:creationId xmlns:a16="http://schemas.microsoft.com/office/drawing/2014/main" id="{B038AD36-A2F3-5E86-F9E3-A87F5435782F}"/>
                  </a:ext>
                </a:extLst>
              </p14:cNvPr>
              <p14:cNvContentPartPr/>
              <p14:nvPr/>
            </p14:nvContentPartPr>
            <p14:xfrm>
              <a:off x="1229723" y="4193727"/>
              <a:ext cx="4672800" cy="219600"/>
            </p14:xfrm>
          </p:contentPart>
        </mc:Choice>
        <mc:Fallback>
          <p:pic>
            <p:nvPicPr>
              <p:cNvPr id="371" name="Ink 370">
                <a:extLst>
                  <a:ext uri="{FF2B5EF4-FFF2-40B4-BE49-F238E27FC236}">
                    <a16:creationId xmlns:a16="http://schemas.microsoft.com/office/drawing/2014/main" id="{B038AD36-A2F3-5E86-F9E3-A87F5435782F}"/>
                  </a:ext>
                </a:extLst>
              </p:cNvPr>
              <p:cNvPicPr/>
              <p:nvPr/>
            </p:nvPicPr>
            <p:blipFill>
              <a:blip r:embed="rId39"/>
              <a:stretch>
                <a:fillRect/>
              </a:stretch>
            </p:blipFill>
            <p:spPr>
              <a:xfrm>
                <a:off x="1220723" y="4185087"/>
                <a:ext cx="4690440" cy="237240"/>
              </a:xfrm>
              <a:prstGeom prst="rect">
                <a:avLst/>
              </a:prstGeom>
            </p:spPr>
          </p:pic>
        </mc:Fallback>
      </mc:AlternateContent>
      <p:grpSp>
        <p:nvGrpSpPr>
          <p:cNvPr id="374" name="Group 373">
            <a:extLst>
              <a:ext uri="{FF2B5EF4-FFF2-40B4-BE49-F238E27FC236}">
                <a16:creationId xmlns:a16="http://schemas.microsoft.com/office/drawing/2014/main" id="{C0CD5D88-0947-254A-59E3-374B35FE778D}"/>
              </a:ext>
            </a:extLst>
          </p:cNvPr>
          <p:cNvGrpSpPr/>
          <p:nvPr/>
        </p:nvGrpSpPr>
        <p:grpSpPr>
          <a:xfrm>
            <a:off x="496403" y="4201399"/>
            <a:ext cx="6436080" cy="1113008"/>
            <a:chOff x="496403" y="4201399"/>
            <a:chExt cx="6436080" cy="1113008"/>
          </a:xfrm>
        </p:grpSpPr>
        <mc:AlternateContent xmlns:mc="http://schemas.openxmlformats.org/markup-compatibility/2006">
          <mc:Choice xmlns:p14="http://schemas.microsoft.com/office/powerpoint/2010/main" Requires="p14">
            <p:contentPart p14:bwMode="auto" r:id="rId40">
              <p14:nvContentPartPr>
                <p14:cNvPr id="313" name="Ink 312">
                  <a:extLst>
                    <a:ext uri="{FF2B5EF4-FFF2-40B4-BE49-F238E27FC236}">
                      <a16:creationId xmlns:a16="http://schemas.microsoft.com/office/drawing/2014/main" id="{2D1527EA-3A98-DA7F-A15B-4A869692912D}"/>
                    </a:ext>
                  </a:extLst>
                </p14:cNvPr>
                <p14:cNvContentPartPr/>
                <p14:nvPr/>
              </p14:nvContentPartPr>
              <p14:xfrm>
                <a:off x="5648723" y="4406127"/>
                <a:ext cx="12240" cy="670320"/>
              </p14:xfrm>
            </p:contentPart>
          </mc:Choice>
          <mc:Fallback>
            <p:pic>
              <p:nvPicPr>
                <p:cNvPr id="313" name="Ink 312">
                  <a:extLst>
                    <a:ext uri="{FF2B5EF4-FFF2-40B4-BE49-F238E27FC236}">
                      <a16:creationId xmlns:a16="http://schemas.microsoft.com/office/drawing/2014/main" id="{2D1527EA-3A98-DA7F-A15B-4A869692912D}"/>
                    </a:ext>
                  </a:extLst>
                </p:cNvPr>
                <p:cNvPicPr/>
                <p:nvPr/>
              </p:nvPicPr>
              <p:blipFill>
                <a:blip r:embed="rId41"/>
                <a:stretch>
                  <a:fillRect/>
                </a:stretch>
              </p:blipFill>
              <p:spPr>
                <a:xfrm>
                  <a:off x="5639723" y="4397487"/>
                  <a:ext cx="29880" cy="687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14" name="Ink 313">
                  <a:extLst>
                    <a:ext uri="{FF2B5EF4-FFF2-40B4-BE49-F238E27FC236}">
                      <a16:creationId xmlns:a16="http://schemas.microsoft.com/office/drawing/2014/main" id="{5FF96508-AB6F-3D05-C6D3-2A2658ED13EC}"/>
                    </a:ext>
                  </a:extLst>
                </p14:cNvPr>
                <p14:cNvContentPartPr/>
                <p14:nvPr/>
              </p14:nvContentPartPr>
              <p14:xfrm>
                <a:off x="5612363" y="4365087"/>
                <a:ext cx="1320120" cy="806760"/>
              </p14:xfrm>
            </p:contentPart>
          </mc:Choice>
          <mc:Fallback>
            <p:pic>
              <p:nvPicPr>
                <p:cNvPr id="314" name="Ink 313">
                  <a:extLst>
                    <a:ext uri="{FF2B5EF4-FFF2-40B4-BE49-F238E27FC236}">
                      <a16:creationId xmlns:a16="http://schemas.microsoft.com/office/drawing/2014/main" id="{5FF96508-AB6F-3D05-C6D3-2A2658ED13EC}"/>
                    </a:ext>
                  </a:extLst>
                </p:cNvPr>
                <p:cNvPicPr/>
                <p:nvPr/>
              </p:nvPicPr>
              <p:blipFill>
                <a:blip r:embed="rId43"/>
                <a:stretch>
                  <a:fillRect/>
                </a:stretch>
              </p:blipFill>
              <p:spPr>
                <a:xfrm>
                  <a:off x="5603363" y="4356087"/>
                  <a:ext cx="1337760" cy="8244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35" name="Ink 334">
                  <a:extLst>
                    <a:ext uri="{FF2B5EF4-FFF2-40B4-BE49-F238E27FC236}">
                      <a16:creationId xmlns:a16="http://schemas.microsoft.com/office/drawing/2014/main" id="{1BBD0B8A-4B5A-4F88-7E64-704E73E4178C}"/>
                    </a:ext>
                  </a:extLst>
                </p14:cNvPr>
                <p14:cNvContentPartPr/>
                <p14:nvPr/>
              </p14:nvContentPartPr>
              <p14:xfrm>
                <a:off x="6051203" y="4540407"/>
                <a:ext cx="97560" cy="114840"/>
              </p14:xfrm>
            </p:contentPart>
          </mc:Choice>
          <mc:Fallback>
            <p:pic>
              <p:nvPicPr>
                <p:cNvPr id="335" name="Ink 334">
                  <a:extLst>
                    <a:ext uri="{FF2B5EF4-FFF2-40B4-BE49-F238E27FC236}">
                      <a16:creationId xmlns:a16="http://schemas.microsoft.com/office/drawing/2014/main" id="{1BBD0B8A-4B5A-4F88-7E64-704E73E4178C}"/>
                    </a:ext>
                  </a:extLst>
                </p:cNvPr>
                <p:cNvPicPr/>
                <p:nvPr/>
              </p:nvPicPr>
              <p:blipFill>
                <a:blip r:embed="rId45"/>
                <a:stretch>
                  <a:fillRect/>
                </a:stretch>
              </p:blipFill>
              <p:spPr>
                <a:xfrm>
                  <a:off x="6042563" y="4531407"/>
                  <a:ext cx="11520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36" name="Ink 335">
                  <a:extLst>
                    <a:ext uri="{FF2B5EF4-FFF2-40B4-BE49-F238E27FC236}">
                      <a16:creationId xmlns:a16="http://schemas.microsoft.com/office/drawing/2014/main" id="{9E35DE8F-B779-07EA-79AF-84914815AFF7}"/>
                    </a:ext>
                  </a:extLst>
                </p14:cNvPr>
                <p14:cNvContentPartPr/>
                <p14:nvPr/>
              </p14:nvContentPartPr>
              <p14:xfrm>
                <a:off x="6132563" y="4548327"/>
                <a:ext cx="59040" cy="107640"/>
              </p14:xfrm>
            </p:contentPart>
          </mc:Choice>
          <mc:Fallback>
            <p:pic>
              <p:nvPicPr>
                <p:cNvPr id="336" name="Ink 335">
                  <a:extLst>
                    <a:ext uri="{FF2B5EF4-FFF2-40B4-BE49-F238E27FC236}">
                      <a16:creationId xmlns:a16="http://schemas.microsoft.com/office/drawing/2014/main" id="{9E35DE8F-B779-07EA-79AF-84914815AFF7}"/>
                    </a:ext>
                  </a:extLst>
                </p:cNvPr>
                <p:cNvPicPr/>
                <p:nvPr/>
              </p:nvPicPr>
              <p:blipFill>
                <a:blip r:embed="rId47"/>
                <a:stretch>
                  <a:fillRect/>
                </a:stretch>
              </p:blipFill>
              <p:spPr>
                <a:xfrm>
                  <a:off x="6123563" y="4539327"/>
                  <a:ext cx="7668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38" name="Ink 337">
                  <a:extLst>
                    <a:ext uri="{FF2B5EF4-FFF2-40B4-BE49-F238E27FC236}">
                      <a16:creationId xmlns:a16="http://schemas.microsoft.com/office/drawing/2014/main" id="{69CE767E-F161-746E-533D-BA0F59A4A80C}"/>
                    </a:ext>
                  </a:extLst>
                </p14:cNvPr>
                <p14:cNvContentPartPr/>
                <p14:nvPr/>
              </p14:nvContentPartPr>
              <p14:xfrm>
                <a:off x="6046163" y="4603047"/>
                <a:ext cx="167040" cy="59040"/>
              </p14:xfrm>
            </p:contentPart>
          </mc:Choice>
          <mc:Fallback>
            <p:pic>
              <p:nvPicPr>
                <p:cNvPr id="338" name="Ink 337">
                  <a:extLst>
                    <a:ext uri="{FF2B5EF4-FFF2-40B4-BE49-F238E27FC236}">
                      <a16:creationId xmlns:a16="http://schemas.microsoft.com/office/drawing/2014/main" id="{69CE767E-F161-746E-533D-BA0F59A4A80C}"/>
                    </a:ext>
                  </a:extLst>
                </p:cNvPr>
                <p:cNvPicPr/>
                <p:nvPr/>
              </p:nvPicPr>
              <p:blipFill>
                <a:blip r:embed="rId49"/>
                <a:stretch>
                  <a:fillRect/>
                </a:stretch>
              </p:blipFill>
              <p:spPr>
                <a:xfrm>
                  <a:off x="6037163" y="4594407"/>
                  <a:ext cx="1846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9" name="Ink 338">
                  <a:extLst>
                    <a:ext uri="{FF2B5EF4-FFF2-40B4-BE49-F238E27FC236}">
                      <a16:creationId xmlns:a16="http://schemas.microsoft.com/office/drawing/2014/main" id="{171926D3-502B-9FD1-9AB8-1B4E00D78DAF}"/>
                    </a:ext>
                  </a:extLst>
                </p14:cNvPr>
                <p14:cNvContentPartPr/>
                <p14:nvPr/>
              </p14:nvContentPartPr>
              <p14:xfrm>
                <a:off x="6061643" y="4761087"/>
                <a:ext cx="360" cy="94320"/>
              </p14:xfrm>
            </p:contentPart>
          </mc:Choice>
          <mc:Fallback>
            <p:pic>
              <p:nvPicPr>
                <p:cNvPr id="339" name="Ink 338">
                  <a:extLst>
                    <a:ext uri="{FF2B5EF4-FFF2-40B4-BE49-F238E27FC236}">
                      <a16:creationId xmlns:a16="http://schemas.microsoft.com/office/drawing/2014/main" id="{171926D3-502B-9FD1-9AB8-1B4E00D78DAF}"/>
                    </a:ext>
                  </a:extLst>
                </p:cNvPr>
                <p:cNvPicPr/>
                <p:nvPr/>
              </p:nvPicPr>
              <p:blipFill>
                <a:blip r:embed="rId51"/>
                <a:stretch>
                  <a:fillRect/>
                </a:stretch>
              </p:blipFill>
              <p:spPr>
                <a:xfrm>
                  <a:off x="6053003" y="4752447"/>
                  <a:ext cx="1800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0" name="Ink 339">
                  <a:extLst>
                    <a:ext uri="{FF2B5EF4-FFF2-40B4-BE49-F238E27FC236}">
                      <a16:creationId xmlns:a16="http://schemas.microsoft.com/office/drawing/2014/main" id="{3819D426-BD65-43D3-1C36-37042348FE31}"/>
                    </a:ext>
                  </a:extLst>
                </p14:cNvPr>
                <p14:cNvContentPartPr/>
                <p14:nvPr/>
              </p14:nvContentPartPr>
              <p14:xfrm>
                <a:off x="6036803" y="4752807"/>
                <a:ext cx="135720" cy="134280"/>
              </p14:xfrm>
            </p:contentPart>
          </mc:Choice>
          <mc:Fallback>
            <p:pic>
              <p:nvPicPr>
                <p:cNvPr id="340" name="Ink 339">
                  <a:extLst>
                    <a:ext uri="{FF2B5EF4-FFF2-40B4-BE49-F238E27FC236}">
                      <a16:creationId xmlns:a16="http://schemas.microsoft.com/office/drawing/2014/main" id="{3819D426-BD65-43D3-1C36-37042348FE31}"/>
                    </a:ext>
                  </a:extLst>
                </p:cNvPr>
                <p:cNvPicPr/>
                <p:nvPr/>
              </p:nvPicPr>
              <p:blipFill>
                <a:blip r:embed="rId53"/>
                <a:stretch>
                  <a:fillRect/>
                </a:stretch>
              </p:blipFill>
              <p:spPr>
                <a:xfrm>
                  <a:off x="6028163" y="4743807"/>
                  <a:ext cx="15336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04" name="Ink 303">
                  <a:extLst>
                    <a:ext uri="{FF2B5EF4-FFF2-40B4-BE49-F238E27FC236}">
                      <a16:creationId xmlns:a16="http://schemas.microsoft.com/office/drawing/2014/main" id="{6437D522-2EF4-94BC-5E40-6E34ECDBF4F4}"/>
                    </a:ext>
                  </a:extLst>
                </p14:cNvPr>
                <p14:cNvContentPartPr/>
                <p14:nvPr/>
              </p14:nvContentPartPr>
              <p14:xfrm>
                <a:off x="496403" y="4201399"/>
                <a:ext cx="360" cy="1021680"/>
              </p14:xfrm>
            </p:contentPart>
          </mc:Choice>
          <mc:Fallback>
            <p:pic>
              <p:nvPicPr>
                <p:cNvPr id="304" name="Ink 303">
                  <a:extLst>
                    <a:ext uri="{FF2B5EF4-FFF2-40B4-BE49-F238E27FC236}">
                      <a16:creationId xmlns:a16="http://schemas.microsoft.com/office/drawing/2014/main" id="{6437D522-2EF4-94BC-5E40-6E34ECDBF4F4}"/>
                    </a:ext>
                  </a:extLst>
                </p:cNvPr>
                <p:cNvPicPr/>
                <p:nvPr/>
              </p:nvPicPr>
              <p:blipFill>
                <a:blip r:embed="rId55"/>
                <a:stretch>
                  <a:fillRect/>
                </a:stretch>
              </p:blipFill>
              <p:spPr>
                <a:xfrm>
                  <a:off x="487403" y="4192399"/>
                  <a:ext cx="18000" cy="10393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07" name="Ink 306">
                  <a:extLst>
                    <a:ext uri="{FF2B5EF4-FFF2-40B4-BE49-F238E27FC236}">
                      <a16:creationId xmlns:a16="http://schemas.microsoft.com/office/drawing/2014/main" id="{62288CBD-5326-1C1C-FC46-49D5488488F1}"/>
                    </a:ext>
                  </a:extLst>
                </p14:cNvPr>
                <p14:cNvContentPartPr/>
                <p14:nvPr/>
              </p14:nvContentPartPr>
              <p14:xfrm>
                <a:off x="496403" y="4256727"/>
                <a:ext cx="1278000" cy="1057680"/>
              </p14:xfrm>
            </p:contentPart>
          </mc:Choice>
          <mc:Fallback>
            <p:pic>
              <p:nvPicPr>
                <p:cNvPr id="307" name="Ink 306">
                  <a:extLst>
                    <a:ext uri="{FF2B5EF4-FFF2-40B4-BE49-F238E27FC236}">
                      <a16:creationId xmlns:a16="http://schemas.microsoft.com/office/drawing/2014/main" id="{62288CBD-5326-1C1C-FC46-49D5488488F1}"/>
                    </a:ext>
                  </a:extLst>
                </p:cNvPr>
                <p:cNvPicPr/>
                <p:nvPr/>
              </p:nvPicPr>
              <p:blipFill>
                <a:blip r:embed="rId57"/>
                <a:stretch>
                  <a:fillRect/>
                </a:stretch>
              </p:blipFill>
              <p:spPr>
                <a:xfrm>
                  <a:off x="487403" y="4247727"/>
                  <a:ext cx="1295640" cy="10753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16" name="Ink 315">
                  <a:extLst>
                    <a:ext uri="{FF2B5EF4-FFF2-40B4-BE49-F238E27FC236}">
                      <a16:creationId xmlns:a16="http://schemas.microsoft.com/office/drawing/2014/main" id="{3696C057-1B34-E8AD-A907-51709F08D537}"/>
                    </a:ext>
                  </a:extLst>
                </p14:cNvPr>
                <p14:cNvContentPartPr/>
                <p14:nvPr/>
              </p14:nvContentPartPr>
              <p14:xfrm>
                <a:off x="977003" y="4437807"/>
                <a:ext cx="9000" cy="124200"/>
              </p14:xfrm>
            </p:contentPart>
          </mc:Choice>
          <mc:Fallback>
            <p:pic>
              <p:nvPicPr>
                <p:cNvPr id="316" name="Ink 315">
                  <a:extLst>
                    <a:ext uri="{FF2B5EF4-FFF2-40B4-BE49-F238E27FC236}">
                      <a16:creationId xmlns:a16="http://schemas.microsoft.com/office/drawing/2014/main" id="{3696C057-1B34-E8AD-A907-51709F08D537}"/>
                    </a:ext>
                  </a:extLst>
                </p:cNvPr>
                <p:cNvPicPr/>
                <p:nvPr/>
              </p:nvPicPr>
              <p:blipFill>
                <a:blip r:embed="rId59"/>
                <a:stretch>
                  <a:fillRect/>
                </a:stretch>
              </p:blipFill>
              <p:spPr>
                <a:xfrm>
                  <a:off x="968363" y="4429167"/>
                  <a:ext cx="2664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17" name="Ink 316">
                  <a:extLst>
                    <a:ext uri="{FF2B5EF4-FFF2-40B4-BE49-F238E27FC236}">
                      <a16:creationId xmlns:a16="http://schemas.microsoft.com/office/drawing/2014/main" id="{5FDC3ABC-C959-570C-C4D4-B2454411C868}"/>
                    </a:ext>
                  </a:extLst>
                </p14:cNvPr>
                <p14:cNvContentPartPr/>
                <p14:nvPr/>
              </p14:nvContentPartPr>
              <p14:xfrm>
                <a:off x="1079963" y="4461567"/>
                <a:ext cx="360" cy="157680"/>
              </p14:xfrm>
            </p:contentPart>
          </mc:Choice>
          <mc:Fallback>
            <p:pic>
              <p:nvPicPr>
                <p:cNvPr id="317" name="Ink 316">
                  <a:extLst>
                    <a:ext uri="{FF2B5EF4-FFF2-40B4-BE49-F238E27FC236}">
                      <a16:creationId xmlns:a16="http://schemas.microsoft.com/office/drawing/2014/main" id="{5FDC3ABC-C959-570C-C4D4-B2454411C868}"/>
                    </a:ext>
                  </a:extLst>
                </p:cNvPr>
                <p:cNvPicPr/>
                <p:nvPr/>
              </p:nvPicPr>
              <p:blipFill>
                <a:blip r:embed="rId61"/>
                <a:stretch>
                  <a:fillRect/>
                </a:stretch>
              </p:blipFill>
              <p:spPr>
                <a:xfrm>
                  <a:off x="1070963" y="4452567"/>
                  <a:ext cx="1800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09" name="Ink 308">
                  <a:extLst>
                    <a:ext uri="{FF2B5EF4-FFF2-40B4-BE49-F238E27FC236}">
                      <a16:creationId xmlns:a16="http://schemas.microsoft.com/office/drawing/2014/main" id="{2D7A68E2-6980-1DCB-65FA-1AF6BFA2E97C}"/>
                    </a:ext>
                  </a:extLst>
                </p14:cNvPr>
                <p14:cNvContentPartPr/>
                <p14:nvPr/>
              </p14:nvContentPartPr>
              <p14:xfrm>
                <a:off x="2278043" y="4358967"/>
                <a:ext cx="36720" cy="817920"/>
              </p14:xfrm>
            </p:contentPart>
          </mc:Choice>
          <mc:Fallback>
            <p:pic>
              <p:nvPicPr>
                <p:cNvPr id="309" name="Ink 308">
                  <a:extLst>
                    <a:ext uri="{FF2B5EF4-FFF2-40B4-BE49-F238E27FC236}">
                      <a16:creationId xmlns:a16="http://schemas.microsoft.com/office/drawing/2014/main" id="{2D7A68E2-6980-1DCB-65FA-1AF6BFA2E97C}"/>
                    </a:ext>
                  </a:extLst>
                </p:cNvPr>
                <p:cNvPicPr/>
                <p:nvPr/>
              </p:nvPicPr>
              <p:blipFill>
                <a:blip r:embed="rId63"/>
                <a:stretch>
                  <a:fillRect/>
                </a:stretch>
              </p:blipFill>
              <p:spPr>
                <a:xfrm>
                  <a:off x="2269043" y="4350327"/>
                  <a:ext cx="54360" cy="8355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10" name="Ink 309">
                  <a:extLst>
                    <a:ext uri="{FF2B5EF4-FFF2-40B4-BE49-F238E27FC236}">
                      <a16:creationId xmlns:a16="http://schemas.microsoft.com/office/drawing/2014/main" id="{407A8AEF-0F88-5074-4306-81B876D3D9F0}"/>
                    </a:ext>
                  </a:extLst>
                </p14:cNvPr>
                <p14:cNvContentPartPr/>
                <p14:nvPr/>
              </p14:nvContentPartPr>
              <p14:xfrm>
                <a:off x="2254283" y="4288047"/>
                <a:ext cx="1072800" cy="987840"/>
              </p14:xfrm>
            </p:contentPart>
          </mc:Choice>
          <mc:Fallback>
            <p:pic>
              <p:nvPicPr>
                <p:cNvPr id="310" name="Ink 309">
                  <a:extLst>
                    <a:ext uri="{FF2B5EF4-FFF2-40B4-BE49-F238E27FC236}">
                      <a16:creationId xmlns:a16="http://schemas.microsoft.com/office/drawing/2014/main" id="{407A8AEF-0F88-5074-4306-81B876D3D9F0}"/>
                    </a:ext>
                  </a:extLst>
                </p:cNvPr>
                <p:cNvPicPr/>
                <p:nvPr/>
              </p:nvPicPr>
              <p:blipFill>
                <a:blip r:embed="rId65"/>
                <a:stretch>
                  <a:fillRect/>
                </a:stretch>
              </p:blipFill>
              <p:spPr>
                <a:xfrm>
                  <a:off x="2245283" y="4279407"/>
                  <a:ext cx="1090440" cy="10054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19" name="Ink 318">
                  <a:extLst>
                    <a:ext uri="{FF2B5EF4-FFF2-40B4-BE49-F238E27FC236}">
                      <a16:creationId xmlns:a16="http://schemas.microsoft.com/office/drawing/2014/main" id="{DAE62DBA-C8B6-E9CF-D8FD-FBA994AB2A42}"/>
                    </a:ext>
                  </a:extLst>
                </p14:cNvPr>
                <p14:cNvContentPartPr/>
                <p14:nvPr/>
              </p14:nvContentPartPr>
              <p14:xfrm>
                <a:off x="2604203" y="4477407"/>
                <a:ext cx="68400" cy="227880"/>
              </p14:xfrm>
            </p:contentPart>
          </mc:Choice>
          <mc:Fallback>
            <p:pic>
              <p:nvPicPr>
                <p:cNvPr id="319" name="Ink 318">
                  <a:extLst>
                    <a:ext uri="{FF2B5EF4-FFF2-40B4-BE49-F238E27FC236}">
                      <a16:creationId xmlns:a16="http://schemas.microsoft.com/office/drawing/2014/main" id="{DAE62DBA-C8B6-E9CF-D8FD-FBA994AB2A42}"/>
                    </a:ext>
                  </a:extLst>
                </p:cNvPr>
                <p:cNvPicPr/>
                <p:nvPr/>
              </p:nvPicPr>
              <p:blipFill>
                <a:blip r:embed="rId67"/>
                <a:stretch>
                  <a:fillRect/>
                </a:stretch>
              </p:blipFill>
              <p:spPr>
                <a:xfrm>
                  <a:off x="2595203" y="4468767"/>
                  <a:ext cx="8604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20" name="Ink 319">
                  <a:extLst>
                    <a:ext uri="{FF2B5EF4-FFF2-40B4-BE49-F238E27FC236}">
                      <a16:creationId xmlns:a16="http://schemas.microsoft.com/office/drawing/2014/main" id="{DFC80E71-93C4-51C8-3899-22D5B7D19F86}"/>
                    </a:ext>
                  </a:extLst>
                </p14:cNvPr>
                <p14:cNvContentPartPr/>
                <p14:nvPr/>
              </p14:nvContentPartPr>
              <p14:xfrm>
                <a:off x="2679803" y="4461567"/>
                <a:ext cx="118440" cy="165600"/>
              </p14:xfrm>
            </p:contentPart>
          </mc:Choice>
          <mc:Fallback>
            <p:pic>
              <p:nvPicPr>
                <p:cNvPr id="320" name="Ink 319">
                  <a:extLst>
                    <a:ext uri="{FF2B5EF4-FFF2-40B4-BE49-F238E27FC236}">
                      <a16:creationId xmlns:a16="http://schemas.microsoft.com/office/drawing/2014/main" id="{DFC80E71-93C4-51C8-3899-22D5B7D19F86}"/>
                    </a:ext>
                  </a:extLst>
                </p:cNvPr>
                <p:cNvPicPr/>
                <p:nvPr/>
              </p:nvPicPr>
              <p:blipFill>
                <a:blip r:embed="rId69"/>
                <a:stretch>
                  <a:fillRect/>
                </a:stretch>
              </p:blipFill>
              <p:spPr>
                <a:xfrm>
                  <a:off x="2671163" y="4452567"/>
                  <a:ext cx="13608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22" name="Ink 321">
                  <a:extLst>
                    <a:ext uri="{FF2B5EF4-FFF2-40B4-BE49-F238E27FC236}">
                      <a16:creationId xmlns:a16="http://schemas.microsoft.com/office/drawing/2014/main" id="{7484A3C3-3A3F-0E85-03E8-0DE618F64C35}"/>
                    </a:ext>
                  </a:extLst>
                </p14:cNvPr>
                <p14:cNvContentPartPr/>
                <p14:nvPr/>
              </p14:nvContentPartPr>
              <p14:xfrm>
                <a:off x="2577563" y="4563807"/>
                <a:ext cx="191880" cy="19800"/>
              </p14:xfrm>
            </p:contentPart>
          </mc:Choice>
          <mc:Fallback>
            <p:pic>
              <p:nvPicPr>
                <p:cNvPr id="322" name="Ink 321">
                  <a:extLst>
                    <a:ext uri="{FF2B5EF4-FFF2-40B4-BE49-F238E27FC236}">
                      <a16:creationId xmlns:a16="http://schemas.microsoft.com/office/drawing/2014/main" id="{7484A3C3-3A3F-0E85-03E8-0DE618F64C35}"/>
                    </a:ext>
                  </a:extLst>
                </p:cNvPr>
                <p:cNvPicPr/>
                <p:nvPr/>
              </p:nvPicPr>
              <p:blipFill>
                <a:blip r:embed="rId71"/>
                <a:stretch>
                  <a:fillRect/>
                </a:stretch>
              </p:blipFill>
              <p:spPr>
                <a:xfrm>
                  <a:off x="2568563" y="4555167"/>
                  <a:ext cx="20952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11" name="Ink 310">
                  <a:extLst>
                    <a:ext uri="{FF2B5EF4-FFF2-40B4-BE49-F238E27FC236}">
                      <a16:creationId xmlns:a16="http://schemas.microsoft.com/office/drawing/2014/main" id="{71D554B8-EC60-8934-2A30-9F5EA8143FD2}"/>
                    </a:ext>
                  </a:extLst>
                </p14:cNvPr>
                <p14:cNvContentPartPr/>
                <p14:nvPr/>
              </p14:nvContentPartPr>
              <p14:xfrm>
                <a:off x="3925403" y="4288407"/>
                <a:ext cx="173880" cy="869400"/>
              </p14:xfrm>
            </p:contentPart>
          </mc:Choice>
          <mc:Fallback>
            <p:pic>
              <p:nvPicPr>
                <p:cNvPr id="311" name="Ink 310">
                  <a:extLst>
                    <a:ext uri="{FF2B5EF4-FFF2-40B4-BE49-F238E27FC236}">
                      <a16:creationId xmlns:a16="http://schemas.microsoft.com/office/drawing/2014/main" id="{71D554B8-EC60-8934-2A30-9F5EA8143FD2}"/>
                    </a:ext>
                  </a:extLst>
                </p:cNvPr>
                <p:cNvPicPr/>
                <p:nvPr/>
              </p:nvPicPr>
              <p:blipFill>
                <a:blip r:embed="rId73"/>
                <a:stretch>
                  <a:fillRect/>
                </a:stretch>
              </p:blipFill>
              <p:spPr>
                <a:xfrm>
                  <a:off x="3916763" y="4279407"/>
                  <a:ext cx="191520" cy="8870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312" name="Ink 311">
                  <a:extLst>
                    <a:ext uri="{FF2B5EF4-FFF2-40B4-BE49-F238E27FC236}">
                      <a16:creationId xmlns:a16="http://schemas.microsoft.com/office/drawing/2014/main" id="{32588B50-CCC2-1A11-918F-6F763EC229E5}"/>
                    </a:ext>
                  </a:extLst>
                </p14:cNvPr>
                <p14:cNvContentPartPr/>
                <p14:nvPr/>
              </p14:nvContentPartPr>
              <p14:xfrm>
                <a:off x="4051403" y="4349607"/>
                <a:ext cx="956880" cy="788760"/>
              </p14:xfrm>
            </p:contentPart>
          </mc:Choice>
          <mc:Fallback>
            <p:pic>
              <p:nvPicPr>
                <p:cNvPr id="312" name="Ink 311">
                  <a:extLst>
                    <a:ext uri="{FF2B5EF4-FFF2-40B4-BE49-F238E27FC236}">
                      <a16:creationId xmlns:a16="http://schemas.microsoft.com/office/drawing/2014/main" id="{32588B50-CCC2-1A11-918F-6F763EC229E5}"/>
                    </a:ext>
                  </a:extLst>
                </p:cNvPr>
                <p:cNvPicPr/>
                <p:nvPr/>
              </p:nvPicPr>
              <p:blipFill>
                <a:blip r:embed="rId75"/>
                <a:stretch>
                  <a:fillRect/>
                </a:stretch>
              </p:blipFill>
              <p:spPr>
                <a:xfrm>
                  <a:off x="4042763" y="4340607"/>
                  <a:ext cx="974520" cy="8064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23" name="Ink 322">
                  <a:extLst>
                    <a:ext uri="{FF2B5EF4-FFF2-40B4-BE49-F238E27FC236}">
                      <a16:creationId xmlns:a16="http://schemas.microsoft.com/office/drawing/2014/main" id="{670EC6C1-19F7-2EF2-E35D-6A5C0CD5D31A}"/>
                    </a:ext>
                  </a:extLst>
                </p14:cNvPr>
                <p14:cNvContentPartPr/>
                <p14:nvPr/>
              </p14:nvContentPartPr>
              <p14:xfrm>
                <a:off x="4398443" y="4469127"/>
                <a:ext cx="16560" cy="173160"/>
              </p14:xfrm>
            </p:contentPart>
          </mc:Choice>
          <mc:Fallback>
            <p:pic>
              <p:nvPicPr>
                <p:cNvPr id="323" name="Ink 322">
                  <a:extLst>
                    <a:ext uri="{FF2B5EF4-FFF2-40B4-BE49-F238E27FC236}">
                      <a16:creationId xmlns:a16="http://schemas.microsoft.com/office/drawing/2014/main" id="{670EC6C1-19F7-2EF2-E35D-6A5C0CD5D31A}"/>
                    </a:ext>
                  </a:extLst>
                </p:cNvPr>
                <p:cNvPicPr/>
                <p:nvPr/>
              </p:nvPicPr>
              <p:blipFill>
                <a:blip r:embed="rId77"/>
                <a:stretch>
                  <a:fillRect/>
                </a:stretch>
              </p:blipFill>
              <p:spPr>
                <a:xfrm>
                  <a:off x="4389803" y="4460487"/>
                  <a:ext cx="3420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24" name="Ink 323">
                  <a:extLst>
                    <a:ext uri="{FF2B5EF4-FFF2-40B4-BE49-F238E27FC236}">
                      <a16:creationId xmlns:a16="http://schemas.microsoft.com/office/drawing/2014/main" id="{A4635E11-0F9D-48D1-3FA5-C06E96B93FDB}"/>
                    </a:ext>
                  </a:extLst>
                </p14:cNvPr>
                <p14:cNvContentPartPr/>
                <p14:nvPr/>
              </p14:nvContentPartPr>
              <p14:xfrm>
                <a:off x="4398443" y="4499007"/>
                <a:ext cx="160200" cy="96120"/>
              </p14:xfrm>
            </p:contentPart>
          </mc:Choice>
          <mc:Fallback>
            <p:pic>
              <p:nvPicPr>
                <p:cNvPr id="324" name="Ink 323">
                  <a:extLst>
                    <a:ext uri="{FF2B5EF4-FFF2-40B4-BE49-F238E27FC236}">
                      <a16:creationId xmlns:a16="http://schemas.microsoft.com/office/drawing/2014/main" id="{A4635E11-0F9D-48D1-3FA5-C06E96B93FDB}"/>
                    </a:ext>
                  </a:extLst>
                </p:cNvPr>
                <p:cNvPicPr/>
                <p:nvPr/>
              </p:nvPicPr>
              <p:blipFill>
                <a:blip r:embed="rId79"/>
                <a:stretch>
                  <a:fillRect/>
                </a:stretch>
              </p:blipFill>
              <p:spPr>
                <a:xfrm>
                  <a:off x="4389803" y="4490367"/>
                  <a:ext cx="17784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25" name="Ink 324">
                  <a:extLst>
                    <a:ext uri="{FF2B5EF4-FFF2-40B4-BE49-F238E27FC236}">
                      <a16:creationId xmlns:a16="http://schemas.microsoft.com/office/drawing/2014/main" id="{EB2BC347-95BA-77F3-A7E1-655778CD5C4C}"/>
                    </a:ext>
                  </a:extLst>
                </p14:cNvPr>
                <p14:cNvContentPartPr/>
                <p14:nvPr/>
              </p14:nvContentPartPr>
              <p14:xfrm>
                <a:off x="4634963" y="4500807"/>
                <a:ext cx="8640" cy="156600"/>
              </p14:xfrm>
            </p:contentPart>
          </mc:Choice>
          <mc:Fallback>
            <p:pic>
              <p:nvPicPr>
                <p:cNvPr id="325" name="Ink 324">
                  <a:extLst>
                    <a:ext uri="{FF2B5EF4-FFF2-40B4-BE49-F238E27FC236}">
                      <a16:creationId xmlns:a16="http://schemas.microsoft.com/office/drawing/2014/main" id="{EB2BC347-95BA-77F3-A7E1-655778CD5C4C}"/>
                    </a:ext>
                  </a:extLst>
                </p:cNvPr>
                <p:cNvPicPr/>
                <p:nvPr/>
              </p:nvPicPr>
              <p:blipFill>
                <a:blip r:embed="rId81"/>
                <a:stretch>
                  <a:fillRect/>
                </a:stretch>
              </p:blipFill>
              <p:spPr>
                <a:xfrm>
                  <a:off x="4625963" y="4492167"/>
                  <a:ext cx="2628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326" name="Ink 325">
                  <a:extLst>
                    <a:ext uri="{FF2B5EF4-FFF2-40B4-BE49-F238E27FC236}">
                      <a16:creationId xmlns:a16="http://schemas.microsoft.com/office/drawing/2014/main" id="{18C42036-3F7C-631F-F518-26F323F8C3A3}"/>
                    </a:ext>
                  </a:extLst>
                </p14:cNvPr>
                <p14:cNvContentPartPr/>
                <p14:nvPr/>
              </p14:nvContentPartPr>
              <p14:xfrm>
                <a:off x="4612643" y="4540047"/>
                <a:ext cx="78840" cy="95400"/>
              </p14:xfrm>
            </p:contentPart>
          </mc:Choice>
          <mc:Fallback>
            <p:pic>
              <p:nvPicPr>
                <p:cNvPr id="326" name="Ink 325">
                  <a:extLst>
                    <a:ext uri="{FF2B5EF4-FFF2-40B4-BE49-F238E27FC236}">
                      <a16:creationId xmlns:a16="http://schemas.microsoft.com/office/drawing/2014/main" id="{18C42036-3F7C-631F-F518-26F323F8C3A3}"/>
                    </a:ext>
                  </a:extLst>
                </p:cNvPr>
                <p:cNvPicPr/>
                <p:nvPr/>
              </p:nvPicPr>
              <p:blipFill>
                <a:blip r:embed="rId83"/>
                <a:stretch>
                  <a:fillRect/>
                </a:stretch>
              </p:blipFill>
              <p:spPr>
                <a:xfrm>
                  <a:off x="4604003" y="4531047"/>
                  <a:ext cx="9648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327" name="Ink 326">
                  <a:extLst>
                    <a:ext uri="{FF2B5EF4-FFF2-40B4-BE49-F238E27FC236}">
                      <a16:creationId xmlns:a16="http://schemas.microsoft.com/office/drawing/2014/main" id="{8CB8487F-A36D-7851-4255-289D5317B449}"/>
                    </a:ext>
                  </a:extLst>
                </p14:cNvPr>
                <p14:cNvContentPartPr/>
                <p14:nvPr/>
              </p14:nvContentPartPr>
              <p14:xfrm>
                <a:off x="4406723" y="4769007"/>
                <a:ext cx="31680" cy="133560"/>
              </p14:xfrm>
            </p:contentPart>
          </mc:Choice>
          <mc:Fallback>
            <p:pic>
              <p:nvPicPr>
                <p:cNvPr id="327" name="Ink 326">
                  <a:extLst>
                    <a:ext uri="{FF2B5EF4-FFF2-40B4-BE49-F238E27FC236}">
                      <a16:creationId xmlns:a16="http://schemas.microsoft.com/office/drawing/2014/main" id="{8CB8487F-A36D-7851-4255-289D5317B449}"/>
                    </a:ext>
                  </a:extLst>
                </p:cNvPr>
                <p:cNvPicPr/>
                <p:nvPr/>
              </p:nvPicPr>
              <p:blipFill>
                <a:blip r:embed="rId85"/>
                <a:stretch>
                  <a:fillRect/>
                </a:stretch>
              </p:blipFill>
              <p:spPr>
                <a:xfrm>
                  <a:off x="4397723" y="4760367"/>
                  <a:ext cx="4932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328" name="Ink 327">
                  <a:extLst>
                    <a:ext uri="{FF2B5EF4-FFF2-40B4-BE49-F238E27FC236}">
                      <a16:creationId xmlns:a16="http://schemas.microsoft.com/office/drawing/2014/main" id="{802D6195-0AC1-2CD3-ABA9-C2AD1B2370F1}"/>
                    </a:ext>
                  </a:extLst>
                </p14:cNvPr>
                <p14:cNvContentPartPr/>
                <p14:nvPr/>
              </p14:nvContentPartPr>
              <p14:xfrm>
                <a:off x="4453523" y="4713927"/>
                <a:ext cx="48240" cy="141480"/>
              </p14:xfrm>
            </p:contentPart>
          </mc:Choice>
          <mc:Fallback>
            <p:pic>
              <p:nvPicPr>
                <p:cNvPr id="328" name="Ink 327">
                  <a:extLst>
                    <a:ext uri="{FF2B5EF4-FFF2-40B4-BE49-F238E27FC236}">
                      <a16:creationId xmlns:a16="http://schemas.microsoft.com/office/drawing/2014/main" id="{802D6195-0AC1-2CD3-ABA9-C2AD1B2370F1}"/>
                    </a:ext>
                  </a:extLst>
                </p:cNvPr>
                <p:cNvPicPr/>
                <p:nvPr/>
              </p:nvPicPr>
              <p:blipFill>
                <a:blip r:embed="rId87"/>
                <a:stretch>
                  <a:fillRect/>
                </a:stretch>
              </p:blipFill>
              <p:spPr>
                <a:xfrm>
                  <a:off x="4444883" y="4704927"/>
                  <a:ext cx="6588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329" name="Ink 328">
                  <a:extLst>
                    <a:ext uri="{FF2B5EF4-FFF2-40B4-BE49-F238E27FC236}">
                      <a16:creationId xmlns:a16="http://schemas.microsoft.com/office/drawing/2014/main" id="{92CE9A4C-A9F8-76FE-715B-05EAA95AB6E5}"/>
                    </a:ext>
                  </a:extLst>
                </p14:cNvPr>
                <p14:cNvContentPartPr/>
                <p14:nvPr/>
              </p14:nvContentPartPr>
              <p14:xfrm>
                <a:off x="4429763" y="4793847"/>
                <a:ext cx="95760" cy="30600"/>
              </p14:xfrm>
            </p:contentPart>
          </mc:Choice>
          <mc:Fallback>
            <p:pic>
              <p:nvPicPr>
                <p:cNvPr id="329" name="Ink 328">
                  <a:extLst>
                    <a:ext uri="{FF2B5EF4-FFF2-40B4-BE49-F238E27FC236}">
                      <a16:creationId xmlns:a16="http://schemas.microsoft.com/office/drawing/2014/main" id="{92CE9A4C-A9F8-76FE-715B-05EAA95AB6E5}"/>
                    </a:ext>
                  </a:extLst>
                </p:cNvPr>
                <p:cNvPicPr/>
                <p:nvPr/>
              </p:nvPicPr>
              <p:blipFill>
                <a:blip r:embed="rId89"/>
                <a:stretch>
                  <a:fillRect/>
                </a:stretch>
              </p:blipFill>
              <p:spPr>
                <a:xfrm>
                  <a:off x="4421123" y="4785207"/>
                  <a:ext cx="11340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330" name="Ink 329">
                  <a:extLst>
                    <a:ext uri="{FF2B5EF4-FFF2-40B4-BE49-F238E27FC236}">
                      <a16:creationId xmlns:a16="http://schemas.microsoft.com/office/drawing/2014/main" id="{70FA8F7A-A74C-EFE7-0924-356B86163F81}"/>
                    </a:ext>
                  </a:extLst>
                </p14:cNvPr>
                <p14:cNvContentPartPr/>
                <p14:nvPr/>
              </p14:nvContentPartPr>
              <p14:xfrm>
                <a:off x="4571603" y="4737327"/>
                <a:ext cx="360" cy="360"/>
              </p14:xfrm>
            </p:contentPart>
          </mc:Choice>
          <mc:Fallback>
            <p:pic>
              <p:nvPicPr>
                <p:cNvPr id="330" name="Ink 329">
                  <a:extLst>
                    <a:ext uri="{FF2B5EF4-FFF2-40B4-BE49-F238E27FC236}">
                      <a16:creationId xmlns:a16="http://schemas.microsoft.com/office/drawing/2014/main" id="{70FA8F7A-A74C-EFE7-0924-356B86163F81}"/>
                    </a:ext>
                  </a:extLst>
                </p:cNvPr>
                <p:cNvPicPr/>
                <p:nvPr/>
              </p:nvPicPr>
              <p:blipFill>
                <a:blip r:embed="rId91"/>
                <a:stretch>
                  <a:fillRect/>
                </a:stretch>
              </p:blipFill>
              <p:spPr>
                <a:xfrm>
                  <a:off x="4562963" y="472868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331" name="Ink 330">
                  <a:extLst>
                    <a:ext uri="{FF2B5EF4-FFF2-40B4-BE49-F238E27FC236}">
                      <a16:creationId xmlns:a16="http://schemas.microsoft.com/office/drawing/2014/main" id="{F11B8B09-6366-5F35-0E6E-DEBB82D4AFB8}"/>
                    </a:ext>
                  </a:extLst>
                </p14:cNvPr>
                <p14:cNvContentPartPr/>
                <p14:nvPr/>
              </p14:nvContentPartPr>
              <p14:xfrm>
                <a:off x="4571603" y="4737327"/>
                <a:ext cx="19440" cy="86040"/>
              </p14:xfrm>
            </p:contentPart>
          </mc:Choice>
          <mc:Fallback>
            <p:pic>
              <p:nvPicPr>
                <p:cNvPr id="331" name="Ink 330">
                  <a:extLst>
                    <a:ext uri="{FF2B5EF4-FFF2-40B4-BE49-F238E27FC236}">
                      <a16:creationId xmlns:a16="http://schemas.microsoft.com/office/drawing/2014/main" id="{F11B8B09-6366-5F35-0E6E-DEBB82D4AFB8}"/>
                    </a:ext>
                  </a:extLst>
                </p:cNvPr>
                <p:cNvPicPr/>
                <p:nvPr/>
              </p:nvPicPr>
              <p:blipFill>
                <a:blip r:embed="rId93"/>
                <a:stretch>
                  <a:fillRect/>
                </a:stretch>
              </p:blipFill>
              <p:spPr>
                <a:xfrm>
                  <a:off x="4562963" y="4728687"/>
                  <a:ext cx="3708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332" name="Ink 331">
                  <a:extLst>
                    <a:ext uri="{FF2B5EF4-FFF2-40B4-BE49-F238E27FC236}">
                      <a16:creationId xmlns:a16="http://schemas.microsoft.com/office/drawing/2014/main" id="{D7084309-5013-193D-660B-CBCD57DA9324}"/>
                    </a:ext>
                  </a:extLst>
                </p14:cNvPr>
                <p14:cNvContentPartPr/>
                <p14:nvPr/>
              </p14:nvContentPartPr>
              <p14:xfrm>
                <a:off x="4601843" y="4729407"/>
                <a:ext cx="73080" cy="70920"/>
              </p14:xfrm>
            </p:contentPart>
          </mc:Choice>
          <mc:Fallback>
            <p:pic>
              <p:nvPicPr>
                <p:cNvPr id="332" name="Ink 331">
                  <a:extLst>
                    <a:ext uri="{FF2B5EF4-FFF2-40B4-BE49-F238E27FC236}">
                      <a16:creationId xmlns:a16="http://schemas.microsoft.com/office/drawing/2014/main" id="{D7084309-5013-193D-660B-CBCD57DA9324}"/>
                    </a:ext>
                  </a:extLst>
                </p:cNvPr>
                <p:cNvPicPr/>
                <p:nvPr/>
              </p:nvPicPr>
              <p:blipFill>
                <a:blip r:embed="rId95"/>
                <a:stretch>
                  <a:fillRect/>
                </a:stretch>
              </p:blipFill>
              <p:spPr>
                <a:xfrm>
                  <a:off x="4593203" y="4720767"/>
                  <a:ext cx="9072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342" name="Ink 341">
                  <a:extLst>
                    <a:ext uri="{FF2B5EF4-FFF2-40B4-BE49-F238E27FC236}">
                      <a16:creationId xmlns:a16="http://schemas.microsoft.com/office/drawing/2014/main" id="{E56DDF66-CDDE-52F4-37AA-015368C1F6AE}"/>
                    </a:ext>
                  </a:extLst>
                </p14:cNvPr>
                <p14:cNvContentPartPr/>
                <p14:nvPr/>
              </p14:nvContentPartPr>
              <p14:xfrm>
                <a:off x="1355363" y="4405767"/>
                <a:ext cx="1191240" cy="198000"/>
              </p14:xfrm>
            </p:contentPart>
          </mc:Choice>
          <mc:Fallback>
            <p:pic>
              <p:nvPicPr>
                <p:cNvPr id="342" name="Ink 341">
                  <a:extLst>
                    <a:ext uri="{FF2B5EF4-FFF2-40B4-BE49-F238E27FC236}">
                      <a16:creationId xmlns:a16="http://schemas.microsoft.com/office/drawing/2014/main" id="{E56DDF66-CDDE-52F4-37AA-015368C1F6AE}"/>
                    </a:ext>
                  </a:extLst>
                </p:cNvPr>
                <p:cNvPicPr/>
                <p:nvPr/>
              </p:nvPicPr>
              <p:blipFill>
                <a:blip r:embed="rId97"/>
                <a:stretch>
                  <a:fillRect/>
                </a:stretch>
              </p:blipFill>
              <p:spPr>
                <a:xfrm>
                  <a:off x="1346723" y="4397127"/>
                  <a:ext cx="120888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343" name="Ink 342">
                  <a:extLst>
                    <a:ext uri="{FF2B5EF4-FFF2-40B4-BE49-F238E27FC236}">
                      <a16:creationId xmlns:a16="http://schemas.microsoft.com/office/drawing/2014/main" id="{BEB6FFCE-C3AF-387F-455E-5CA67C3DF88F}"/>
                    </a:ext>
                  </a:extLst>
                </p14:cNvPr>
                <p14:cNvContentPartPr/>
                <p14:nvPr/>
              </p14:nvContentPartPr>
              <p14:xfrm>
                <a:off x="2829923" y="4485327"/>
                <a:ext cx="1323360" cy="40680"/>
              </p14:xfrm>
            </p:contentPart>
          </mc:Choice>
          <mc:Fallback>
            <p:pic>
              <p:nvPicPr>
                <p:cNvPr id="343" name="Ink 342">
                  <a:extLst>
                    <a:ext uri="{FF2B5EF4-FFF2-40B4-BE49-F238E27FC236}">
                      <a16:creationId xmlns:a16="http://schemas.microsoft.com/office/drawing/2014/main" id="{BEB6FFCE-C3AF-387F-455E-5CA67C3DF88F}"/>
                    </a:ext>
                  </a:extLst>
                </p:cNvPr>
                <p:cNvPicPr/>
                <p:nvPr/>
              </p:nvPicPr>
              <p:blipFill>
                <a:blip r:embed="rId99"/>
                <a:stretch>
                  <a:fillRect/>
                </a:stretch>
              </p:blipFill>
              <p:spPr>
                <a:xfrm>
                  <a:off x="2820923" y="4476327"/>
                  <a:ext cx="134100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345" name="Ink 344">
                  <a:extLst>
                    <a:ext uri="{FF2B5EF4-FFF2-40B4-BE49-F238E27FC236}">
                      <a16:creationId xmlns:a16="http://schemas.microsoft.com/office/drawing/2014/main" id="{05F84AA6-6866-EEB7-BCFC-75ADEB599EEE}"/>
                    </a:ext>
                  </a:extLst>
                </p14:cNvPr>
                <p14:cNvContentPartPr/>
                <p14:nvPr/>
              </p14:nvContentPartPr>
              <p14:xfrm>
                <a:off x="2955923" y="4548327"/>
                <a:ext cx="1276560" cy="237960"/>
              </p14:xfrm>
            </p:contentPart>
          </mc:Choice>
          <mc:Fallback>
            <p:pic>
              <p:nvPicPr>
                <p:cNvPr id="345" name="Ink 344">
                  <a:extLst>
                    <a:ext uri="{FF2B5EF4-FFF2-40B4-BE49-F238E27FC236}">
                      <a16:creationId xmlns:a16="http://schemas.microsoft.com/office/drawing/2014/main" id="{05F84AA6-6866-EEB7-BCFC-75ADEB599EEE}"/>
                    </a:ext>
                  </a:extLst>
                </p:cNvPr>
                <p:cNvPicPr/>
                <p:nvPr/>
              </p:nvPicPr>
              <p:blipFill>
                <a:blip r:embed="rId101"/>
                <a:stretch>
                  <a:fillRect/>
                </a:stretch>
              </p:blipFill>
              <p:spPr>
                <a:xfrm>
                  <a:off x="2946923" y="4539327"/>
                  <a:ext cx="129420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346" name="Ink 345">
                  <a:extLst>
                    <a:ext uri="{FF2B5EF4-FFF2-40B4-BE49-F238E27FC236}">
                      <a16:creationId xmlns:a16="http://schemas.microsoft.com/office/drawing/2014/main" id="{CBF10BF7-2D6F-23E1-6C9E-77CF482E02DD}"/>
                    </a:ext>
                  </a:extLst>
                </p14:cNvPr>
                <p14:cNvContentPartPr/>
                <p14:nvPr/>
              </p14:nvContentPartPr>
              <p14:xfrm>
                <a:off x="4784723" y="4548327"/>
                <a:ext cx="1195200" cy="55800"/>
              </p14:xfrm>
            </p:contentPart>
          </mc:Choice>
          <mc:Fallback>
            <p:pic>
              <p:nvPicPr>
                <p:cNvPr id="346" name="Ink 345">
                  <a:extLst>
                    <a:ext uri="{FF2B5EF4-FFF2-40B4-BE49-F238E27FC236}">
                      <a16:creationId xmlns:a16="http://schemas.microsoft.com/office/drawing/2014/main" id="{CBF10BF7-2D6F-23E1-6C9E-77CF482E02DD}"/>
                    </a:ext>
                  </a:extLst>
                </p:cNvPr>
                <p:cNvPicPr/>
                <p:nvPr/>
              </p:nvPicPr>
              <p:blipFill>
                <a:blip r:embed="rId103"/>
                <a:stretch>
                  <a:fillRect/>
                </a:stretch>
              </p:blipFill>
              <p:spPr>
                <a:xfrm>
                  <a:off x="4775723" y="4539327"/>
                  <a:ext cx="121284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348" name="Ink 347">
                  <a:extLst>
                    <a:ext uri="{FF2B5EF4-FFF2-40B4-BE49-F238E27FC236}">
                      <a16:creationId xmlns:a16="http://schemas.microsoft.com/office/drawing/2014/main" id="{4AAAEC29-9CA8-16ED-9183-B2CA46ED6AB4}"/>
                    </a:ext>
                  </a:extLst>
                </p14:cNvPr>
                <p14:cNvContentPartPr/>
                <p14:nvPr/>
              </p14:nvContentPartPr>
              <p14:xfrm>
                <a:off x="4737563" y="4761087"/>
                <a:ext cx="1215360" cy="79200"/>
              </p14:xfrm>
            </p:contentPart>
          </mc:Choice>
          <mc:Fallback>
            <p:pic>
              <p:nvPicPr>
                <p:cNvPr id="348" name="Ink 347">
                  <a:extLst>
                    <a:ext uri="{FF2B5EF4-FFF2-40B4-BE49-F238E27FC236}">
                      <a16:creationId xmlns:a16="http://schemas.microsoft.com/office/drawing/2014/main" id="{4AAAEC29-9CA8-16ED-9183-B2CA46ED6AB4}"/>
                    </a:ext>
                  </a:extLst>
                </p:cNvPr>
                <p:cNvPicPr/>
                <p:nvPr/>
              </p:nvPicPr>
              <p:blipFill>
                <a:blip r:embed="rId105"/>
                <a:stretch>
                  <a:fillRect/>
                </a:stretch>
              </p:blipFill>
              <p:spPr>
                <a:xfrm>
                  <a:off x="4728563" y="4752447"/>
                  <a:ext cx="123300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373" name="Ink 372">
                  <a:extLst>
                    <a:ext uri="{FF2B5EF4-FFF2-40B4-BE49-F238E27FC236}">
                      <a16:creationId xmlns:a16="http://schemas.microsoft.com/office/drawing/2014/main" id="{3B199D3D-3F12-7840-8239-9FC7FAFF58D9}"/>
                    </a:ext>
                  </a:extLst>
                </p14:cNvPr>
                <p14:cNvContentPartPr/>
                <p14:nvPr/>
              </p14:nvContentPartPr>
              <p14:xfrm>
                <a:off x="1198043" y="4532487"/>
                <a:ext cx="4666680" cy="221400"/>
              </p14:xfrm>
            </p:contentPart>
          </mc:Choice>
          <mc:Fallback>
            <p:pic>
              <p:nvPicPr>
                <p:cNvPr id="373" name="Ink 372">
                  <a:extLst>
                    <a:ext uri="{FF2B5EF4-FFF2-40B4-BE49-F238E27FC236}">
                      <a16:creationId xmlns:a16="http://schemas.microsoft.com/office/drawing/2014/main" id="{3B199D3D-3F12-7840-8239-9FC7FAFF58D9}"/>
                    </a:ext>
                  </a:extLst>
                </p:cNvPr>
                <p:cNvPicPr/>
                <p:nvPr/>
              </p:nvPicPr>
              <p:blipFill>
                <a:blip r:embed="rId107"/>
                <a:stretch>
                  <a:fillRect/>
                </a:stretch>
              </p:blipFill>
              <p:spPr>
                <a:xfrm>
                  <a:off x="1189043" y="4523847"/>
                  <a:ext cx="4684320" cy="239040"/>
                </a:xfrm>
                <a:prstGeom prst="rect">
                  <a:avLst/>
                </a:prstGeom>
              </p:spPr>
            </p:pic>
          </mc:Fallback>
        </mc:AlternateContent>
      </p:gr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43</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312" name="Shape 312"/>
          <p:cNvPicPr preferRelativeResize="0"/>
          <p:nvPr/>
        </p:nvPicPr>
        <p:blipFill rotWithShape="1">
          <a:blip r:embed="rId3">
            <a:alphaModFix/>
          </a:blip>
          <a:srcRect/>
          <a:stretch/>
        </p:blipFill>
        <p:spPr>
          <a:xfrm>
            <a:off x="838200" y="171450"/>
            <a:ext cx="4972050" cy="4882752"/>
          </a:xfrm>
          <a:prstGeom prst="rect">
            <a:avLst/>
          </a:prstGeom>
          <a:noFill/>
          <a:ln>
            <a:noFill/>
          </a:ln>
        </p:spPr>
      </p:pic>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44</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318" name="Shape 318"/>
          <p:cNvPicPr preferRelativeResize="0"/>
          <p:nvPr/>
        </p:nvPicPr>
        <p:blipFill rotWithShape="1">
          <a:blip r:embed="rId3">
            <a:alphaModFix/>
          </a:blip>
          <a:srcRect/>
          <a:stretch/>
        </p:blipFill>
        <p:spPr>
          <a:xfrm>
            <a:off x="304800" y="228600"/>
            <a:ext cx="8534399" cy="4157662"/>
          </a:xfrm>
          <a:prstGeom prst="rect">
            <a:avLst/>
          </a:prstGeom>
          <a:noFill/>
          <a:ln>
            <a:noFill/>
          </a:ln>
        </p:spPr>
      </p:pic>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45</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324" name="Shape 324"/>
          <p:cNvPicPr preferRelativeResize="0"/>
          <p:nvPr/>
        </p:nvPicPr>
        <p:blipFill rotWithShape="1">
          <a:blip r:embed="rId3">
            <a:alphaModFix/>
          </a:blip>
          <a:srcRect/>
          <a:stretch/>
        </p:blipFill>
        <p:spPr>
          <a:xfrm>
            <a:off x="457200" y="342900"/>
            <a:ext cx="8229600" cy="3274218"/>
          </a:xfrm>
          <a:prstGeom prst="rect">
            <a:avLst/>
          </a:prstGeom>
          <a:noFill/>
          <a:ln>
            <a:noFill/>
          </a:ln>
        </p:spPr>
      </p:pic>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46</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330" name="Shape 330"/>
          <p:cNvPicPr preferRelativeResize="0"/>
          <p:nvPr/>
        </p:nvPicPr>
        <p:blipFill rotWithShape="1">
          <a:blip r:embed="rId3">
            <a:alphaModFix/>
          </a:blip>
          <a:srcRect/>
          <a:stretch/>
        </p:blipFill>
        <p:spPr>
          <a:xfrm>
            <a:off x="533400" y="285750"/>
            <a:ext cx="8305799" cy="3854052"/>
          </a:xfrm>
          <a:prstGeom prst="rect">
            <a:avLst/>
          </a:prstGeom>
          <a:noFill/>
          <a:ln>
            <a:noFill/>
          </a:ln>
        </p:spPr>
      </p:pic>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47</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336" name="Shape 336"/>
          <p:cNvPicPr preferRelativeResize="0"/>
          <p:nvPr/>
        </p:nvPicPr>
        <p:blipFill rotWithShape="1">
          <a:blip r:embed="rId3">
            <a:alphaModFix/>
          </a:blip>
          <a:srcRect/>
          <a:stretch/>
        </p:blipFill>
        <p:spPr>
          <a:xfrm>
            <a:off x="381000" y="285750"/>
            <a:ext cx="8381999" cy="3076574"/>
          </a:xfrm>
          <a:prstGeom prst="rect">
            <a:avLst/>
          </a:prstGeom>
          <a:noFill/>
          <a:ln>
            <a:noFill/>
          </a:ln>
        </p:spPr>
      </p:pic>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48</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342" name="Shape 342"/>
          <p:cNvPicPr preferRelativeResize="0"/>
          <p:nvPr/>
        </p:nvPicPr>
        <p:blipFill rotWithShape="1">
          <a:blip r:embed="rId3">
            <a:alphaModFix/>
          </a:blip>
          <a:srcRect/>
          <a:stretch/>
        </p:blipFill>
        <p:spPr>
          <a:xfrm>
            <a:off x="838200" y="0"/>
            <a:ext cx="7328338" cy="4974021"/>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C9A20FAE-193E-271F-FEAF-71724556AC44}"/>
                  </a:ext>
                </a:extLst>
              </p14:cNvPr>
              <p14:cNvContentPartPr/>
              <p14:nvPr/>
            </p14:nvContentPartPr>
            <p14:xfrm>
              <a:off x="1986443" y="3176839"/>
              <a:ext cx="360" cy="360"/>
            </p14:xfrm>
          </p:contentPart>
        </mc:Choice>
        <mc:Fallback>
          <p:pic>
            <p:nvPicPr>
              <p:cNvPr id="2" name="Ink 1">
                <a:extLst>
                  <a:ext uri="{FF2B5EF4-FFF2-40B4-BE49-F238E27FC236}">
                    <a16:creationId xmlns:a16="http://schemas.microsoft.com/office/drawing/2014/main" id="{C9A20FAE-193E-271F-FEAF-71724556AC44}"/>
                  </a:ext>
                </a:extLst>
              </p:cNvPr>
              <p:cNvPicPr/>
              <p:nvPr/>
            </p:nvPicPr>
            <p:blipFill>
              <a:blip r:embed="rId5"/>
              <a:stretch>
                <a:fillRect/>
              </a:stretch>
            </p:blipFill>
            <p:spPr>
              <a:xfrm>
                <a:off x="1977443" y="316783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6A87AFEF-4FCE-02E0-A848-E3805675A511}"/>
                  </a:ext>
                </a:extLst>
              </p14:cNvPr>
              <p14:cNvContentPartPr/>
              <p14:nvPr/>
            </p14:nvContentPartPr>
            <p14:xfrm>
              <a:off x="1883843" y="2853559"/>
              <a:ext cx="360" cy="360"/>
            </p14:xfrm>
          </p:contentPart>
        </mc:Choice>
        <mc:Fallback>
          <p:pic>
            <p:nvPicPr>
              <p:cNvPr id="3" name="Ink 2">
                <a:extLst>
                  <a:ext uri="{FF2B5EF4-FFF2-40B4-BE49-F238E27FC236}">
                    <a16:creationId xmlns:a16="http://schemas.microsoft.com/office/drawing/2014/main" id="{6A87AFEF-4FCE-02E0-A848-E3805675A511}"/>
                  </a:ext>
                </a:extLst>
              </p:cNvPr>
              <p:cNvPicPr/>
              <p:nvPr/>
            </p:nvPicPr>
            <p:blipFill>
              <a:blip r:embed="rId5"/>
              <a:stretch>
                <a:fillRect/>
              </a:stretch>
            </p:blipFill>
            <p:spPr>
              <a:xfrm>
                <a:off x="1875203" y="2844559"/>
                <a:ext cx="18000" cy="18000"/>
              </a:xfrm>
              <a:prstGeom prst="rect">
                <a:avLst/>
              </a:prstGeom>
            </p:spPr>
          </p:pic>
        </mc:Fallback>
      </mc:AlternateContent>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49</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348" name="Shape 348"/>
          <p:cNvPicPr preferRelativeResize="0"/>
          <p:nvPr/>
        </p:nvPicPr>
        <p:blipFill rotWithShape="1">
          <a:blip r:embed="rId3">
            <a:alphaModFix/>
          </a:blip>
          <a:srcRect/>
          <a:stretch/>
        </p:blipFill>
        <p:spPr>
          <a:xfrm>
            <a:off x="685800" y="171450"/>
            <a:ext cx="7619999" cy="4737496"/>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5</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84" name="Shape 84"/>
          <p:cNvPicPr preferRelativeResize="0"/>
          <p:nvPr/>
        </p:nvPicPr>
        <p:blipFill rotWithShape="1">
          <a:blip r:embed="rId3">
            <a:alphaModFix/>
          </a:blip>
          <a:srcRect/>
          <a:stretch/>
        </p:blipFill>
        <p:spPr>
          <a:xfrm>
            <a:off x="266700" y="585787"/>
            <a:ext cx="8610599" cy="397192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A2BE1757-10F3-4399-F494-A64C3C403EED}"/>
                  </a:ext>
                </a:extLst>
              </p14:cNvPr>
              <p14:cNvContentPartPr/>
              <p14:nvPr/>
            </p14:nvContentPartPr>
            <p14:xfrm>
              <a:off x="1196963" y="257599"/>
              <a:ext cx="853200" cy="1128240"/>
            </p14:xfrm>
          </p:contentPart>
        </mc:Choice>
        <mc:Fallback xmlns="">
          <p:pic>
            <p:nvPicPr>
              <p:cNvPr id="4" name="Ink 3">
                <a:extLst>
                  <a:ext uri="{FF2B5EF4-FFF2-40B4-BE49-F238E27FC236}">
                    <a16:creationId xmlns:a16="http://schemas.microsoft.com/office/drawing/2014/main" id="{A2BE1757-10F3-4399-F494-A64C3C403EED}"/>
                  </a:ext>
                </a:extLst>
              </p:cNvPr>
              <p:cNvPicPr/>
              <p:nvPr/>
            </p:nvPicPr>
            <p:blipFill>
              <a:blip r:embed="rId5"/>
              <a:stretch>
                <a:fillRect/>
              </a:stretch>
            </p:blipFill>
            <p:spPr>
              <a:xfrm>
                <a:off x="1188323" y="248599"/>
                <a:ext cx="870840" cy="1145880"/>
              </a:xfrm>
              <a:prstGeom prst="rect">
                <a:avLst/>
              </a:prstGeom>
            </p:spPr>
          </p:pic>
        </mc:Fallback>
      </mc:AlternateContent>
      <p:grpSp>
        <p:nvGrpSpPr>
          <p:cNvPr id="9" name="Group 8">
            <a:extLst>
              <a:ext uri="{FF2B5EF4-FFF2-40B4-BE49-F238E27FC236}">
                <a16:creationId xmlns:a16="http://schemas.microsoft.com/office/drawing/2014/main" id="{8D3B58F6-1C53-9A58-F2F0-DD28EA2FD8D8}"/>
              </a:ext>
            </a:extLst>
          </p:cNvPr>
          <p:cNvGrpSpPr/>
          <p:nvPr/>
        </p:nvGrpSpPr>
        <p:grpSpPr>
          <a:xfrm>
            <a:off x="1686563" y="291079"/>
            <a:ext cx="1160280" cy="1144440"/>
            <a:chOff x="1686563" y="291079"/>
            <a:chExt cx="1160280" cy="1144440"/>
          </a:xfrm>
        </p:grpSpPr>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8F4CE774-7B6D-D8E1-2859-7F88601E30C6}"/>
                    </a:ext>
                  </a:extLst>
                </p14:cNvPr>
                <p14:cNvContentPartPr/>
                <p14:nvPr/>
              </p14:nvContentPartPr>
              <p14:xfrm>
                <a:off x="2072843" y="291079"/>
                <a:ext cx="774000" cy="1144440"/>
              </p14:xfrm>
            </p:contentPart>
          </mc:Choice>
          <mc:Fallback xmlns="">
            <p:pic>
              <p:nvPicPr>
                <p:cNvPr id="5" name="Ink 4">
                  <a:extLst>
                    <a:ext uri="{FF2B5EF4-FFF2-40B4-BE49-F238E27FC236}">
                      <a16:creationId xmlns:a16="http://schemas.microsoft.com/office/drawing/2014/main" id="{8F4CE774-7B6D-D8E1-2859-7F88601E30C6}"/>
                    </a:ext>
                  </a:extLst>
                </p:cNvPr>
                <p:cNvPicPr/>
                <p:nvPr/>
              </p:nvPicPr>
              <p:blipFill>
                <a:blip r:embed="rId7"/>
                <a:stretch>
                  <a:fillRect/>
                </a:stretch>
              </p:blipFill>
              <p:spPr>
                <a:xfrm>
                  <a:off x="2063843" y="282079"/>
                  <a:ext cx="791640" cy="1162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7E3297C7-71A6-BA65-D767-9F2E9B04DEC5}"/>
                    </a:ext>
                  </a:extLst>
                </p14:cNvPr>
                <p14:cNvContentPartPr/>
                <p14:nvPr/>
              </p14:nvContentPartPr>
              <p14:xfrm>
                <a:off x="1702763" y="510319"/>
                <a:ext cx="677520" cy="60840"/>
              </p14:xfrm>
            </p:contentPart>
          </mc:Choice>
          <mc:Fallback xmlns="">
            <p:pic>
              <p:nvPicPr>
                <p:cNvPr id="6" name="Ink 5">
                  <a:extLst>
                    <a:ext uri="{FF2B5EF4-FFF2-40B4-BE49-F238E27FC236}">
                      <a16:creationId xmlns:a16="http://schemas.microsoft.com/office/drawing/2014/main" id="{7E3297C7-71A6-BA65-D767-9F2E9B04DEC5}"/>
                    </a:ext>
                  </a:extLst>
                </p:cNvPr>
                <p:cNvPicPr/>
                <p:nvPr/>
              </p:nvPicPr>
              <p:blipFill>
                <a:blip r:embed="rId9"/>
                <a:stretch>
                  <a:fillRect/>
                </a:stretch>
              </p:blipFill>
              <p:spPr>
                <a:xfrm>
                  <a:off x="1693763" y="501679"/>
                  <a:ext cx="69516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A3B58D44-AE92-1C95-E8EE-234469D3B979}"/>
                    </a:ext>
                  </a:extLst>
                </p14:cNvPr>
                <p14:cNvContentPartPr/>
                <p14:nvPr/>
              </p14:nvContentPartPr>
              <p14:xfrm>
                <a:off x="1686563" y="747559"/>
                <a:ext cx="723960" cy="64800"/>
              </p14:xfrm>
            </p:contentPart>
          </mc:Choice>
          <mc:Fallback xmlns="">
            <p:pic>
              <p:nvPicPr>
                <p:cNvPr id="7" name="Ink 6">
                  <a:extLst>
                    <a:ext uri="{FF2B5EF4-FFF2-40B4-BE49-F238E27FC236}">
                      <a16:creationId xmlns:a16="http://schemas.microsoft.com/office/drawing/2014/main" id="{A3B58D44-AE92-1C95-E8EE-234469D3B979}"/>
                    </a:ext>
                  </a:extLst>
                </p:cNvPr>
                <p:cNvPicPr/>
                <p:nvPr/>
              </p:nvPicPr>
              <p:blipFill>
                <a:blip r:embed="rId11"/>
                <a:stretch>
                  <a:fillRect/>
                </a:stretch>
              </p:blipFill>
              <p:spPr>
                <a:xfrm>
                  <a:off x="1677923" y="738559"/>
                  <a:ext cx="74160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F06FD00F-A42B-FB3A-C3F1-2331E93CFC72}"/>
                    </a:ext>
                  </a:extLst>
                </p14:cNvPr>
                <p14:cNvContentPartPr/>
                <p14:nvPr/>
              </p14:nvContentPartPr>
              <p14:xfrm>
                <a:off x="1757843" y="1031959"/>
                <a:ext cx="516600" cy="71640"/>
              </p14:xfrm>
            </p:contentPart>
          </mc:Choice>
          <mc:Fallback xmlns="">
            <p:pic>
              <p:nvPicPr>
                <p:cNvPr id="8" name="Ink 7">
                  <a:extLst>
                    <a:ext uri="{FF2B5EF4-FFF2-40B4-BE49-F238E27FC236}">
                      <a16:creationId xmlns:a16="http://schemas.microsoft.com/office/drawing/2014/main" id="{F06FD00F-A42B-FB3A-C3F1-2331E93CFC72}"/>
                    </a:ext>
                  </a:extLst>
                </p:cNvPr>
                <p:cNvPicPr/>
                <p:nvPr/>
              </p:nvPicPr>
              <p:blipFill>
                <a:blip r:embed="rId13"/>
                <a:stretch>
                  <a:fillRect/>
                </a:stretch>
              </p:blipFill>
              <p:spPr>
                <a:xfrm>
                  <a:off x="1748843" y="1023319"/>
                  <a:ext cx="534240" cy="89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CB7F145A-2C25-AB36-38B2-11793388A840}"/>
                  </a:ext>
                </a:extLst>
              </p14:cNvPr>
              <p14:cNvContentPartPr/>
              <p14:nvPr/>
            </p14:nvContentPartPr>
            <p14:xfrm>
              <a:off x="6676523" y="850879"/>
              <a:ext cx="360" cy="360"/>
            </p14:xfrm>
          </p:contentPart>
        </mc:Choice>
        <mc:Fallback xmlns="">
          <p:pic>
            <p:nvPicPr>
              <p:cNvPr id="16" name="Ink 15">
                <a:extLst>
                  <a:ext uri="{FF2B5EF4-FFF2-40B4-BE49-F238E27FC236}">
                    <a16:creationId xmlns:a16="http://schemas.microsoft.com/office/drawing/2014/main" id="{CB7F145A-2C25-AB36-38B2-11793388A840}"/>
                  </a:ext>
                </a:extLst>
              </p:cNvPr>
              <p:cNvPicPr/>
              <p:nvPr/>
            </p:nvPicPr>
            <p:blipFill>
              <a:blip r:embed="rId15"/>
              <a:stretch>
                <a:fillRect/>
              </a:stretch>
            </p:blipFill>
            <p:spPr>
              <a:xfrm>
                <a:off x="6667883" y="842239"/>
                <a:ext cx="18000" cy="18000"/>
              </a:xfrm>
              <a:prstGeom prst="rect">
                <a:avLst/>
              </a:prstGeom>
            </p:spPr>
          </p:pic>
        </mc:Fallback>
      </mc:AlternateContent>
      <p:grpSp>
        <p:nvGrpSpPr>
          <p:cNvPr id="70" name="Group 69">
            <a:extLst>
              <a:ext uri="{FF2B5EF4-FFF2-40B4-BE49-F238E27FC236}">
                <a16:creationId xmlns:a16="http://schemas.microsoft.com/office/drawing/2014/main" id="{A5AB881D-E7E6-DF04-85E3-174B830C59DA}"/>
              </a:ext>
            </a:extLst>
          </p:cNvPr>
          <p:cNvGrpSpPr/>
          <p:nvPr/>
        </p:nvGrpSpPr>
        <p:grpSpPr>
          <a:xfrm>
            <a:off x="5846723" y="313399"/>
            <a:ext cx="1161720" cy="1091880"/>
            <a:chOff x="5846723" y="313399"/>
            <a:chExt cx="1161720" cy="1091880"/>
          </a:xfrm>
        </p:grpSpPr>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6F2A0CD7-B26D-6F44-7434-BBBEB91D26DA}"/>
                    </a:ext>
                  </a:extLst>
                </p14:cNvPr>
                <p14:cNvContentPartPr/>
                <p14:nvPr/>
              </p14:nvContentPartPr>
              <p14:xfrm>
                <a:off x="5846723" y="313399"/>
                <a:ext cx="477000" cy="1037520"/>
              </p14:xfrm>
            </p:contentPart>
          </mc:Choice>
          <mc:Fallback xmlns="">
            <p:pic>
              <p:nvPicPr>
                <p:cNvPr id="20" name="Ink 19">
                  <a:extLst>
                    <a:ext uri="{FF2B5EF4-FFF2-40B4-BE49-F238E27FC236}">
                      <a16:creationId xmlns:a16="http://schemas.microsoft.com/office/drawing/2014/main" id="{6F2A0CD7-B26D-6F44-7434-BBBEB91D26DA}"/>
                    </a:ext>
                  </a:extLst>
                </p:cNvPr>
                <p:cNvPicPr/>
                <p:nvPr/>
              </p:nvPicPr>
              <p:blipFill>
                <a:blip r:embed="rId17"/>
                <a:stretch>
                  <a:fillRect/>
                </a:stretch>
              </p:blipFill>
              <p:spPr>
                <a:xfrm>
                  <a:off x="5838083" y="304759"/>
                  <a:ext cx="494640" cy="1055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857FFE06-A439-ECE4-0910-D3DB83ACD3CD}"/>
                    </a:ext>
                  </a:extLst>
                </p14:cNvPr>
                <p14:cNvContentPartPr/>
                <p14:nvPr/>
              </p14:nvContentPartPr>
              <p14:xfrm>
                <a:off x="6611363" y="338599"/>
                <a:ext cx="397080" cy="1066680"/>
              </p14:xfrm>
            </p:contentPart>
          </mc:Choice>
          <mc:Fallback xmlns="">
            <p:pic>
              <p:nvPicPr>
                <p:cNvPr id="21" name="Ink 20">
                  <a:extLst>
                    <a:ext uri="{FF2B5EF4-FFF2-40B4-BE49-F238E27FC236}">
                      <a16:creationId xmlns:a16="http://schemas.microsoft.com/office/drawing/2014/main" id="{857FFE06-A439-ECE4-0910-D3DB83ACD3CD}"/>
                    </a:ext>
                  </a:extLst>
                </p:cNvPr>
                <p:cNvPicPr/>
                <p:nvPr/>
              </p:nvPicPr>
              <p:blipFill>
                <a:blip r:embed="rId19"/>
                <a:stretch>
                  <a:fillRect/>
                </a:stretch>
              </p:blipFill>
              <p:spPr>
                <a:xfrm>
                  <a:off x="6602363" y="329599"/>
                  <a:ext cx="414720" cy="1084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F534925E-E7D1-90E2-858A-116616094D5C}"/>
                    </a:ext>
                  </a:extLst>
                </p14:cNvPr>
                <p14:cNvContentPartPr/>
                <p14:nvPr/>
              </p14:nvContentPartPr>
              <p14:xfrm>
                <a:off x="6085043" y="488719"/>
                <a:ext cx="360" cy="360"/>
              </p14:xfrm>
            </p:contentPart>
          </mc:Choice>
          <mc:Fallback xmlns="">
            <p:pic>
              <p:nvPicPr>
                <p:cNvPr id="23" name="Ink 22">
                  <a:extLst>
                    <a:ext uri="{FF2B5EF4-FFF2-40B4-BE49-F238E27FC236}">
                      <a16:creationId xmlns:a16="http://schemas.microsoft.com/office/drawing/2014/main" id="{F534925E-E7D1-90E2-858A-116616094D5C}"/>
                    </a:ext>
                  </a:extLst>
                </p:cNvPr>
                <p:cNvPicPr/>
                <p:nvPr/>
              </p:nvPicPr>
              <p:blipFill>
                <a:blip r:embed="rId15"/>
                <a:stretch>
                  <a:fillRect/>
                </a:stretch>
              </p:blipFill>
              <p:spPr>
                <a:xfrm>
                  <a:off x="6076403" y="47971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6A542CF7-CFA3-D757-2C33-E414163B08DE}"/>
                    </a:ext>
                  </a:extLst>
                </p14:cNvPr>
                <p14:cNvContentPartPr/>
                <p14:nvPr/>
              </p14:nvContentPartPr>
              <p14:xfrm>
                <a:off x="6054083" y="693559"/>
                <a:ext cx="360" cy="360"/>
              </p14:xfrm>
            </p:contentPart>
          </mc:Choice>
          <mc:Fallback xmlns="">
            <p:pic>
              <p:nvPicPr>
                <p:cNvPr id="24" name="Ink 23">
                  <a:extLst>
                    <a:ext uri="{FF2B5EF4-FFF2-40B4-BE49-F238E27FC236}">
                      <a16:creationId xmlns:a16="http://schemas.microsoft.com/office/drawing/2014/main" id="{6A542CF7-CFA3-D757-2C33-E414163B08DE}"/>
                    </a:ext>
                  </a:extLst>
                </p:cNvPr>
                <p:cNvPicPr/>
                <p:nvPr/>
              </p:nvPicPr>
              <p:blipFill>
                <a:blip r:embed="rId15"/>
                <a:stretch>
                  <a:fillRect/>
                </a:stretch>
              </p:blipFill>
              <p:spPr>
                <a:xfrm>
                  <a:off x="6045083" y="68455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3092C597-E5A8-B9E0-B0C8-68420775DC45}"/>
                    </a:ext>
                  </a:extLst>
                </p14:cNvPr>
                <p14:cNvContentPartPr/>
                <p14:nvPr/>
              </p14:nvContentPartPr>
              <p14:xfrm>
                <a:off x="6022403" y="922159"/>
                <a:ext cx="360" cy="1800"/>
              </p14:xfrm>
            </p:contentPart>
          </mc:Choice>
          <mc:Fallback xmlns="">
            <p:pic>
              <p:nvPicPr>
                <p:cNvPr id="25" name="Ink 24">
                  <a:extLst>
                    <a:ext uri="{FF2B5EF4-FFF2-40B4-BE49-F238E27FC236}">
                      <a16:creationId xmlns:a16="http://schemas.microsoft.com/office/drawing/2014/main" id="{3092C597-E5A8-B9E0-B0C8-68420775DC45}"/>
                    </a:ext>
                  </a:extLst>
                </p:cNvPr>
                <p:cNvPicPr/>
                <p:nvPr/>
              </p:nvPicPr>
              <p:blipFill>
                <a:blip r:embed="rId23"/>
                <a:stretch>
                  <a:fillRect/>
                </a:stretch>
              </p:blipFill>
              <p:spPr>
                <a:xfrm>
                  <a:off x="6013403" y="913519"/>
                  <a:ext cx="180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Ink 25">
                  <a:extLst>
                    <a:ext uri="{FF2B5EF4-FFF2-40B4-BE49-F238E27FC236}">
                      <a16:creationId xmlns:a16="http://schemas.microsoft.com/office/drawing/2014/main" id="{F9A92B81-C80D-09F6-EB2F-BE0309A483E7}"/>
                    </a:ext>
                  </a:extLst>
                </p14:cNvPr>
                <p14:cNvContentPartPr/>
                <p14:nvPr/>
              </p14:nvContentPartPr>
              <p14:xfrm>
                <a:off x="6037883" y="1067599"/>
                <a:ext cx="14760" cy="28440"/>
              </p14:xfrm>
            </p:contentPart>
          </mc:Choice>
          <mc:Fallback xmlns="">
            <p:pic>
              <p:nvPicPr>
                <p:cNvPr id="26" name="Ink 25">
                  <a:extLst>
                    <a:ext uri="{FF2B5EF4-FFF2-40B4-BE49-F238E27FC236}">
                      <a16:creationId xmlns:a16="http://schemas.microsoft.com/office/drawing/2014/main" id="{F9A92B81-C80D-09F6-EB2F-BE0309A483E7}"/>
                    </a:ext>
                  </a:extLst>
                </p:cNvPr>
                <p:cNvPicPr/>
                <p:nvPr/>
              </p:nvPicPr>
              <p:blipFill>
                <a:blip r:embed="rId25"/>
                <a:stretch>
                  <a:fillRect/>
                </a:stretch>
              </p:blipFill>
              <p:spPr>
                <a:xfrm>
                  <a:off x="6029243" y="1058959"/>
                  <a:ext cx="3240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7" name="Ink 26">
                  <a:extLst>
                    <a:ext uri="{FF2B5EF4-FFF2-40B4-BE49-F238E27FC236}">
                      <a16:creationId xmlns:a16="http://schemas.microsoft.com/office/drawing/2014/main" id="{029C98D3-B58D-17E1-B1E7-3EE87CB89D97}"/>
                    </a:ext>
                  </a:extLst>
                </p14:cNvPr>
                <p14:cNvContentPartPr/>
                <p14:nvPr/>
              </p14:nvContentPartPr>
              <p14:xfrm>
                <a:off x="6834203" y="614719"/>
                <a:ext cx="360" cy="1800"/>
              </p14:xfrm>
            </p:contentPart>
          </mc:Choice>
          <mc:Fallback xmlns="">
            <p:pic>
              <p:nvPicPr>
                <p:cNvPr id="27" name="Ink 26">
                  <a:extLst>
                    <a:ext uri="{FF2B5EF4-FFF2-40B4-BE49-F238E27FC236}">
                      <a16:creationId xmlns:a16="http://schemas.microsoft.com/office/drawing/2014/main" id="{029C98D3-B58D-17E1-B1E7-3EE87CB89D97}"/>
                    </a:ext>
                  </a:extLst>
                </p:cNvPr>
                <p:cNvPicPr/>
                <p:nvPr/>
              </p:nvPicPr>
              <p:blipFill>
                <a:blip r:embed="rId27"/>
                <a:stretch>
                  <a:fillRect/>
                </a:stretch>
              </p:blipFill>
              <p:spPr>
                <a:xfrm>
                  <a:off x="6825203" y="605719"/>
                  <a:ext cx="180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Ink 27">
                  <a:extLst>
                    <a:ext uri="{FF2B5EF4-FFF2-40B4-BE49-F238E27FC236}">
                      <a16:creationId xmlns:a16="http://schemas.microsoft.com/office/drawing/2014/main" id="{5F589A25-2865-9DC3-65C5-90A590C7BF68}"/>
                    </a:ext>
                  </a:extLst>
                </p14:cNvPr>
                <p14:cNvContentPartPr/>
                <p14:nvPr/>
              </p14:nvContentPartPr>
              <p14:xfrm>
                <a:off x="6810803" y="819919"/>
                <a:ext cx="360" cy="360"/>
              </p14:xfrm>
            </p:contentPart>
          </mc:Choice>
          <mc:Fallback xmlns="">
            <p:pic>
              <p:nvPicPr>
                <p:cNvPr id="28" name="Ink 27">
                  <a:extLst>
                    <a:ext uri="{FF2B5EF4-FFF2-40B4-BE49-F238E27FC236}">
                      <a16:creationId xmlns:a16="http://schemas.microsoft.com/office/drawing/2014/main" id="{5F589A25-2865-9DC3-65C5-90A590C7BF68}"/>
                    </a:ext>
                  </a:extLst>
                </p:cNvPr>
                <p:cNvPicPr/>
                <p:nvPr/>
              </p:nvPicPr>
              <p:blipFill>
                <a:blip r:embed="rId15"/>
                <a:stretch>
                  <a:fillRect/>
                </a:stretch>
              </p:blipFill>
              <p:spPr>
                <a:xfrm>
                  <a:off x="6801803" y="81091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FAA95D6-0D39-D80E-EF7F-D3D9217CC943}"/>
                    </a:ext>
                  </a:extLst>
                </p14:cNvPr>
                <p14:cNvContentPartPr/>
                <p14:nvPr/>
              </p14:nvContentPartPr>
              <p14:xfrm>
                <a:off x="6810803" y="1000999"/>
                <a:ext cx="360" cy="1800"/>
              </p14:xfrm>
            </p:contentPart>
          </mc:Choice>
          <mc:Fallback xmlns="">
            <p:pic>
              <p:nvPicPr>
                <p:cNvPr id="29" name="Ink 28">
                  <a:extLst>
                    <a:ext uri="{FF2B5EF4-FFF2-40B4-BE49-F238E27FC236}">
                      <a16:creationId xmlns:a16="http://schemas.microsoft.com/office/drawing/2014/main" id="{AFAA95D6-0D39-D80E-EF7F-D3D9217CC943}"/>
                    </a:ext>
                  </a:extLst>
                </p:cNvPr>
                <p:cNvPicPr/>
                <p:nvPr/>
              </p:nvPicPr>
              <p:blipFill>
                <a:blip r:embed="rId23"/>
                <a:stretch>
                  <a:fillRect/>
                </a:stretch>
              </p:blipFill>
              <p:spPr>
                <a:xfrm>
                  <a:off x="6801803" y="992359"/>
                  <a:ext cx="180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0" name="Ink 29">
                  <a:extLst>
                    <a:ext uri="{FF2B5EF4-FFF2-40B4-BE49-F238E27FC236}">
                      <a16:creationId xmlns:a16="http://schemas.microsoft.com/office/drawing/2014/main" id="{8E913257-A817-B7B4-85ED-A2AB6092409A}"/>
                    </a:ext>
                  </a:extLst>
                </p14:cNvPr>
                <p14:cNvContentPartPr/>
                <p14:nvPr/>
              </p14:nvContentPartPr>
              <p14:xfrm>
                <a:off x="6779123" y="1152559"/>
                <a:ext cx="16200" cy="47520"/>
              </p14:xfrm>
            </p:contentPart>
          </mc:Choice>
          <mc:Fallback xmlns="">
            <p:pic>
              <p:nvPicPr>
                <p:cNvPr id="30" name="Ink 29">
                  <a:extLst>
                    <a:ext uri="{FF2B5EF4-FFF2-40B4-BE49-F238E27FC236}">
                      <a16:creationId xmlns:a16="http://schemas.microsoft.com/office/drawing/2014/main" id="{8E913257-A817-B7B4-85ED-A2AB6092409A}"/>
                    </a:ext>
                  </a:extLst>
                </p:cNvPr>
                <p:cNvPicPr/>
                <p:nvPr/>
              </p:nvPicPr>
              <p:blipFill>
                <a:blip r:embed="rId31"/>
                <a:stretch>
                  <a:fillRect/>
                </a:stretch>
              </p:blipFill>
              <p:spPr>
                <a:xfrm>
                  <a:off x="6770123" y="1143919"/>
                  <a:ext cx="3384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8A0A5260-BEA0-872C-9154-7C1E4EB169C1}"/>
                    </a:ext>
                  </a:extLst>
                </p14:cNvPr>
                <p14:cNvContentPartPr/>
                <p14:nvPr/>
              </p14:nvContentPartPr>
              <p14:xfrm>
                <a:off x="6077483" y="471799"/>
                <a:ext cx="730440" cy="106200"/>
              </p14:xfrm>
            </p:contentPart>
          </mc:Choice>
          <mc:Fallback xmlns="">
            <p:pic>
              <p:nvPicPr>
                <p:cNvPr id="31" name="Ink 30">
                  <a:extLst>
                    <a:ext uri="{FF2B5EF4-FFF2-40B4-BE49-F238E27FC236}">
                      <a16:creationId xmlns:a16="http://schemas.microsoft.com/office/drawing/2014/main" id="{8A0A5260-BEA0-872C-9154-7C1E4EB169C1}"/>
                    </a:ext>
                  </a:extLst>
                </p:cNvPr>
                <p:cNvPicPr/>
                <p:nvPr/>
              </p:nvPicPr>
              <p:blipFill>
                <a:blip r:embed="rId33"/>
                <a:stretch>
                  <a:fillRect/>
                </a:stretch>
              </p:blipFill>
              <p:spPr>
                <a:xfrm>
                  <a:off x="6068483" y="463159"/>
                  <a:ext cx="74808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5" name="Ink 64">
                  <a:extLst>
                    <a:ext uri="{FF2B5EF4-FFF2-40B4-BE49-F238E27FC236}">
                      <a16:creationId xmlns:a16="http://schemas.microsoft.com/office/drawing/2014/main" id="{A3295DF9-6125-F4BC-C0EC-4AA0383FEF28}"/>
                    </a:ext>
                  </a:extLst>
                </p14:cNvPr>
                <p14:cNvContentPartPr/>
                <p14:nvPr/>
              </p14:nvContentPartPr>
              <p14:xfrm>
                <a:off x="6093323" y="530839"/>
                <a:ext cx="688320" cy="255240"/>
              </p14:xfrm>
            </p:contentPart>
          </mc:Choice>
          <mc:Fallback xmlns="">
            <p:pic>
              <p:nvPicPr>
                <p:cNvPr id="65" name="Ink 64">
                  <a:extLst>
                    <a:ext uri="{FF2B5EF4-FFF2-40B4-BE49-F238E27FC236}">
                      <a16:creationId xmlns:a16="http://schemas.microsoft.com/office/drawing/2014/main" id="{A3295DF9-6125-F4BC-C0EC-4AA0383FEF28}"/>
                    </a:ext>
                  </a:extLst>
                </p:cNvPr>
                <p:cNvPicPr/>
                <p:nvPr/>
              </p:nvPicPr>
              <p:blipFill>
                <a:blip r:embed="rId35"/>
                <a:stretch>
                  <a:fillRect/>
                </a:stretch>
              </p:blipFill>
              <p:spPr>
                <a:xfrm>
                  <a:off x="6084683" y="522199"/>
                  <a:ext cx="70596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7" name="Ink 66">
                  <a:extLst>
                    <a:ext uri="{FF2B5EF4-FFF2-40B4-BE49-F238E27FC236}">
                      <a16:creationId xmlns:a16="http://schemas.microsoft.com/office/drawing/2014/main" id="{8F4313FF-9640-40FF-300F-6F0C0FF49EAE}"/>
                    </a:ext>
                  </a:extLst>
                </p14:cNvPr>
                <p14:cNvContentPartPr/>
                <p14:nvPr/>
              </p14:nvContentPartPr>
              <p14:xfrm>
                <a:off x="6029963" y="693559"/>
                <a:ext cx="716760" cy="259920"/>
              </p14:xfrm>
            </p:contentPart>
          </mc:Choice>
          <mc:Fallback xmlns="">
            <p:pic>
              <p:nvPicPr>
                <p:cNvPr id="67" name="Ink 66">
                  <a:extLst>
                    <a:ext uri="{FF2B5EF4-FFF2-40B4-BE49-F238E27FC236}">
                      <a16:creationId xmlns:a16="http://schemas.microsoft.com/office/drawing/2014/main" id="{8F4313FF-9640-40FF-300F-6F0C0FF49EAE}"/>
                    </a:ext>
                  </a:extLst>
                </p:cNvPr>
                <p:cNvPicPr/>
                <p:nvPr/>
              </p:nvPicPr>
              <p:blipFill>
                <a:blip r:embed="rId37"/>
                <a:stretch>
                  <a:fillRect/>
                </a:stretch>
              </p:blipFill>
              <p:spPr>
                <a:xfrm>
                  <a:off x="6021323" y="684559"/>
                  <a:ext cx="73440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9" name="Ink 68">
                  <a:extLst>
                    <a:ext uri="{FF2B5EF4-FFF2-40B4-BE49-F238E27FC236}">
                      <a16:creationId xmlns:a16="http://schemas.microsoft.com/office/drawing/2014/main" id="{644CA5EA-1D4A-86B8-174C-C7DC4D7CCA78}"/>
                    </a:ext>
                  </a:extLst>
                </p14:cNvPr>
                <p14:cNvContentPartPr/>
                <p14:nvPr/>
              </p14:nvContentPartPr>
              <p14:xfrm>
                <a:off x="6029963" y="685639"/>
                <a:ext cx="699840" cy="475920"/>
              </p14:xfrm>
            </p:contentPart>
          </mc:Choice>
          <mc:Fallback xmlns="">
            <p:pic>
              <p:nvPicPr>
                <p:cNvPr id="69" name="Ink 68">
                  <a:extLst>
                    <a:ext uri="{FF2B5EF4-FFF2-40B4-BE49-F238E27FC236}">
                      <a16:creationId xmlns:a16="http://schemas.microsoft.com/office/drawing/2014/main" id="{644CA5EA-1D4A-86B8-174C-C7DC4D7CCA78}"/>
                    </a:ext>
                  </a:extLst>
                </p:cNvPr>
                <p:cNvPicPr/>
                <p:nvPr/>
              </p:nvPicPr>
              <p:blipFill>
                <a:blip r:embed="rId39"/>
                <a:stretch>
                  <a:fillRect/>
                </a:stretch>
              </p:blipFill>
              <p:spPr>
                <a:xfrm>
                  <a:off x="6021323" y="676999"/>
                  <a:ext cx="717480" cy="493560"/>
                </a:xfrm>
                <a:prstGeom prst="rect">
                  <a:avLst/>
                </a:prstGeom>
              </p:spPr>
            </p:pic>
          </mc:Fallback>
        </mc:AlternateContent>
      </p:gr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50</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354" name="Shape 354"/>
          <p:cNvPicPr preferRelativeResize="0"/>
          <p:nvPr/>
        </p:nvPicPr>
        <p:blipFill rotWithShape="1">
          <a:blip r:embed="rId3">
            <a:alphaModFix/>
          </a:blip>
          <a:srcRect/>
          <a:stretch/>
        </p:blipFill>
        <p:spPr>
          <a:xfrm>
            <a:off x="381000" y="342900"/>
            <a:ext cx="7924799" cy="3976687"/>
          </a:xfrm>
          <a:prstGeom prst="rect">
            <a:avLst/>
          </a:prstGeom>
          <a:noFill/>
          <a:ln>
            <a:noFill/>
          </a:ln>
        </p:spPr>
      </p:pic>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51</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360" name="Shape 360"/>
          <p:cNvPicPr preferRelativeResize="0"/>
          <p:nvPr/>
        </p:nvPicPr>
        <p:blipFill rotWithShape="1">
          <a:blip r:embed="rId3">
            <a:alphaModFix/>
          </a:blip>
          <a:srcRect/>
          <a:stretch/>
        </p:blipFill>
        <p:spPr>
          <a:xfrm>
            <a:off x="304800" y="971550"/>
            <a:ext cx="8229600" cy="1610915"/>
          </a:xfrm>
          <a:prstGeom prst="rect">
            <a:avLst/>
          </a:prstGeom>
          <a:noFill/>
          <a:ln>
            <a:noFill/>
          </a:ln>
        </p:spPr>
      </p:pic>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52</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366" name="Shape 366"/>
          <p:cNvPicPr preferRelativeResize="0"/>
          <p:nvPr/>
        </p:nvPicPr>
        <p:blipFill rotWithShape="1">
          <a:blip r:embed="rId3">
            <a:alphaModFix/>
          </a:blip>
          <a:srcRect/>
          <a:stretch/>
        </p:blipFill>
        <p:spPr>
          <a:xfrm>
            <a:off x="685800" y="114300"/>
            <a:ext cx="6858000" cy="4835127"/>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96B5B296-A930-ABA9-4E19-86E41FA11A74}"/>
                  </a:ext>
                </a:extLst>
              </p14:cNvPr>
              <p14:cNvContentPartPr/>
              <p14:nvPr/>
            </p14:nvContentPartPr>
            <p14:xfrm>
              <a:off x="7062443" y="2790199"/>
              <a:ext cx="212760" cy="1530000"/>
            </p14:xfrm>
          </p:contentPart>
        </mc:Choice>
        <mc:Fallback>
          <p:pic>
            <p:nvPicPr>
              <p:cNvPr id="2" name="Ink 1">
                <a:extLst>
                  <a:ext uri="{FF2B5EF4-FFF2-40B4-BE49-F238E27FC236}">
                    <a16:creationId xmlns:a16="http://schemas.microsoft.com/office/drawing/2014/main" id="{96B5B296-A930-ABA9-4E19-86E41FA11A74}"/>
                  </a:ext>
                </a:extLst>
              </p:cNvPr>
              <p:cNvPicPr/>
              <p:nvPr/>
            </p:nvPicPr>
            <p:blipFill>
              <a:blip r:embed="rId5"/>
              <a:stretch>
                <a:fillRect/>
              </a:stretch>
            </p:blipFill>
            <p:spPr>
              <a:xfrm>
                <a:off x="7053803" y="2781199"/>
                <a:ext cx="230400" cy="1547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D63B6FB0-E112-34F4-03C5-2EC4FCE36C55}"/>
                  </a:ext>
                </a:extLst>
              </p14:cNvPr>
              <p14:cNvContentPartPr/>
              <p14:nvPr/>
            </p14:nvContentPartPr>
            <p14:xfrm>
              <a:off x="8435843" y="2837359"/>
              <a:ext cx="267120" cy="1483200"/>
            </p14:xfrm>
          </p:contentPart>
        </mc:Choice>
        <mc:Fallback>
          <p:pic>
            <p:nvPicPr>
              <p:cNvPr id="3" name="Ink 2">
                <a:extLst>
                  <a:ext uri="{FF2B5EF4-FFF2-40B4-BE49-F238E27FC236}">
                    <a16:creationId xmlns:a16="http://schemas.microsoft.com/office/drawing/2014/main" id="{D63B6FB0-E112-34F4-03C5-2EC4FCE36C55}"/>
                  </a:ext>
                </a:extLst>
              </p:cNvPr>
              <p:cNvPicPr/>
              <p:nvPr/>
            </p:nvPicPr>
            <p:blipFill>
              <a:blip r:embed="rId7"/>
              <a:stretch>
                <a:fillRect/>
              </a:stretch>
            </p:blipFill>
            <p:spPr>
              <a:xfrm>
                <a:off x="8427203" y="2828719"/>
                <a:ext cx="284760" cy="1500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1765E3EA-6226-E440-DF28-067E9401B62B}"/>
                  </a:ext>
                </a:extLst>
              </p14:cNvPr>
              <p14:cNvContentPartPr/>
              <p14:nvPr/>
            </p14:nvContentPartPr>
            <p14:xfrm>
              <a:off x="8213363" y="3003319"/>
              <a:ext cx="360" cy="197640"/>
            </p14:xfrm>
          </p:contentPart>
        </mc:Choice>
        <mc:Fallback>
          <p:pic>
            <p:nvPicPr>
              <p:cNvPr id="8" name="Ink 7">
                <a:extLst>
                  <a:ext uri="{FF2B5EF4-FFF2-40B4-BE49-F238E27FC236}">
                    <a16:creationId xmlns:a16="http://schemas.microsoft.com/office/drawing/2014/main" id="{1765E3EA-6226-E440-DF28-067E9401B62B}"/>
                  </a:ext>
                </a:extLst>
              </p:cNvPr>
              <p:cNvPicPr/>
              <p:nvPr/>
            </p:nvPicPr>
            <p:blipFill>
              <a:blip r:embed="rId9"/>
              <a:stretch>
                <a:fillRect/>
              </a:stretch>
            </p:blipFill>
            <p:spPr>
              <a:xfrm>
                <a:off x="8204723" y="2994319"/>
                <a:ext cx="1800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80DDABF7-31E7-9393-7CF8-D75DAE1D3BF5}"/>
                  </a:ext>
                </a:extLst>
              </p14:cNvPr>
              <p14:cNvContentPartPr/>
              <p14:nvPr/>
            </p14:nvContentPartPr>
            <p14:xfrm>
              <a:off x="7394003" y="3241279"/>
              <a:ext cx="329040" cy="102240"/>
            </p14:xfrm>
          </p:contentPart>
        </mc:Choice>
        <mc:Fallback>
          <p:pic>
            <p:nvPicPr>
              <p:cNvPr id="9" name="Ink 8">
                <a:extLst>
                  <a:ext uri="{FF2B5EF4-FFF2-40B4-BE49-F238E27FC236}">
                    <a16:creationId xmlns:a16="http://schemas.microsoft.com/office/drawing/2014/main" id="{80DDABF7-31E7-9393-7CF8-D75DAE1D3BF5}"/>
                  </a:ext>
                </a:extLst>
              </p:cNvPr>
              <p:cNvPicPr/>
              <p:nvPr/>
            </p:nvPicPr>
            <p:blipFill>
              <a:blip r:embed="rId11"/>
              <a:stretch>
                <a:fillRect/>
              </a:stretch>
            </p:blipFill>
            <p:spPr>
              <a:xfrm>
                <a:off x="7385003" y="3232279"/>
                <a:ext cx="34668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Ink 13">
                <a:extLst>
                  <a:ext uri="{FF2B5EF4-FFF2-40B4-BE49-F238E27FC236}">
                    <a16:creationId xmlns:a16="http://schemas.microsoft.com/office/drawing/2014/main" id="{23B4D48E-ABC8-7EBE-7E72-2B2E0011A141}"/>
                  </a:ext>
                </a:extLst>
              </p14:cNvPr>
              <p14:cNvContentPartPr/>
              <p14:nvPr/>
            </p14:nvContentPartPr>
            <p14:xfrm>
              <a:off x="7732763" y="3483919"/>
              <a:ext cx="360" cy="117720"/>
            </p14:xfrm>
          </p:contentPart>
        </mc:Choice>
        <mc:Fallback>
          <p:pic>
            <p:nvPicPr>
              <p:cNvPr id="14" name="Ink 13">
                <a:extLst>
                  <a:ext uri="{FF2B5EF4-FFF2-40B4-BE49-F238E27FC236}">
                    <a16:creationId xmlns:a16="http://schemas.microsoft.com/office/drawing/2014/main" id="{23B4D48E-ABC8-7EBE-7E72-2B2E0011A141}"/>
                  </a:ext>
                </a:extLst>
              </p:cNvPr>
              <p:cNvPicPr/>
              <p:nvPr/>
            </p:nvPicPr>
            <p:blipFill>
              <a:blip r:embed="rId13"/>
              <a:stretch>
                <a:fillRect/>
              </a:stretch>
            </p:blipFill>
            <p:spPr>
              <a:xfrm>
                <a:off x="7723763" y="3475279"/>
                <a:ext cx="18000" cy="135360"/>
              </a:xfrm>
              <a:prstGeom prst="rect">
                <a:avLst/>
              </a:prstGeom>
            </p:spPr>
          </p:pic>
        </mc:Fallback>
      </mc:AlternateContent>
      <p:grpSp>
        <p:nvGrpSpPr>
          <p:cNvPr id="18" name="Group 17">
            <a:extLst>
              <a:ext uri="{FF2B5EF4-FFF2-40B4-BE49-F238E27FC236}">
                <a16:creationId xmlns:a16="http://schemas.microsoft.com/office/drawing/2014/main" id="{44B624E6-30A7-71C9-EF2A-BD95362289DE}"/>
              </a:ext>
            </a:extLst>
          </p:cNvPr>
          <p:cNvGrpSpPr/>
          <p:nvPr/>
        </p:nvGrpSpPr>
        <p:grpSpPr>
          <a:xfrm>
            <a:off x="7117883" y="2813959"/>
            <a:ext cx="686880" cy="807120"/>
            <a:chOff x="7117883" y="2813959"/>
            <a:chExt cx="686880" cy="807120"/>
          </a:xfrm>
        </p:grpSpPr>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E5945E2A-A674-11AA-A5C6-E967CC704F01}"/>
                    </a:ext>
                  </a:extLst>
                </p14:cNvPr>
                <p14:cNvContentPartPr/>
                <p14:nvPr/>
              </p14:nvContentPartPr>
              <p14:xfrm>
                <a:off x="7314083" y="3089359"/>
                <a:ext cx="348840" cy="505440"/>
              </p14:xfrm>
            </p:contentPart>
          </mc:Choice>
          <mc:Fallback>
            <p:pic>
              <p:nvPicPr>
                <p:cNvPr id="15" name="Ink 14">
                  <a:extLst>
                    <a:ext uri="{FF2B5EF4-FFF2-40B4-BE49-F238E27FC236}">
                      <a16:creationId xmlns:a16="http://schemas.microsoft.com/office/drawing/2014/main" id="{E5945E2A-A674-11AA-A5C6-E967CC704F01}"/>
                    </a:ext>
                  </a:extLst>
                </p:cNvPr>
                <p:cNvPicPr/>
                <p:nvPr/>
              </p:nvPicPr>
              <p:blipFill>
                <a:blip r:embed="rId15"/>
                <a:stretch>
                  <a:fillRect/>
                </a:stretch>
              </p:blipFill>
              <p:spPr>
                <a:xfrm>
                  <a:off x="7305083" y="3080359"/>
                  <a:ext cx="366480" cy="523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 name="Ink 3">
                  <a:extLst>
                    <a:ext uri="{FF2B5EF4-FFF2-40B4-BE49-F238E27FC236}">
                      <a16:creationId xmlns:a16="http://schemas.microsoft.com/office/drawing/2014/main" id="{B056C837-BF4A-C695-3CCD-D7B6E1394EC0}"/>
                    </a:ext>
                  </a:extLst>
                </p14:cNvPr>
                <p14:cNvContentPartPr/>
                <p14:nvPr/>
              </p14:nvContentPartPr>
              <p14:xfrm>
                <a:off x="7117883" y="2813959"/>
                <a:ext cx="86400" cy="360"/>
              </p14:xfrm>
            </p:contentPart>
          </mc:Choice>
          <mc:Fallback>
            <p:pic>
              <p:nvPicPr>
                <p:cNvPr id="4" name="Ink 3">
                  <a:extLst>
                    <a:ext uri="{FF2B5EF4-FFF2-40B4-BE49-F238E27FC236}">
                      <a16:creationId xmlns:a16="http://schemas.microsoft.com/office/drawing/2014/main" id="{B056C837-BF4A-C695-3CCD-D7B6E1394EC0}"/>
                    </a:ext>
                  </a:extLst>
                </p:cNvPr>
                <p:cNvPicPr/>
                <p:nvPr/>
              </p:nvPicPr>
              <p:blipFill>
                <a:blip r:embed="rId17"/>
                <a:stretch>
                  <a:fillRect/>
                </a:stretch>
              </p:blipFill>
              <p:spPr>
                <a:xfrm>
                  <a:off x="7109243" y="2805319"/>
                  <a:ext cx="104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 name="Ink 4">
                  <a:extLst>
                    <a:ext uri="{FF2B5EF4-FFF2-40B4-BE49-F238E27FC236}">
                      <a16:creationId xmlns:a16="http://schemas.microsoft.com/office/drawing/2014/main" id="{5395B88C-65FA-910E-D4CA-781EE74C1147}"/>
                    </a:ext>
                  </a:extLst>
                </p14:cNvPr>
                <p14:cNvContentPartPr/>
                <p14:nvPr/>
              </p14:nvContentPartPr>
              <p14:xfrm>
                <a:off x="7338203" y="2963719"/>
                <a:ext cx="8640" cy="266040"/>
              </p14:xfrm>
            </p:contentPart>
          </mc:Choice>
          <mc:Fallback>
            <p:pic>
              <p:nvPicPr>
                <p:cNvPr id="5" name="Ink 4">
                  <a:extLst>
                    <a:ext uri="{FF2B5EF4-FFF2-40B4-BE49-F238E27FC236}">
                      <a16:creationId xmlns:a16="http://schemas.microsoft.com/office/drawing/2014/main" id="{5395B88C-65FA-910E-D4CA-781EE74C1147}"/>
                    </a:ext>
                  </a:extLst>
                </p:cNvPr>
                <p:cNvPicPr/>
                <p:nvPr/>
              </p:nvPicPr>
              <p:blipFill>
                <a:blip r:embed="rId19"/>
                <a:stretch>
                  <a:fillRect/>
                </a:stretch>
              </p:blipFill>
              <p:spPr>
                <a:xfrm>
                  <a:off x="7329563" y="2955079"/>
                  <a:ext cx="2628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 name="Ink 6">
                  <a:extLst>
                    <a:ext uri="{FF2B5EF4-FFF2-40B4-BE49-F238E27FC236}">
                      <a16:creationId xmlns:a16="http://schemas.microsoft.com/office/drawing/2014/main" id="{8BB38271-5F60-C9C6-6735-B2449B987614}"/>
                    </a:ext>
                  </a:extLst>
                </p14:cNvPr>
                <p14:cNvContentPartPr/>
                <p14:nvPr/>
              </p14:nvContentPartPr>
              <p14:xfrm>
                <a:off x="7676963" y="3001519"/>
                <a:ext cx="127800" cy="224640"/>
              </p14:xfrm>
            </p:contentPart>
          </mc:Choice>
          <mc:Fallback>
            <p:pic>
              <p:nvPicPr>
                <p:cNvPr id="7" name="Ink 6">
                  <a:extLst>
                    <a:ext uri="{FF2B5EF4-FFF2-40B4-BE49-F238E27FC236}">
                      <a16:creationId xmlns:a16="http://schemas.microsoft.com/office/drawing/2014/main" id="{8BB38271-5F60-C9C6-6735-B2449B987614}"/>
                    </a:ext>
                  </a:extLst>
                </p:cNvPr>
                <p:cNvPicPr/>
                <p:nvPr/>
              </p:nvPicPr>
              <p:blipFill>
                <a:blip r:embed="rId21"/>
                <a:stretch>
                  <a:fillRect/>
                </a:stretch>
              </p:blipFill>
              <p:spPr>
                <a:xfrm>
                  <a:off x="7667963" y="2992519"/>
                  <a:ext cx="14544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1" name="Ink 10">
                  <a:extLst>
                    <a:ext uri="{FF2B5EF4-FFF2-40B4-BE49-F238E27FC236}">
                      <a16:creationId xmlns:a16="http://schemas.microsoft.com/office/drawing/2014/main" id="{D76A3F93-BEB9-9BB3-5266-6017349C9DFC}"/>
                    </a:ext>
                  </a:extLst>
                </p14:cNvPr>
                <p14:cNvContentPartPr/>
                <p14:nvPr/>
              </p14:nvContentPartPr>
              <p14:xfrm>
                <a:off x="7344683" y="3467359"/>
                <a:ext cx="75240" cy="153720"/>
              </p14:xfrm>
            </p:contentPart>
          </mc:Choice>
          <mc:Fallback>
            <p:pic>
              <p:nvPicPr>
                <p:cNvPr id="11" name="Ink 10">
                  <a:extLst>
                    <a:ext uri="{FF2B5EF4-FFF2-40B4-BE49-F238E27FC236}">
                      <a16:creationId xmlns:a16="http://schemas.microsoft.com/office/drawing/2014/main" id="{D76A3F93-BEB9-9BB3-5266-6017349C9DFC}"/>
                    </a:ext>
                  </a:extLst>
                </p:cNvPr>
                <p:cNvPicPr/>
                <p:nvPr/>
              </p:nvPicPr>
              <p:blipFill>
                <a:blip r:embed="rId23"/>
                <a:stretch>
                  <a:fillRect/>
                </a:stretch>
              </p:blipFill>
              <p:spPr>
                <a:xfrm>
                  <a:off x="7335683" y="3458359"/>
                  <a:ext cx="9288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2" name="Ink 11">
                  <a:extLst>
                    <a:ext uri="{FF2B5EF4-FFF2-40B4-BE49-F238E27FC236}">
                      <a16:creationId xmlns:a16="http://schemas.microsoft.com/office/drawing/2014/main" id="{C5129B0A-5679-CD34-55FF-441777B302D9}"/>
                    </a:ext>
                  </a:extLst>
                </p14:cNvPr>
                <p14:cNvContentPartPr/>
                <p14:nvPr/>
              </p14:nvContentPartPr>
              <p14:xfrm>
                <a:off x="7180883" y="3168199"/>
                <a:ext cx="118800" cy="369000"/>
              </p14:xfrm>
            </p:contentPart>
          </mc:Choice>
          <mc:Fallback>
            <p:pic>
              <p:nvPicPr>
                <p:cNvPr id="12" name="Ink 11">
                  <a:extLst>
                    <a:ext uri="{FF2B5EF4-FFF2-40B4-BE49-F238E27FC236}">
                      <a16:creationId xmlns:a16="http://schemas.microsoft.com/office/drawing/2014/main" id="{C5129B0A-5679-CD34-55FF-441777B302D9}"/>
                    </a:ext>
                  </a:extLst>
                </p:cNvPr>
                <p:cNvPicPr/>
                <p:nvPr/>
              </p:nvPicPr>
              <p:blipFill>
                <a:blip r:embed="rId25"/>
                <a:stretch>
                  <a:fillRect/>
                </a:stretch>
              </p:blipFill>
              <p:spPr>
                <a:xfrm>
                  <a:off x="7171883" y="3159199"/>
                  <a:ext cx="136440" cy="386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BE2E69F1-24BB-A208-B6C8-BF5169A5346D}"/>
                  </a:ext>
                </a:extLst>
              </p14:cNvPr>
              <p14:cNvContentPartPr/>
              <p14:nvPr/>
            </p14:nvContentPartPr>
            <p14:xfrm>
              <a:off x="7289603" y="3041119"/>
              <a:ext cx="372960" cy="602280"/>
            </p14:xfrm>
          </p:contentPart>
        </mc:Choice>
        <mc:Fallback>
          <p:pic>
            <p:nvPicPr>
              <p:cNvPr id="16" name="Ink 15">
                <a:extLst>
                  <a:ext uri="{FF2B5EF4-FFF2-40B4-BE49-F238E27FC236}">
                    <a16:creationId xmlns:a16="http://schemas.microsoft.com/office/drawing/2014/main" id="{BE2E69F1-24BB-A208-B6C8-BF5169A5346D}"/>
                  </a:ext>
                </a:extLst>
              </p:cNvPr>
              <p:cNvPicPr/>
              <p:nvPr/>
            </p:nvPicPr>
            <p:blipFill>
              <a:blip r:embed="rId27"/>
              <a:stretch>
                <a:fillRect/>
              </a:stretch>
            </p:blipFill>
            <p:spPr>
              <a:xfrm>
                <a:off x="7280963" y="3032479"/>
                <a:ext cx="390600" cy="619920"/>
              </a:xfrm>
              <a:prstGeom prst="rect">
                <a:avLst/>
              </a:prstGeom>
            </p:spPr>
          </p:pic>
        </mc:Fallback>
      </mc:AlternateContent>
      <p:grpSp>
        <p:nvGrpSpPr>
          <p:cNvPr id="21" name="Group 20">
            <a:extLst>
              <a:ext uri="{FF2B5EF4-FFF2-40B4-BE49-F238E27FC236}">
                <a16:creationId xmlns:a16="http://schemas.microsoft.com/office/drawing/2014/main" id="{DA15F5D3-BA3B-B035-256F-77C4BF34A865}"/>
              </a:ext>
            </a:extLst>
          </p:cNvPr>
          <p:cNvGrpSpPr/>
          <p:nvPr/>
        </p:nvGrpSpPr>
        <p:grpSpPr>
          <a:xfrm>
            <a:off x="7624403" y="3008359"/>
            <a:ext cx="1039320" cy="610560"/>
            <a:chOff x="7624403" y="3008359"/>
            <a:chExt cx="1039320" cy="610560"/>
          </a:xfrm>
        </p:grpSpPr>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1BC92D7D-9A05-4BCC-D4F9-A60C56BC75FD}"/>
                    </a:ext>
                  </a:extLst>
                </p14:cNvPr>
                <p14:cNvContentPartPr/>
                <p14:nvPr/>
              </p14:nvContentPartPr>
              <p14:xfrm>
                <a:off x="7624403" y="3063799"/>
                <a:ext cx="606600" cy="555120"/>
              </p14:xfrm>
            </p:contentPart>
          </mc:Choice>
          <mc:Fallback>
            <p:pic>
              <p:nvPicPr>
                <p:cNvPr id="19" name="Ink 18">
                  <a:extLst>
                    <a:ext uri="{FF2B5EF4-FFF2-40B4-BE49-F238E27FC236}">
                      <a16:creationId xmlns:a16="http://schemas.microsoft.com/office/drawing/2014/main" id="{1BC92D7D-9A05-4BCC-D4F9-A60C56BC75FD}"/>
                    </a:ext>
                  </a:extLst>
                </p:cNvPr>
                <p:cNvPicPr/>
                <p:nvPr/>
              </p:nvPicPr>
              <p:blipFill>
                <a:blip r:embed="rId29"/>
                <a:stretch>
                  <a:fillRect/>
                </a:stretch>
              </p:blipFill>
              <p:spPr>
                <a:xfrm>
                  <a:off x="7615403" y="3054799"/>
                  <a:ext cx="624240" cy="572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DD4B3779-AE92-A954-5041-9ACF3EA613BB}"/>
                    </a:ext>
                  </a:extLst>
                </p14:cNvPr>
                <p14:cNvContentPartPr/>
                <p14:nvPr/>
              </p14:nvContentPartPr>
              <p14:xfrm>
                <a:off x="8143523" y="3008359"/>
                <a:ext cx="520200" cy="429480"/>
              </p14:xfrm>
            </p:contentPart>
          </mc:Choice>
          <mc:Fallback>
            <p:pic>
              <p:nvPicPr>
                <p:cNvPr id="20" name="Ink 19">
                  <a:extLst>
                    <a:ext uri="{FF2B5EF4-FFF2-40B4-BE49-F238E27FC236}">
                      <a16:creationId xmlns:a16="http://schemas.microsoft.com/office/drawing/2014/main" id="{DD4B3779-AE92-A954-5041-9ACF3EA613BB}"/>
                    </a:ext>
                  </a:extLst>
                </p:cNvPr>
                <p:cNvPicPr/>
                <p:nvPr/>
              </p:nvPicPr>
              <p:blipFill>
                <a:blip r:embed="rId31"/>
                <a:stretch>
                  <a:fillRect/>
                </a:stretch>
              </p:blipFill>
              <p:spPr>
                <a:xfrm>
                  <a:off x="8134883" y="2999719"/>
                  <a:ext cx="537840" cy="447120"/>
                </a:xfrm>
                <a:prstGeom prst="rect">
                  <a:avLst/>
                </a:prstGeom>
              </p:spPr>
            </p:pic>
          </mc:Fallback>
        </mc:AlternateContent>
      </p:gr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53</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372" name="Shape 372"/>
          <p:cNvPicPr preferRelativeResize="0"/>
          <p:nvPr/>
        </p:nvPicPr>
        <p:blipFill rotWithShape="1">
          <a:blip r:embed="rId3">
            <a:alphaModFix/>
          </a:blip>
          <a:srcRect/>
          <a:stretch/>
        </p:blipFill>
        <p:spPr>
          <a:xfrm>
            <a:off x="609600" y="342900"/>
            <a:ext cx="7848599" cy="4227908"/>
          </a:xfrm>
          <a:prstGeom prst="rect">
            <a:avLst/>
          </a:prstGeom>
          <a:noFill/>
          <a:ln>
            <a:noFill/>
          </a:ln>
        </p:spPr>
      </p:pic>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54</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378" name="Shape 378"/>
          <p:cNvPicPr preferRelativeResize="0"/>
          <p:nvPr/>
        </p:nvPicPr>
        <p:blipFill rotWithShape="1">
          <a:blip r:embed="rId3">
            <a:alphaModFix/>
          </a:blip>
          <a:srcRect/>
          <a:stretch/>
        </p:blipFill>
        <p:spPr>
          <a:xfrm>
            <a:off x="609600" y="400050"/>
            <a:ext cx="8001000" cy="4561284"/>
          </a:xfrm>
          <a:prstGeom prst="rect">
            <a:avLst/>
          </a:prstGeom>
          <a:noFill/>
          <a:ln>
            <a:noFill/>
          </a:ln>
        </p:spPr>
      </p:pic>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55</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384" name="Shape 384"/>
          <p:cNvPicPr preferRelativeResize="0"/>
          <p:nvPr/>
        </p:nvPicPr>
        <p:blipFill rotWithShape="1">
          <a:blip r:embed="rId3">
            <a:alphaModFix/>
          </a:blip>
          <a:srcRect/>
          <a:stretch/>
        </p:blipFill>
        <p:spPr>
          <a:xfrm>
            <a:off x="304800" y="457200"/>
            <a:ext cx="8305799" cy="3202781"/>
          </a:xfrm>
          <a:prstGeom prst="rect">
            <a:avLst/>
          </a:prstGeom>
          <a:noFill/>
          <a:ln>
            <a:noFill/>
          </a:ln>
        </p:spPr>
      </p:pic>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56</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390" name="Shape 390"/>
          <p:cNvPicPr preferRelativeResize="0"/>
          <p:nvPr/>
        </p:nvPicPr>
        <p:blipFill rotWithShape="1">
          <a:blip r:embed="rId3">
            <a:alphaModFix/>
          </a:blip>
          <a:srcRect/>
          <a:stretch/>
        </p:blipFill>
        <p:spPr>
          <a:xfrm>
            <a:off x="914400" y="514350"/>
            <a:ext cx="7924799" cy="3037283"/>
          </a:xfrm>
          <a:prstGeom prst="rect">
            <a:avLst/>
          </a:prstGeom>
          <a:noFill/>
          <a:ln>
            <a:noFill/>
          </a:ln>
        </p:spPr>
      </p:pic>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57</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396" name="Shape 396"/>
          <p:cNvPicPr preferRelativeResize="0"/>
          <p:nvPr/>
        </p:nvPicPr>
        <p:blipFill rotWithShape="1">
          <a:blip r:embed="rId3">
            <a:alphaModFix/>
          </a:blip>
          <a:srcRect/>
          <a:stretch/>
        </p:blipFill>
        <p:spPr>
          <a:xfrm>
            <a:off x="228600" y="514350"/>
            <a:ext cx="8610599" cy="2815827"/>
          </a:xfrm>
          <a:prstGeom prst="rect">
            <a:avLst/>
          </a:prstGeom>
          <a:noFill/>
          <a:ln>
            <a:noFill/>
          </a:ln>
        </p:spPr>
      </p:pic>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58</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402" name="Shape 402"/>
          <p:cNvPicPr preferRelativeResize="0"/>
          <p:nvPr/>
        </p:nvPicPr>
        <p:blipFill rotWithShape="1">
          <a:blip r:embed="rId3">
            <a:alphaModFix/>
          </a:blip>
          <a:srcRect/>
          <a:stretch/>
        </p:blipFill>
        <p:spPr>
          <a:xfrm>
            <a:off x="381000" y="457200"/>
            <a:ext cx="8153399" cy="3708796"/>
          </a:xfrm>
          <a:prstGeom prst="rect">
            <a:avLst/>
          </a:prstGeom>
          <a:noFill/>
          <a:ln>
            <a:noFill/>
          </a:ln>
        </p:spPr>
      </p:pic>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59</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408" name="Shape 408"/>
          <p:cNvPicPr preferRelativeResize="0"/>
          <p:nvPr/>
        </p:nvPicPr>
        <p:blipFill rotWithShape="1">
          <a:blip r:embed="rId3">
            <a:alphaModFix/>
          </a:blip>
          <a:srcRect/>
          <a:stretch/>
        </p:blipFill>
        <p:spPr>
          <a:xfrm>
            <a:off x="609600" y="514350"/>
            <a:ext cx="8001000" cy="3321843"/>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6</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90" name="Shape 90"/>
          <p:cNvPicPr preferRelativeResize="0"/>
          <p:nvPr/>
        </p:nvPicPr>
        <p:blipFill rotWithShape="1">
          <a:blip r:embed="rId3">
            <a:alphaModFix/>
          </a:blip>
          <a:srcRect/>
          <a:stretch/>
        </p:blipFill>
        <p:spPr>
          <a:xfrm>
            <a:off x="393010" y="282374"/>
            <a:ext cx="8534399" cy="4706399"/>
          </a:xfrm>
          <a:prstGeom prst="rect">
            <a:avLst/>
          </a:prstGeom>
          <a:noFill/>
          <a:ln>
            <a:noFill/>
          </a:ln>
        </p:spPr>
      </p:pic>
      <p:sp>
        <p:nvSpPr>
          <p:cNvPr id="2" name="Oval 1">
            <a:extLst>
              <a:ext uri="{FF2B5EF4-FFF2-40B4-BE49-F238E27FC236}">
                <a16:creationId xmlns:a16="http://schemas.microsoft.com/office/drawing/2014/main" id="{0A9025E6-F627-E3BC-4F29-E04789081233}"/>
              </a:ext>
            </a:extLst>
          </p:cNvPr>
          <p:cNvSpPr/>
          <p:nvPr/>
        </p:nvSpPr>
        <p:spPr>
          <a:xfrm>
            <a:off x="8172726" y="2719552"/>
            <a:ext cx="733097" cy="19785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90805C31-E808-F273-FA9F-F8B5D2A39AFA}"/>
              </a:ext>
            </a:extLst>
          </p:cNvPr>
          <p:cNvSpPr/>
          <p:nvPr/>
        </p:nvSpPr>
        <p:spPr>
          <a:xfrm>
            <a:off x="9745717" y="2719552"/>
            <a:ext cx="733097" cy="19785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mc:AlternateContent xmlns:mc="http://schemas.openxmlformats.org/markup-compatibility/2006" xmlns:p14="http://schemas.microsoft.com/office/powerpoint/2010/main">
        <mc:Choice Requires="p14">
          <p:contentPart p14:bwMode="auto" r:id="rId4">
            <p14:nvContentPartPr>
              <p14:cNvPr id="120" name="Ink 119">
                <a:extLst>
                  <a:ext uri="{FF2B5EF4-FFF2-40B4-BE49-F238E27FC236}">
                    <a16:creationId xmlns:a16="http://schemas.microsoft.com/office/drawing/2014/main" id="{D9824178-7517-AB59-9C5E-1070F868AC73}"/>
                  </a:ext>
                </a:extLst>
              </p14:cNvPr>
              <p14:cNvContentPartPr/>
              <p14:nvPr/>
            </p14:nvContentPartPr>
            <p14:xfrm>
              <a:off x="3381579" y="1600039"/>
              <a:ext cx="360" cy="360"/>
            </p14:xfrm>
          </p:contentPart>
        </mc:Choice>
        <mc:Fallback xmlns="">
          <p:pic>
            <p:nvPicPr>
              <p:cNvPr id="120" name="Ink 119">
                <a:extLst>
                  <a:ext uri="{FF2B5EF4-FFF2-40B4-BE49-F238E27FC236}">
                    <a16:creationId xmlns:a16="http://schemas.microsoft.com/office/drawing/2014/main" id="{D9824178-7517-AB59-9C5E-1070F868AC73}"/>
                  </a:ext>
                </a:extLst>
              </p:cNvPr>
              <p:cNvPicPr/>
              <p:nvPr/>
            </p:nvPicPr>
            <p:blipFill>
              <a:blip r:embed="rId23"/>
              <a:stretch>
                <a:fillRect/>
              </a:stretch>
            </p:blipFill>
            <p:spPr>
              <a:xfrm>
                <a:off x="3372579" y="159103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21" name="Ink 120">
                <a:extLst>
                  <a:ext uri="{FF2B5EF4-FFF2-40B4-BE49-F238E27FC236}">
                    <a16:creationId xmlns:a16="http://schemas.microsoft.com/office/drawing/2014/main" id="{8F8BAE44-C064-CD8A-81C6-DF556006A13B}"/>
                  </a:ext>
                </a:extLst>
              </p14:cNvPr>
              <p14:cNvContentPartPr/>
              <p14:nvPr/>
            </p14:nvContentPartPr>
            <p14:xfrm>
              <a:off x="3389139" y="1568719"/>
              <a:ext cx="360" cy="360"/>
            </p14:xfrm>
          </p:contentPart>
        </mc:Choice>
        <mc:Fallback xmlns="">
          <p:pic>
            <p:nvPicPr>
              <p:cNvPr id="121" name="Ink 120">
                <a:extLst>
                  <a:ext uri="{FF2B5EF4-FFF2-40B4-BE49-F238E27FC236}">
                    <a16:creationId xmlns:a16="http://schemas.microsoft.com/office/drawing/2014/main" id="{8F8BAE44-C064-CD8A-81C6-DF556006A13B}"/>
                  </a:ext>
                </a:extLst>
              </p:cNvPr>
              <p:cNvPicPr/>
              <p:nvPr/>
            </p:nvPicPr>
            <p:blipFill>
              <a:blip r:embed="rId23"/>
              <a:stretch>
                <a:fillRect/>
              </a:stretch>
            </p:blipFill>
            <p:spPr>
              <a:xfrm>
                <a:off x="3380499" y="155971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 name="Ink 3">
                <a:extLst>
                  <a:ext uri="{FF2B5EF4-FFF2-40B4-BE49-F238E27FC236}">
                    <a16:creationId xmlns:a16="http://schemas.microsoft.com/office/drawing/2014/main" id="{50900B41-79D0-5220-91EC-4FEC067FD98F}"/>
                  </a:ext>
                </a:extLst>
              </p14:cNvPr>
              <p14:cNvContentPartPr/>
              <p14:nvPr/>
            </p14:nvContentPartPr>
            <p14:xfrm>
              <a:off x="522489" y="963167"/>
              <a:ext cx="360" cy="360"/>
            </p14:xfrm>
          </p:contentPart>
        </mc:Choice>
        <mc:Fallback xmlns="">
          <p:pic>
            <p:nvPicPr>
              <p:cNvPr id="4" name="Ink 3">
                <a:extLst>
                  <a:ext uri="{FF2B5EF4-FFF2-40B4-BE49-F238E27FC236}">
                    <a16:creationId xmlns:a16="http://schemas.microsoft.com/office/drawing/2014/main" id="{50900B41-79D0-5220-91EC-4FEC067FD98F}"/>
                  </a:ext>
                </a:extLst>
              </p:cNvPr>
              <p:cNvPicPr/>
              <p:nvPr/>
            </p:nvPicPr>
            <p:blipFill>
              <a:blip r:embed="rId23"/>
              <a:stretch>
                <a:fillRect/>
              </a:stretch>
            </p:blipFill>
            <p:spPr>
              <a:xfrm>
                <a:off x="513489" y="95416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 name="Ink 7">
                <a:extLst>
                  <a:ext uri="{FF2B5EF4-FFF2-40B4-BE49-F238E27FC236}">
                    <a16:creationId xmlns:a16="http://schemas.microsoft.com/office/drawing/2014/main" id="{D1E0E0DC-61D0-05AB-C798-57D42811A9B3}"/>
                  </a:ext>
                </a:extLst>
              </p14:cNvPr>
              <p14:cNvContentPartPr/>
              <p14:nvPr/>
            </p14:nvContentPartPr>
            <p14:xfrm>
              <a:off x="-1142871" y="310127"/>
              <a:ext cx="360" cy="360"/>
            </p14:xfrm>
          </p:contentPart>
        </mc:Choice>
        <mc:Fallback xmlns="">
          <p:pic>
            <p:nvPicPr>
              <p:cNvPr id="8" name="Ink 7">
                <a:extLst>
                  <a:ext uri="{FF2B5EF4-FFF2-40B4-BE49-F238E27FC236}">
                    <a16:creationId xmlns:a16="http://schemas.microsoft.com/office/drawing/2014/main" id="{D1E0E0DC-61D0-05AB-C798-57D42811A9B3}"/>
                  </a:ext>
                </a:extLst>
              </p:cNvPr>
              <p:cNvPicPr/>
              <p:nvPr/>
            </p:nvPicPr>
            <p:blipFill>
              <a:blip r:embed="rId23"/>
              <a:stretch>
                <a:fillRect/>
              </a:stretch>
            </p:blipFill>
            <p:spPr>
              <a:xfrm>
                <a:off x="-1151871" y="3011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37" name="Ink 136">
                <a:extLst>
                  <a:ext uri="{FF2B5EF4-FFF2-40B4-BE49-F238E27FC236}">
                    <a16:creationId xmlns:a16="http://schemas.microsoft.com/office/drawing/2014/main" id="{BF42D444-DCBD-CE8B-8920-6660D73D4C2D}"/>
                  </a:ext>
                </a:extLst>
              </p14:cNvPr>
              <p14:cNvContentPartPr/>
              <p14:nvPr/>
            </p14:nvContentPartPr>
            <p14:xfrm>
              <a:off x="5611643" y="409879"/>
              <a:ext cx="16920" cy="252000"/>
            </p14:xfrm>
          </p:contentPart>
        </mc:Choice>
        <mc:Fallback xmlns="">
          <p:pic>
            <p:nvPicPr>
              <p:cNvPr id="137" name="Ink 136">
                <a:extLst>
                  <a:ext uri="{FF2B5EF4-FFF2-40B4-BE49-F238E27FC236}">
                    <a16:creationId xmlns:a16="http://schemas.microsoft.com/office/drawing/2014/main" id="{BF42D444-DCBD-CE8B-8920-6660D73D4C2D}"/>
                  </a:ext>
                </a:extLst>
              </p:cNvPr>
              <p:cNvPicPr/>
              <p:nvPr/>
            </p:nvPicPr>
            <p:blipFill>
              <a:blip r:embed="rId28"/>
              <a:stretch>
                <a:fillRect/>
              </a:stretch>
            </p:blipFill>
            <p:spPr>
              <a:xfrm>
                <a:off x="5603003" y="400879"/>
                <a:ext cx="3456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38" name="Ink 137">
                <a:extLst>
                  <a:ext uri="{FF2B5EF4-FFF2-40B4-BE49-F238E27FC236}">
                    <a16:creationId xmlns:a16="http://schemas.microsoft.com/office/drawing/2014/main" id="{DCFD5E9C-B6D0-B0A7-176B-5AE627222252}"/>
                  </a:ext>
                </a:extLst>
              </p14:cNvPr>
              <p14:cNvContentPartPr/>
              <p14:nvPr/>
            </p14:nvContentPartPr>
            <p14:xfrm>
              <a:off x="6447923" y="409159"/>
              <a:ext cx="118080" cy="174960"/>
            </p14:xfrm>
          </p:contentPart>
        </mc:Choice>
        <mc:Fallback xmlns="">
          <p:pic>
            <p:nvPicPr>
              <p:cNvPr id="138" name="Ink 137">
                <a:extLst>
                  <a:ext uri="{FF2B5EF4-FFF2-40B4-BE49-F238E27FC236}">
                    <a16:creationId xmlns:a16="http://schemas.microsoft.com/office/drawing/2014/main" id="{DCFD5E9C-B6D0-B0A7-176B-5AE627222252}"/>
                  </a:ext>
                </a:extLst>
              </p:cNvPr>
              <p:cNvPicPr/>
              <p:nvPr/>
            </p:nvPicPr>
            <p:blipFill>
              <a:blip r:embed="rId30"/>
              <a:stretch>
                <a:fillRect/>
              </a:stretch>
            </p:blipFill>
            <p:spPr>
              <a:xfrm>
                <a:off x="6438923" y="400519"/>
                <a:ext cx="13572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39" name="Ink 138">
                <a:extLst>
                  <a:ext uri="{FF2B5EF4-FFF2-40B4-BE49-F238E27FC236}">
                    <a16:creationId xmlns:a16="http://schemas.microsoft.com/office/drawing/2014/main" id="{D49C578F-38A1-9B7D-64AA-ECAE17FE69F3}"/>
                  </a:ext>
                </a:extLst>
              </p14:cNvPr>
              <p14:cNvContentPartPr/>
              <p14:nvPr/>
            </p14:nvContentPartPr>
            <p14:xfrm>
              <a:off x="7337843" y="362359"/>
              <a:ext cx="152280" cy="198000"/>
            </p14:xfrm>
          </p:contentPart>
        </mc:Choice>
        <mc:Fallback xmlns="">
          <p:pic>
            <p:nvPicPr>
              <p:cNvPr id="139" name="Ink 138">
                <a:extLst>
                  <a:ext uri="{FF2B5EF4-FFF2-40B4-BE49-F238E27FC236}">
                    <a16:creationId xmlns:a16="http://schemas.microsoft.com/office/drawing/2014/main" id="{D49C578F-38A1-9B7D-64AA-ECAE17FE69F3}"/>
                  </a:ext>
                </a:extLst>
              </p:cNvPr>
              <p:cNvPicPr/>
              <p:nvPr/>
            </p:nvPicPr>
            <p:blipFill>
              <a:blip r:embed="rId32"/>
              <a:stretch>
                <a:fillRect/>
              </a:stretch>
            </p:blipFill>
            <p:spPr>
              <a:xfrm>
                <a:off x="7329203" y="353719"/>
                <a:ext cx="169920" cy="215640"/>
              </a:xfrm>
              <a:prstGeom prst="rect">
                <a:avLst/>
              </a:prstGeom>
            </p:spPr>
          </p:pic>
        </mc:Fallback>
      </mc:AlternateContent>
      <p:grpSp>
        <p:nvGrpSpPr>
          <p:cNvPr id="142" name="Group 141">
            <a:extLst>
              <a:ext uri="{FF2B5EF4-FFF2-40B4-BE49-F238E27FC236}">
                <a16:creationId xmlns:a16="http://schemas.microsoft.com/office/drawing/2014/main" id="{52B7DD8A-8901-E0A2-DFA3-F45D06FCCF8F}"/>
              </a:ext>
            </a:extLst>
          </p:cNvPr>
          <p:cNvGrpSpPr/>
          <p:nvPr/>
        </p:nvGrpSpPr>
        <p:grpSpPr>
          <a:xfrm>
            <a:off x="8212643" y="338959"/>
            <a:ext cx="135360" cy="275040"/>
            <a:chOff x="8212643" y="338959"/>
            <a:chExt cx="135360" cy="275040"/>
          </a:xfrm>
        </p:grpSpPr>
        <mc:AlternateContent xmlns:mc="http://schemas.openxmlformats.org/markup-compatibility/2006" xmlns:p14="http://schemas.microsoft.com/office/powerpoint/2010/main">
          <mc:Choice Requires="p14">
            <p:contentPart p14:bwMode="auto" r:id="rId33">
              <p14:nvContentPartPr>
                <p14:cNvPr id="140" name="Ink 139">
                  <a:extLst>
                    <a:ext uri="{FF2B5EF4-FFF2-40B4-BE49-F238E27FC236}">
                      <a16:creationId xmlns:a16="http://schemas.microsoft.com/office/drawing/2014/main" id="{7F3A840F-D609-EA04-349A-54B7C6AE118B}"/>
                    </a:ext>
                  </a:extLst>
                </p14:cNvPr>
                <p14:cNvContentPartPr/>
                <p14:nvPr/>
              </p14:nvContentPartPr>
              <p14:xfrm>
                <a:off x="8212643" y="401959"/>
                <a:ext cx="134640" cy="118800"/>
              </p14:xfrm>
            </p:contentPart>
          </mc:Choice>
          <mc:Fallback xmlns="">
            <p:pic>
              <p:nvPicPr>
                <p:cNvPr id="140" name="Ink 139">
                  <a:extLst>
                    <a:ext uri="{FF2B5EF4-FFF2-40B4-BE49-F238E27FC236}">
                      <a16:creationId xmlns:a16="http://schemas.microsoft.com/office/drawing/2014/main" id="{7F3A840F-D609-EA04-349A-54B7C6AE118B}"/>
                    </a:ext>
                  </a:extLst>
                </p:cNvPr>
                <p:cNvPicPr/>
                <p:nvPr/>
              </p:nvPicPr>
              <p:blipFill>
                <a:blip r:embed="rId34"/>
                <a:stretch>
                  <a:fillRect/>
                </a:stretch>
              </p:blipFill>
              <p:spPr>
                <a:xfrm>
                  <a:off x="8204003" y="392959"/>
                  <a:ext cx="15228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41" name="Ink 140">
                  <a:extLst>
                    <a:ext uri="{FF2B5EF4-FFF2-40B4-BE49-F238E27FC236}">
                      <a16:creationId xmlns:a16="http://schemas.microsoft.com/office/drawing/2014/main" id="{F479D66B-B80D-8AE4-8EB2-5E4A66DDAF58}"/>
                    </a:ext>
                  </a:extLst>
                </p14:cNvPr>
                <p14:cNvContentPartPr/>
                <p14:nvPr/>
              </p14:nvContentPartPr>
              <p14:xfrm>
                <a:off x="8270603" y="338959"/>
                <a:ext cx="77400" cy="275040"/>
              </p14:xfrm>
            </p:contentPart>
          </mc:Choice>
          <mc:Fallback xmlns="">
            <p:pic>
              <p:nvPicPr>
                <p:cNvPr id="141" name="Ink 140">
                  <a:extLst>
                    <a:ext uri="{FF2B5EF4-FFF2-40B4-BE49-F238E27FC236}">
                      <a16:creationId xmlns:a16="http://schemas.microsoft.com/office/drawing/2014/main" id="{F479D66B-B80D-8AE4-8EB2-5E4A66DDAF58}"/>
                    </a:ext>
                  </a:extLst>
                </p:cNvPr>
                <p:cNvPicPr/>
                <p:nvPr/>
              </p:nvPicPr>
              <p:blipFill>
                <a:blip r:embed="rId36"/>
                <a:stretch>
                  <a:fillRect/>
                </a:stretch>
              </p:blipFill>
              <p:spPr>
                <a:xfrm>
                  <a:off x="8261963" y="330319"/>
                  <a:ext cx="95040" cy="292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7">
            <p14:nvContentPartPr>
              <p14:cNvPr id="143" name="Ink 142">
                <a:extLst>
                  <a:ext uri="{FF2B5EF4-FFF2-40B4-BE49-F238E27FC236}">
                    <a16:creationId xmlns:a16="http://schemas.microsoft.com/office/drawing/2014/main" id="{DC774016-C38B-26C3-BD5D-3AE0315BBADE}"/>
                  </a:ext>
                </a:extLst>
              </p14:cNvPr>
              <p14:cNvContentPartPr/>
              <p14:nvPr/>
            </p14:nvContentPartPr>
            <p14:xfrm>
              <a:off x="8694683" y="3113479"/>
              <a:ext cx="360" cy="360"/>
            </p14:xfrm>
          </p:contentPart>
        </mc:Choice>
        <mc:Fallback xmlns="">
          <p:pic>
            <p:nvPicPr>
              <p:cNvPr id="143" name="Ink 142">
                <a:extLst>
                  <a:ext uri="{FF2B5EF4-FFF2-40B4-BE49-F238E27FC236}">
                    <a16:creationId xmlns:a16="http://schemas.microsoft.com/office/drawing/2014/main" id="{DC774016-C38B-26C3-BD5D-3AE0315BBADE}"/>
                  </a:ext>
                </a:extLst>
              </p:cNvPr>
              <p:cNvPicPr/>
              <p:nvPr/>
            </p:nvPicPr>
            <p:blipFill>
              <a:blip r:embed="rId23"/>
              <a:stretch>
                <a:fillRect/>
              </a:stretch>
            </p:blipFill>
            <p:spPr>
              <a:xfrm>
                <a:off x="8686043" y="310447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45" name="Ink 144">
                <a:extLst>
                  <a:ext uri="{FF2B5EF4-FFF2-40B4-BE49-F238E27FC236}">
                    <a16:creationId xmlns:a16="http://schemas.microsoft.com/office/drawing/2014/main" id="{01B96EBD-60AB-2A54-E231-BA8548F6E7EF}"/>
                  </a:ext>
                </a:extLst>
              </p14:cNvPr>
              <p14:cNvContentPartPr/>
              <p14:nvPr/>
            </p14:nvContentPartPr>
            <p14:xfrm>
              <a:off x="8710163" y="3073519"/>
              <a:ext cx="1268640" cy="254160"/>
            </p14:xfrm>
          </p:contentPart>
        </mc:Choice>
        <mc:Fallback xmlns="">
          <p:pic>
            <p:nvPicPr>
              <p:cNvPr id="145" name="Ink 144">
                <a:extLst>
                  <a:ext uri="{FF2B5EF4-FFF2-40B4-BE49-F238E27FC236}">
                    <a16:creationId xmlns:a16="http://schemas.microsoft.com/office/drawing/2014/main" id="{01B96EBD-60AB-2A54-E231-BA8548F6E7EF}"/>
                  </a:ext>
                </a:extLst>
              </p:cNvPr>
              <p:cNvPicPr/>
              <p:nvPr/>
            </p:nvPicPr>
            <p:blipFill>
              <a:blip r:embed="rId39"/>
              <a:stretch>
                <a:fillRect/>
              </a:stretch>
            </p:blipFill>
            <p:spPr>
              <a:xfrm>
                <a:off x="8701523" y="3064879"/>
                <a:ext cx="128628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47" name="Ink 146">
                <a:extLst>
                  <a:ext uri="{FF2B5EF4-FFF2-40B4-BE49-F238E27FC236}">
                    <a16:creationId xmlns:a16="http://schemas.microsoft.com/office/drawing/2014/main" id="{016BED34-6730-1190-0E7F-9DD081025F3C}"/>
                  </a:ext>
                </a:extLst>
              </p14:cNvPr>
              <p14:cNvContentPartPr/>
              <p14:nvPr/>
            </p14:nvContentPartPr>
            <p14:xfrm>
              <a:off x="8702603" y="3113479"/>
              <a:ext cx="1282680" cy="1068480"/>
            </p14:xfrm>
          </p:contentPart>
        </mc:Choice>
        <mc:Fallback xmlns="">
          <p:pic>
            <p:nvPicPr>
              <p:cNvPr id="147" name="Ink 146">
                <a:extLst>
                  <a:ext uri="{FF2B5EF4-FFF2-40B4-BE49-F238E27FC236}">
                    <a16:creationId xmlns:a16="http://schemas.microsoft.com/office/drawing/2014/main" id="{016BED34-6730-1190-0E7F-9DD081025F3C}"/>
                  </a:ext>
                </a:extLst>
              </p:cNvPr>
              <p:cNvPicPr/>
              <p:nvPr/>
            </p:nvPicPr>
            <p:blipFill>
              <a:blip r:embed="rId41"/>
              <a:stretch>
                <a:fillRect/>
              </a:stretch>
            </p:blipFill>
            <p:spPr>
              <a:xfrm>
                <a:off x="8693603" y="3104479"/>
                <a:ext cx="1300320" cy="10861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49" name="Ink 148">
                <a:extLst>
                  <a:ext uri="{FF2B5EF4-FFF2-40B4-BE49-F238E27FC236}">
                    <a16:creationId xmlns:a16="http://schemas.microsoft.com/office/drawing/2014/main" id="{0C277506-A484-C569-3AB6-F2372AA0E8D5}"/>
                  </a:ext>
                </a:extLst>
              </p14:cNvPr>
              <p14:cNvContentPartPr/>
              <p14:nvPr/>
            </p14:nvContentPartPr>
            <p14:xfrm>
              <a:off x="8726003" y="3009079"/>
              <a:ext cx="1235160" cy="633240"/>
            </p14:xfrm>
          </p:contentPart>
        </mc:Choice>
        <mc:Fallback xmlns="">
          <p:pic>
            <p:nvPicPr>
              <p:cNvPr id="149" name="Ink 148">
                <a:extLst>
                  <a:ext uri="{FF2B5EF4-FFF2-40B4-BE49-F238E27FC236}">
                    <a16:creationId xmlns:a16="http://schemas.microsoft.com/office/drawing/2014/main" id="{0C277506-A484-C569-3AB6-F2372AA0E8D5}"/>
                  </a:ext>
                </a:extLst>
              </p:cNvPr>
              <p:cNvPicPr/>
              <p:nvPr/>
            </p:nvPicPr>
            <p:blipFill>
              <a:blip r:embed="rId43"/>
              <a:stretch>
                <a:fillRect/>
              </a:stretch>
            </p:blipFill>
            <p:spPr>
              <a:xfrm>
                <a:off x="8717003" y="3000079"/>
                <a:ext cx="1252800" cy="6508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51" name="Ink 150">
                <a:extLst>
                  <a:ext uri="{FF2B5EF4-FFF2-40B4-BE49-F238E27FC236}">
                    <a16:creationId xmlns:a16="http://schemas.microsoft.com/office/drawing/2014/main" id="{CCDE30EE-5D04-9E23-7F8F-18F45F12D096}"/>
                  </a:ext>
                </a:extLst>
              </p14:cNvPr>
              <p14:cNvContentPartPr/>
              <p14:nvPr/>
            </p14:nvContentPartPr>
            <p14:xfrm>
              <a:off x="8710163" y="3350359"/>
              <a:ext cx="1221120" cy="331200"/>
            </p14:xfrm>
          </p:contentPart>
        </mc:Choice>
        <mc:Fallback xmlns="">
          <p:pic>
            <p:nvPicPr>
              <p:cNvPr id="151" name="Ink 150">
                <a:extLst>
                  <a:ext uri="{FF2B5EF4-FFF2-40B4-BE49-F238E27FC236}">
                    <a16:creationId xmlns:a16="http://schemas.microsoft.com/office/drawing/2014/main" id="{CCDE30EE-5D04-9E23-7F8F-18F45F12D096}"/>
                  </a:ext>
                </a:extLst>
              </p:cNvPr>
              <p:cNvPicPr/>
              <p:nvPr/>
            </p:nvPicPr>
            <p:blipFill>
              <a:blip r:embed="rId45"/>
              <a:stretch>
                <a:fillRect/>
              </a:stretch>
            </p:blipFill>
            <p:spPr>
              <a:xfrm>
                <a:off x="8701523" y="3341359"/>
                <a:ext cx="123876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27" name="Ink 126">
                <a:extLst>
                  <a:ext uri="{FF2B5EF4-FFF2-40B4-BE49-F238E27FC236}">
                    <a16:creationId xmlns:a16="http://schemas.microsoft.com/office/drawing/2014/main" id="{E09D4A1C-803E-6A62-219C-9C5D53CD17F2}"/>
                  </a:ext>
                </a:extLst>
              </p14:cNvPr>
              <p14:cNvContentPartPr/>
              <p14:nvPr/>
            </p14:nvContentPartPr>
            <p14:xfrm>
              <a:off x="8466083" y="3468439"/>
              <a:ext cx="8640" cy="325440"/>
            </p14:xfrm>
          </p:contentPart>
        </mc:Choice>
        <mc:Fallback xmlns="">
          <p:pic>
            <p:nvPicPr>
              <p:cNvPr id="127" name="Ink 126">
                <a:extLst>
                  <a:ext uri="{FF2B5EF4-FFF2-40B4-BE49-F238E27FC236}">
                    <a16:creationId xmlns:a16="http://schemas.microsoft.com/office/drawing/2014/main" id="{E09D4A1C-803E-6A62-219C-9C5D53CD17F2}"/>
                  </a:ext>
                </a:extLst>
              </p:cNvPr>
              <p:cNvPicPr/>
              <p:nvPr/>
            </p:nvPicPr>
            <p:blipFill>
              <a:blip r:embed="rId47"/>
              <a:stretch>
                <a:fillRect/>
              </a:stretch>
            </p:blipFill>
            <p:spPr>
              <a:xfrm>
                <a:off x="8457083" y="3459439"/>
                <a:ext cx="2628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28" name="Ink 127">
                <a:extLst>
                  <a:ext uri="{FF2B5EF4-FFF2-40B4-BE49-F238E27FC236}">
                    <a16:creationId xmlns:a16="http://schemas.microsoft.com/office/drawing/2014/main" id="{8E793CC3-65F9-FC75-6A54-EEC0627F593E}"/>
                  </a:ext>
                </a:extLst>
              </p14:cNvPr>
              <p14:cNvContentPartPr/>
              <p14:nvPr/>
            </p14:nvContentPartPr>
            <p14:xfrm>
              <a:off x="8442323" y="3460519"/>
              <a:ext cx="158760" cy="317520"/>
            </p14:xfrm>
          </p:contentPart>
        </mc:Choice>
        <mc:Fallback xmlns="">
          <p:pic>
            <p:nvPicPr>
              <p:cNvPr id="128" name="Ink 127">
                <a:extLst>
                  <a:ext uri="{FF2B5EF4-FFF2-40B4-BE49-F238E27FC236}">
                    <a16:creationId xmlns:a16="http://schemas.microsoft.com/office/drawing/2014/main" id="{8E793CC3-65F9-FC75-6A54-EEC0627F593E}"/>
                  </a:ext>
                </a:extLst>
              </p:cNvPr>
              <p:cNvPicPr/>
              <p:nvPr/>
            </p:nvPicPr>
            <p:blipFill>
              <a:blip r:embed="rId49"/>
              <a:stretch>
                <a:fillRect/>
              </a:stretch>
            </p:blipFill>
            <p:spPr>
              <a:xfrm>
                <a:off x="8433323" y="3451519"/>
                <a:ext cx="17640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29" name="Ink 128">
                <a:extLst>
                  <a:ext uri="{FF2B5EF4-FFF2-40B4-BE49-F238E27FC236}">
                    <a16:creationId xmlns:a16="http://schemas.microsoft.com/office/drawing/2014/main" id="{8E8EDC6D-0FC7-AF8C-70AA-58100BD10162}"/>
                  </a:ext>
                </a:extLst>
              </p14:cNvPr>
              <p14:cNvContentPartPr/>
              <p14:nvPr/>
            </p14:nvContentPartPr>
            <p14:xfrm>
              <a:off x="8393363" y="4012039"/>
              <a:ext cx="264960" cy="182520"/>
            </p14:xfrm>
          </p:contentPart>
        </mc:Choice>
        <mc:Fallback xmlns="">
          <p:pic>
            <p:nvPicPr>
              <p:cNvPr id="129" name="Ink 128">
                <a:extLst>
                  <a:ext uri="{FF2B5EF4-FFF2-40B4-BE49-F238E27FC236}">
                    <a16:creationId xmlns:a16="http://schemas.microsoft.com/office/drawing/2014/main" id="{8E8EDC6D-0FC7-AF8C-70AA-58100BD10162}"/>
                  </a:ext>
                </a:extLst>
              </p:cNvPr>
              <p:cNvPicPr/>
              <p:nvPr/>
            </p:nvPicPr>
            <p:blipFill>
              <a:blip r:embed="rId51"/>
              <a:stretch>
                <a:fillRect/>
              </a:stretch>
            </p:blipFill>
            <p:spPr>
              <a:xfrm>
                <a:off x="8384723" y="4003399"/>
                <a:ext cx="28260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31" name="Ink 130">
                <a:extLst>
                  <a:ext uri="{FF2B5EF4-FFF2-40B4-BE49-F238E27FC236}">
                    <a16:creationId xmlns:a16="http://schemas.microsoft.com/office/drawing/2014/main" id="{1DE71EB4-15E2-3431-81AB-6A56F914659F}"/>
                  </a:ext>
                </a:extLst>
              </p14:cNvPr>
              <p14:cNvContentPartPr/>
              <p14:nvPr/>
            </p14:nvContentPartPr>
            <p14:xfrm>
              <a:off x="10105523" y="2924119"/>
              <a:ext cx="360" cy="173160"/>
            </p14:xfrm>
          </p:contentPart>
        </mc:Choice>
        <mc:Fallback xmlns="">
          <p:pic>
            <p:nvPicPr>
              <p:cNvPr id="131" name="Ink 130">
                <a:extLst>
                  <a:ext uri="{FF2B5EF4-FFF2-40B4-BE49-F238E27FC236}">
                    <a16:creationId xmlns:a16="http://schemas.microsoft.com/office/drawing/2014/main" id="{1DE71EB4-15E2-3431-81AB-6A56F914659F}"/>
                  </a:ext>
                </a:extLst>
              </p:cNvPr>
              <p:cNvPicPr/>
              <p:nvPr/>
            </p:nvPicPr>
            <p:blipFill>
              <a:blip r:embed="rId53"/>
              <a:stretch>
                <a:fillRect/>
              </a:stretch>
            </p:blipFill>
            <p:spPr>
              <a:xfrm>
                <a:off x="10096523" y="2915479"/>
                <a:ext cx="180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34" name="Ink 133">
                <a:extLst>
                  <a:ext uri="{FF2B5EF4-FFF2-40B4-BE49-F238E27FC236}">
                    <a16:creationId xmlns:a16="http://schemas.microsoft.com/office/drawing/2014/main" id="{4FA2B9F1-344A-71B5-D9EB-D35B8D12F2F6}"/>
                  </a:ext>
                </a:extLst>
              </p14:cNvPr>
              <p14:cNvContentPartPr/>
              <p14:nvPr/>
            </p14:nvContentPartPr>
            <p14:xfrm>
              <a:off x="10026323" y="4114639"/>
              <a:ext cx="142200" cy="192240"/>
            </p14:xfrm>
          </p:contentPart>
        </mc:Choice>
        <mc:Fallback xmlns="">
          <p:pic>
            <p:nvPicPr>
              <p:cNvPr id="134" name="Ink 133">
                <a:extLst>
                  <a:ext uri="{FF2B5EF4-FFF2-40B4-BE49-F238E27FC236}">
                    <a16:creationId xmlns:a16="http://schemas.microsoft.com/office/drawing/2014/main" id="{4FA2B9F1-344A-71B5-D9EB-D35B8D12F2F6}"/>
                  </a:ext>
                </a:extLst>
              </p:cNvPr>
              <p:cNvPicPr/>
              <p:nvPr/>
            </p:nvPicPr>
            <p:blipFill>
              <a:blip r:embed="rId55"/>
              <a:stretch>
                <a:fillRect/>
              </a:stretch>
            </p:blipFill>
            <p:spPr>
              <a:xfrm>
                <a:off x="10017323" y="4105639"/>
                <a:ext cx="15984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35" name="Ink 134">
                <a:extLst>
                  <a:ext uri="{FF2B5EF4-FFF2-40B4-BE49-F238E27FC236}">
                    <a16:creationId xmlns:a16="http://schemas.microsoft.com/office/drawing/2014/main" id="{2DB13564-3A0E-B329-C0E6-DB1626231E8A}"/>
                  </a:ext>
                </a:extLst>
              </p14:cNvPr>
              <p14:cNvContentPartPr/>
              <p14:nvPr/>
            </p14:nvContentPartPr>
            <p14:xfrm>
              <a:off x="10090043" y="4146319"/>
              <a:ext cx="63000" cy="197280"/>
            </p14:xfrm>
          </p:contentPart>
        </mc:Choice>
        <mc:Fallback xmlns="">
          <p:pic>
            <p:nvPicPr>
              <p:cNvPr id="135" name="Ink 134">
                <a:extLst>
                  <a:ext uri="{FF2B5EF4-FFF2-40B4-BE49-F238E27FC236}">
                    <a16:creationId xmlns:a16="http://schemas.microsoft.com/office/drawing/2014/main" id="{2DB13564-3A0E-B329-C0E6-DB1626231E8A}"/>
                  </a:ext>
                </a:extLst>
              </p:cNvPr>
              <p:cNvPicPr/>
              <p:nvPr/>
            </p:nvPicPr>
            <p:blipFill>
              <a:blip r:embed="rId57"/>
              <a:stretch>
                <a:fillRect/>
              </a:stretch>
            </p:blipFill>
            <p:spPr>
              <a:xfrm>
                <a:off x="10081403" y="4137319"/>
                <a:ext cx="8064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22" name="Ink 121">
                <a:extLst>
                  <a:ext uri="{FF2B5EF4-FFF2-40B4-BE49-F238E27FC236}">
                    <a16:creationId xmlns:a16="http://schemas.microsoft.com/office/drawing/2014/main" id="{C2E38B0A-EE5D-3A19-5141-6688F191F17C}"/>
                  </a:ext>
                </a:extLst>
              </p14:cNvPr>
              <p14:cNvContentPartPr/>
              <p14:nvPr/>
            </p14:nvContentPartPr>
            <p14:xfrm>
              <a:off x="8449523" y="3010879"/>
              <a:ext cx="33120" cy="268200"/>
            </p14:xfrm>
          </p:contentPart>
        </mc:Choice>
        <mc:Fallback xmlns="">
          <p:pic>
            <p:nvPicPr>
              <p:cNvPr id="122" name="Ink 121">
                <a:extLst>
                  <a:ext uri="{FF2B5EF4-FFF2-40B4-BE49-F238E27FC236}">
                    <a16:creationId xmlns:a16="http://schemas.microsoft.com/office/drawing/2014/main" id="{C2E38B0A-EE5D-3A19-5141-6688F191F17C}"/>
                  </a:ext>
                </a:extLst>
              </p:cNvPr>
              <p:cNvPicPr/>
              <p:nvPr/>
            </p:nvPicPr>
            <p:blipFill>
              <a:blip r:embed="rId59"/>
              <a:stretch>
                <a:fillRect/>
              </a:stretch>
            </p:blipFill>
            <p:spPr>
              <a:xfrm>
                <a:off x="8440523" y="3002239"/>
                <a:ext cx="5076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23" name="Ink 122">
                <a:extLst>
                  <a:ext uri="{FF2B5EF4-FFF2-40B4-BE49-F238E27FC236}">
                    <a16:creationId xmlns:a16="http://schemas.microsoft.com/office/drawing/2014/main" id="{60B880A4-BAF7-6C74-2B4E-0627C02D66B6}"/>
                  </a:ext>
                </a:extLst>
              </p14:cNvPr>
              <p14:cNvContentPartPr/>
              <p14:nvPr/>
            </p14:nvContentPartPr>
            <p14:xfrm>
              <a:off x="8489483" y="3003319"/>
              <a:ext cx="101520" cy="245160"/>
            </p14:xfrm>
          </p:contentPart>
        </mc:Choice>
        <mc:Fallback xmlns="">
          <p:pic>
            <p:nvPicPr>
              <p:cNvPr id="123" name="Ink 122">
                <a:extLst>
                  <a:ext uri="{FF2B5EF4-FFF2-40B4-BE49-F238E27FC236}">
                    <a16:creationId xmlns:a16="http://schemas.microsoft.com/office/drawing/2014/main" id="{60B880A4-BAF7-6C74-2B4E-0627C02D66B6}"/>
                  </a:ext>
                </a:extLst>
              </p:cNvPr>
              <p:cNvPicPr/>
              <p:nvPr/>
            </p:nvPicPr>
            <p:blipFill>
              <a:blip r:embed="rId61"/>
              <a:stretch>
                <a:fillRect/>
              </a:stretch>
            </p:blipFill>
            <p:spPr>
              <a:xfrm>
                <a:off x="8480843" y="2994319"/>
                <a:ext cx="11916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25" name="Ink 124">
                <a:extLst>
                  <a:ext uri="{FF2B5EF4-FFF2-40B4-BE49-F238E27FC236}">
                    <a16:creationId xmlns:a16="http://schemas.microsoft.com/office/drawing/2014/main" id="{E2D263E1-6753-CB83-5348-6DE92F061A29}"/>
                  </a:ext>
                </a:extLst>
              </p14:cNvPr>
              <p14:cNvContentPartPr/>
              <p14:nvPr/>
            </p14:nvContentPartPr>
            <p14:xfrm>
              <a:off x="8497403" y="3160639"/>
              <a:ext cx="75600" cy="19440"/>
            </p14:xfrm>
          </p:contentPart>
        </mc:Choice>
        <mc:Fallback xmlns="">
          <p:pic>
            <p:nvPicPr>
              <p:cNvPr id="125" name="Ink 124">
                <a:extLst>
                  <a:ext uri="{FF2B5EF4-FFF2-40B4-BE49-F238E27FC236}">
                    <a16:creationId xmlns:a16="http://schemas.microsoft.com/office/drawing/2014/main" id="{E2D263E1-6753-CB83-5348-6DE92F061A29}"/>
                  </a:ext>
                </a:extLst>
              </p:cNvPr>
              <p:cNvPicPr/>
              <p:nvPr/>
            </p:nvPicPr>
            <p:blipFill>
              <a:blip r:embed="rId63"/>
              <a:stretch>
                <a:fillRect/>
              </a:stretch>
            </p:blipFill>
            <p:spPr>
              <a:xfrm>
                <a:off x="8488403" y="3151999"/>
                <a:ext cx="9324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53" name="Ink 152">
                <a:extLst>
                  <a:ext uri="{FF2B5EF4-FFF2-40B4-BE49-F238E27FC236}">
                    <a16:creationId xmlns:a16="http://schemas.microsoft.com/office/drawing/2014/main" id="{478B58E0-CDBE-7016-6ED7-58772C9F611F}"/>
                  </a:ext>
                </a:extLst>
              </p14:cNvPr>
              <p14:cNvContentPartPr/>
              <p14:nvPr/>
            </p14:nvContentPartPr>
            <p14:xfrm>
              <a:off x="8678843" y="4035439"/>
              <a:ext cx="1229040" cy="167760"/>
            </p14:xfrm>
          </p:contentPart>
        </mc:Choice>
        <mc:Fallback xmlns="">
          <p:pic>
            <p:nvPicPr>
              <p:cNvPr id="153" name="Ink 152">
                <a:extLst>
                  <a:ext uri="{FF2B5EF4-FFF2-40B4-BE49-F238E27FC236}">
                    <a16:creationId xmlns:a16="http://schemas.microsoft.com/office/drawing/2014/main" id="{478B58E0-CDBE-7016-6ED7-58772C9F611F}"/>
                  </a:ext>
                </a:extLst>
              </p:cNvPr>
              <p:cNvPicPr/>
              <p:nvPr/>
            </p:nvPicPr>
            <p:blipFill>
              <a:blip r:embed="rId65"/>
              <a:stretch>
                <a:fillRect/>
              </a:stretch>
            </p:blipFill>
            <p:spPr>
              <a:xfrm>
                <a:off x="8669843" y="4026799"/>
                <a:ext cx="1246680" cy="185400"/>
              </a:xfrm>
              <a:prstGeom prst="rect">
                <a:avLst/>
              </a:prstGeom>
            </p:spPr>
          </p:pic>
        </mc:Fallback>
      </mc:AlternateContent>
      <p:grpSp>
        <p:nvGrpSpPr>
          <p:cNvPr id="156" name="Group 155">
            <a:extLst>
              <a:ext uri="{FF2B5EF4-FFF2-40B4-BE49-F238E27FC236}">
                <a16:creationId xmlns:a16="http://schemas.microsoft.com/office/drawing/2014/main" id="{C0CB1431-1D7F-FC97-21EB-C6C7326E7C61}"/>
              </a:ext>
            </a:extLst>
          </p:cNvPr>
          <p:cNvGrpSpPr/>
          <p:nvPr/>
        </p:nvGrpSpPr>
        <p:grpSpPr>
          <a:xfrm>
            <a:off x="10002563" y="3255319"/>
            <a:ext cx="270720" cy="704160"/>
            <a:chOff x="10002563" y="3255319"/>
            <a:chExt cx="270720" cy="704160"/>
          </a:xfrm>
        </p:grpSpPr>
        <mc:AlternateContent xmlns:mc="http://schemas.openxmlformats.org/markup-compatibility/2006" xmlns:p14="http://schemas.microsoft.com/office/powerpoint/2010/main">
          <mc:Choice Requires="p14">
            <p:contentPart p14:bwMode="auto" r:id="rId66">
              <p14:nvContentPartPr>
                <p14:cNvPr id="132" name="Ink 131">
                  <a:extLst>
                    <a:ext uri="{FF2B5EF4-FFF2-40B4-BE49-F238E27FC236}">
                      <a16:creationId xmlns:a16="http://schemas.microsoft.com/office/drawing/2014/main" id="{5ADEE274-D3BA-76C9-413F-2B2DA61AFA98}"/>
                    </a:ext>
                  </a:extLst>
                </p14:cNvPr>
                <p14:cNvContentPartPr/>
                <p14:nvPr/>
              </p14:nvContentPartPr>
              <p14:xfrm>
                <a:off x="10043603" y="3255319"/>
                <a:ext cx="129240" cy="216360"/>
              </p14:xfrm>
            </p:contentPart>
          </mc:Choice>
          <mc:Fallback xmlns="">
            <p:pic>
              <p:nvPicPr>
                <p:cNvPr id="132" name="Ink 131">
                  <a:extLst>
                    <a:ext uri="{FF2B5EF4-FFF2-40B4-BE49-F238E27FC236}">
                      <a16:creationId xmlns:a16="http://schemas.microsoft.com/office/drawing/2014/main" id="{5ADEE274-D3BA-76C9-413F-2B2DA61AFA98}"/>
                    </a:ext>
                  </a:extLst>
                </p:cNvPr>
                <p:cNvPicPr/>
                <p:nvPr/>
              </p:nvPicPr>
              <p:blipFill>
                <a:blip r:embed="rId67"/>
                <a:stretch>
                  <a:fillRect/>
                </a:stretch>
              </p:blipFill>
              <p:spPr>
                <a:xfrm>
                  <a:off x="10034603" y="3246319"/>
                  <a:ext cx="14688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33" name="Ink 132">
                  <a:extLst>
                    <a:ext uri="{FF2B5EF4-FFF2-40B4-BE49-F238E27FC236}">
                      <a16:creationId xmlns:a16="http://schemas.microsoft.com/office/drawing/2014/main" id="{0AF22B59-0834-8124-EBF5-9E002A09B2AE}"/>
                    </a:ext>
                  </a:extLst>
                </p14:cNvPr>
                <p14:cNvContentPartPr/>
                <p14:nvPr/>
              </p14:nvContentPartPr>
              <p14:xfrm>
                <a:off x="10045763" y="3727999"/>
                <a:ext cx="108720" cy="199800"/>
              </p14:xfrm>
            </p:contentPart>
          </mc:Choice>
          <mc:Fallback xmlns="">
            <p:pic>
              <p:nvPicPr>
                <p:cNvPr id="133" name="Ink 132">
                  <a:extLst>
                    <a:ext uri="{FF2B5EF4-FFF2-40B4-BE49-F238E27FC236}">
                      <a16:creationId xmlns:a16="http://schemas.microsoft.com/office/drawing/2014/main" id="{0AF22B59-0834-8124-EBF5-9E002A09B2AE}"/>
                    </a:ext>
                  </a:extLst>
                </p:cNvPr>
                <p:cNvPicPr/>
                <p:nvPr/>
              </p:nvPicPr>
              <p:blipFill>
                <a:blip r:embed="rId69"/>
                <a:stretch>
                  <a:fillRect/>
                </a:stretch>
              </p:blipFill>
              <p:spPr>
                <a:xfrm>
                  <a:off x="10036763" y="3718999"/>
                  <a:ext cx="12636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55" name="Ink 154">
                  <a:extLst>
                    <a:ext uri="{FF2B5EF4-FFF2-40B4-BE49-F238E27FC236}">
                      <a16:creationId xmlns:a16="http://schemas.microsoft.com/office/drawing/2014/main" id="{62DFCD42-8B6D-C541-11BE-CE92C2476108}"/>
                    </a:ext>
                  </a:extLst>
                </p14:cNvPr>
                <p14:cNvContentPartPr/>
                <p14:nvPr/>
              </p14:nvContentPartPr>
              <p14:xfrm>
                <a:off x="10002563" y="3570679"/>
                <a:ext cx="270720" cy="388800"/>
              </p14:xfrm>
            </p:contentPart>
          </mc:Choice>
          <mc:Fallback xmlns="">
            <p:pic>
              <p:nvPicPr>
                <p:cNvPr id="155" name="Ink 154">
                  <a:extLst>
                    <a:ext uri="{FF2B5EF4-FFF2-40B4-BE49-F238E27FC236}">
                      <a16:creationId xmlns:a16="http://schemas.microsoft.com/office/drawing/2014/main" id="{62DFCD42-8B6D-C541-11BE-CE92C2476108}"/>
                    </a:ext>
                  </a:extLst>
                </p:cNvPr>
                <p:cNvPicPr/>
                <p:nvPr/>
              </p:nvPicPr>
              <p:blipFill>
                <a:blip r:embed="rId71"/>
                <a:stretch>
                  <a:fillRect/>
                </a:stretch>
              </p:blipFill>
              <p:spPr>
                <a:xfrm>
                  <a:off x="9993563" y="3561679"/>
                  <a:ext cx="288360" cy="406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2">
            <p14:nvContentPartPr>
              <p14:cNvPr id="157" name="Ink 156">
                <a:extLst>
                  <a:ext uri="{FF2B5EF4-FFF2-40B4-BE49-F238E27FC236}">
                    <a16:creationId xmlns:a16="http://schemas.microsoft.com/office/drawing/2014/main" id="{6596A9BC-6564-3740-6562-BAE07EC2BDF2}"/>
                  </a:ext>
                </a:extLst>
              </p14:cNvPr>
              <p14:cNvContentPartPr/>
              <p14:nvPr/>
            </p14:nvContentPartPr>
            <p14:xfrm>
              <a:off x="8994203" y="4611439"/>
              <a:ext cx="360" cy="360"/>
            </p14:xfrm>
          </p:contentPart>
        </mc:Choice>
        <mc:Fallback xmlns="">
          <p:pic>
            <p:nvPicPr>
              <p:cNvPr id="157" name="Ink 156">
                <a:extLst>
                  <a:ext uri="{FF2B5EF4-FFF2-40B4-BE49-F238E27FC236}">
                    <a16:creationId xmlns:a16="http://schemas.microsoft.com/office/drawing/2014/main" id="{6596A9BC-6564-3740-6562-BAE07EC2BDF2}"/>
                  </a:ext>
                </a:extLst>
              </p:cNvPr>
              <p:cNvPicPr/>
              <p:nvPr/>
            </p:nvPicPr>
            <p:blipFill>
              <a:blip r:embed="rId23"/>
              <a:stretch>
                <a:fillRect/>
              </a:stretch>
            </p:blipFill>
            <p:spPr>
              <a:xfrm>
                <a:off x="8985203" y="4602439"/>
                <a:ext cx="18000" cy="18000"/>
              </a:xfrm>
              <a:prstGeom prst="rect">
                <a:avLst/>
              </a:prstGeom>
            </p:spPr>
          </p:pic>
        </mc:Fallback>
      </mc:AlternateContent>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60</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414" name="Shape 414"/>
          <p:cNvPicPr preferRelativeResize="0"/>
          <p:nvPr/>
        </p:nvPicPr>
        <p:blipFill rotWithShape="1">
          <a:blip r:embed="rId3">
            <a:alphaModFix/>
          </a:blip>
          <a:srcRect/>
          <a:stretch/>
        </p:blipFill>
        <p:spPr>
          <a:xfrm>
            <a:off x="381000" y="857250"/>
            <a:ext cx="8153399" cy="2270521"/>
          </a:xfrm>
          <a:prstGeom prst="rect">
            <a:avLst/>
          </a:prstGeom>
          <a:noFill/>
          <a:ln>
            <a:noFill/>
          </a:ln>
        </p:spPr>
      </p:pic>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61</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420" name="Shape 420"/>
          <p:cNvPicPr preferRelativeResize="0"/>
          <p:nvPr/>
        </p:nvPicPr>
        <p:blipFill rotWithShape="1">
          <a:blip r:embed="rId3">
            <a:alphaModFix/>
          </a:blip>
          <a:srcRect/>
          <a:stretch/>
        </p:blipFill>
        <p:spPr>
          <a:xfrm>
            <a:off x="685800" y="571500"/>
            <a:ext cx="8153399" cy="3043237"/>
          </a:xfrm>
          <a:prstGeom prst="rect">
            <a:avLst/>
          </a:prstGeom>
          <a:noFill/>
          <a:ln>
            <a:noFill/>
          </a:ln>
        </p:spPr>
      </p:pic>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62</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426" name="Shape 426"/>
          <p:cNvPicPr preferRelativeResize="0"/>
          <p:nvPr/>
        </p:nvPicPr>
        <p:blipFill rotWithShape="1">
          <a:blip r:embed="rId3">
            <a:alphaModFix/>
          </a:blip>
          <a:srcRect/>
          <a:stretch/>
        </p:blipFill>
        <p:spPr>
          <a:xfrm>
            <a:off x="381000" y="171450"/>
            <a:ext cx="7239000" cy="4813696"/>
          </a:xfrm>
          <a:prstGeom prst="rect">
            <a:avLst/>
          </a:prstGeom>
          <a:noFill/>
          <a:ln>
            <a:noFill/>
          </a:ln>
        </p:spPr>
      </p:pic>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63</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432" name="Shape 432"/>
          <p:cNvPicPr preferRelativeResize="0"/>
          <p:nvPr/>
        </p:nvPicPr>
        <p:blipFill rotWithShape="1">
          <a:blip r:embed="rId3">
            <a:alphaModFix/>
          </a:blip>
          <a:srcRect/>
          <a:stretch/>
        </p:blipFill>
        <p:spPr>
          <a:xfrm>
            <a:off x="304800" y="685800"/>
            <a:ext cx="8229600" cy="3467099"/>
          </a:xfrm>
          <a:prstGeom prst="rect">
            <a:avLst/>
          </a:prstGeom>
          <a:noFill/>
          <a:ln>
            <a:noFill/>
          </a:ln>
        </p:spPr>
      </p:pic>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64</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438" name="Shape 438"/>
          <p:cNvPicPr preferRelativeResize="0"/>
          <p:nvPr/>
        </p:nvPicPr>
        <p:blipFill rotWithShape="1">
          <a:blip r:embed="rId3">
            <a:alphaModFix/>
          </a:blip>
          <a:srcRect/>
          <a:stretch/>
        </p:blipFill>
        <p:spPr>
          <a:xfrm>
            <a:off x="533400" y="285750"/>
            <a:ext cx="8001000" cy="4682727"/>
          </a:xfrm>
          <a:prstGeom prst="rect">
            <a:avLst/>
          </a:prstGeom>
          <a:noFill/>
          <a:ln>
            <a:noFill/>
          </a:ln>
        </p:spPr>
      </p:pic>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65</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444" name="Shape 444"/>
          <p:cNvPicPr preferRelativeResize="0"/>
          <p:nvPr/>
        </p:nvPicPr>
        <p:blipFill rotWithShape="1">
          <a:blip r:embed="rId3">
            <a:alphaModFix/>
          </a:blip>
          <a:srcRect/>
          <a:stretch/>
        </p:blipFill>
        <p:spPr>
          <a:xfrm>
            <a:off x="381000" y="857250"/>
            <a:ext cx="8229600" cy="1663302"/>
          </a:xfrm>
          <a:prstGeom prst="rect">
            <a:avLst/>
          </a:prstGeom>
          <a:noFill/>
          <a:ln>
            <a:noFill/>
          </a:ln>
        </p:spPr>
      </p:pic>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66</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450" name="Shape 450"/>
          <p:cNvPicPr preferRelativeResize="0"/>
          <p:nvPr/>
        </p:nvPicPr>
        <p:blipFill rotWithShape="1">
          <a:blip r:embed="rId3">
            <a:alphaModFix/>
          </a:blip>
          <a:srcRect/>
          <a:stretch/>
        </p:blipFill>
        <p:spPr>
          <a:xfrm>
            <a:off x="457200" y="1028700"/>
            <a:ext cx="8229600" cy="2170508"/>
          </a:xfrm>
          <a:prstGeom prst="rect">
            <a:avLst/>
          </a:prstGeom>
          <a:noFill/>
          <a:ln>
            <a:noFill/>
          </a:ln>
        </p:spPr>
      </p:pic>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67</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456" name="Shape 456"/>
          <p:cNvPicPr preferRelativeResize="0"/>
          <p:nvPr/>
        </p:nvPicPr>
        <p:blipFill rotWithShape="1">
          <a:blip r:embed="rId3">
            <a:alphaModFix/>
          </a:blip>
          <a:srcRect/>
          <a:stretch/>
        </p:blipFill>
        <p:spPr>
          <a:xfrm>
            <a:off x="457200" y="285750"/>
            <a:ext cx="7924799" cy="451604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13" name="Ink 12">
                <a:extLst>
                  <a:ext uri="{FF2B5EF4-FFF2-40B4-BE49-F238E27FC236}">
                    <a16:creationId xmlns:a16="http://schemas.microsoft.com/office/drawing/2014/main" id="{34EAACCF-DA75-889D-981B-0287D8DD707D}"/>
                  </a:ext>
                </a:extLst>
              </p14:cNvPr>
              <p14:cNvContentPartPr/>
              <p14:nvPr/>
            </p14:nvContentPartPr>
            <p14:xfrm>
              <a:off x="8087723" y="558919"/>
              <a:ext cx="685800" cy="8640"/>
            </p14:xfrm>
          </p:contentPart>
        </mc:Choice>
        <mc:Fallback>
          <p:pic>
            <p:nvPicPr>
              <p:cNvPr id="13" name="Ink 12">
                <a:extLst>
                  <a:ext uri="{FF2B5EF4-FFF2-40B4-BE49-F238E27FC236}">
                    <a16:creationId xmlns:a16="http://schemas.microsoft.com/office/drawing/2014/main" id="{34EAACCF-DA75-889D-981B-0287D8DD707D}"/>
                  </a:ext>
                </a:extLst>
              </p:cNvPr>
              <p:cNvPicPr/>
              <p:nvPr/>
            </p:nvPicPr>
            <p:blipFill>
              <a:blip r:embed="rId5"/>
              <a:stretch>
                <a:fillRect/>
              </a:stretch>
            </p:blipFill>
            <p:spPr>
              <a:xfrm>
                <a:off x="8078723" y="549919"/>
                <a:ext cx="70344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21D17C4A-8ECD-32DA-7752-030CB1173B50}"/>
                  </a:ext>
                </a:extLst>
              </p14:cNvPr>
              <p14:cNvContentPartPr/>
              <p14:nvPr/>
            </p14:nvContentPartPr>
            <p14:xfrm>
              <a:off x="8142803" y="590959"/>
              <a:ext cx="360" cy="360"/>
            </p14:xfrm>
          </p:contentPart>
        </mc:Choice>
        <mc:Fallback>
          <p:pic>
            <p:nvPicPr>
              <p:cNvPr id="15" name="Ink 14">
                <a:extLst>
                  <a:ext uri="{FF2B5EF4-FFF2-40B4-BE49-F238E27FC236}">
                    <a16:creationId xmlns:a16="http://schemas.microsoft.com/office/drawing/2014/main" id="{21D17C4A-8ECD-32DA-7752-030CB1173B50}"/>
                  </a:ext>
                </a:extLst>
              </p:cNvPr>
              <p:cNvPicPr/>
              <p:nvPr/>
            </p:nvPicPr>
            <p:blipFill>
              <a:blip r:embed="rId7"/>
              <a:stretch>
                <a:fillRect/>
              </a:stretch>
            </p:blipFill>
            <p:spPr>
              <a:xfrm>
                <a:off x="8133803" y="58231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7" name="Ink 26">
                <a:extLst>
                  <a:ext uri="{FF2B5EF4-FFF2-40B4-BE49-F238E27FC236}">
                    <a16:creationId xmlns:a16="http://schemas.microsoft.com/office/drawing/2014/main" id="{53EBCFA7-39D8-8AA2-4285-25378385BF55}"/>
                  </a:ext>
                </a:extLst>
              </p14:cNvPr>
              <p14:cNvContentPartPr/>
              <p14:nvPr/>
            </p14:nvContentPartPr>
            <p14:xfrm>
              <a:off x="8954603" y="567199"/>
              <a:ext cx="733320" cy="176400"/>
            </p14:xfrm>
          </p:contentPart>
        </mc:Choice>
        <mc:Fallback>
          <p:pic>
            <p:nvPicPr>
              <p:cNvPr id="27" name="Ink 26">
                <a:extLst>
                  <a:ext uri="{FF2B5EF4-FFF2-40B4-BE49-F238E27FC236}">
                    <a16:creationId xmlns:a16="http://schemas.microsoft.com/office/drawing/2014/main" id="{53EBCFA7-39D8-8AA2-4285-25378385BF55}"/>
                  </a:ext>
                </a:extLst>
              </p:cNvPr>
              <p:cNvPicPr/>
              <p:nvPr/>
            </p:nvPicPr>
            <p:blipFill>
              <a:blip r:embed="rId9"/>
              <a:stretch>
                <a:fillRect/>
              </a:stretch>
            </p:blipFill>
            <p:spPr>
              <a:xfrm>
                <a:off x="8945963" y="558559"/>
                <a:ext cx="75096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9" name="Ink 28">
                <a:extLst>
                  <a:ext uri="{FF2B5EF4-FFF2-40B4-BE49-F238E27FC236}">
                    <a16:creationId xmlns:a16="http://schemas.microsoft.com/office/drawing/2014/main" id="{5BB784B8-EEDD-879D-83C4-2238464A408D}"/>
                  </a:ext>
                </a:extLst>
              </p14:cNvPr>
              <p14:cNvContentPartPr/>
              <p14:nvPr/>
            </p14:nvContentPartPr>
            <p14:xfrm>
              <a:off x="8986283" y="590239"/>
              <a:ext cx="208800" cy="43920"/>
            </p14:xfrm>
          </p:contentPart>
        </mc:Choice>
        <mc:Fallback>
          <p:pic>
            <p:nvPicPr>
              <p:cNvPr id="29" name="Ink 28">
                <a:extLst>
                  <a:ext uri="{FF2B5EF4-FFF2-40B4-BE49-F238E27FC236}">
                    <a16:creationId xmlns:a16="http://schemas.microsoft.com/office/drawing/2014/main" id="{5BB784B8-EEDD-879D-83C4-2238464A408D}"/>
                  </a:ext>
                </a:extLst>
              </p:cNvPr>
              <p:cNvPicPr/>
              <p:nvPr/>
            </p:nvPicPr>
            <p:blipFill>
              <a:blip r:embed="rId11"/>
              <a:stretch>
                <a:fillRect/>
              </a:stretch>
            </p:blipFill>
            <p:spPr>
              <a:xfrm>
                <a:off x="8977643" y="581599"/>
                <a:ext cx="226440" cy="61560"/>
              </a:xfrm>
              <a:prstGeom prst="rect">
                <a:avLst/>
              </a:prstGeom>
            </p:spPr>
          </p:pic>
        </mc:Fallback>
      </mc:AlternateContent>
      <p:grpSp>
        <p:nvGrpSpPr>
          <p:cNvPr id="448" name="Group 447">
            <a:extLst>
              <a:ext uri="{FF2B5EF4-FFF2-40B4-BE49-F238E27FC236}">
                <a16:creationId xmlns:a16="http://schemas.microsoft.com/office/drawing/2014/main" id="{0C9A2FB1-4F77-9BB8-5468-30F17F2B4B2B}"/>
              </a:ext>
            </a:extLst>
          </p:cNvPr>
          <p:cNvGrpSpPr/>
          <p:nvPr/>
        </p:nvGrpSpPr>
        <p:grpSpPr>
          <a:xfrm>
            <a:off x="7590923" y="228439"/>
            <a:ext cx="2451960" cy="1216080"/>
            <a:chOff x="7590923" y="228439"/>
            <a:chExt cx="2451960" cy="1216080"/>
          </a:xfrm>
        </p:grpSpPr>
        <mc:AlternateContent xmlns:mc="http://schemas.openxmlformats.org/markup-compatibility/2006">
          <mc:Choice xmlns:p14="http://schemas.microsoft.com/office/powerpoint/2010/main" Requires="p14">
            <p:contentPart p14:bwMode="auto" r:id="rId12">
              <p14:nvContentPartPr>
                <p14:cNvPr id="20" name="Ink 19">
                  <a:extLst>
                    <a:ext uri="{FF2B5EF4-FFF2-40B4-BE49-F238E27FC236}">
                      <a16:creationId xmlns:a16="http://schemas.microsoft.com/office/drawing/2014/main" id="{6E52AE71-7199-9A26-FB49-39E4EEEEB805}"/>
                    </a:ext>
                  </a:extLst>
                </p14:cNvPr>
                <p14:cNvContentPartPr/>
                <p14:nvPr/>
              </p14:nvContentPartPr>
              <p14:xfrm>
                <a:off x="9624203" y="409159"/>
                <a:ext cx="418680" cy="979920"/>
              </p14:xfrm>
            </p:contentPart>
          </mc:Choice>
          <mc:Fallback>
            <p:pic>
              <p:nvPicPr>
                <p:cNvPr id="20" name="Ink 19">
                  <a:extLst>
                    <a:ext uri="{FF2B5EF4-FFF2-40B4-BE49-F238E27FC236}">
                      <a16:creationId xmlns:a16="http://schemas.microsoft.com/office/drawing/2014/main" id="{6E52AE71-7199-9A26-FB49-39E4EEEEB805}"/>
                    </a:ext>
                  </a:extLst>
                </p:cNvPr>
                <p:cNvPicPr/>
                <p:nvPr/>
              </p:nvPicPr>
              <p:blipFill>
                <a:blip r:embed="rId13"/>
                <a:stretch>
                  <a:fillRect/>
                </a:stretch>
              </p:blipFill>
              <p:spPr>
                <a:xfrm>
                  <a:off x="9615563" y="400159"/>
                  <a:ext cx="436320" cy="997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1" name="Ink 20">
                  <a:extLst>
                    <a:ext uri="{FF2B5EF4-FFF2-40B4-BE49-F238E27FC236}">
                      <a16:creationId xmlns:a16="http://schemas.microsoft.com/office/drawing/2014/main" id="{87C5932D-897E-D3D7-10F2-0BBC85B1D5B8}"/>
                    </a:ext>
                  </a:extLst>
                </p14:cNvPr>
                <p14:cNvContentPartPr/>
                <p14:nvPr/>
              </p14:nvContentPartPr>
              <p14:xfrm>
                <a:off x="9774323" y="535879"/>
                <a:ext cx="99360" cy="104760"/>
              </p14:xfrm>
            </p:contentPart>
          </mc:Choice>
          <mc:Fallback>
            <p:pic>
              <p:nvPicPr>
                <p:cNvPr id="21" name="Ink 20">
                  <a:extLst>
                    <a:ext uri="{FF2B5EF4-FFF2-40B4-BE49-F238E27FC236}">
                      <a16:creationId xmlns:a16="http://schemas.microsoft.com/office/drawing/2014/main" id="{87C5932D-897E-D3D7-10F2-0BBC85B1D5B8}"/>
                    </a:ext>
                  </a:extLst>
                </p:cNvPr>
                <p:cNvPicPr/>
                <p:nvPr/>
              </p:nvPicPr>
              <p:blipFill>
                <a:blip r:embed="rId15"/>
                <a:stretch>
                  <a:fillRect/>
                </a:stretch>
              </p:blipFill>
              <p:spPr>
                <a:xfrm>
                  <a:off x="9765323" y="527239"/>
                  <a:ext cx="11700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2" name="Ink 21">
                  <a:extLst>
                    <a:ext uri="{FF2B5EF4-FFF2-40B4-BE49-F238E27FC236}">
                      <a16:creationId xmlns:a16="http://schemas.microsoft.com/office/drawing/2014/main" id="{B15267BA-5EA6-9487-7BF9-BCF40CDAB699}"/>
                    </a:ext>
                  </a:extLst>
                </p14:cNvPr>
                <p14:cNvContentPartPr/>
                <p14:nvPr/>
              </p14:nvContentPartPr>
              <p14:xfrm>
                <a:off x="9789443" y="543799"/>
                <a:ext cx="88200" cy="141120"/>
              </p14:xfrm>
            </p:contentPart>
          </mc:Choice>
          <mc:Fallback>
            <p:pic>
              <p:nvPicPr>
                <p:cNvPr id="22" name="Ink 21">
                  <a:extLst>
                    <a:ext uri="{FF2B5EF4-FFF2-40B4-BE49-F238E27FC236}">
                      <a16:creationId xmlns:a16="http://schemas.microsoft.com/office/drawing/2014/main" id="{B15267BA-5EA6-9487-7BF9-BCF40CDAB699}"/>
                    </a:ext>
                  </a:extLst>
                </p:cNvPr>
                <p:cNvPicPr/>
                <p:nvPr/>
              </p:nvPicPr>
              <p:blipFill>
                <a:blip r:embed="rId17"/>
                <a:stretch>
                  <a:fillRect/>
                </a:stretch>
              </p:blipFill>
              <p:spPr>
                <a:xfrm>
                  <a:off x="9780443" y="534799"/>
                  <a:ext cx="10584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3" name="Ink 22">
                  <a:extLst>
                    <a:ext uri="{FF2B5EF4-FFF2-40B4-BE49-F238E27FC236}">
                      <a16:creationId xmlns:a16="http://schemas.microsoft.com/office/drawing/2014/main" id="{3071A2DC-FA02-5F3D-C2F3-634E403BA1B5}"/>
                    </a:ext>
                  </a:extLst>
                </p14:cNvPr>
                <p14:cNvContentPartPr/>
                <p14:nvPr/>
              </p14:nvContentPartPr>
              <p14:xfrm>
                <a:off x="9790163" y="740719"/>
                <a:ext cx="59400" cy="70560"/>
              </p14:xfrm>
            </p:contentPart>
          </mc:Choice>
          <mc:Fallback>
            <p:pic>
              <p:nvPicPr>
                <p:cNvPr id="23" name="Ink 22">
                  <a:extLst>
                    <a:ext uri="{FF2B5EF4-FFF2-40B4-BE49-F238E27FC236}">
                      <a16:creationId xmlns:a16="http://schemas.microsoft.com/office/drawing/2014/main" id="{3071A2DC-FA02-5F3D-C2F3-634E403BA1B5}"/>
                    </a:ext>
                  </a:extLst>
                </p:cNvPr>
                <p:cNvPicPr/>
                <p:nvPr/>
              </p:nvPicPr>
              <p:blipFill>
                <a:blip r:embed="rId19"/>
                <a:stretch>
                  <a:fillRect/>
                </a:stretch>
              </p:blipFill>
              <p:spPr>
                <a:xfrm>
                  <a:off x="9781523" y="732079"/>
                  <a:ext cx="7704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4" name="Ink 23">
                  <a:extLst>
                    <a:ext uri="{FF2B5EF4-FFF2-40B4-BE49-F238E27FC236}">
                      <a16:creationId xmlns:a16="http://schemas.microsoft.com/office/drawing/2014/main" id="{AFB8ECFD-6C02-069A-E6BF-A5C620F86E37}"/>
                    </a:ext>
                  </a:extLst>
                </p14:cNvPr>
                <p14:cNvContentPartPr/>
                <p14:nvPr/>
              </p14:nvContentPartPr>
              <p14:xfrm>
                <a:off x="9808163" y="717319"/>
                <a:ext cx="77040" cy="227880"/>
              </p14:xfrm>
            </p:contentPart>
          </mc:Choice>
          <mc:Fallback>
            <p:pic>
              <p:nvPicPr>
                <p:cNvPr id="24" name="Ink 23">
                  <a:extLst>
                    <a:ext uri="{FF2B5EF4-FFF2-40B4-BE49-F238E27FC236}">
                      <a16:creationId xmlns:a16="http://schemas.microsoft.com/office/drawing/2014/main" id="{AFB8ECFD-6C02-069A-E6BF-A5C620F86E37}"/>
                    </a:ext>
                  </a:extLst>
                </p:cNvPr>
                <p:cNvPicPr/>
                <p:nvPr/>
              </p:nvPicPr>
              <p:blipFill>
                <a:blip r:embed="rId21"/>
                <a:stretch>
                  <a:fillRect/>
                </a:stretch>
              </p:blipFill>
              <p:spPr>
                <a:xfrm>
                  <a:off x="9799523" y="708679"/>
                  <a:ext cx="9468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5" name="Ink 24">
                  <a:extLst>
                    <a:ext uri="{FF2B5EF4-FFF2-40B4-BE49-F238E27FC236}">
                      <a16:creationId xmlns:a16="http://schemas.microsoft.com/office/drawing/2014/main" id="{1C68BCB2-36FF-393A-DF47-6E9873DDCA92}"/>
                    </a:ext>
                  </a:extLst>
                </p14:cNvPr>
                <p14:cNvContentPartPr/>
                <p14:nvPr/>
              </p14:nvContentPartPr>
              <p14:xfrm>
                <a:off x="9739763" y="984799"/>
                <a:ext cx="102600" cy="144000"/>
              </p14:xfrm>
            </p:contentPart>
          </mc:Choice>
          <mc:Fallback>
            <p:pic>
              <p:nvPicPr>
                <p:cNvPr id="25" name="Ink 24">
                  <a:extLst>
                    <a:ext uri="{FF2B5EF4-FFF2-40B4-BE49-F238E27FC236}">
                      <a16:creationId xmlns:a16="http://schemas.microsoft.com/office/drawing/2014/main" id="{1C68BCB2-36FF-393A-DF47-6E9873DDCA92}"/>
                    </a:ext>
                  </a:extLst>
                </p:cNvPr>
                <p:cNvPicPr/>
                <p:nvPr/>
              </p:nvPicPr>
              <p:blipFill>
                <a:blip r:embed="rId23"/>
                <a:stretch>
                  <a:fillRect/>
                </a:stretch>
              </p:blipFill>
              <p:spPr>
                <a:xfrm>
                  <a:off x="9731123" y="975799"/>
                  <a:ext cx="12024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 name="Ink 1">
                  <a:extLst>
                    <a:ext uri="{FF2B5EF4-FFF2-40B4-BE49-F238E27FC236}">
                      <a16:creationId xmlns:a16="http://schemas.microsoft.com/office/drawing/2014/main" id="{BA4DD16F-D70F-B9AE-3992-28C72FE5EFC9}"/>
                    </a:ext>
                  </a:extLst>
                </p14:cNvPr>
                <p14:cNvContentPartPr/>
                <p14:nvPr/>
              </p14:nvContentPartPr>
              <p14:xfrm>
                <a:off x="7590923" y="228439"/>
                <a:ext cx="623880" cy="1216080"/>
              </p14:xfrm>
            </p:contentPart>
          </mc:Choice>
          <mc:Fallback>
            <p:pic>
              <p:nvPicPr>
                <p:cNvPr id="2" name="Ink 1">
                  <a:extLst>
                    <a:ext uri="{FF2B5EF4-FFF2-40B4-BE49-F238E27FC236}">
                      <a16:creationId xmlns:a16="http://schemas.microsoft.com/office/drawing/2014/main" id="{BA4DD16F-D70F-B9AE-3992-28C72FE5EFC9}"/>
                    </a:ext>
                  </a:extLst>
                </p:cNvPr>
                <p:cNvPicPr/>
                <p:nvPr/>
              </p:nvPicPr>
              <p:blipFill>
                <a:blip r:embed="rId25"/>
                <a:stretch>
                  <a:fillRect/>
                </a:stretch>
              </p:blipFill>
              <p:spPr>
                <a:xfrm>
                  <a:off x="7581923" y="219799"/>
                  <a:ext cx="641520" cy="1233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 name="Ink 2">
                  <a:extLst>
                    <a:ext uri="{FF2B5EF4-FFF2-40B4-BE49-F238E27FC236}">
                      <a16:creationId xmlns:a16="http://schemas.microsoft.com/office/drawing/2014/main" id="{D2A252B2-ACB9-F169-3224-39CFCBB42635}"/>
                    </a:ext>
                  </a:extLst>
                </p14:cNvPr>
                <p14:cNvContentPartPr/>
                <p14:nvPr/>
              </p14:nvContentPartPr>
              <p14:xfrm>
                <a:off x="8601803" y="283519"/>
                <a:ext cx="472320" cy="1114200"/>
              </p14:xfrm>
            </p:contentPart>
          </mc:Choice>
          <mc:Fallback>
            <p:pic>
              <p:nvPicPr>
                <p:cNvPr id="3" name="Ink 2">
                  <a:extLst>
                    <a:ext uri="{FF2B5EF4-FFF2-40B4-BE49-F238E27FC236}">
                      <a16:creationId xmlns:a16="http://schemas.microsoft.com/office/drawing/2014/main" id="{D2A252B2-ACB9-F169-3224-39CFCBB42635}"/>
                    </a:ext>
                  </a:extLst>
                </p:cNvPr>
                <p:cNvPicPr/>
                <p:nvPr/>
              </p:nvPicPr>
              <p:blipFill>
                <a:blip r:embed="rId27"/>
                <a:stretch>
                  <a:fillRect/>
                </a:stretch>
              </p:blipFill>
              <p:spPr>
                <a:xfrm>
                  <a:off x="8593163" y="274519"/>
                  <a:ext cx="489960" cy="1131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 name="Ink 4">
                  <a:extLst>
                    <a:ext uri="{FF2B5EF4-FFF2-40B4-BE49-F238E27FC236}">
                      <a16:creationId xmlns:a16="http://schemas.microsoft.com/office/drawing/2014/main" id="{6C1CC6D0-BB28-060A-8895-B888D546D615}"/>
                    </a:ext>
                  </a:extLst>
                </p14:cNvPr>
                <p14:cNvContentPartPr/>
                <p14:nvPr/>
              </p14:nvContentPartPr>
              <p14:xfrm>
                <a:off x="7937963" y="464959"/>
                <a:ext cx="360" cy="165240"/>
              </p14:xfrm>
            </p:contentPart>
          </mc:Choice>
          <mc:Fallback>
            <p:pic>
              <p:nvPicPr>
                <p:cNvPr id="5" name="Ink 4">
                  <a:extLst>
                    <a:ext uri="{FF2B5EF4-FFF2-40B4-BE49-F238E27FC236}">
                      <a16:creationId xmlns:a16="http://schemas.microsoft.com/office/drawing/2014/main" id="{6C1CC6D0-BB28-060A-8895-B888D546D615}"/>
                    </a:ext>
                  </a:extLst>
                </p:cNvPr>
                <p:cNvPicPr/>
                <p:nvPr/>
              </p:nvPicPr>
              <p:blipFill>
                <a:blip r:embed="rId29"/>
                <a:stretch>
                  <a:fillRect/>
                </a:stretch>
              </p:blipFill>
              <p:spPr>
                <a:xfrm>
                  <a:off x="7928963" y="455959"/>
                  <a:ext cx="1800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 name="Ink 5">
                  <a:extLst>
                    <a:ext uri="{FF2B5EF4-FFF2-40B4-BE49-F238E27FC236}">
                      <a16:creationId xmlns:a16="http://schemas.microsoft.com/office/drawing/2014/main" id="{6140FC96-25F5-BC1E-EDCA-168581339B91}"/>
                    </a:ext>
                  </a:extLst>
                </p14:cNvPr>
                <p14:cNvContentPartPr/>
                <p14:nvPr/>
              </p14:nvContentPartPr>
              <p14:xfrm>
                <a:off x="7921763" y="794359"/>
                <a:ext cx="120960" cy="192240"/>
              </p14:xfrm>
            </p:contentPart>
          </mc:Choice>
          <mc:Fallback>
            <p:pic>
              <p:nvPicPr>
                <p:cNvPr id="6" name="Ink 5">
                  <a:extLst>
                    <a:ext uri="{FF2B5EF4-FFF2-40B4-BE49-F238E27FC236}">
                      <a16:creationId xmlns:a16="http://schemas.microsoft.com/office/drawing/2014/main" id="{6140FC96-25F5-BC1E-EDCA-168581339B91}"/>
                    </a:ext>
                  </a:extLst>
                </p:cNvPr>
                <p:cNvPicPr/>
                <p:nvPr/>
              </p:nvPicPr>
              <p:blipFill>
                <a:blip r:embed="rId31"/>
                <a:stretch>
                  <a:fillRect/>
                </a:stretch>
              </p:blipFill>
              <p:spPr>
                <a:xfrm>
                  <a:off x="7913123" y="785359"/>
                  <a:ext cx="13860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 name="Ink 6">
                  <a:extLst>
                    <a:ext uri="{FF2B5EF4-FFF2-40B4-BE49-F238E27FC236}">
                      <a16:creationId xmlns:a16="http://schemas.microsoft.com/office/drawing/2014/main" id="{A81FBC45-D979-FF46-26AD-367CCEA7B5C5}"/>
                    </a:ext>
                  </a:extLst>
                </p14:cNvPr>
                <p14:cNvContentPartPr/>
                <p14:nvPr/>
              </p14:nvContentPartPr>
              <p14:xfrm>
                <a:off x="7772723" y="1073359"/>
                <a:ext cx="190800" cy="221760"/>
              </p14:xfrm>
            </p:contentPart>
          </mc:Choice>
          <mc:Fallback>
            <p:pic>
              <p:nvPicPr>
                <p:cNvPr id="7" name="Ink 6">
                  <a:extLst>
                    <a:ext uri="{FF2B5EF4-FFF2-40B4-BE49-F238E27FC236}">
                      <a16:creationId xmlns:a16="http://schemas.microsoft.com/office/drawing/2014/main" id="{A81FBC45-D979-FF46-26AD-367CCEA7B5C5}"/>
                    </a:ext>
                  </a:extLst>
                </p:cNvPr>
                <p:cNvPicPr/>
                <p:nvPr/>
              </p:nvPicPr>
              <p:blipFill>
                <a:blip r:embed="rId33"/>
                <a:stretch>
                  <a:fillRect/>
                </a:stretch>
              </p:blipFill>
              <p:spPr>
                <a:xfrm>
                  <a:off x="7764083" y="1064719"/>
                  <a:ext cx="20844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9" name="Ink 8">
                  <a:extLst>
                    <a:ext uri="{FF2B5EF4-FFF2-40B4-BE49-F238E27FC236}">
                      <a16:creationId xmlns:a16="http://schemas.microsoft.com/office/drawing/2014/main" id="{22CC2604-5156-1287-7F30-6D90A2E6DBD0}"/>
                    </a:ext>
                  </a:extLst>
                </p14:cNvPr>
                <p14:cNvContentPartPr/>
                <p14:nvPr/>
              </p14:nvContentPartPr>
              <p14:xfrm>
                <a:off x="8773163" y="461719"/>
                <a:ext cx="111600" cy="141840"/>
              </p14:xfrm>
            </p:contentPart>
          </mc:Choice>
          <mc:Fallback>
            <p:pic>
              <p:nvPicPr>
                <p:cNvPr id="9" name="Ink 8">
                  <a:extLst>
                    <a:ext uri="{FF2B5EF4-FFF2-40B4-BE49-F238E27FC236}">
                      <a16:creationId xmlns:a16="http://schemas.microsoft.com/office/drawing/2014/main" id="{22CC2604-5156-1287-7F30-6D90A2E6DBD0}"/>
                    </a:ext>
                  </a:extLst>
                </p:cNvPr>
                <p:cNvPicPr/>
                <p:nvPr/>
              </p:nvPicPr>
              <p:blipFill>
                <a:blip r:embed="rId35"/>
                <a:stretch>
                  <a:fillRect/>
                </a:stretch>
              </p:blipFill>
              <p:spPr>
                <a:xfrm>
                  <a:off x="8764523" y="452719"/>
                  <a:ext cx="12924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0" name="Ink 9">
                  <a:extLst>
                    <a:ext uri="{FF2B5EF4-FFF2-40B4-BE49-F238E27FC236}">
                      <a16:creationId xmlns:a16="http://schemas.microsoft.com/office/drawing/2014/main" id="{8EF31A95-AEE4-0A25-F94B-6E5F22E865D0}"/>
                    </a:ext>
                  </a:extLst>
                </p14:cNvPr>
                <p14:cNvContentPartPr/>
                <p14:nvPr/>
              </p14:nvContentPartPr>
              <p14:xfrm>
                <a:off x="8812763" y="677719"/>
                <a:ext cx="63720" cy="162000"/>
              </p14:xfrm>
            </p:contentPart>
          </mc:Choice>
          <mc:Fallback>
            <p:pic>
              <p:nvPicPr>
                <p:cNvPr id="10" name="Ink 9">
                  <a:extLst>
                    <a:ext uri="{FF2B5EF4-FFF2-40B4-BE49-F238E27FC236}">
                      <a16:creationId xmlns:a16="http://schemas.microsoft.com/office/drawing/2014/main" id="{8EF31A95-AEE4-0A25-F94B-6E5F22E865D0}"/>
                    </a:ext>
                  </a:extLst>
                </p:cNvPr>
                <p:cNvPicPr/>
                <p:nvPr/>
              </p:nvPicPr>
              <p:blipFill>
                <a:blip r:embed="rId37"/>
                <a:stretch>
                  <a:fillRect/>
                </a:stretch>
              </p:blipFill>
              <p:spPr>
                <a:xfrm>
                  <a:off x="8803763" y="669079"/>
                  <a:ext cx="8136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1" name="Ink 10">
                  <a:extLst>
                    <a:ext uri="{FF2B5EF4-FFF2-40B4-BE49-F238E27FC236}">
                      <a16:creationId xmlns:a16="http://schemas.microsoft.com/office/drawing/2014/main" id="{40E289EA-341B-20E0-3BDB-A790E6B091E1}"/>
                    </a:ext>
                  </a:extLst>
                </p14:cNvPr>
                <p14:cNvContentPartPr/>
                <p14:nvPr/>
              </p14:nvContentPartPr>
              <p14:xfrm>
                <a:off x="8852363" y="922159"/>
                <a:ext cx="142560" cy="194400"/>
              </p14:xfrm>
            </p:contentPart>
          </mc:Choice>
          <mc:Fallback>
            <p:pic>
              <p:nvPicPr>
                <p:cNvPr id="11" name="Ink 10">
                  <a:extLst>
                    <a:ext uri="{FF2B5EF4-FFF2-40B4-BE49-F238E27FC236}">
                      <a16:creationId xmlns:a16="http://schemas.microsoft.com/office/drawing/2014/main" id="{40E289EA-341B-20E0-3BDB-A790E6B091E1}"/>
                    </a:ext>
                  </a:extLst>
                </p:cNvPr>
                <p:cNvPicPr/>
                <p:nvPr/>
              </p:nvPicPr>
              <p:blipFill>
                <a:blip r:embed="rId39"/>
                <a:stretch>
                  <a:fillRect/>
                </a:stretch>
              </p:blipFill>
              <p:spPr>
                <a:xfrm>
                  <a:off x="8843363" y="913519"/>
                  <a:ext cx="16020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6" name="Ink 15">
                  <a:extLst>
                    <a:ext uri="{FF2B5EF4-FFF2-40B4-BE49-F238E27FC236}">
                      <a16:creationId xmlns:a16="http://schemas.microsoft.com/office/drawing/2014/main" id="{4CB5DE32-40AF-D8BD-359A-518A6CAA2704}"/>
                    </a:ext>
                  </a:extLst>
                </p14:cNvPr>
                <p14:cNvContentPartPr/>
                <p14:nvPr/>
              </p14:nvContentPartPr>
              <p14:xfrm>
                <a:off x="8063963" y="597079"/>
                <a:ext cx="686880" cy="301320"/>
              </p14:xfrm>
            </p:contentPart>
          </mc:Choice>
          <mc:Fallback>
            <p:pic>
              <p:nvPicPr>
                <p:cNvPr id="16" name="Ink 15">
                  <a:extLst>
                    <a:ext uri="{FF2B5EF4-FFF2-40B4-BE49-F238E27FC236}">
                      <a16:creationId xmlns:a16="http://schemas.microsoft.com/office/drawing/2014/main" id="{4CB5DE32-40AF-D8BD-359A-518A6CAA2704}"/>
                    </a:ext>
                  </a:extLst>
                </p:cNvPr>
                <p:cNvPicPr/>
                <p:nvPr/>
              </p:nvPicPr>
              <p:blipFill>
                <a:blip r:embed="rId41"/>
                <a:stretch>
                  <a:fillRect/>
                </a:stretch>
              </p:blipFill>
              <p:spPr>
                <a:xfrm>
                  <a:off x="8054963" y="588439"/>
                  <a:ext cx="70452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8" name="Ink 17">
                  <a:extLst>
                    <a:ext uri="{FF2B5EF4-FFF2-40B4-BE49-F238E27FC236}">
                      <a16:creationId xmlns:a16="http://schemas.microsoft.com/office/drawing/2014/main" id="{13764C6E-B50A-9963-47BD-9C076A90DC28}"/>
                    </a:ext>
                  </a:extLst>
                </p14:cNvPr>
                <p14:cNvContentPartPr/>
                <p14:nvPr/>
              </p14:nvContentPartPr>
              <p14:xfrm>
                <a:off x="8063963" y="793639"/>
                <a:ext cx="628920" cy="373320"/>
              </p14:xfrm>
            </p:contentPart>
          </mc:Choice>
          <mc:Fallback>
            <p:pic>
              <p:nvPicPr>
                <p:cNvPr id="18" name="Ink 17">
                  <a:extLst>
                    <a:ext uri="{FF2B5EF4-FFF2-40B4-BE49-F238E27FC236}">
                      <a16:creationId xmlns:a16="http://schemas.microsoft.com/office/drawing/2014/main" id="{13764C6E-B50A-9963-47BD-9C076A90DC28}"/>
                    </a:ext>
                  </a:extLst>
                </p:cNvPr>
                <p:cNvPicPr/>
                <p:nvPr/>
              </p:nvPicPr>
              <p:blipFill>
                <a:blip r:embed="rId43"/>
                <a:stretch>
                  <a:fillRect/>
                </a:stretch>
              </p:blipFill>
              <p:spPr>
                <a:xfrm>
                  <a:off x="8054963" y="784999"/>
                  <a:ext cx="646560"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1" name="Ink 30">
                  <a:extLst>
                    <a:ext uri="{FF2B5EF4-FFF2-40B4-BE49-F238E27FC236}">
                      <a16:creationId xmlns:a16="http://schemas.microsoft.com/office/drawing/2014/main" id="{47BC0D5D-C334-DD8B-D307-798715BF5EFD}"/>
                    </a:ext>
                  </a:extLst>
                </p14:cNvPr>
                <p14:cNvContentPartPr/>
                <p14:nvPr/>
              </p14:nvContentPartPr>
              <p14:xfrm>
                <a:off x="8962523" y="570799"/>
                <a:ext cx="732240" cy="249120"/>
              </p14:xfrm>
            </p:contentPart>
          </mc:Choice>
          <mc:Fallback>
            <p:pic>
              <p:nvPicPr>
                <p:cNvPr id="31" name="Ink 30">
                  <a:extLst>
                    <a:ext uri="{FF2B5EF4-FFF2-40B4-BE49-F238E27FC236}">
                      <a16:creationId xmlns:a16="http://schemas.microsoft.com/office/drawing/2014/main" id="{47BC0D5D-C334-DD8B-D307-798715BF5EFD}"/>
                    </a:ext>
                  </a:extLst>
                </p:cNvPr>
                <p:cNvPicPr/>
                <p:nvPr/>
              </p:nvPicPr>
              <p:blipFill>
                <a:blip r:embed="rId45"/>
                <a:stretch>
                  <a:fillRect/>
                </a:stretch>
              </p:blipFill>
              <p:spPr>
                <a:xfrm>
                  <a:off x="8953523" y="562159"/>
                  <a:ext cx="749880" cy="266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6">
            <p14:nvContentPartPr>
              <p14:cNvPr id="449" name="Ink 448">
                <a:extLst>
                  <a:ext uri="{FF2B5EF4-FFF2-40B4-BE49-F238E27FC236}">
                    <a16:creationId xmlns:a16="http://schemas.microsoft.com/office/drawing/2014/main" id="{CCFED0D5-AC36-A141-D8FB-672327867194}"/>
                  </a:ext>
                </a:extLst>
              </p14:cNvPr>
              <p14:cNvContentPartPr/>
              <p14:nvPr/>
            </p14:nvContentPartPr>
            <p14:xfrm>
              <a:off x="5439203" y="3465919"/>
              <a:ext cx="59040" cy="10440"/>
            </p14:xfrm>
          </p:contentPart>
        </mc:Choice>
        <mc:Fallback>
          <p:pic>
            <p:nvPicPr>
              <p:cNvPr id="449" name="Ink 448">
                <a:extLst>
                  <a:ext uri="{FF2B5EF4-FFF2-40B4-BE49-F238E27FC236}">
                    <a16:creationId xmlns:a16="http://schemas.microsoft.com/office/drawing/2014/main" id="{CCFED0D5-AC36-A141-D8FB-672327867194}"/>
                  </a:ext>
                </a:extLst>
              </p:cNvPr>
              <p:cNvPicPr/>
              <p:nvPr/>
            </p:nvPicPr>
            <p:blipFill>
              <a:blip r:embed="rId47"/>
              <a:stretch>
                <a:fillRect/>
              </a:stretch>
            </p:blipFill>
            <p:spPr>
              <a:xfrm>
                <a:off x="5430203" y="3457279"/>
                <a:ext cx="76680" cy="28080"/>
              </a:xfrm>
              <a:prstGeom prst="rect">
                <a:avLst/>
              </a:prstGeom>
            </p:spPr>
          </p:pic>
        </mc:Fallback>
      </mc:AlternateContent>
      <p:grpSp>
        <p:nvGrpSpPr>
          <p:cNvPr id="465" name="Group 464">
            <a:extLst>
              <a:ext uri="{FF2B5EF4-FFF2-40B4-BE49-F238E27FC236}">
                <a16:creationId xmlns:a16="http://schemas.microsoft.com/office/drawing/2014/main" id="{CE96D982-DCD6-EF95-968F-FA705B6269C4}"/>
              </a:ext>
            </a:extLst>
          </p:cNvPr>
          <p:cNvGrpSpPr/>
          <p:nvPr/>
        </p:nvGrpSpPr>
        <p:grpSpPr>
          <a:xfrm>
            <a:off x="7449083" y="3541519"/>
            <a:ext cx="1033200" cy="349560"/>
            <a:chOff x="7449083" y="3541519"/>
            <a:chExt cx="1033200" cy="349560"/>
          </a:xfrm>
        </p:grpSpPr>
        <mc:AlternateContent xmlns:mc="http://schemas.openxmlformats.org/markup-compatibility/2006">
          <mc:Choice xmlns:p14="http://schemas.microsoft.com/office/powerpoint/2010/main" Requires="p14">
            <p:contentPart p14:bwMode="auto" r:id="rId48">
              <p14:nvContentPartPr>
                <p14:cNvPr id="450" name="Ink 449">
                  <a:extLst>
                    <a:ext uri="{FF2B5EF4-FFF2-40B4-BE49-F238E27FC236}">
                      <a16:creationId xmlns:a16="http://schemas.microsoft.com/office/drawing/2014/main" id="{B7ADB5CE-3ECC-E673-2DA9-792DF0CA793D}"/>
                    </a:ext>
                  </a:extLst>
                </p14:cNvPr>
                <p14:cNvContentPartPr/>
                <p14:nvPr/>
              </p14:nvContentPartPr>
              <p14:xfrm>
                <a:off x="7449083" y="3697039"/>
                <a:ext cx="198360" cy="157320"/>
              </p14:xfrm>
            </p:contentPart>
          </mc:Choice>
          <mc:Fallback>
            <p:pic>
              <p:nvPicPr>
                <p:cNvPr id="450" name="Ink 449">
                  <a:extLst>
                    <a:ext uri="{FF2B5EF4-FFF2-40B4-BE49-F238E27FC236}">
                      <a16:creationId xmlns:a16="http://schemas.microsoft.com/office/drawing/2014/main" id="{B7ADB5CE-3ECC-E673-2DA9-792DF0CA793D}"/>
                    </a:ext>
                  </a:extLst>
                </p:cNvPr>
                <p:cNvPicPr/>
                <p:nvPr/>
              </p:nvPicPr>
              <p:blipFill>
                <a:blip r:embed="rId49"/>
                <a:stretch>
                  <a:fillRect/>
                </a:stretch>
              </p:blipFill>
              <p:spPr>
                <a:xfrm>
                  <a:off x="7440083" y="3688039"/>
                  <a:ext cx="21600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51" name="Ink 450">
                  <a:extLst>
                    <a:ext uri="{FF2B5EF4-FFF2-40B4-BE49-F238E27FC236}">
                      <a16:creationId xmlns:a16="http://schemas.microsoft.com/office/drawing/2014/main" id="{32F3E1CD-7EF1-554D-AD2F-8C6D4987FE41}"/>
                    </a:ext>
                  </a:extLst>
                </p14:cNvPr>
                <p14:cNvContentPartPr/>
                <p14:nvPr/>
              </p14:nvContentPartPr>
              <p14:xfrm>
                <a:off x="7499123" y="3701719"/>
                <a:ext cx="171000" cy="148680"/>
              </p14:xfrm>
            </p:contentPart>
          </mc:Choice>
          <mc:Fallback>
            <p:pic>
              <p:nvPicPr>
                <p:cNvPr id="451" name="Ink 450">
                  <a:extLst>
                    <a:ext uri="{FF2B5EF4-FFF2-40B4-BE49-F238E27FC236}">
                      <a16:creationId xmlns:a16="http://schemas.microsoft.com/office/drawing/2014/main" id="{32F3E1CD-7EF1-554D-AD2F-8C6D4987FE41}"/>
                    </a:ext>
                  </a:extLst>
                </p:cNvPr>
                <p:cNvPicPr/>
                <p:nvPr/>
              </p:nvPicPr>
              <p:blipFill>
                <a:blip r:embed="rId51"/>
                <a:stretch>
                  <a:fillRect/>
                </a:stretch>
              </p:blipFill>
              <p:spPr>
                <a:xfrm>
                  <a:off x="7490483" y="3693079"/>
                  <a:ext cx="18864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53" name="Ink 452">
                  <a:extLst>
                    <a:ext uri="{FF2B5EF4-FFF2-40B4-BE49-F238E27FC236}">
                      <a16:creationId xmlns:a16="http://schemas.microsoft.com/office/drawing/2014/main" id="{1E79F3F8-0036-6C1A-91A4-47D23CF4340F}"/>
                    </a:ext>
                  </a:extLst>
                </p14:cNvPr>
                <p14:cNvContentPartPr/>
                <p14:nvPr/>
              </p14:nvContentPartPr>
              <p14:xfrm>
                <a:off x="7843283" y="3713599"/>
                <a:ext cx="85680" cy="22680"/>
              </p14:xfrm>
            </p:contentPart>
          </mc:Choice>
          <mc:Fallback>
            <p:pic>
              <p:nvPicPr>
                <p:cNvPr id="453" name="Ink 452">
                  <a:extLst>
                    <a:ext uri="{FF2B5EF4-FFF2-40B4-BE49-F238E27FC236}">
                      <a16:creationId xmlns:a16="http://schemas.microsoft.com/office/drawing/2014/main" id="{1E79F3F8-0036-6C1A-91A4-47D23CF4340F}"/>
                    </a:ext>
                  </a:extLst>
                </p:cNvPr>
                <p:cNvPicPr/>
                <p:nvPr/>
              </p:nvPicPr>
              <p:blipFill>
                <a:blip r:embed="rId53"/>
                <a:stretch>
                  <a:fillRect/>
                </a:stretch>
              </p:blipFill>
              <p:spPr>
                <a:xfrm>
                  <a:off x="7834643" y="3704959"/>
                  <a:ext cx="10332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54" name="Ink 453">
                  <a:extLst>
                    <a:ext uri="{FF2B5EF4-FFF2-40B4-BE49-F238E27FC236}">
                      <a16:creationId xmlns:a16="http://schemas.microsoft.com/office/drawing/2014/main" id="{4AA69911-8C85-373E-5850-BC2422D2C0F7}"/>
                    </a:ext>
                  </a:extLst>
                </p14:cNvPr>
                <p14:cNvContentPartPr/>
                <p14:nvPr/>
              </p14:nvContentPartPr>
              <p14:xfrm>
                <a:off x="7827443" y="3792799"/>
                <a:ext cx="86400" cy="22680"/>
              </p14:xfrm>
            </p:contentPart>
          </mc:Choice>
          <mc:Fallback>
            <p:pic>
              <p:nvPicPr>
                <p:cNvPr id="454" name="Ink 453">
                  <a:extLst>
                    <a:ext uri="{FF2B5EF4-FFF2-40B4-BE49-F238E27FC236}">
                      <a16:creationId xmlns:a16="http://schemas.microsoft.com/office/drawing/2014/main" id="{4AA69911-8C85-373E-5850-BC2422D2C0F7}"/>
                    </a:ext>
                  </a:extLst>
                </p:cNvPr>
                <p:cNvPicPr/>
                <p:nvPr/>
              </p:nvPicPr>
              <p:blipFill>
                <a:blip r:embed="rId55"/>
                <a:stretch>
                  <a:fillRect/>
                </a:stretch>
              </p:blipFill>
              <p:spPr>
                <a:xfrm>
                  <a:off x="7818443" y="3784159"/>
                  <a:ext cx="10404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57" name="Ink 456">
                  <a:extLst>
                    <a:ext uri="{FF2B5EF4-FFF2-40B4-BE49-F238E27FC236}">
                      <a16:creationId xmlns:a16="http://schemas.microsoft.com/office/drawing/2014/main" id="{292614A3-D2B9-93C6-1805-B821C7AA4952}"/>
                    </a:ext>
                  </a:extLst>
                </p14:cNvPr>
                <p14:cNvContentPartPr/>
                <p14:nvPr/>
              </p14:nvContentPartPr>
              <p14:xfrm>
                <a:off x="7672643" y="3541519"/>
                <a:ext cx="139320" cy="124920"/>
              </p14:xfrm>
            </p:contentPart>
          </mc:Choice>
          <mc:Fallback>
            <p:pic>
              <p:nvPicPr>
                <p:cNvPr id="457" name="Ink 456">
                  <a:extLst>
                    <a:ext uri="{FF2B5EF4-FFF2-40B4-BE49-F238E27FC236}">
                      <a16:creationId xmlns:a16="http://schemas.microsoft.com/office/drawing/2014/main" id="{292614A3-D2B9-93C6-1805-B821C7AA4952}"/>
                    </a:ext>
                  </a:extLst>
                </p:cNvPr>
                <p:cNvPicPr/>
                <p:nvPr/>
              </p:nvPicPr>
              <p:blipFill>
                <a:blip r:embed="rId57"/>
                <a:stretch>
                  <a:fillRect/>
                </a:stretch>
              </p:blipFill>
              <p:spPr>
                <a:xfrm>
                  <a:off x="7663643" y="3532519"/>
                  <a:ext cx="15696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58" name="Ink 457">
                  <a:extLst>
                    <a:ext uri="{FF2B5EF4-FFF2-40B4-BE49-F238E27FC236}">
                      <a16:creationId xmlns:a16="http://schemas.microsoft.com/office/drawing/2014/main" id="{D3C15C1B-4C3B-7F1C-59AF-AE65DEFC5F3D}"/>
                    </a:ext>
                  </a:extLst>
                </p14:cNvPr>
                <p14:cNvContentPartPr/>
                <p14:nvPr/>
              </p14:nvContentPartPr>
              <p14:xfrm>
                <a:off x="8095643" y="3649879"/>
                <a:ext cx="360" cy="164880"/>
              </p14:xfrm>
            </p:contentPart>
          </mc:Choice>
          <mc:Fallback>
            <p:pic>
              <p:nvPicPr>
                <p:cNvPr id="458" name="Ink 457">
                  <a:extLst>
                    <a:ext uri="{FF2B5EF4-FFF2-40B4-BE49-F238E27FC236}">
                      <a16:creationId xmlns:a16="http://schemas.microsoft.com/office/drawing/2014/main" id="{D3C15C1B-4C3B-7F1C-59AF-AE65DEFC5F3D}"/>
                    </a:ext>
                  </a:extLst>
                </p:cNvPr>
                <p:cNvPicPr/>
                <p:nvPr/>
              </p:nvPicPr>
              <p:blipFill>
                <a:blip r:embed="rId59"/>
                <a:stretch>
                  <a:fillRect/>
                </a:stretch>
              </p:blipFill>
              <p:spPr>
                <a:xfrm>
                  <a:off x="8086643" y="3640879"/>
                  <a:ext cx="1800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60" name="Ink 459">
                  <a:extLst>
                    <a:ext uri="{FF2B5EF4-FFF2-40B4-BE49-F238E27FC236}">
                      <a16:creationId xmlns:a16="http://schemas.microsoft.com/office/drawing/2014/main" id="{2722DD8B-5C71-1387-FBC2-50A40653B091}"/>
                    </a:ext>
                  </a:extLst>
                </p14:cNvPr>
                <p14:cNvContentPartPr/>
                <p14:nvPr/>
              </p14:nvContentPartPr>
              <p14:xfrm>
                <a:off x="8000963" y="3724399"/>
                <a:ext cx="38880" cy="20160"/>
              </p14:xfrm>
            </p:contentPart>
          </mc:Choice>
          <mc:Fallback>
            <p:pic>
              <p:nvPicPr>
                <p:cNvPr id="460" name="Ink 459">
                  <a:extLst>
                    <a:ext uri="{FF2B5EF4-FFF2-40B4-BE49-F238E27FC236}">
                      <a16:creationId xmlns:a16="http://schemas.microsoft.com/office/drawing/2014/main" id="{2722DD8B-5C71-1387-FBC2-50A40653B091}"/>
                    </a:ext>
                  </a:extLst>
                </p:cNvPr>
                <p:cNvPicPr/>
                <p:nvPr/>
              </p:nvPicPr>
              <p:blipFill>
                <a:blip r:embed="rId61"/>
                <a:stretch>
                  <a:fillRect/>
                </a:stretch>
              </p:blipFill>
              <p:spPr>
                <a:xfrm>
                  <a:off x="7991963" y="3715399"/>
                  <a:ext cx="5652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62" name="Ink 461">
                  <a:extLst>
                    <a:ext uri="{FF2B5EF4-FFF2-40B4-BE49-F238E27FC236}">
                      <a16:creationId xmlns:a16="http://schemas.microsoft.com/office/drawing/2014/main" id="{201441D0-6304-3249-9BE6-06FDB2BA10E8}"/>
                    </a:ext>
                  </a:extLst>
                </p14:cNvPr>
                <p14:cNvContentPartPr/>
                <p14:nvPr/>
              </p14:nvContentPartPr>
              <p14:xfrm>
                <a:off x="8213363" y="3743839"/>
                <a:ext cx="141840" cy="8640"/>
              </p14:xfrm>
            </p:contentPart>
          </mc:Choice>
          <mc:Fallback>
            <p:pic>
              <p:nvPicPr>
                <p:cNvPr id="462" name="Ink 461">
                  <a:extLst>
                    <a:ext uri="{FF2B5EF4-FFF2-40B4-BE49-F238E27FC236}">
                      <a16:creationId xmlns:a16="http://schemas.microsoft.com/office/drawing/2014/main" id="{201441D0-6304-3249-9BE6-06FDB2BA10E8}"/>
                    </a:ext>
                  </a:extLst>
                </p:cNvPr>
                <p:cNvPicPr/>
                <p:nvPr/>
              </p:nvPicPr>
              <p:blipFill>
                <a:blip r:embed="rId63"/>
                <a:stretch>
                  <a:fillRect/>
                </a:stretch>
              </p:blipFill>
              <p:spPr>
                <a:xfrm>
                  <a:off x="8204723" y="3735199"/>
                  <a:ext cx="15948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63" name="Ink 462">
                  <a:extLst>
                    <a:ext uri="{FF2B5EF4-FFF2-40B4-BE49-F238E27FC236}">
                      <a16:creationId xmlns:a16="http://schemas.microsoft.com/office/drawing/2014/main" id="{62B3E122-B3E8-3267-E052-57448AD17B37}"/>
                    </a:ext>
                  </a:extLst>
                </p14:cNvPr>
                <p14:cNvContentPartPr/>
                <p14:nvPr/>
              </p14:nvContentPartPr>
              <p14:xfrm>
                <a:off x="8294003" y="3649879"/>
                <a:ext cx="6480" cy="241200"/>
              </p14:xfrm>
            </p:contentPart>
          </mc:Choice>
          <mc:Fallback>
            <p:pic>
              <p:nvPicPr>
                <p:cNvPr id="463" name="Ink 462">
                  <a:extLst>
                    <a:ext uri="{FF2B5EF4-FFF2-40B4-BE49-F238E27FC236}">
                      <a16:creationId xmlns:a16="http://schemas.microsoft.com/office/drawing/2014/main" id="{62B3E122-B3E8-3267-E052-57448AD17B37}"/>
                    </a:ext>
                  </a:extLst>
                </p:cNvPr>
                <p:cNvPicPr/>
                <p:nvPr/>
              </p:nvPicPr>
              <p:blipFill>
                <a:blip r:embed="rId65"/>
                <a:stretch>
                  <a:fillRect/>
                </a:stretch>
              </p:blipFill>
              <p:spPr>
                <a:xfrm>
                  <a:off x="8285363" y="3640879"/>
                  <a:ext cx="2412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64" name="Ink 463">
                  <a:extLst>
                    <a:ext uri="{FF2B5EF4-FFF2-40B4-BE49-F238E27FC236}">
                      <a16:creationId xmlns:a16="http://schemas.microsoft.com/office/drawing/2014/main" id="{C8325BF8-51F6-B6F6-7030-568CA231F30A}"/>
                    </a:ext>
                  </a:extLst>
                </p14:cNvPr>
                <p14:cNvContentPartPr/>
                <p14:nvPr/>
              </p14:nvContentPartPr>
              <p14:xfrm>
                <a:off x="8473643" y="3586519"/>
                <a:ext cx="8640" cy="244440"/>
              </p14:xfrm>
            </p:contentPart>
          </mc:Choice>
          <mc:Fallback>
            <p:pic>
              <p:nvPicPr>
                <p:cNvPr id="464" name="Ink 463">
                  <a:extLst>
                    <a:ext uri="{FF2B5EF4-FFF2-40B4-BE49-F238E27FC236}">
                      <a16:creationId xmlns:a16="http://schemas.microsoft.com/office/drawing/2014/main" id="{C8325BF8-51F6-B6F6-7030-568CA231F30A}"/>
                    </a:ext>
                  </a:extLst>
                </p:cNvPr>
                <p:cNvPicPr/>
                <p:nvPr/>
              </p:nvPicPr>
              <p:blipFill>
                <a:blip r:embed="rId67"/>
                <a:stretch>
                  <a:fillRect/>
                </a:stretch>
              </p:blipFill>
              <p:spPr>
                <a:xfrm>
                  <a:off x="8464643" y="3577519"/>
                  <a:ext cx="26280" cy="262080"/>
                </a:xfrm>
                <a:prstGeom prst="rect">
                  <a:avLst/>
                </a:prstGeom>
              </p:spPr>
            </p:pic>
          </mc:Fallback>
        </mc:AlternateContent>
      </p:grpSp>
      <p:grpSp>
        <p:nvGrpSpPr>
          <p:cNvPr id="474" name="Group 473">
            <a:extLst>
              <a:ext uri="{FF2B5EF4-FFF2-40B4-BE49-F238E27FC236}">
                <a16:creationId xmlns:a16="http://schemas.microsoft.com/office/drawing/2014/main" id="{63871FFC-B4D1-1DEC-1598-B3E43F025F93}"/>
              </a:ext>
            </a:extLst>
          </p:cNvPr>
          <p:cNvGrpSpPr/>
          <p:nvPr/>
        </p:nvGrpSpPr>
        <p:grpSpPr>
          <a:xfrm>
            <a:off x="7622603" y="3950839"/>
            <a:ext cx="843840" cy="353520"/>
            <a:chOff x="7622603" y="3950839"/>
            <a:chExt cx="843840" cy="353520"/>
          </a:xfrm>
        </p:grpSpPr>
        <mc:AlternateContent xmlns:mc="http://schemas.openxmlformats.org/markup-compatibility/2006">
          <mc:Choice xmlns:p14="http://schemas.microsoft.com/office/powerpoint/2010/main" Requires="p14">
            <p:contentPart p14:bwMode="auto" r:id="rId68">
              <p14:nvContentPartPr>
                <p14:cNvPr id="466" name="Ink 465">
                  <a:extLst>
                    <a:ext uri="{FF2B5EF4-FFF2-40B4-BE49-F238E27FC236}">
                      <a16:creationId xmlns:a16="http://schemas.microsoft.com/office/drawing/2014/main" id="{97F9BCD8-F18A-2DDF-A62F-98A9A2C440D8}"/>
                    </a:ext>
                  </a:extLst>
                </p14:cNvPr>
                <p14:cNvContentPartPr/>
                <p14:nvPr/>
              </p14:nvContentPartPr>
              <p14:xfrm>
                <a:off x="7622603" y="4051639"/>
                <a:ext cx="97560" cy="118440"/>
              </p14:xfrm>
            </p:contentPart>
          </mc:Choice>
          <mc:Fallback>
            <p:pic>
              <p:nvPicPr>
                <p:cNvPr id="466" name="Ink 465">
                  <a:extLst>
                    <a:ext uri="{FF2B5EF4-FFF2-40B4-BE49-F238E27FC236}">
                      <a16:creationId xmlns:a16="http://schemas.microsoft.com/office/drawing/2014/main" id="{97F9BCD8-F18A-2DDF-A62F-98A9A2C440D8}"/>
                    </a:ext>
                  </a:extLst>
                </p:cNvPr>
                <p:cNvPicPr/>
                <p:nvPr/>
              </p:nvPicPr>
              <p:blipFill>
                <a:blip r:embed="rId69"/>
                <a:stretch>
                  <a:fillRect/>
                </a:stretch>
              </p:blipFill>
              <p:spPr>
                <a:xfrm>
                  <a:off x="7613603" y="4042639"/>
                  <a:ext cx="11520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7" name="Ink 466">
                  <a:extLst>
                    <a:ext uri="{FF2B5EF4-FFF2-40B4-BE49-F238E27FC236}">
                      <a16:creationId xmlns:a16="http://schemas.microsoft.com/office/drawing/2014/main" id="{C2E5F9B8-CC53-BEBD-FF4E-AB2C6E081ED7}"/>
                    </a:ext>
                  </a:extLst>
                </p14:cNvPr>
                <p14:cNvContentPartPr/>
                <p14:nvPr/>
              </p14:nvContentPartPr>
              <p14:xfrm>
                <a:off x="7627643" y="4039039"/>
                <a:ext cx="97560" cy="61560"/>
              </p14:xfrm>
            </p:contentPart>
          </mc:Choice>
          <mc:Fallback>
            <p:pic>
              <p:nvPicPr>
                <p:cNvPr id="467" name="Ink 466">
                  <a:extLst>
                    <a:ext uri="{FF2B5EF4-FFF2-40B4-BE49-F238E27FC236}">
                      <a16:creationId xmlns:a16="http://schemas.microsoft.com/office/drawing/2014/main" id="{C2E5F9B8-CC53-BEBD-FF4E-AB2C6E081ED7}"/>
                    </a:ext>
                  </a:extLst>
                </p:cNvPr>
                <p:cNvPicPr/>
                <p:nvPr/>
              </p:nvPicPr>
              <p:blipFill>
                <a:blip r:embed="rId71"/>
                <a:stretch>
                  <a:fillRect/>
                </a:stretch>
              </p:blipFill>
              <p:spPr>
                <a:xfrm>
                  <a:off x="7618643" y="4030039"/>
                  <a:ext cx="11520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68" name="Ink 467">
                  <a:extLst>
                    <a:ext uri="{FF2B5EF4-FFF2-40B4-BE49-F238E27FC236}">
                      <a16:creationId xmlns:a16="http://schemas.microsoft.com/office/drawing/2014/main" id="{82AA319B-1E40-F47D-9380-56506961F0F6}"/>
                    </a:ext>
                  </a:extLst>
                </p14:cNvPr>
                <p14:cNvContentPartPr/>
                <p14:nvPr/>
              </p14:nvContentPartPr>
              <p14:xfrm>
                <a:off x="7779923" y="3950839"/>
                <a:ext cx="99360" cy="135720"/>
              </p14:xfrm>
            </p:contentPart>
          </mc:Choice>
          <mc:Fallback>
            <p:pic>
              <p:nvPicPr>
                <p:cNvPr id="468" name="Ink 467">
                  <a:extLst>
                    <a:ext uri="{FF2B5EF4-FFF2-40B4-BE49-F238E27FC236}">
                      <a16:creationId xmlns:a16="http://schemas.microsoft.com/office/drawing/2014/main" id="{82AA319B-1E40-F47D-9380-56506961F0F6}"/>
                    </a:ext>
                  </a:extLst>
                </p:cNvPr>
                <p:cNvPicPr/>
                <p:nvPr/>
              </p:nvPicPr>
              <p:blipFill>
                <a:blip r:embed="rId73"/>
                <a:stretch>
                  <a:fillRect/>
                </a:stretch>
              </p:blipFill>
              <p:spPr>
                <a:xfrm>
                  <a:off x="7771283" y="3942199"/>
                  <a:ext cx="11700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69" name="Ink 468">
                  <a:extLst>
                    <a:ext uri="{FF2B5EF4-FFF2-40B4-BE49-F238E27FC236}">
                      <a16:creationId xmlns:a16="http://schemas.microsoft.com/office/drawing/2014/main" id="{7AFADAAC-7819-C85F-6E9D-FE3D0EFBEE84}"/>
                    </a:ext>
                  </a:extLst>
                </p14:cNvPr>
                <p14:cNvContentPartPr/>
                <p14:nvPr/>
              </p14:nvContentPartPr>
              <p14:xfrm>
                <a:off x="7898363" y="4153879"/>
                <a:ext cx="70200" cy="360"/>
              </p14:xfrm>
            </p:contentPart>
          </mc:Choice>
          <mc:Fallback>
            <p:pic>
              <p:nvPicPr>
                <p:cNvPr id="469" name="Ink 468">
                  <a:extLst>
                    <a:ext uri="{FF2B5EF4-FFF2-40B4-BE49-F238E27FC236}">
                      <a16:creationId xmlns:a16="http://schemas.microsoft.com/office/drawing/2014/main" id="{7AFADAAC-7819-C85F-6E9D-FE3D0EFBEE84}"/>
                    </a:ext>
                  </a:extLst>
                </p:cNvPr>
                <p:cNvPicPr/>
                <p:nvPr/>
              </p:nvPicPr>
              <p:blipFill>
                <a:blip r:embed="rId75"/>
                <a:stretch>
                  <a:fillRect/>
                </a:stretch>
              </p:blipFill>
              <p:spPr>
                <a:xfrm>
                  <a:off x="7889723" y="4145239"/>
                  <a:ext cx="87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70" name="Ink 469">
                  <a:extLst>
                    <a:ext uri="{FF2B5EF4-FFF2-40B4-BE49-F238E27FC236}">
                      <a16:creationId xmlns:a16="http://schemas.microsoft.com/office/drawing/2014/main" id="{14806609-AD17-679B-A7A3-1DA8FAF31DE4}"/>
                    </a:ext>
                  </a:extLst>
                </p14:cNvPr>
                <p14:cNvContentPartPr/>
                <p14:nvPr/>
              </p14:nvContentPartPr>
              <p14:xfrm>
                <a:off x="7937963" y="4083319"/>
                <a:ext cx="53280" cy="182520"/>
              </p14:xfrm>
            </p:contentPart>
          </mc:Choice>
          <mc:Fallback>
            <p:pic>
              <p:nvPicPr>
                <p:cNvPr id="470" name="Ink 469">
                  <a:extLst>
                    <a:ext uri="{FF2B5EF4-FFF2-40B4-BE49-F238E27FC236}">
                      <a16:creationId xmlns:a16="http://schemas.microsoft.com/office/drawing/2014/main" id="{14806609-AD17-679B-A7A3-1DA8FAF31DE4}"/>
                    </a:ext>
                  </a:extLst>
                </p:cNvPr>
                <p:cNvPicPr/>
                <p:nvPr/>
              </p:nvPicPr>
              <p:blipFill>
                <a:blip r:embed="rId77"/>
                <a:stretch>
                  <a:fillRect/>
                </a:stretch>
              </p:blipFill>
              <p:spPr>
                <a:xfrm>
                  <a:off x="7928963" y="4074319"/>
                  <a:ext cx="7092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71" name="Ink 470">
                  <a:extLst>
                    <a:ext uri="{FF2B5EF4-FFF2-40B4-BE49-F238E27FC236}">
                      <a16:creationId xmlns:a16="http://schemas.microsoft.com/office/drawing/2014/main" id="{32D355C7-EFAD-BEAA-A123-28C671DB93A8}"/>
                    </a:ext>
                  </a:extLst>
                </p14:cNvPr>
                <p14:cNvContentPartPr/>
                <p14:nvPr/>
              </p14:nvContentPartPr>
              <p14:xfrm>
                <a:off x="8110403" y="4075399"/>
                <a:ext cx="9000" cy="150120"/>
              </p14:xfrm>
            </p:contentPart>
          </mc:Choice>
          <mc:Fallback>
            <p:pic>
              <p:nvPicPr>
                <p:cNvPr id="471" name="Ink 470">
                  <a:extLst>
                    <a:ext uri="{FF2B5EF4-FFF2-40B4-BE49-F238E27FC236}">
                      <a16:creationId xmlns:a16="http://schemas.microsoft.com/office/drawing/2014/main" id="{32D355C7-EFAD-BEAA-A123-28C671DB93A8}"/>
                    </a:ext>
                  </a:extLst>
                </p:cNvPr>
                <p:cNvPicPr/>
                <p:nvPr/>
              </p:nvPicPr>
              <p:blipFill>
                <a:blip r:embed="rId79"/>
                <a:stretch>
                  <a:fillRect/>
                </a:stretch>
              </p:blipFill>
              <p:spPr>
                <a:xfrm>
                  <a:off x="8101763" y="4066399"/>
                  <a:ext cx="2664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2" name="Ink 471">
                  <a:extLst>
                    <a:ext uri="{FF2B5EF4-FFF2-40B4-BE49-F238E27FC236}">
                      <a16:creationId xmlns:a16="http://schemas.microsoft.com/office/drawing/2014/main" id="{8EB2DA47-C9B6-93CC-4A68-6330BF715946}"/>
                    </a:ext>
                  </a:extLst>
                </p14:cNvPr>
                <p14:cNvContentPartPr/>
                <p14:nvPr/>
              </p14:nvContentPartPr>
              <p14:xfrm>
                <a:off x="8260883" y="4153879"/>
                <a:ext cx="110160" cy="360"/>
              </p14:xfrm>
            </p:contentPart>
          </mc:Choice>
          <mc:Fallback>
            <p:pic>
              <p:nvPicPr>
                <p:cNvPr id="472" name="Ink 471">
                  <a:extLst>
                    <a:ext uri="{FF2B5EF4-FFF2-40B4-BE49-F238E27FC236}">
                      <a16:creationId xmlns:a16="http://schemas.microsoft.com/office/drawing/2014/main" id="{8EB2DA47-C9B6-93CC-4A68-6330BF715946}"/>
                    </a:ext>
                  </a:extLst>
                </p:cNvPr>
                <p:cNvPicPr/>
                <p:nvPr/>
              </p:nvPicPr>
              <p:blipFill>
                <a:blip r:embed="rId81"/>
                <a:stretch>
                  <a:fillRect/>
                </a:stretch>
              </p:blipFill>
              <p:spPr>
                <a:xfrm>
                  <a:off x="8251883" y="4145239"/>
                  <a:ext cx="127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73" name="Ink 472">
                  <a:extLst>
                    <a:ext uri="{FF2B5EF4-FFF2-40B4-BE49-F238E27FC236}">
                      <a16:creationId xmlns:a16="http://schemas.microsoft.com/office/drawing/2014/main" id="{8CE9B430-B5D0-19D3-F49A-02BF1C0F0BCA}"/>
                    </a:ext>
                  </a:extLst>
                </p14:cNvPr>
                <p14:cNvContentPartPr/>
                <p14:nvPr/>
              </p14:nvContentPartPr>
              <p14:xfrm>
                <a:off x="8466083" y="4090879"/>
                <a:ext cx="360" cy="213480"/>
              </p14:xfrm>
            </p:contentPart>
          </mc:Choice>
          <mc:Fallback>
            <p:pic>
              <p:nvPicPr>
                <p:cNvPr id="473" name="Ink 472">
                  <a:extLst>
                    <a:ext uri="{FF2B5EF4-FFF2-40B4-BE49-F238E27FC236}">
                      <a16:creationId xmlns:a16="http://schemas.microsoft.com/office/drawing/2014/main" id="{8CE9B430-B5D0-19D3-F49A-02BF1C0F0BCA}"/>
                    </a:ext>
                  </a:extLst>
                </p:cNvPr>
                <p:cNvPicPr/>
                <p:nvPr/>
              </p:nvPicPr>
              <p:blipFill>
                <a:blip r:embed="rId83"/>
                <a:stretch>
                  <a:fillRect/>
                </a:stretch>
              </p:blipFill>
              <p:spPr>
                <a:xfrm>
                  <a:off x="8457083" y="4082239"/>
                  <a:ext cx="18000" cy="231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4">
            <p14:nvContentPartPr>
              <p14:cNvPr id="475" name="Ink 474">
                <a:extLst>
                  <a:ext uri="{FF2B5EF4-FFF2-40B4-BE49-F238E27FC236}">
                    <a16:creationId xmlns:a16="http://schemas.microsoft.com/office/drawing/2014/main" id="{847776B9-E899-242C-3EF7-A2A63C66385A}"/>
                  </a:ext>
                </a:extLst>
              </p14:cNvPr>
              <p14:cNvContentPartPr/>
              <p14:nvPr/>
            </p14:nvContentPartPr>
            <p14:xfrm>
              <a:off x="5982803" y="4081519"/>
              <a:ext cx="277920" cy="356400"/>
            </p14:xfrm>
          </p:contentPart>
        </mc:Choice>
        <mc:Fallback>
          <p:pic>
            <p:nvPicPr>
              <p:cNvPr id="475" name="Ink 474">
                <a:extLst>
                  <a:ext uri="{FF2B5EF4-FFF2-40B4-BE49-F238E27FC236}">
                    <a16:creationId xmlns:a16="http://schemas.microsoft.com/office/drawing/2014/main" id="{847776B9-E899-242C-3EF7-A2A63C66385A}"/>
                  </a:ext>
                </a:extLst>
              </p:cNvPr>
              <p:cNvPicPr/>
              <p:nvPr/>
            </p:nvPicPr>
            <p:blipFill>
              <a:blip r:embed="rId85"/>
              <a:stretch>
                <a:fillRect/>
              </a:stretch>
            </p:blipFill>
            <p:spPr>
              <a:xfrm>
                <a:off x="5973803" y="4072879"/>
                <a:ext cx="29556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76" name="Ink 475">
                <a:extLst>
                  <a:ext uri="{FF2B5EF4-FFF2-40B4-BE49-F238E27FC236}">
                    <a16:creationId xmlns:a16="http://schemas.microsoft.com/office/drawing/2014/main" id="{B920467A-E2F9-4471-0885-2E411AE60B65}"/>
                  </a:ext>
                </a:extLst>
              </p14:cNvPr>
              <p14:cNvContentPartPr/>
              <p14:nvPr/>
            </p14:nvContentPartPr>
            <p14:xfrm>
              <a:off x="5029163" y="3593719"/>
              <a:ext cx="424800" cy="64080"/>
            </p14:xfrm>
          </p:contentPart>
        </mc:Choice>
        <mc:Fallback>
          <p:pic>
            <p:nvPicPr>
              <p:cNvPr id="476" name="Ink 475">
                <a:extLst>
                  <a:ext uri="{FF2B5EF4-FFF2-40B4-BE49-F238E27FC236}">
                    <a16:creationId xmlns:a16="http://schemas.microsoft.com/office/drawing/2014/main" id="{B920467A-E2F9-4471-0885-2E411AE60B65}"/>
                  </a:ext>
                </a:extLst>
              </p:cNvPr>
              <p:cNvPicPr/>
              <p:nvPr/>
            </p:nvPicPr>
            <p:blipFill>
              <a:blip r:embed="rId87"/>
              <a:stretch>
                <a:fillRect/>
              </a:stretch>
            </p:blipFill>
            <p:spPr>
              <a:xfrm>
                <a:off x="5020163" y="3585079"/>
                <a:ext cx="44244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77" name="Ink 476">
                <a:extLst>
                  <a:ext uri="{FF2B5EF4-FFF2-40B4-BE49-F238E27FC236}">
                    <a16:creationId xmlns:a16="http://schemas.microsoft.com/office/drawing/2014/main" id="{47F7A08C-3A2A-1E76-1E1C-2081B951673C}"/>
                  </a:ext>
                </a:extLst>
              </p14:cNvPr>
              <p14:cNvContentPartPr/>
              <p14:nvPr/>
            </p14:nvContentPartPr>
            <p14:xfrm>
              <a:off x="4971923" y="3166759"/>
              <a:ext cx="877680" cy="546120"/>
            </p14:xfrm>
          </p:contentPart>
        </mc:Choice>
        <mc:Fallback>
          <p:pic>
            <p:nvPicPr>
              <p:cNvPr id="477" name="Ink 476">
                <a:extLst>
                  <a:ext uri="{FF2B5EF4-FFF2-40B4-BE49-F238E27FC236}">
                    <a16:creationId xmlns:a16="http://schemas.microsoft.com/office/drawing/2014/main" id="{47F7A08C-3A2A-1E76-1E1C-2081B951673C}"/>
                  </a:ext>
                </a:extLst>
              </p:cNvPr>
              <p:cNvPicPr/>
              <p:nvPr/>
            </p:nvPicPr>
            <p:blipFill>
              <a:blip r:embed="rId89"/>
              <a:stretch>
                <a:fillRect/>
              </a:stretch>
            </p:blipFill>
            <p:spPr>
              <a:xfrm>
                <a:off x="4962923" y="3158119"/>
                <a:ext cx="895320" cy="5637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478" name="Ink 477">
                <a:extLst>
                  <a:ext uri="{FF2B5EF4-FFF2-40B4-BE49-F238E27FC236}">
                    <a16:creationId xmlns:a16="http://schemas.microsoft.com/office/drawing/2014/main" id="{4F16A96C-F2BF-6C12-9603-08A4722A1A94}"/>
                  </a:ext>
                </a:extLst>
              </p14:cNvPr>
              <p14:cNvContentPartPr/>
              <p14:nvPr/>
            </p14:nvContentPartPr>
            <p14:xfrm>
              <a:off x="3491963" y="4705759"/>
              <a:ext cx="551160" cy="8640"/>
            </p14:xfrm>
          </p:contentPart>
        </mc:Choice>
        <mc:Fallback>
          <p:pic>
            <p:nvPicPr>
              <p:cNvPr id="478" name="Ink 477">
                <a:extLst>
                  <a:ext uri="{FF2B5EF4-FFF2-40B4-BE49-F238E27FC236}">
                    <a16:creationId xmlns:a16="http://schemas.microsoft.com/office/drawing/2014/main" id="{4F16A96C-F2BF-6C12-9603-08A4722A1A94}"/>
                  </a:ext>
                </a:extLst>
              </p:cNvPr>
              <p:cNvPicPr/>
              <p:nvPr/>
            </p:nvPicPr>
            <p:blipFill>
              <a:blip r:embed="rId91"/>
              <a:stretch>
                <a:fillRect/>
              </a:stretch>
            </p:blipFill>
            <p:spPr>
              <a:xfrm>
                <a:off x="3483323" y="4697119"/>
                <a:ext cx="568800" cy="26280"/>
              </a:xfrm>
              <a:prstGeom prst="rect">
                <a:avLst/>
              </a:prstGeom>
            </p:spPr>
          </p:pic>
        </mc:Fallback>
      </mc:AlternateContent>
      <p:grpSp>
        <p:nvGrpSpPr>
          <p:cNvPr id="482" name="Group 481">
            <a:extLst>
              <a:ext uri="{FF2B5EF4-FFF2-40B4-BE49-F238E27FC236}">
                <a16:creationId xmlns:a16="http://schemas.microsoft.com/office/drawing/2014/main" id="{42CC71D1-6F61-D0A7-FF9D-EB1AC4D759DC}"/>
              </a:ext>
            </a:extLst>
          </p:cNvPr>
          <p:cNvGrpSpPr/>
          <p:nvPr/>
        </p:nvGrpSpPr>
        <p:grpSpPr>
          <a:xfrm>
            <a:off x="4523003" y="4697479"/>
            <a:ext cx="510840" cy="110520"/>
            <a:chOff x="4523003" y="4697479"/>
            <a:chExt cx="510840" cy="110520"/>
          </a:xfrm>
        </p:grpSpPr>
        <mc:AlternateContent xmlns:mc="http://schemas.openxmlformats.org/markup-compatibility/2006">
          <mc:Choice xmlns:p14="http://schemas.microsoft.com/office/powerpoint/2010/main" Requires="p14">
            <p:contentPart p14:bwMode="auto" r:id="rId92">
              <p14:nvContentPartPr>
                <p14:cNvPr id="479" name="Ink 478">
                  <a:extLst>
                    <a:ext uri="{FF2B5EF4-FFF2-40B4-BE49-F238E27FC236}">
                      <a16:creationId xmlns:a16="http://schemas.microsoft.com/office/drawing/2014/main" id="{E8272D9A-C0ED-2CFA-3128-B610EDAE3C1B}"/>
                    </a:ext>
                  </a:extLst>
                </p14:cNvPr>
                <p14:cNvContentPartPr/>
                <p14:nvPr/>
              </p14:nvContentPartPr>
              <p14:xfrm>
                <a:off x="4674563" y="4697839"/>
                <a:ext cx="102600" cy="110160"/>
              </p14:xfrm>
            </p:contentPart>
          </mc:Choice>
          <mc:Fallback>
            <p:pic>
              <p:nvPicPr>
                <p:cNvPr id="479" name="Ink 478">
                  <a:extLst>
                    <a:ext uri="{FF2B5EF4-FFF2-40B4-BE49-F238E27FC236}">
                      <a16:creationId xmlns:a16="http://schemas.microsoft.com/office/drawing/2014/main" id="{E8272D9A-C0ED-2CFA-3128-B610EDAE3C1B}"/>
                    </a:ext>
                  </a:extLst>
                </p:cNvPr>
                <p:cNvPicPr/>
                <p:nvPr/>
              </p:nvPicPr>
              <p:blipFill>
                <a:blip r:embed="rId93"/>
                <a:stretch>
                  <a:fillRect/>
                </a:stretch>
              </p:blipFill>
              <p:spPr>
                <a:xfrm>
                  <a:off x="4665563" y="4689199"/>
                  <a:ext cx="12024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480" name="Ink 479">
                  <a:extLst>
                    <a:ext uri="{FF2B5EF4-FFF2-40B4-BE49-F238E27FC236}">
                      <a16:creationId xmlns:a16="http://schemas.microsoft.com/office/drawing/2014/main" id="{D17FF093-4DD3-9A40-0EED-AE66CDA61029}"/>
                    </a:ext>
                  </a:extLst>
                </p14:cNvPr>
                <p14:cNvContentPartPr/>
                <p14:nvPr/>
              </p14:nvContentPartPr>
              <p14:xfrm>
                <a:off x="4523003" y="4697479"/>
                <a:ext cx="317160" cy="25920"/>
              </p14:xfrm>
            </p:contentPart>
          </mc:Choice>
          <mc:Fallback>
            <p:pic>
              <p:nvPicPr>
                <p:cNvPr id="480" name="Ink 479">
                  <a:extLst>
                    <a:ext uri="{FF2B5EF4-FFF2-40B4-BE49-F238E27FC236}">
                      <a16:creationId xmlns:a16="http://schemas.microsoft.com/office/drawing/2014/main" id="{D17FF093-4DD3-9A40-0EED-AE66CDA61029}"/>
                    </a:ext>
                  </a:extLst>
                </p:cNvPr>
                <p:cNvPicPr/>
                <p:nvPr/>
              </p:nvPicPr>
              <p:blipFill>
                <a:blip r:embed="rId95"/>
                <a:stretch>
                  <a:fillRect/>
                </a:stretch>
              </p:blipFill>
              <p:spPr>
                <a:xfrm>
                  <a:off x="4514363" y="4688839"/>
                  <a:ext cx="33480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481" name="Ink 480">
                  <a:extLst>
                    <a:ext uri="{FF2B5EF4-FFF2-40B4-BE49-F238E27FC236}">
                      <a16:creationId xmlns:a16="http://schemas.microsoft.com/office/drawing/2014/main" id="{05B88D3A-594B-26D6-E63D-EF5CC1B9939E}"/>
                    </a:ext>
                  </a:extLst>
                </p14:cNvPr>
                <p14:cNvContentPartPr/>
                <p14:nvPr/>
              </p14:nvContentPartPr>
              <p14:xfrm>
                <a:off x="4919003" y="4708279"/>
                <a:ext cx="114840" cy="77400"/>
              </p14:xfrm>
            </p:contentPart>
          </mc:Choice>
          <mc:Fallback>
            <p:pic>
              <p:nvPicPr>
                <p:cNvPr id="481" name="Ink 480">
                  <a:extLst>
                    <a:ext uri="{FF2B5EF4-FFF2-40B4-BE49-F238E27FC236}">
                      <a16:creationId xmlns:a16="http://schemas.microsoft.com/office/drawing/2014/main" id="{05B88D3A-594B-26D6-E63D-EF5CC1B9939E}"/>
                    </a:ext>
                  </a:extLst>
                </p:cNvPr>
                <p:cNvPicPr/>
                <p:nvPr/>
              </p:nvPicPr>
              <p:blipFill>
                <a:blip r:embed="rId97"/>
                <a:stretch>
                  <a:fillRect/>
                </a:stretch>
              </p:blipFill>
              <p:spPr>
                <a:xfrm>
                  <a:off x="4910003" y="4699639"/>
                  <a:ext cx="132480" cy="95040"/>
                </a:xfrm>
                <a:prstGeom prst="rect">
                  <a:avLst/>
                </a:prstGeom>
              </p:spPr>
            </p:pic>
          </mc:Fallback>
        </mc:AlternateContent>
      </p:grpSp>
      <p:grpSp>
        <p:nvGrpSpPr>
          <p:cNvPr id="505" name="Group 504">
            <a:extLst>
              <a:ext uri="{FF2B5EF4-FFF2-40B4-BE49-F238E27FC236}">
                <a16:creationId xmlns:a16="http://schemas.microsoft.com/office/drawing/2014/main" id="{52249162-768A-3DD3-9B93-9CB3509E4790}"/>
              </a:ext>
            </a:extLst>
          </p:cNvPr>
          <p:cNvGrpSpPr/>
          <p:nvPr/>
        </p:nvGrpSpPr>
        <p:grpSpPr>
          <a:xfrm>
            <a:off x="5131403" y="4666519"/>
            <a:ext cx="2230200" cy="297000"/>
            <a:chOff x="5131403" y="4666519"/>
            <a:chExt cx="2230200" cy="297000"/>
          </a:xfrm>
        </p:grpSpPr>
        <mc:AlternateContent xmlns:mc="http://schemas.openxmlformats.org/markup-compatibility/2006">
          <mc:Choice xmlns:p14="http://schemas.microsoft.com/office/powerpoint/2010/main" Requires="p14">
            <p:contentPart p14:bwMode="auto" r:id="rId98">
              <p14:nvContentPartPr>
                <p14:cNvPr id="483" name="Ink 482">
                  <a:extLst>
                    <a:ext uri="{FF2B5EF4-FFF2-40B4-BE49-F238E27FC236}">
                      <a16:creationId xmlns:a16="http://schemas.microsoft.com/office/drawing/2014/main" id="{5138AF1B-560F-0FB1-83C6-16B5B407F080}"/>
                    </a:ext>
                  </a:extLst>
                </p14:cNvPr>
                <p14:cNvContentPartPr/>
                <p14:nvPr/>
              </p14:nvContentPartPr>
              <p14:xfrm>
                <a:off x="5131403" y="4803679"/>
                <a:ext cx="94320" cy="12960"/>
              </p14:xfrm>
            </p:contentPart>
          </mc:Choice>
          <mc:Fallback>
            <p:pic>
              <p:nvPicPr>
                <p:cNvPr id="483" name="Ink 482">
                  <a:extLst>
                    <a:ext uri="{FF2B5EF4-FFF2-40B4-BE49-F238E27FC236}">
                      <a16:creationId xmlns:a16="http://schemas.microsoft.com/office/drawing/2014/main" id="{5138AF1B-560F-0FB1-83C6-16B5B407F080}"/>
                    </a:ext>
                  </a:extLst>
                </p:cNvPr>
                <p:cNvPicPr/>
                <p:nvPr/>
              </p:nvPicPr>
              <p:blipFill>
                <a:blip r:embed="rId99"/>
                <a:stretch>
                  <a:fillRect/>
                </a:stretch>
              </p:blipFill>
              <p:spPr>
                <a:xfrm>
                  <a:off x="5122763" y="4794679"/>
                  <a:ext cx="11196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484" name="Ink 483">
                  <a:extLst>
                    <a:ext uri="{FF2B5EF4-FFF2-40B4-BE49-F238E27FC236}">
                      <a16:creationId xmlns:a16="http://schemas.microsoft.com/office/drawing/2014/main" id="{163FB8B2-A60B-1052-8EB3-B8E15057A2FC}"/>
                    </a:ext>
                  </a:extLst>
                </p14:cNvPr>
                <p14:cNvContentPartPr/>
                <p14:nvPr/>
              </p14:nvContentPartPr>
              <p14:xfrm>
                <a:off x="5297003" y="4760839"/>
                <a:ext cx="78480" cy="86040"/>
              </p14:xfrm>
            </p:contentPart>
          </mc:Choice>
          <mc:Fallback>
            <p:pic>
              <p:nvPicPr>
                <p:cNvPr id="484" name="Ink 483">
                  <a:extLst>
                    <a:ext uri="{FF2B5EF4-FFF2-40B4-BE49-F238E27FC236}">
                      <a16:creationId xmlns:a16="http://schemas.microsoft.com/office/drawing/2014/main" id="{163FB8B2-A60B-1052-8EB3-B8E15057A2FC}"/>
                    </a:ext>
                  </a:extLst>
                </p:cNvPr>
                <p:cNvPicPr/>
                <p:nvPr/>
              </p:nvPicPr>
              <p:blipFill>
                <a:blip r:embed="rId101"/>
                <a:stretch>
                  <a:fillRect/>
                </a:stretch>
              </p:blipFill>
              <p:spPr>
                <a:xfrm>
                  <a:off x="5288363" y="4752199"/>
                  <a:ext cx="9612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485" name="Ink 484">
                  <a:extLst>
                    <a:ext uri="{FF2B5EF4-FFF2-40B4-BE49-F238E27FC236}">
                      <a16:creationId xmlns:a16="http://schemas.microsoft.com/office/drawing/2014/main" id="{9D19DFCE-F468-E111-6E28-990B66260B57}"/>
                    </a:ext>
                  </a:extLst>
                </p14:cNvPr>
                <p14:cNvContentPartPr/>
                <p14:nvPr/>
              </p14:nvContentPartPr>
              <p14:xfrm>
                <a:off x="5231843" y="4770199"/>
                <a:ext cx="160560" cy="89640"/>
              </p14:xfrm>
            </p:contentPart>
          </mc:Choice>
          <mc:Fallback>
            <p:pic>
              <p:nvPicPr>
                <p:cNvPr id="485" name="Ink 484">
                  <a:extLst>
                    <a:ext uri="{FF2B5EF4-FFF2-40B4-BE49-F238E27FC236}">
                      <a16:creationId xmlns:a16="http://schemas.microsoft.com/office/drawing/2014/main" id="{9D19DFCE-F468-E111-6E28-990B66260B57}"/>
                    </a:ext>
                  </a:extLst>
                </p:cNvPr>
                <p:cNvPicPr/>
                <p:nvPr/>
              </p:nvPicPr>
              <p:blipFill>
                <a:blip r:embed="rId103"/>
                <a:stretch>
                  <a:fillRect/>
                </a:stretch>
              </p:blipFill>
              <p:spPr>
                <a:xfrm>
                  <a:off x="5222843" y="4761559"/>
                  <a:ext cx="17820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488" name="Ink 487">
                  <a:extLst>
                    <a:ext uri="{FF2B5EF4-FFF2-40B4-BE49-F238E27FC236}">
                      <a16:creationId xmlns:a16="http://schemas.microsoft.com/office/drawing/2014/main" id="{0AAF226F-A5D4-A868-B4FB-B79B1459FFCD}"/>
                    </a:ext>
                  </a:extLst>
                </p14:cNvPr>
                <p14:cNvContentPartPr/>
                <p14:nvPr/>
              </p14:nvContentPartPr>
              <p14:xfrm>
                <a:off x="5620283" y="4787839"/>
                <a:ext cx="65160" cy="57960"/>
              </p14:xfrm>
            </p:contentPart>
          </mc:Choice>
          <mc:Fallback>
            <p:pic>
              <p:nvPicPr>
                <p:cNvPr id="488" name="Ink 487">
                  <a:extLst>
                    <a:ext uri="{FF2B5EF4-FFF2-40B4-BE49-F238E27FC236}">
                      <a16:creationId xmlns:a16="http://schemas.microsoft.com/office/drawing/2014/main" id="{0AAF226F-A5D4-A868-B4FB-B79B1459FFCD}"/>
                    </a:ext>
                  </a:extLst>
                </p:cNvPr>
                <p:cNvPicPr/>
                <p:nvPr/>
              </p:nvPicPr>
              <p:blipFill>
                <a:blip r:embed="rId105"/>
                <a:stretch>
                  <a:fillRect/>
                </a:stretch>
              </p:blipFill>
              <p:spPr>
                <a:xfrm>
                  <a:off x="5611643" y="4779199"/>
                  <a:ext cx="8280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491" name="Ink 490">
                  <a:extLst>
                    <a:ext uri="{FF2B5EF4-FFF2-40B4-BE49-F238E27FC236}">
                      <a16:creationId xmlns:a16="http://schemas.microsoft.com/office/drawing/2014/main" id="{40DB92A5-F653-66BC-A15D-90337F60C189}"/>
                    </a:ext>
                  </a:extLst>
                </p14:cNvPr>
                <p14:cNvContentPartPr/>
                <p14:nvPr/>
              </p14:nvContentPartPr>
              <p14:xfrm>
                <a:off x="5864723" y="4781359"/>
                <a:ext cx="114480" cy="11880"/>
              </p14:xfrm>
            </p:contentPart>
          </mc:Choice>
          <mc:Fallback>
            <p:pic>
              <p:nvPicPr>
                <p:cNvPr id="491" name="Ink 490">
                  <a:extLst>
                    <a:ext uri="{FF2B5EF4-FFF2-40B4-BE49-F238E27FC236}">
                      <a16:creationId xmlns:a16="http://schemas.microsoft.com/office/drawing/2014/main" id="{40DB92A5-F653-66BC-A15D-90337F60C189}"/>
                    </a:ext>
                  </a:extLst>
                </p:cNvPr>
                <p:cNvPicPr/>
                <p:nvPr/>
              </p:nvPicPr>
              <p:blipFill>
                <a:blip r:embed="rId107"/>
                <a:stretch>
                  <a:fillRect/>
                </a:stretch>
              </p:blipFill>
              <p:spPr>
                <a:xfrm>
                  <a:off x="5855723" y="4772359"/>
                  <a:ext cx="13212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492" name="Ink 491">
                  <a:extLst>
                    <a:ext uri="{FF2B5EF4-FFF2-40B4-BE49-F238E27FC236}">
                      <a16:creationId xmlns:a16="http://schemas.microsoft.com/office/drawing/2014/main" id="{98DCE447-C866-C421-4418-9739E09FF9AF}"/>
                    </a:ext>
                  </a:extLst>
                </p14:cNvPr>
                <p14:cNvContentPartPr/>
                <p14:nvPr/>
              </p14:nvContentPartPr>
              <p14:xfrm>
                <a:off x="5880203" y="4698199"/>
                <a:ext cx="3600" cy="217440"/>
              </p14:xfrm>
            </p:contentPart>
          </mc:Choice>
          <mc:Fallback>
            <p:pic>
              <p:nvPicPr>
                <p:cNvPr id="492" name="Ink 491">
                  <a:extLst>
                    <a:ext uri="{FF2B5EF4-FFF2-40B4-BE49-F238E27FC236}">
                      <a16:creationId xmlns:a16="http://schemas.microsoft.com/office/drawing/2014/main" id="{98DCE447-C866-C421-4418-9739E09FF9AF}"/>
                    </a:ext>
                  </a:extLst>
                </p:cNvPr>
                <p:cNvPicPr/>
                <p:nvPr/>
              </p:nvPicPr>
              <p:blipFill>
                <a:blip r:embed="rId109"/>
                <a:stretch>
                  <a:fillRect/>
                </a:stretch>
              </p:blipFill>
              <p:spPr>
                <a:xfrm>
                  <a:off x="5871563" y="4689199"/>
                  <a:ext cx="2124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493" name="Ink 492">
                  <a:extLst>
                    <a:ext uri="{FF2B5EF4-FFF2-40B4-BE49-F238E27FC236}">
                      <a16:creationId xmlns:a16="http://schemas.microsoft.com/office/drawing/2014/main" id="{04A7A12B-AEF4-6F51-92BC-07221A1D6FBF}"/>
                    </a:ext>
                  </a:extLst>
                </p14:cNvPr>
                <p14:cNvContentPartPr/>
                <p14:nvPr/>
              </p14:nvContentPartPr>
              <p14:xfrm>
                <a:off x="6119243" y="4760839"/>
                <a:ext cx="29520" cy="126720"/>
              </p14:xfrm>
            </p:contentPart>
          </mc:Choice>
          <mc:Fallback>
            <p:pic>
              <p:nvPicPr>
                <p:cNvPr id="493" name="Ink 492">
                  <a:extLst>
                    <a:ext uri="{FF2B5EF4-FFF2-40B4-BE49-F238E27FC236}">
                      <a16:creationId xmlns:a16="http://schemas.microsoft.com/office/drawing/2014/main" id="{04A7A12B-AEF4-6F51-92BC-07221A1D6FBF}"/>
                    </a:ext>
                  </a:extLst>
                </p:cNvPr>
                <p:cNvPicPr/>
                <p:nvPr/>
              </p:nvPicPr>
              <p:blipFill>
                <a:blip r:embed="rId111"/>
                <a:stretch>
                  <a:fillRect/>
                </a:stretch>
              </p:blipFill>
              <p:spPr>
                <a:xfrm>
                  <a:off x="6110603" y="4752199"/>
                  <a:ext cx="4716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494" name="Ink 493">
                  <a:extLst>
                    <a:ext uri="{FF2B5EF4-FFF2-40B4-BE49-F238E27FC236}">
                      <a16:creationId xmlns:a16="http://schemas.microsoft.com/office/drawing/2014/main" id="{F419CF7C-DB2C-909C-8F3B-045357E0518C}"/>
                    </a:ext>
                  </a:extLst>
                </p14:cNvPr>
                <p14:cNvContentPartPr/>
                <p14:nvPr/>
              </p14:nvContentPartPr>
              <p14:xfrm>
                <a:off x="6251003" y="4863439"/>
                <a:ext cx="75600" cy="360"/>
              </p14:xfrm>
            </p:contentPart>
          </mc:Choice>
          <mc:Fallback>
            <p:pic>
              <p:nvPicPr>
                <p:cNvPr id="494" name="Ink 493">
                  <a:extLst>
                    <a:ext uri="{FF2B5EF4-FFF2-40B4-BE49-F238E27FC236}">
                      <a16:creationId xmlns:a16="http://schemas.microsoft.com/office/drawing/2014/main" id="{F419CF7C-DB2C-909C-8F3B-045357E0518C}"/>
                    </a:ext>
                  </a:extLst>
                </p:cNvPr>
                <p:cNvPicPr/>
                <p:nvPr/>
              </p:nvPicPr>
              <p:blipFill>
                <a:blip r:embed="rId113"/>
                <a:stretch>
                  <a:fillRect/>
                </a:stretch>
              </p:blipFill>
              <p:spPr>
                <a:xfrm>
                  <a:off x="6242003" y="4854439"/>
                  <a:ext cx="932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495" name="Ink 494">
                  <a:extLst>
                    <a:ext uri="{FF2B5EF4-FFF2-40B4-BE49-F238E27FC236}">
                      <a16:creationId xmlns:a16="http://schemas.microsoft.com/office/drawing/2014/main" id="{0A3CA3FA-690E-24C6-E22A-8AC0197036C8}"/>
                    </a:ext>
                  </a:extLst>
                </p14:cNvPr>
                <p14:cNvContentPartPr/>
                <p14:nvPr/>
              </p14:nvContentPartPr>
              <p14:xfrm>
                <a:off x="6289883" y="4760839"/>
                <a:ext cx="16560" cy="202680"/>
              </p14:xfrm>
            </p:contentPart>
          </mc:Choice>
          <mc:Fallback>
            <p:pic>
              <p:nvPicPr>
                <p:cNvPr id="495" name="Ink 494">
                  <a:extLst>
                    <a:ext uri="{FF2B5EF4-FFF2-40B4-BE49-F238E27FC236}">
                      <a16:creationId xmlns:a16="http://schemas.microsoft.com/office/drawing/2014/main" id="{0A3CA3FA-690E-24C6-E22A-8AC0197036C8}"/>
                    </a:ext>
                  </a:extLst>
                </p:cNvPr>
                <p:cNvPicPr/>
                <p:nvPr/>
              </p:nvPicPr>
              <p:blipFill>
                <a:blip r:embed="rId115"/>
                <a:stretch>
                  <a:fillRect/>
                </a:stretch>
              </p:blipFill>
              <p:spPr>
                <a:xfrm>
                  <a:off x="6281243" y="4752199"/>
                  <a:ext cx="3420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496" name="Ink 495">
                  <a:extLst>
                    <a:ext uri="{FF2B5EF4-FFF2-40B4-BE49-F238E27FC236}">
                      <a16:creationId xmlns:a16="http://schemas.microsoft.com/office/drawing/2014/main" id="{17D22918-459A-A43E-1DB2-5DF4A322BC7E}"/>
                    </a:ext>
                  </a:extLst>
                </p14:cNvPr>
                <p14:cNvContentPartPr/>
                <p14:nvPr/>
              </p14:nvContentPartPr>
              <p14:xfrm>
                <a:off x="6445043" y="4800439"/>
                <a:ext cx="34920" cy="126720"/>
              </p14:xfrm>
            </p:contentPart>
          </mc:Choice>
          <mc:Fallback>
            <p:pic>
              <p:nvPicPr>
                <p:cNvPr id="496" name="Ink 495">
                  <a:extLst>
                    <a:ext uri="{FF2B5EF4-FFF2-40B4-BE49-F238E27FC236}">
                      <a16:creationId xmlns:a16="http://schemas.microsoft.com/office/drawing/2014/main" id="{17D22918-459A-A43E-1DB2-5DF4A322BC7E}"/>
                    </a:ext>
                  </a:extLst>
                </p:cNvPr>
                <p:cNvPicPr/>
                <p:nvPr/>
              </p:nvPicPr>
              <p:blipFill>
                <a:blip r:embed="rId117"/>
                <a:stretch>
                  <a:fillRect/>
                </a:stretch>
              </p:blipFill>
              <p:spPr>
                <a:xfrm>
                  <a:off x="6436043" y="4791799"/>
                  <a:ext cx="5256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500" name="Ink 499">
                  <a:extLst>
                    <a:ext uri="{FF2B5EF4-FFF2-40B4-BE49-F238E27FC236}">
                      <a16:creationId xmlns:a16="http://schemas.microsoft.com/office/drawing/2014/main" id="{66C4F795-9EC2-74DA-BF3C-07F63E0CFAFB}"/>
                    </a:ext>
                  </a:extLst>
                </p14:cNvPr>
                <p14:cNvContentPartPr/>
                <p14:nvPr/>
              </p14:nvContentPartPr>
              <p14:xfrm>
                <a:off x="5462603" y="4784239"/>
                <a:ext cx="83160" cy="16560"/>
              </p14:xfrm>
            </p:contentPart>
          </mc:Choice>
          <mc:Fallback>
            <p:pic>
              <p:nvPicPr>
                <p:cNvPr id="500" name="Ink 499">
                  <a:extLst>
                    <a:ext uri="{FF2B5EF4-FFF2-40B4-BE49-F238E27FC236}">
                      <a16:creationId xmlns:a16="http://schemas.microsoft.com/office/drawing/2014/main" id="{66C4F795-9EC2-74DA-BF3C-07F63E0CFAFB}"/>
                    </a:ext>
                  </a:extLst>
                </p:cNvPr>
                <p:cNvPicPr/>
                <p:nvPr/>
              </p:nvPicPr>
              <p:blipFill>
                <a:blip r:embed="rId119"/>
                <a:stretch>
                  <a:fillRect/>
                </a:stretch>
              </p:blipFill>
              <p:spPr>
                <a:xfrm>
                  <a:off x="5453603" y="4775239"/>
                  <a:ext cx="10080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502" name="Ink 501">
                  <a:extLst>
                    <a:ext uri="{FF2B5EF4-FFF2-40B4-BE49-F238E27FC236}">
                      <a16:creationId xmlns:a16="http://schemas.microsoft.com/office/drawing/2014/main" id="{AAD353F1-EC32-13C3-ED9B-DA015BD57C74}"/>
                    </a:ext>
                  </a:extLst>
                </p14:cNvPr>
                <p14:cNvContentPartPr/>
                <p14:nvPr/>
              </p14:nvContentPartPr>
              <p14:xfrm>
                <a:off x="5586083" y="4721599"/>
                <a:ext cx="73800" cy="196920"/>
              </p14:xfrm>
            </p:contentPart>
          </mc:Choice>
          <mc:Fallback>
            <p:pic>
              <p:nvPicPr>
                <p:cNvPr id="502" name="Ink 501">
                  <a:extLst>
                    <a:ext uri="{FF2B5EF4-FFF2-40B4-BE49-F238E27FC236}">
                      <a16:creationId xmlns:a16="http://schemas.microsoft.com/office/drawing/2014/main" id="{AAD353F1-EC32-13C3-ED9B-DA015BD57C74}"/>
                    </a:ext>
                  </a:extLst>
                </p:cNvPr>
                <p:cNvPicPr/>
                <p:nvPr/>
              </p:nvPicPr>
              <p:blipFill>
                <a:blip r:embed="rId121"/>
                <a:stretch>
                  <a:fillRect/>
                </a:stretch>
              </p:blipFill>
              <p:spPr>
                <a:xfrm>
                  <a:off x="5577083" y="4712599"/>
                  <a:ext cx="9144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504" name="Ink 503">
                  <a:extLst>
                    <a:ext uri="{FF2B5EF4-FFF2-40B4-BE49-F238E27FC236}">
                      <a16:creationId xmlns:a16="http://schemas.microsoft.com/office/drawing/2014/main" id="{F643123D-4BED-5035-2CFA-3CA45368C693}"/>
                    </a:ext>
                  </a:extLst>
                </p14:cNvPr>
                <p14:cNvContentPartPr/>
                <p14:nvPr/>
              </p14:nvContentPartPr>
              <p14:xfrm>
                <a:off x="6282683" y="4666519"/>
                <a:ext cx="1078920" cy="87840"/>
              </p14:xfrm>
            </p:contentPart>
          </mc:Choice>
          <mc:Fallback>
            <p:pic>
              <p:nvPicPr>
                <p:cNvPr id="504" name="Ink 503">
                  <a:extLst>
                    <a:ext uri="{FF2B5EF4-FFF2-40B4-BE49-F238E27FC236}">
                      <a16:creationId xmlns:a16="http://schemas.microsoft.com/office/drawing/2014/main" id="{F643123D-4BED-5035-2CFA-3CA45368C693}"/>
                    </a:ext>
                  </a:extLst>
                </p:cNvPr>
                <p:cNvPicPr/>
                <p:nvPr/>
              </p:nvPicPr>
              <p:blipFill>
                <a:blip r:embed="rId123"/>
                <a:stretch>
                  <a:fillRect/>
                </a:stretch>
              </p:blipFill>
              <p:spPr>
                <a:xfrm>
                  <a:off x="6273683" y="4657519"/>
                  <a:ext cx="1096560" cy="105480"/>
                </a:xfrm>
                <a:prstGeom prst="rect">
                  <a:avLst/>
                </a:prstGeom>
              </p:spPr>
            </p:pic>
          </mc:Fallback>
        </mc:AlternateContent>
      </p:gr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Shape 461"/>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68</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462" name="Shape 462"/>
          <p:cNvPicPr preferRelativeResize="0"/>
          <p:nvPr/>
        </p:nvPicPr>
        <p:blipFill rotWithShape="1">
          <a:blip r:embed="rId3">
            <a:alphaModFix/>
          </a:blip>
          <a:srcRect/>
          <a:stretch/>
        </p:blipFill>
        <p:spPr>
          <a:xfrm>
            <a:off x="762000" y="342900"/>
            <a:ext cx="7467600" cy="4670821"/>
          </a:xfrm>
          <a:prstGeom prst="rect">
            <a:avLst/>
          </a:prstGeom>
          <a:noFill/>
          <a:ln>
            <a:noFill/>
          </a:ln>
        </p:spPr>
      </p:pic>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69</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468" name="Shape 468"/>
          <p:cNvPicPr preferRelativeResize="0"/>
          <p:nvPr/>
        </p:nvPicPr>
        <p:blipFill rotWithShape="1">
          <a:blip r:embed="rId3">
            <a:alphaModFix/>
          </a:blip>
          <a:srcRect/>
          <a:stretch/>
        </p:blipFill>
        <p:spPr>
          <a:xfrm>
            <a:off x="457200" y="285750"/>
            <a:ext cx="8458200" cy="4429124"/>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FB14FE4-A1E0-1078-CA0F-04C3CA621511}"/>
                  </a:ext>
                </a:extLst>
              </p14:cNvPr>
              <p14:cNvContentPartPr/>
              <p14:nvPr/>
            </p14:nvContentPartPr>
            <p14:xfrm>
              <a:off x="1564523" y="747919"/>
              <a:ext cx="4947480" cy="1760040"/>
            </p14:xfrm>
          </p:contentPart>
        </mc:Choice>
        <mc:Fallback>
          <p:pic>
            <p:nvPicPr>
              <p:cNvPr id="2" name="Ink 1">
                <a:extLst>
                  <a:ext uri="{FF2B5EF4-FFF2-40B4-BE49-F238E27FC236}">
                    <a16:creationId xmlns:a16="http://schemas.microsoft.com/office/drawing/2014/main" id="{7FB14FE4-A1E0-1078-CA0F-04C3CA621511}"/>
                  </a:ext>
                </a:extLst>
              </p:cNvPr>
              <p:cNvPicPr/>
              <p:nvPr/>
            </p:nvPicPr>
            <p:blipFill>
              <a:blip r:embed="rId5"/>
              <a:stretch>
                <a:fillRect/>
              </a:stretch>
            </p:blipFill>
            <p:spPr>
              <a:xfrm>
                <a:off x="1555883" y="738919"/>
                <a:ext cx="4965120" cy="1777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1B829E25-BB4B-9DF7-0A8C-953C72027AA8}"/>
                  </a:ext>
                </a:extLst>
              </p14:cNvPr>
              <p14:cNvContentPartPr/>
              <p14:nvPr/>
            </p14:nvContentPartPr>
            <p14:xfrm>
              <a:off x="323243" y="584119"/>
              <a:ext cx="1331640" cy="54720"/>
            </p14:xfrm>
          </p:contentPart>
        </mc:Choice>
        <mc:Fallback>
          <p:pic>
            <p:nvPicPr>
              <p:cNvPr id="3" name="Ink 2">
                <a:extLst>
                  <a:ext uri="{FF2B5EF4-FFF2-40B4-BE49-F238E27FC236}">
                    <a16:creationId xmlns:a16="http://schemas.microsoft.com/office/drawing/2014/main" id="{1B829E25-BB4B-9DF7-0A8C-953C72027AA8}"/>
                  </a:ext>
                </a:extLst>
              </p:cNvPr>
              <p:cNvPicPr/>
              <p:nvPr/>
            </p:nvPicPr>
            <p:blipFill>
              <a:blip r:embed="rId7"/>
              <a:stretch>
                <a:fillRect/>
              </a:stretch>
            </p:blipFill>
            <p:spPr>
              <a:xfrm>
                <a:off x="314243" y="575119"/>
                <a:ext cx="1349280" cy="72360"/>
              </a:xfrm>
              <a:prstGeom prst="rect">
                <a:avLst/>
              </a:prstGeom>
            </p:spPr>
          </p:pic>
        </mc:Fallback>
      </mc:AlternateContent>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7</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96" name="Shape 96"/>
          <p:cNvPicPr preferRelativeResize="0"/>
          <p:nvPr/>
        </p:nvPicPr>
        <p:blipFill rotWithShape="1">
          <a:blip r:embed="rId3">
            <a:alphaModFix/>
          </a:blip>
          <a:srcRect/>
          <a:stretch/>
        </p:blipFill>
        <p:spPr>
          <a:xfrm>
            <a:off x="228600" y="400050"/>
            <a:ext cx="8610599" cy="3648074"/>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853EE96-7BEA-7DAA-13A7-06844F45AA90}"/>
                  </a:ext>
                </a:extLst>
              </p14:cNvPr>
              <p14:cNvContentPartPr/>
              <p14:nvPr/>
            </p14:nvContentPartPr>
            <p14:xfrm>
              <a:off x="1175529" y="1551047"/>
              <a:ext cx="360" cy="360"/>
            </p14:xfrm>
          </p:contentPart>
        </mc:Choice>
        <mc:Fallback xmlns="">
          <p:pic>
            <p:nvPicPr>
              <p:cNvPr id="4" name="Ink 3">
                <a:extLst>
                  <a:ext uri="{FF2B5EF4-FFF2-40B4-BE49-F238E27FC236}">
                    <a16:creationId xmlns:a16="http://schemas.microsoft.com/office/drawing/2014/main" id="{0853EE96-7BEA-7DAA-13A7-06844F45AA90}"/>
                  </a:ext>
                </a:extLst>
              </p:cNvPr>
              <p:cNvPicPr/>
              <p:nvPr/>
            </p:nvPicPr>
            <p:blipFill>
              <a:blip r:embed="rId5"/>
              <a:stretch>
                <a:fillRect/>
              </a:stretch>
            </p:blipFill>
            <p:spPr>
              <a:xfrm>
                <a:off x="1166529" y="154204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5" name="Ink 114">
                <a:extLst>
                  <a:ext uri="{FF2B5EF4-FFF2-40B4-BE49-F238E27FC236}">
                    <a16:creationId xmlns:a16="http://schemas.microsoft.com/office/drawing/2014/main" id="{EEC2F964-CA13-1FB1-6D20-1DA411BA4DF9}"/>
                  </a:ext>
                </a:extLst>
              </p14:cNvPr>
              <p14:cNvContentPartPr/>
              <p14:nvPr/>
            </p14:nvContentPartPr>
            <p14:xfrm>
              <a:off x="1714449" y="2686127"/>
              <a:ext cx="489600" cy="82800"/>
            </p14:xfrm>
          </p:contentPart>
        </mc:Choice>
        <mc:Fallback xmlns="">
          <p:pic>
            <p:nvPicPr>
              <p:cNvPr id="115" name="Ink 114">
                <a:extLst>
                  <a:ext uri="{FF2B5EF4-FFF2-40B4-BE49-F238E27FC236}">
                    <a16:creationId xmlns:a16="http://schemas.microsoft.com/office/drawing/2014/main" id="{EEC2F964-CA13-1FB1-6D20-1DA411BA4DF9}"/>
                  </a:ext>
                </a:extLst>
              </p:cNvPr>
              <p:cNvPicPr/>
              <p:nvPr/>
            </p:nvPicPr>
            <p:blipFill>
              <a:blip r:embed="rId7"/>
              <a:stretch>
                <a:fillRect/>
              </a:stretch>
            </p:blipFill>
            <p:spPr>
              <a:xfrm>
                <a:off x="1705449" y="2677127"/>
                <a:ext cx="50724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6" name="Ink 85">
                <a:extLst>
                  <a:ext uri="{FF2B5EF4-FFF2-40B4-BE49-F238E27FC236}">
                    <a16:creationId xmlns:a16="http://schemas.microsoft.com/office/drawing/2014/main" id="{204C1B24-0F64-DDEC-2CD7-CA63FBA780B2}"/>
                  </a:ext>
                </a:extLst>
              </p14:cNvPr>
              <p14:cNvContentPartPr/>
              <p14:nvPr/>
            </p14:nvContentPartPr>
            <p14:xfrm>
              <a:off x="7274289" y="1771367"/>
              <a:ext cx="360" cy="360"/>
            </p14:xfrm>
          </p:contentPart>
        </mc:Choice>
        <mc:Fallback xmlns="">
          <p:pic>
            <p:nvPicPr>
              <p:cNvPr id="86" name="Ink 85">
                <a:extLst>
                  <a:ext uri="{FF2B5EF4-FFF2-40B4-BE49-F238E27FC236}">
                    <a16:creationId xmlns:a16="http://schemas.microsoft.com/office/drawing/2014/main" id="{204C1B24-0F64-DDEC-2CD7-CA63FBA780B2}"/>
                  </a:ext>
                </a:extLst>
              </p:cNvPr>
              <p:cNvPicPr/>
              <p:nvPr/>
            </p:nvPicPr>
            <p:blipFill>
              <a:blip r:embed="rId5"/>
              <a:stretch>
                <a:fillRect/>
              </a:stretch>
            </p:blipFill>
            <p:spPr>
              <a:xfrm>
                <a:off x="7265649" y="17627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5" name="Ink 154">
                <a:extLst>
                  <a:ext uri="{FF2B5EF4-FFF2-40B4-BE49-F238E27FC236}">
                    <a16:creationId xmlns:a16="http://schemas.microsoft.com/office/drawing/2014/main" id="{04FDC4F3-D507-08B5-109C-2523DEB61A9D}"/>
                  </a:ext>
                </a:extLst>
              </p14:cNvPr>
              <p14:cNvContentPartPr/>
              <p14:nvPr/>
            </p14:nvContentPartPr>
            <p14:xfrm>
              <a:off x="7756523" y="1210519"/>
              <a:ext cx="669240" cy="11160"/>
            </p14:xfrm>
          </p:contentPart>
        </mc:Choice>
        <mc:Fallback xmlns="">
          <p:pic>
            <p:nvPicPr>
              <p:cNvPr id="155" name="Ink 154">
                <a:extLst>
                  <a:ext uri="{FF2B5EF4-FFF2-40B4-BE49-F238E27FC236}">
                    <a16:creationId xmlns:a16="http://schemas.microsoft.com/office/drawing/2014/main" id="{04FDC4F3-D507-08B5-109C-2523DEB61A9D}"/>
                  </a:ext>
                </a:extLst>
              </p:cNvPr>
              <p:cNvPicPr/>
              <p:nvPr/>
            </p:nvPicPr>
            <p:blipFill>
              <a:blip r:embed="rId10"/>
              <a:stretch>
                <a:fillRect/>
              </a:stretch>
            </p:blipFill>
            <p:spPr>
              <a:xfrm>
                <a:off x="7747883" y="1201879"/>
                <a:ext cx="68688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7" name="Ink 156">
                <a:extLst>
                  <a:ext uri="{FF2B5EF4-FFF2-40B4-BE49-F238E27FC236}">
                    <a16:creationId xmlns:a16="http://schemas.microsoft.com/office/drawing/2014/main" id="{2A6FA6D1-0EDF-F9BA-A442-5B93C219A6C4}"/>
                  </a:ext>
                </a:extLst>
              </p14:cNvPr>
              <p14:cNvContentPartPr/>
              <p14:nvPr/>
            </p14:nvContentPartPr>
            <p14:xfrm>
              <a:off x="7772363" y="1205479"/>
              <a:ext cx="666360" cy="248040"/>
            </p14:xfrm>
          </p:contentPart>
        </mc:Choice>
        <mc:Fallback xmlns="">
          <p:pic>
            <p:nvPicPr>
              <p:cNvPr id="157" name="Ink 156">
                <a:extLst>
                  <a:ext uri="{FF2B5EF4-FFF2-40B4-BE49-F238E27FC236}">
                    <a16:creationId xmlns:a16="http://schemas.microsoft.com/office/drawing/2014/main" id="{2A6FA6D1-0EDF-F9BA-A442-5B93C219A6C4}"/>
                  </a:ext>
                </a:extLst>
              </p:cNvPr>
              <p:cNvPicPr/>
              <p:nvPr/>
            </p:nvPicPr>
            <p:blipFill>
              <a:blip r:embed="rId12"/>
              <a:stretch>
                <a:fillRect/>
              </a:stretch>
            </p:blipFill>
            <p:spPr>
              <a:xfrm>
                <a:off x="7763363" y="1196839"/>
                <a:ext cx="68400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9" name="Ink 158">
                <a:extLst>
                  <a:ext uri="{FF2B5EF4-FFF2-40B4-BE49-F238E27FC236}">
                    <a16:creationId xmlns:a16="http://schemas.microsoft.com/office/drawing/2014/main" id="{53BB13BB-7599-22D7-51AE-3DD763F1D8C0}"/>
                  </a:ext>
                </a:extLst>
              </p14:cNvPr>
              <p14:cNvContentPartPr/>
              <p14:nvPr/>
            </p14:nvContentPartPr>
            <p14:xfrm>
              <a:off x="7764443" y="1448479"/>
              <a:ext cx="725040" cy="388440"/>
            </p14:xfrm>
          </p:contentPart>
        </mc:Choice>
        <mc:Fallback xmlns="">
          <p:pic>
            <p:nvPicPr>
              <p:cNvPr id="159" name="Ink 158">
                <a:extLst>
                  <a:ext uri="{FF2B5EF4-FFF2-40B4-BE49-F238E27FC236}">
                    <a16:creationId xmlns:a16="http://schemas.microsoft.com/office/drawing/2014/main" id="{53BB13BB-7599-22D7-51AE-3DD763F1D8C0}"/>
                  </a:ext>
                </a:extLst>
              </p:cNvPr>
              <p:cNvPicPr/>
              <p:nvPr/>
            </p:nvPicPr>
            <p:blipFill>
              <a:blip r:embed="rId14"/>
              <a:stretch>
                <a:fillRect/>
              </a:stretch>
            </p:blipFill>
            <p:spPr>
              <a:xfrm>
                <a:off x="7755443" y="1439479"/>
                <a:ext cx="742680" cy="406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1" name="Ink 160">
                <a:extLst>
                  <a:ext uri="{FF2B5EF4-FFF2-40B4-BE49-F238E27FC236}">
                    <a16:creationId xmlns:a16="http://schemas.microsoft.com/office/drawing/2014/main" id="{17AB6DDE-6E55-4F0F-D3C7-8B531624B20A}"/>
                  </a:ext>
                </a:extLst>
              </p14:cNvPr>
              <p14:cNvContentPartPr/>
              <p14:nvPr/>
            </p14:nvContentPartPr>
            <p14:xfrm>
              <a:off x="7796123" y="1221679"/>
              <a:ext cx="577440" cy="564120"/>
            </p14:xfrm>
          </p:contentPart>
        </mc:Choice>
        <mc:Fallback xmlns="">
          <p:pic>
            <p:nvPicPr>
              <p:cNvPr id="161" name="Ink 160">
                <a:extLst>
                  <a:ext uri="{FF2B5EF4-FFF2-40B4-BE49-F238E27FC236}">
                    <a16:creationId xmlns:a16="http://schemas.microsoft.com/office/drawing/2014/main" id="{17AB6DDE-6E55-4F0F-D3C7-8B531624B20A}"/>
                  </a:ext>
                </a:extLst>
              </p:cNvPr>
              <p:cNvPicPr/>
              <p:nvPr/>
            </p:nvPicPr>
            <p:blipFill>
              <a:blip r:embed="rId16"/>
              <a:stretch>
                <a:fillRect/>
              </a:stretch>
            </p:blipFill>
            <p:spPr>
              <a:xfrm>
                <a:off x="7787123" y="1212679"/>
                <a:ext cx="595080" cy="581760"/>
              </a:xfrm>
              <a:prstGeom prst="rect">
                <a:avLst/>
              </a:prstGeom>
            </p:spPr>
          </p:pic>
        </mc:Fallback>
      </mc:AlternateContent>
      <p:grpSp>
        <p:nvGrpSpPr>
          <p:cNvPr id="168" name="Group 167">
            <a:extLst>
              <a:ext uri="{FF2B5EF4-FFF2-40B4-BE49-F238E27FC236}">
                <a16:creationId xmlns:a16="http://schemas.microsoft.com/office/drawing/2014/main" id="{A5DEE8E7-3A93-9665-D230-DA04988FE7FF}"/>
              </a:ext>
            </a:extLst>
          </p:cNvPr>
          <p:cNvGrpSpPr/>
          <p:nvPr/>
        </p:nvGrpSpPr>
        <p:grpSpPr>
          <a:xfrm>
            <a:off x="7243523" y="638839"/>
            <a:ext cx="1632960" cy="1754280"/>
            <a:chOff x="7243523" y="638839"/>
            <a:chExt cx="1632960" cy="1754280"/>
          </a:xfrm>
        </p:grpSpPr>
        <mc:AlternateContent xmlns:mc="http://schemas.openxmlformats.org/markup-compatibility/2006" xmlns:p14="http://schemas.microsoft.com/office/powerpoint/2010/main">
          <mc:Choice Requires="p14">
            <p:contentPart p14:bwMode="auto" r:id="rId17">
              <p14:nvContentPartPr>
                <p14:cNvPr id="92" name="Ink 91">
                  <a:extLst>
                    <a:ext uri="{FF2B5EF4-FFF2-40B4-BE49-F238E27FC236}">
                      <a16:creationId xmlns:a16="http://schemas.microsoft.com/office/drawing/2014/main" id="{7BF33F0D-047D-2057-CC64-1CE4328EF5BD}"/>
                    </a:ext>
                  </a:extLst>
                </p14:cNvPr>
                <p14:cNvContentPartPr/>
                <p14:nvPr/>
              </p14:nvContentPartPr>
              <p14:xfrm>
                <a:off x="7853889" y="1461407"/>
                <a:ext cx="1800" cy="360"/>
              </p14:xfrm>
            </p:contentPart>
          </mc:Choice>
          <mc:Fallback xmlns="">
            <p:pic>
              <p:nvPicPr>
                <p:cNvPr id="92" name="Ink 91">
                  <a:extLst>
                    <a:ext uri="{FF2B5EF4-FFF2-40B4-BE49-F238E27FC236}">
                      <a16:creationId xmlns:a16="http://schemas.microsoft.com/office/drawing/2014/main" id="{7BF33F0D-047D-2057-CC64-1CE4328EF5BD}"/>
                    </a:ext>
                  </a:extLst>
                </p:cNvPr>
                <p:cNvPicPr/>
                <p:nvPr/>
              </p:nvPicPr>
              <p:blipFill>
                <a:blip r:embed="rId18"/>
                <a:stretch>
                  <a:fillRect/>
                </a:stretch>
              </p:blipFill>
              <p:spPr>
                <a:xfrm>
                  <a:off x="7844889" y="1452767"/>
                  <a:ext cx="1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3" name="Ink 92">
                  <a:extLst>
                    <a:ext uri="{FF2B5EF4-FFF2-40B4-BE49-F238E27FC236}">
                      <a16:creationId xmlns:a16="http://schemas.microsoft.com/office/drawing/2014/main" id="{B987AF72-29EB-B3F5-D78C-3612548F33B4}"/>
                    </a:ext>
                  </a:extLst>
                </p14:cNvPr>
                <p14:cNvContentPartPr/>
                <p14:nvPr/>
              </p14:nvContentPartPr>
              <p14:xfrm>
                <a:off x="7780449" y="1861367"/>
                <a:ext cx="360" cy="360"/>
              </p14:xfrm>
            </p:contentPart>
          </mc:Choice>
          <mc:Fallback xmlns="">
            <p:pic>
              <p:nvPicPr>
                <p:cNvPr id="93" name="Ink 92">
                  <a:extLst>
                    <a:ext uri="{FF2B5EF4-FFF2-40B4-BE49-F238E27FC236}">
                      <a16:creationId xmlns:a16="http://schemas.microsoft.com/office/drawing/2014/main" id="{B987AF72-29EB-B3F5-D78C-3612548F33B4}"/>
                    </a:ext>
                  </a:extLst>
                </p:cNvPr>
                <p:cNvPicPr/>
                <p:nvPr/>
              </p:nvPicPr>
              <p:blipFill>
                <a:blip r:embed="rId5"/>
                <a:stretch>
                  <a:fillRect/>
                </a:stretch>
              </p:blipFill>
              <p:spPr>
                <a:xfrm>
                  <a:off x="7771809" y="18527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0" name="Ink 129">
                  <a:extLst>
                    <a:ext uri="{FF2B5EF4-FFF2-40B4-BE49-F238E27FC236}">
                      <a16:creationId xmlns:a16="http://schemas.microsoft.com/office/drawing/2014/main" id="{C0419EFD-7CC1-46F3-2EF3-A7198565D229}"/>
                    </a:ext>
                  </a:extLst>
                </p14:cNvPr>
                <p14:cNvContentPartPr/>
                <p14:nvPr/>
              </p14:nvContentPartPr>
              <p14:xfrm>
                <a:off x="7243523" y="904879"/>
                <a:ext cx="711000" cy="1342080"/>
              </p14:xfrm>
            </p:contentPart>
          </mc:Choice>
          <mc:Fallback xmlns="">
            <p:pic>
              <p:nvPicPr>
                <p:cNvPr id="130" name="Ink 129">
                  <a:extLst>
                    <a:ext uri="{FF2B5EF4-FFF2-40B4-BE49-F238E27FC236}">
                      <a16:creationId xmlns:a16="http://schemas.microsoft.com/office/drawing/2014/main" id="{C0419EFD-7CC1-46F3-2EF3-A7198565D229}"/>
                    </a:ext>
                  </a:extLst>
                </p:cNvPr>
                <p:cNvPicPr/>
                <p:nvPr/>
              </p:nvPicPr>
              <p:blipFill>
                <a:blip r:embed="rId21"/>
                <a:stretch>
                  <a:fillRect/>
                </a:stretch>
              </p:blipFill>
              <p:spPr>
                <a:xfrm>
                  <a:off x="7234883" y="895879"/>
                  <a:ext cx="728640" cy="1359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1" name="Ink 130">
                  <a:extLst>
                    <a:ext uri="{FF2B5EF4-FFF2-40B4-BE49-F238E27FC236}">
                      <a16:creationId xmlns:a16="http://schemas.microsoft.com/office/drawing/2014/main" id="{AA2C705A-D4EF-2225-FC77-B85F565B22D4}"/>
                    </a:ext>
                  </a:extLst>
                </p14:cNvPr>
                <p14:cNvContentPartPr/>
                <p14:nvPr/>
              </p14:nvContentPartPr>
              <p14:xfrm>
                <a:off x="8237123" y="944839"/>
                <a:ext cx="639360" cy="1374840"/>
              </p14:xfrm>
            </p:contentPart>
          </mc:Choice>
          <mc:Fallback xmlns="">
            <p:pic>
              <p:nvPicPr>
                <p:cNvPr id="131" name="Ink 130">
                  <a:extLst>
                    <a:ext uri="{FF2B5EF4-FFF2-40B4-BE49-F238E27FC236}">
                      <a16:creationId xmlns:a16="http://schemas.microsoft.com/office/drawing/2014/main" id="{AA2C705A-D4EF-2225-FC77-B85F565B22D4}"/>
                    </a:ext>
                  </a:extLst>
                </p:cNvPr>
                <p:cNvPicPr/>
                <p:nvPr/>
              </p:nvPicPr>
              <p:blipFill>
                <a:blip r:embed="rId23"/>
                <a:stretch>
                  <a:fillRect/>
                </a:stretch>
              </p:blipFill>
              <p:spPr>
                <a:xfrm>
                  <a:off x="8228123" y="936199"/>
                  <a:ext cx="657000" cy="1392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4" name="Ink 133">
                  <a:extLst>
                    <a:ext uri="{FF2B5EF4-FFF2-40B4-BE49-F238E27FC236}">
                      <a16:creationId xmlns:a16="http://schemas.microsoft.com/office/drawing/2014/main" id="{B5C34CAF-D386-7013-FDB0-61EC49E0C2A2}"/>
                    </a:ext>
                  </a:extLst>
                </p14:cNvPr>
                <p14:cNvContentPartPr/>
                <p14:nvPr/>
              </p14:nvContentPartPr>
              <p14:xfrm>
                <a:off x="7638083" y="670159"/>
                <a:ext cx="16560" cy="71640"/>
              </p14:xfrm>
            </p:contentPart>
          </mc:Choice>
          <mc:Fallback xmlns="">
            <p:pic>
              <p:nvPicPr>
                <p:cNvPr id="134" name="Ink 133">
                  <a:extLst>
                    <a:ext uri="{FF2B5EF4-FFF2-40B4-BE49-F238E27FC236}">
                      <a16:creationId xmlns:a16="http://schemas.microsoft.com/office/drawing/2014/main" id="{B5C34CAF-D386-7013-FDB0-61EC49E0C2A2}"/>
                    </a:ext>
                  </a:extLst>
                </p:cNvPr>
                <p:cNvPicPr/>
                <p:nvPr/>
              </p:nvPicPr>
              <p:blipFill>
                <a:blip r:embed="rId25"/>
                <a:stretch>
                  <a:fillRect/>
                </a:stretch>
              </p:blipFill>
              <p:spPr>
                <a:xfrm>
                  <a:off x="7629083" y="661159"/>
                  <a:ext cx="3420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35" name="Ink 134">
                  <a:extLst>
                    <a:ext uri="{FF2B5EF4-FFF2-40B4-BE49-F238E27FC236}">
                      <a16:creationId xmlns:a16="http://schemas.microsoft.com/office/drawing/2014/main" id="{42AB5D91-E361-C754-164F-8A74844EC2F5}"/>
                    </a:ext>
                  </a:extLst>
                </p14:cNvPr>
                <p14:cNvContentPartPr/>
                <p14:nvPr/>
              </p14:nvContentPartPr>
              <p14:xfrm>
                <a:off x="7638083" y="756559"/>
                <a:ext cx="360" cy="46080"/>
              </p14:xfrm>
            </p:contentPart>
          </mc:Choice>
          <mc:Fallback xmlns="">
            <p:pic>
              <p:nvPicPr>
                <p:cNvPr id="135" name="Ink 134">
                  <a:extLst>
                    <a:ext uri="{FF2B5EF4-FFF2-40B4-BE49-F238E27FC236}">
                      <a16:creationId xmlns:a16="http://schemas.microsoft.com/office/drawing/2014/main" id="{42AB5D91-E361-C754-164F-8A74844EC2F5}"/>
                    </a:ext>
                  </a:extLst>
                </p:cNvPr>
                <p:cNvPicPr/>
                <p:nvPr/>
              </p:nvPicPr>
              <p:blipFill>
                <a:blip r:embed="rId27"/>
                <a:stretch>
                  <a:fillRect/>
                </a:stretch>
              </p:blipFill>
              <p:spPr>
                <a:xfrm>
                  <a:off x="7629443" y="747559"/>
                  <a:ext cx="1800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36" name="Ink 135">
                  <a:extLst>
                    <a:ext uri="{FF2B5EF4-FFF2-40B4-BE49-F238E27FC236}">
                      <a16:creationId xmlns:a16="http://schemas.microsoft.com/office/drawing/2014/main" id="{84F74165-ECAC-ECD7-4D28-F8FE823BBBDA}"/>
                    </a:ext>
                  </a:extLst>
                </p14:cNvPr>
                <p14:cNvContentPartPr/>
                <p14:nvPr/>
              </p14:nvContentPartPr>
              <p14:xfrm>
                <a:off x="7678043" y="638839"/>
                <a:ext cx="85680" cy="87840"/>
              </p14:xfrm>
            </p:contentPart>
          </mc:Choice>
          <mc:Fallback xmlns="">
            <p:pic>
              <p:nvPicPr>
                <p:cNvPr id="136" name="Ink 135">
                  <a:extLst>
                    <a:ext uri="{FF2B5EF4-FFF2-40B4-BE49-F238E27FC236}">
                      <a16:creationId xmlns:a16="http://schemas.microsoft.com/office/drawing/2014/main" id="{84F74165-ECAC-ECD7-4D28-F8FE823BBBDA}"/>
                    </a:ext>
                  </a:extLst>
                </p:cNvPr>
                <p:cNvPicPr/>
                <p:nvPr/>
              </p:nvPicPr>
              <p:blipFill>
                <a:blip r:embed="rId29"/>
                <a:stretch>
                  <a:fillRect/>
                </a:stretch>
              </p:blipFill>
              <p:spPr>
                <a:xfrm>
                  <a:off x="7669403" y="629839"/>
                  <a:ext cx="1033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38" name="Ink 137">
                  <a:extLst>
                    <a:ext uri="{FF2B5EF4-FFF2-40B4-BE49-F238E27FC236}">
                      <a16:creationId xmlns:a16="http://schemas.microsoft.com/office/drawing/2014/main" id="{D2C36CD0-6578-86BE-2FB9-B59EB108C442}"/>
                    </a:ext>
                  </a:extLst>
                </p14:cNvPr>
                <p14:cNvContentPartPr/>
                <p14:nvPr/>
              </p14:nvContentPartPr>
              <p14:xfrm>
                <a:off x="8582363" y="724159"/>
                <a:ext cx="254880" cy="213120"/>
              </p14:xfrm>
            </p:contentPart>
          </mc:Choice>
          <mc:Fallback xmlns="">
            <p:pic>
              <p:nvPicPr>
                <p:cNvPr id="138" name="Ink 137">
                  <a:extLst>
                    <a:ext uri="{FF2B5EF4-FFF2-40B4-BE49-F238E27FC236}">
                      <a16:creationId xmlns:a16="http://schemas.microsoft.com/office/drawing/2014/main" id="{D2C36CD0-6578-86BE-2FB9-B59EB108C442}"/>
                    </a:ext>
                  </a:extLst>
                </p:cNvPr>
                <p:cNvPicPr/>
                <p:nvPr/>
              </p:nvPicPr>
              <p:blipFill>
                <a:blip r:embed="rId31"/>
                <a:stretch>
                  <a:fillRect/>
                </a:stretch>
              </p:blipFill>
              <p:spPr>
                <a:xfrm>
                  <a:off x="8573363" y="715519"/>
                  <a:ext cx="27252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39" name="Ink 138">
                  <a:extLst>
                    <a:ext uri="{FF2B5EF4-FFF2-40B4-BE49-F238E27FC236}">
                      <a16:creationId xmlns:a16="http://schemas.microsoft.com/office/drawing/2014/main" id="{213680A8-2AAF-7FDE-28EF-0BDD9BEB59A7}"/>
                    </a:ext>
                  </a:extLst>
                </p14:cNvPr>
                <p14:cNvContentPartPr/>
                <p14:nvPr/>
              </p14:nvContentPartPr>
              <p14:xfrm>
                <a:off x="7543403" y="1132759"/>
                <a:ext cx="107640" cy="179280"/>
              </p14:xfrm>
            </p:contentPart>
          </mc:Choice>
          <mc:Fallback xmlns="">
            <p:pic>
              <p:nvPicPr>
                <p:cNvPr id="139" name="Ink 138">
                  <a:extLst>
                    <a:ext uri="{FF2B5EF4-FFF2-40B4-BE49-F238E27FC236}">
                      <a16:creationId xmlns:a16="http://schemas.microsoft.com/office/drawing/2014/main" id="{213680A8-2AAF-7FDE-28EF-0BDD9BEB59A7}"/>
                    </a:ext>
                  </a:extLst>
                </p:cNvPr>
                <p:cNvPicPr/>
                <p:nvPr/>
              </p:nvPicPr>
              <p:blipFill>
                <a:blip r:embed="rId33"/>
                <a:stretch>
                  <a:fillRect/>
                </a:stretch>
              </p:blipFill>
              <p:spPr>
                <a:xfrm>
                  <a:off x="7534763" y="1123759"/>
                  <a:ext cx="1252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40" name="Ink 139">
                  <a:extLst>
                    <a:ext uri="{FF2B5EF4-FFF2-40B4-BE49-F238E27FC236}">
                      <a16:creationId xmlns:a16="http://schemas.microsoft.com/office/drawing/2014/main" id="{49CAA3E7-77B0-25C7-0B07-2A83B4BA5A08}"/>
                    </a:ext>
                  </a:extLst>
                </p14:cNvPr>
                <p14:cNvContentPartPr/>
                <p14:nvPr/>
              </p14:nvContentPartPr>
              <p14:xfrm>
                <a:off x="7512443" y="1403119"/>
                <a:ext cx="136800" cy="221760"/>
              </p14:xfrm>
            </p:contentPart>
          </mc:Choice>
          <mc:Fallback xmlns="">
            <p:pic>
              <p:nvPicPr>
                <p:cNvPr id="140" name="Ink 139">
                  <a:extLst>
                    <a:ext uri="{FF2B5EF4-FFF2-40B4-BE49-F238E27FC236}">
                      <a16:creationId xmlns:a16="http://schemas.microsoft.com/office/drawing/2014/main" id="{49CAA3E7-77B0-25C7-0B07-2A83B4BA5A08}"/>
                    </a:ext>
                  </a:extLst>
                </p:cNvPr>
                <p:cNvPicPr/>
                <p:nvPr/>
              </p:nvPicPr>
              <p:blipFill>
                <a:blip r:embed="rId35"/>
                <a:stretch>
                  <a:fillRect/>
                </a:stretch>
              </p:blipFill>
              <p:spPr>
                <a:xfrm>
                  <a:off x="7503803" y="1394119"/>
                  <a:ext cx="15444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41" name="Ink 140">
                  <a:extLst>
                    <a:ext uri="{FF2B5EF4-FFF2-40B4-BE49-F238E27FC236}">
                      <a16:creationId xmlns:a16="http://schemas.microsoft.com/office/drawing/2014/main" id="{306B7934-D83C-9FB3-0991-531453B86BFB}"/>
                    </a:ext>
                  </a:extLst>
                </p14:cNvPr>
                <p14:cNvContentPartPr/>
                <p14:nvPr/>
              </p14:nvContentPartPr>
              <p14:xfrm>
                <a:off x="7532243" y="1813159"/>
                <a:ext cx="124560" cy="161280"/>
              </p14:xfrm>
            </p:contentPart>
          </mc:Choice>
          <mc:Fallback xmlns="">
            <p:pic>
              <p:nvPicPr>
                <p:cNvPr id="141" name="Ink 140">
                  <a:extLst>
                    <a:ext uri="{FF2B5EF4-FFF2-40B4-BE49-F238E27FC236}">
                      <a16:creationId xmlns:a16="http://schemas.microsoft.com/office/drawing/2014/main" id="{306B7934-D83C-9FB3-0991-531453B86BFB}"/>
                    </a:ext>
                  </a:extLst>
                </p:cNvPr>
                <p:cNvPicPr/>
                <p:nvPr/>
              </p:nvPicPr>
              <p:blipFill>
                <a:blip r:embed="rId37"/>
                <a:stretch>
                  <a:fillRect/>
                </a:stretch>
              </p:blipFill>
              <p:spPr>
                <a:xfrm>
                  <a:off x="7523243" y="1804159"/>
                  <a:ext cx="14220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42" name="Ink 141">
                  <a:extLst>
                    <a:ext uri="{FF2B5EF4-FFF2-40B4-BE49-F238E27FC236}">
                      <a16:creationId xmlns:a16="http://schemas.microsoft.com/office/drawing/2014/main" id="{0653D7DF-F024-E9B7-D904-5120E0AB89E7}"/>
                    </a:ext>
                  </a:extLst>
                </p14:cNvPr>
                <p14:cNvContentPartPr/>
                <p14:nvPr/>
              </p14:nvContentPartPr>
              <p14:xfrm>
                <a:off x="7558523" y="1868239"/>
                <a:ext cx="96120" cy="273600"/>
              </p14:xfrm>
            </p:contentPart>
          </mc:Choice>
          <mc:Fallback xmlns="">
            <p:pic>
              <p:nvPicPr>
                <p:cNvPr id="142" name="Ink 141">
                  <a:extLst>
                    <a:ext uri="{FF2B5EF4-FFF2-40B4-BE49-F238E27FC236}">
                      <a16:creationId xmlns:a16="http://schemas.microsoft.com/office/drawing/2014/main" id="{0653D7DF-F024-E9B7-D904-5120E0AB89E7}"/>
                    </a:ext>
                  </a:extLst>
                </p:cNvPr>
                <p:cNvPicPr/>
                <p:nvPr/>
              </p:nvPicPr>
              <p:blipFill>
                <a:blip r:embed="rId39"/>
                <a:stretch>
                  <a:fillRect/>
                </a:stretch>
              </p:blipFill>
              <p:spPr>
                <a:xfrm>
                  <a:off x="7549523" y="1859239"/>
                  <a:ext cx="11376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6" name="Ink 105">
                  <a:extLst>
                    <a:ext uri="{FF2B5EF4-FFF2-40B4-BE49-F238E27FC236}">
                      <a16:creationId xmlns:a16="http://schemas.microsoft.com/office/drawing/2014/main" id="{B38C3136-33EF-2AAB-F447-839428DFB83F}"/>
                    </a:ext>
                  </a:extLst>
                </p14:cNvPr>
                <p14:cNvContentPartPr/>
                <p14:nvPr/>
              </p14:nvContentPartPr>
              <p14:xfrm>
                <a:off x="8709969" y="1077647"/>
                <a:ext cx="1800" cy="360"/>
              </p14:xfrm>
            </p:contentPart>
          </mc:Choice>
          <mc:Fallback xmlns="">
            <p:pic>
              <p:nvPicPr>
                <p:cNvPr id="106" name="Ink 105">
                  <a:extLst>
                    <a:ext uri="{FF2B5EF4-FFF2-40B4-BE49-F238E27FC236}">
                      <a16:creationId xmlns:a16="http://schemas.microsoft.com/office/drawing/2014/main" id="{B38C3136-33EF-2AAB-F447-839428DFB83F}"/>
                    </a:ext>
                  </a:extLst>
                </p:cNvPr>
                <p:cNvPicPr/>
                <p:nvPr/>
              </p:nvPicPr>
              <p:blipFill>
                <a:blip r:embed="rId41"/>
                <a:stretch>
                  <a:fillRect/>
                </a:stretch>
              </p:blipFill>
              <p:spPr>
                <a:xfrm>
                  <a:off x="8700969" y="1068647"/>
                  <a:ext cx="1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10" name="Ink 109">
                  <a:extLst>
                    <a:ext uri="{FF2B5EF4-FFF2-40B4-BE49-F238E27FC236}">
                      <a16:creationId xmlns:a16="http://schemas.microsoft.com/office/drawing/2014/main" id="{467EA539-6DB8-6ECD-3FE1-425537772032}"/>
                    </a:ext>
                  </a:extLst>
                </p14:cNvPr>
                <p14:cNvContentPartPr/>
                <p14:nvPr/>
              </p14:nvContentPartPr>
              <p14:xfrm>
                <a:off x="8507289" y="1738607"/>
                <a:ext cx="3600" cy="1800"/>
              </p14:xfrm>
            </p:contentPart>
          </mc:Choice>
          <mc:Fallback xmlns="">
            <p:pic>
              <p:nvPicPr>
                <p:cNvPr id="110" name="Ink 109">
                  <a:extLst>
                    <a:ext uri="{FF2B5EF4-FFF2-40B4-BE49-F238E27FC236}">
                      <a16:creationId xmlns:a16="http://schemas.microsoft.com/office/drawing/2014/main" id="{467EA539-6DB8-6ECD-3FE1-425537772032}"/>
                    </a:ext>
                  </a:extLst>
                </p:cNvPr>
                <p:cNvPicPr/>
                <p:nvPr/>
              </p:nvPicPr>
              <p:blipFill>
                <a:blip r:embed="rId43"/>
                <a:stretch>
                  <a:fillRect/>
                </a:stretch>
              </p:blipFill>
              <p:spPr>
                <a:xfrm>
                  <a:off x="8498289" y="1729967"/>
                  <a:ext cx="2124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12" name="Ink 111">
                  <a:extLst>
                    <a:ext uri="{FF2B5EF4-FFF2-40B4-BE49-F238E27FC236}">
                      <a16:creationId xmlns:a16="http://schemas.microsoft.com/office/drawing/2014/main" id="{8FB996C8-9EA1-E4B5-CA21-E8D897663B6C}"/>
                    </a:ext>
                  </a:extLst>
                </p14:cNvPr>
                <p14:cNvContentPartPr/>
                <p14:nvPr/>
              </p14:nvContentPartPr>
              <p14:xfrm>
                <a:off x="8450049" y="2130647"/>
                <a:ext cx="360" cy="360"/>
              </p14:xfrm>
            </p:contentPart>
          </mc:Choice>
          <mc:Fallback xmlns="">
            <p:pic>
              <p:nvPicPr>
                <p:cNvPr id="112" name="Ink 111">
                  <a:extLst>
                    <a:ext uri="{FF2B5EF4-FFF2-40B4-BE49-F238E27FC236}">
                      <a16:creationId xmlns:a16="http://schemas.microsoft.com/office/drawing/2014/main" id="{8FB996C8-9EA1-E4B5-CA21-E8D897663B6C}"/>
                    </a:ext>
                  </a:extLst>
                </p:cNvPr>
                <p:cNvPicPr/>
                <p:nvPr/>
              </p:nvPicPr>
              <p:blipFill>
                <a:blip r:embed="rId5"/>
                <a:stretch>
                  <a:fillRect/>
                </a:stretch>
              </p:blipFill>
              <p:spPr>
                <a:xfrm>
                  <a:off x="8441409" y="212164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43" name="Ink 142">
                  <a:extLst>
                    <a:ext uri="{FF2B5EF4-FFF2-40B4-BE49-F238E27FC236}">
                      <a16:creationId xmlns:a16="http://schemas.microsoft.com/office/drawing/2014/main" id="{7ACBC4D0-5949-7655-D1FA-724274967899}"/>
                    </a:ext>
                  </a:extLst>
                </p14:cNvPr>
                <p14:cNvContentPartPr/>
                <p14:nvPr/>
              </p14:nvContentPartPr>
              <p14:xfrm>
                <a:off x="8505683" y="1135279"/>
                <a:ext cx="136080" cy="179280"/>
              </p14:xfrm>
            </p:contentPart>
          </mc:Choice>
          <mc:Fallback xmlns="">
            <p:pic>
              <p:nvPicPr>
                <p:cNvPr id="143" name="Ink 142">
                  <a:extLst>
                    <a:ext uri="{FF2B5EF4-FFF2-40B4-BE49-F238E27FC236}">
                      <a16:creationId xmlns:a16="http://schemas.microsoft.com/office/drawing/2014/main" id="{7ACBC4D0-5949-7655-D1FA-724274967899}"/>
                    </a:ext>
                  </a:extLst>
                </p:cNvPr>
                <p:cNvPicPr/>
                <p:nvPr/>
              </p:nvPicPr>
              <p:blipFill>
                <a:blip r:embed="rId46"/>
                <a:stretch>
                  <a:fillRect/>
                </a:stretch>
              </p:blipFill>
              <p:spPr>
                <a:xfrm>
                  <a:off x="8496683" y="1126279"/>
                  <a:ext cx="1537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44" name="Ink 143">
                  <a:extLst>
                    <a:ext uri="{FF2B5EF4-FFF2-40B4-BE49-F238E27FC236}">
                      <a16:creationId xmlns:a16="http://schemas.microsoft.com/office/drawing/2014/main" id="{9FC9E76F-2E0F-7D75-C04C-A349437641B7}"/>
                    </a:ext>
                  </a:extLst>
                </p14:cNvPr>
                <p14:cNvContentPartPr/>
                <p14:nvPr/>
              </p14:nvContentPartPr>
              <p14:xfrm>
                <a:off x="8512883" y="1403119"/>
                <a:ext cx="54360" cy="104400"/>
              </p14:xfrm>
            </p:contentPart>
          </mc:Choice>
          <mc:Fallback xmlns="">
            <p:pic>
              <p:nvPicPr>
                <p:cNvPr id="144" name="Ink 143">
                  <a:extLst>
                    <a:ext uri="{FF2B5EF4-FFF2-40B4-BE49-F238E27FC236}">
                      <a16:creationId xmlns:a16="http://schemas.microsoft.com/office/drawing/2014/main" id="{9FC9E76F-2E0F-7D75-C04C-A349437641B7}"/>
                    </a:ext>
                  </a:extLst>
                </p:cNvPr>
                <p:cNvPicPr/>
                <p:nvPr/>
              </p:nvPicPr>
              <p:blipFill>
                <a:blip r:embed="rId48"/>
                <a:stretch>
                  <a:fillRect/>
                </a:stretch>
              </p:blipFill>
              <p:spPr>
                <a:xfrm>
                  <a:off x="8504243" y="1394119"/>
                  <a:ext cx="7200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45" name="Ink 144">
                  <a:extLst>
                    <a:ext uri="{FF2B5EF4-FFF2-40B4-BE49-F238E27FC236}">
                      <a16:creationId xmlns:a16="http://schemas.microsoft.com/office/drawing/2014/main" id="{7CBD599F-8600-A537-7BC3-F8351C0E8BCC}"/>
                    </a:ext>
                  </a:extLst>
                </p14:cNvPr>
                <p14:cNvContentPartPr/>
                <p14:nvPr/>
              </p14:nvContentPartPr>
              <p14:xfrm>
                <a:off x="8502443" y="1465759"/>
                <a:ext cx="113760" cy="227880"/>
              </p14:xfrm>
            </p:contentPart>
          </mc:Choice>
          <mc:Fallback xmlns="">
            <p:pic>
              <p:nvPicPr>
                <p:cNvPr id="145" name="Ink 144">
                  <a:extLst>
                    <a:ext uri="{FF2B5EF4-FFF2-40B4-BE49-F238E27FC236}">
                      <a16:creationId xmlns:a16="http://schemas.microsoft.com/office/drawing/2014/main" id="{7CBD599F-8600-A537-7BC3-F8351C0E8BCC}"/>
                    </a:ext>
                  </a:extLst>
                </p:cNvPr>
                <p:cNvPicPr/>
                <p:nvPr/>
              </p:nvPicPr>
              <p:blipFill>
                <a:blip r:embed="rId50"/>
                <a:stretch>
                  <a:fillRect/>
                </a:stretch>
              </p:blipFill>
              <p:spPr>
                <a:xfrm>
                  <a:off x="8493443" y="1457119"/>
                  <a:ext cx="13140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46" name="Ink 145">
                  <a:extLst>
                    <a:ext uri="{FF2B5EF4-FFF2-40B4-BE49-F238E27FC236}">
                      <a16:creationId xmlns:a16="http://schemas.microsoft.com/office/drawing/2014/main" id="{E2515FDC-8A92-DD45-29CF-8577F1D850BB}"/>
                    </a:ext>
                  </a:extLst>
                </p14:cNvPr>
                <p14:cNvContentPartPr/>
                <p14:nvPr/>
              </p14:nvContentPartPr>
              <p14:xfrm>
                <a:off x="8433323" y="1718479"/>
                <a:ext cx="179640" cy="167400"/>
              </p14:xfrm>
            </p:contentPart>
          </mc:Choice>
          <mc:Fallback xmlns="">
            <p:pic>
              <p:nvPicPr>
                <p:cNvPr id="146" name="Ink 145">
                  <a:extLst>
                    <a:ext uri="{FF2B5EF4-FFF2-40B4-BE49-F238E27FC236}">
                      <a16:creationId xmlns:a16="http://schemas.microsoft.com/office/drawing/2014/main" id="{E2515FDC-8A92-DD45-29CF-8577F1D850BB}"/>
                    </a:ext>
                  </a:extLst>
                </p:cNvPr>
                <p:cNvPicPr/>
                <p:nvPr/>
              </p:nvPicPr>
              <p:blipFill>
                <a:blip r:embed="rId52"/>
                <a:stretch>
                  <a:fillRect/>
                </a:stretch>
              </p:blipFill>
              <p:spPr>
                <a:xfrm>
                  <a:off x="8424323" y="1709479"/>
                  <a:ext cx="1972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47" name="Ink 146">
                  <a:extLst>
                    <a:ext uri="{FF2B5EF4-FFF2-40B4-BE49-F238E27FC236}">
                      <a16:creationId xmlns:a16="http://schemas.microsoft.com/office/drawing/2014/main" id="{336411BD-3326-1331-4260-EFDC08D5FBE4}"/>
                    </a:ext>
                  </a:extLst>
                </p14:cNvPr>
                <p14:cNvContentPartPr/>
                <p14:nvPr/>
              </p14:nvContentPartPr>
              <p14:xfrm>
                <a:off x="8435123" y="1972639"/>
                <a:ext cx="95040" cy="149400"/>
              </p14:xfrm>
            </p:contentPart>
          </mc:Choice>
          <mc:Fallback xmlns="">
            <p:pic>
              <p:nvPicPr>
                <p:cNvPr id="147" name="Ink 146">
                  <a:extLst>
                    <a:ext uri="{FF2B5EF4-FFF2-40B4-BE49-F238E27FC236}">
                      <a16:creationId xmlns:a16="http://schemas.microsoft.com/office/drawing/2014/main" id="{336411BD-3326-1331-4260-EFDC08D5FBE4}"/>
                    </a:ext>
                  </a:extLst>
                </p:cNvPr>
                <p:cNvPicPr/>
                <p:nvPr/>
              </p:nvPicPr>
              <p:blipFill>
                <a:blip r:embed="rId54"/>
                <a:stretch>
                  <a:fillRect/>
                </a:stretch>
              </p:blipFill>
              <p:spPr>
                <a:xfrm>
                  <a:off x="8426123" y="1963999"/>
                  <a:ext cx="11268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51" name="Ink 150">
                  <a:extLst>
                    <a:ext uri="{FF2B5EF4-FFF2-40B4-BE49-F238E27FC236}">
                      <a16:creationId xmlns:a16="http://schemas.microsoft.com/office/drawing/2014/main" id="{D93B58DA-9058-232D-A51E-844E2AF20ED2}"/>
                    </a:ext>
                  </a:extLst>
                </p14:cNvPr>
                <p14:cNvContentPartPr/>
                <p14:nvPr/>
              </p14:nvContentPartPr>
              <p14:xfrm>
                <a:off x="8341523" y="2191519"/>
                <a:ext cx="30960" cy="201600"/>
              </p14:xfrm>
            </p:contentPart>
          </mc:Choice>
          <mc:Fallback xmlns="">
            <p:pic>
              <p:nvPicPr>
                <p:cNvPr id="151" name="Ink 150">
                  <a:extLst>
                    <a:ext uri="{FF2B5EF4-FFF2-40B4-BE49-F238E27FC236}">
                      <a16:creationId xmlns:a16="http://schemas.microsoft.com/office/drawing/2014/main" id="{D93B58DA-9058-232D-A51E-844E2AF20ED2}"/>
                    </a:ext>
                  </a:extLst>
                </p:cNvPr>
                <p:cNvPicPr/>
                <p:nvPr/>
              </p:nvPicPr>
              <p:blipFill>
                <a:blip r:embed="rId56"/>
                <a:stretch>
                  <a:fillRect/>
                </a:stretch>
              </p:blipFill>
              <p:spPr>
                <a:xfrm>
                  <a:off x="8332883" y="2182519"/>
                  <a:ext cx="486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52" name="Ink 151">
                  <a:extLst>
                    <a:ext uri="{FF2B5EF4-FFF2-40B4-BE49-F238E27FC236}">
                      <a16:creationId xmlns:a16="http://schemas.microsoft.com/office/drawing/2014/main" id="{49F7B3BC-5F63-243B-4393-2AE395F4A70D}"/>
                    </a:ext>
                  </a:extLst>
                </p14:cNvPr>
                <p14:cNvContentPartPr/>
                <p14:nvPr/>
              </p14:nvContentPartPr>
              <p14:xfrm>
                <a:off x="8419643" y="2246599"/>
                <a:ext cx="86400" cy="128160"/>
              </p14:xfrm>
            </p:contentPart>
          </mc:Choice>
          <mc:Fallback xmlns="">
            <p:pic>
              <p:nvPicPr>
                <p:cNvPr id="152" name="Ink 151">
                  <a:extLst>
                    <a:ext uri="{FF2B5EF4-FFF2-40B4-BE49-F238E27FC236}">
                      <a16:creationId xmlns:a16="http://schemas.microsoft.com/office/drawing/2014/main" id="{49F7B3BC-5F63-243B-4393-2AE395F4A70D}"/>
                    </a:ext>
                  </a:extLst>
                </p:cNvPr>
                <p:cNvPicPr/>
                <p:nvPr/>
              </p:nvPicPr>
              <p:blipFill>
                <a:blip r:embed="rId58"/>
                <a:stretch>
                  <a:fillRect/>
                </a:stretch>
              </p:blipFill>
              <p:spPr>
                <a:xfrm>
                  <a:off x="8410643" y="2237599"/>
                  <a:ext cx="1040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53" name="Ink 152">
                  <a:extLst>
                    <a:ext uri="{FF2B5EF4-FFF2-40B4-BE49-F238E27FC236}">
                      <a16:creationId xmlns:a16="http://schemas.microsoft.com/office/drawing/2014/main" id="{5D3CD52D-FC21-6A22-4EEC-6E04D8F5DA35}"/>
                    </a:ext>
                  </a:extLst>
                </p14:cNvPr>
                <p14:cNvContentPartPr/>
                <p14:nvPr/>
              </p14:nvContentPartPr>
              <p14:xfrm>
                <a:off x="8513243" y="2191519"/>
                <a:ext cx="174240" cy="108000"/>
              </p14:xfrm>
            </p:contentPart>
          </mc:Choice>
          <mc:Fallback xmlns="">
            <p:pic>
              <p:nvPicPr>
                <p:cNvPr id="153" name="Ink 152">
                  <a:extLst>
                    <a:ext uri="{FF2B5EF4-FFF2-40B4-BE49-F238E27FC236}">
                      <a16:creationId xmlns:a16="http://schemas.microsoft.com/office/drawing/2014/main" id="{5D3CD52D-FC21-6A22-4EEC-6E04D8F5DA35}"/>
                    </a:ext>
                  </a:extLst>
                </p:cNvPr>
                <p:cNvPicPr/>
                <p:nvPr/>
              </p:nvPicPr>
              <p:blipFill>
                <a:blip r:embed="rId60"/>
                <a:stretch>
                  <a:fillRect/>
                </a:stretch>
              </p:blipFill>
              <p:spPr>
                <a:xfrm>
                  <a:off x="8504603" y="2182519"/>
                  <a:ext cx="19188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63" name="Ink 162">
                  <a:extLst>
                    <a:ext uri="{FF2B5EF4-FFF2-40B4-BE49-F238E27FC236}">
                      <a16:creationId xmlns:a16="http://schemas.microsoft.com/office/drawing/2014/main" id="{7A066707-D68C-C883-4B39-1A6FF198D02C}"/>
                    </a:ext>
                  </a:extLst>
                </p14:cNvPr>
                <p14:cNvContentPartPr/>
                <p14:nvPr/>
              </p14:nvContentPartPr>
              <p14:xfrm>
                <a:off x="7787843" y="1836199"/>
                <a:ext cx="614520" cy="24480"/>
              </p14:xfrm>
            </p:contentPart>
          </mc:Choice>
          <mc:Fallback xmlns="">
            <p:pic>
              <p:nvPicPr>
                <p:cNvPr id="163" name="Ink 162">
                  <a:extLst>
                    <a:ext uri="{FF2B5EF4-FFF2-40B4-BE49-F238E27FC236}">
                      <a16:creationId xmlns:a16="http://schemas.microsoft.com/office/drawing/2014/main" id="{7A066707-D68C-C883-4B39-1A6FF198D02C}"/>
                    </a:ext>
                  </a:extLst>
                </p:cNvPr>
                <p:cNvPicPr/>
                <p:nvPr/>
              </p:nvPicPr>
              <p:blipFill>
                <a:blip r:embed="rId62"/>
                <a:stretch>
                  <a:fillRect/>
                </a:stretch>
              </p:blipFill>
              <p:spPr>
                <a:xfrm>
                  <a:off x="7779203" y="1827199"/>
                  <a:ext cx="63216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65" name="Ink 164">
                  <a:extLst>
                    <a:ext uri="{FF2B5EF4-FFF2-40B4-BE49-F238E27FC236}">
                      <a16:creationId xmlns:a16="http://schemas.microsoft.com/office/drawing/2014/main" id="{4F8992A1-E59B-EC73-5626-99D5BDC782EC}"/>
                    </a:ext>
                  </a:extLst>
                </p14:cNvPr>
                <p14:cNvContentPartPr/>
                <p14:nvPr/>
              </p14:nvContentPartPr>
              <p14:xfrm>
                <a:off x="7796123" y="1483759"/>
                <a:ext cx="531360" cy="424440"/>
              </p14:xfrm>
            </p:contentPart>
          </mc:Choice>
          <mc:Fallback xmlns="">
            <p:pic>
              <p:nvPicPr>
                <p:cNvPr id="165" name="Ink 164">
                  <a:extLst>
                    <a:ext uri="{FF2B5EF4-FFF2-40B4-BE49-F238E27FC236}">
                      <a16:creationId xmlns:a16="http://schemas.microsoft.com/office/drawing/2014/main" id="{4F8992A1-E59B-EC73-5626-99D5BDC782EC}"/>
                    </a:ext>
                  </a:extLst>
                </p:cNvPr>
                <p:cNvPicPr/>
                <p:nvPr/>
              </p:nvPicPr>
              <p:blipFill>
                <a:blip r:embed="rId64"/>
                <a:stretch>
                  <a:fillRect/>
                </a:stretch>
              </p:blipFill>
              <p:spPr>
                <a:xfrm>
                  <a:off x="7787123" y="1474759"/>
                  <a:ext cx="5490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67" name="Ink 166">
                  <a:extLst>
                    <a:ext uri="{FF2B5EF4-FFF2-40B4-BE49-F238E27FC236}">
                      <a16:creationId xmlns:a16="http://schemas.microsoft.com/office/drawing/2014/main" id="{CF5E40ED-2B44-0A3A-614A-4ED2B41E0397}"/>
                    </a:ext>
                  </a:extLst>
                </p14:cNvPr>
                <p14:cNvContentPartPr/>
                <p14:nvPr/>
              </p14:nvContentPartPr>
              <p14:xfrm>
                <a:off x="7796123" y="1481959"/>
                <a:ext cx="503640" cy="678600"/>
              </p14:xfrm>
            </p:contentPart>
          </mc:Choice>
          <mc:Fallback xmlns="">
            <p:pic>
              <p:nvPicPr>
                <p:cNvPr id="167" name="Ink 166">
                  <a:extLst>
                    <a:ext uri="{FF2B5EF4-FFF2-40B4-BE49-F238E27FC236}">
                      <a16:creationId xmlns:a16="http://schemas.microsoft.com/office/drawing/2014/main" id="{CF5E40ED-2B44-0A3A-614A-4ED2B41E0397}"/>
                    </a:ext>
                  </a:extLst>
                </p:cNvPr>
                <p:cNvPicPr/>
                <p:nvPr/>
              </p:nvPicPr>
              <p:blipFill>
                <a:blip r:embed="rId66"/>
                <a:stretch>
                  <a:fillRect/>
                </a:stretch>
              </p:blipFill>
              <p:spPr>
                <a:xfrm>
                  <a:off x="7787123" y="1472959"/>
                  <a:ext cx="521280" cy="696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7">
            <p14:nvContentPartPr>
              <p14:cNvPr id="169" name="Ink 168">
                <a:extLst>
                  <a:ext uri="{FF2B5EF4-FFF2-40B4-BE49-F238E27FC236}">
                    <a16:creationId xmlns:a16="http://schemas.microsoft.com/office/drawing/2014/main" id="{CE019F71-538E-BFDA-059A-498FE3793B83}"/>
                  </a:ext>
                </a:extLst>
              </p14:cNvPr>
              <p14:cNvContentPartPr/>
              <p14:nvPr/>
            </p14:nvContentPartPr>
            <p14:xfrm>
              <a:off x="8513243" y="3310399"/>
              <a:ext cx="360" cy="360"/>
            </p14:xfrm>
          </p:contentPart>
        </mc:Choice>
        <mc:Fallback xmlns="">
          <p:pic>
            <p:nvPicPr>
              <p:cNvPr id="169" name="Ink 168">
                <a:extLst>
                  <a:ext uri="{FF2B5EF4-FFF2-40B4-BE49-F238E27FC236}">
                    <a16:creationId xmlns:a16="http://schemas.microsoft.com/office/drawing/2014/main" id="{CE019F71-538E-BFDA-059A-498FE3793B83}"/>
                  </a:ext>
                </a:extLst>
              </p:cNvPr>
              <p:cNvPicPr/>
              <p:nvPr/>
            </p:nvPicPr>
            <p:blipFill>
              <a:blip r:embed="rId5"/>
              <a:stretch>
                <a:fillRect/>
              </a:stretch>
            </p:blipFill>
            <p:spPr>
              <a:xfrm>
                <a:off x="8504603" y="3301759"/>
                <a:ext cx="18000" cy="18000"/>
              </a:xfrm>
              <a:prstGeom prst="rect">
                <a:avLst/>
              </a:prstGeom>
            </p:spPr>
          </p:pic>
        </mc:Fallback>
      </mc:AlternateContent>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70</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474" name="Shape 474"/>
          <p:cNvPicPr preferRelativeResize="0"/>
          <p:nvPr/>
        </p:nvPicPr>
        <p:blipFill rotWithShape="1">
          <a:blip r:embed="rId3">
            <a:alphaModFix/>
          </a:blip>
          <a:srcRect/>
          <a:stretch/>
        </p:blipFill>
        <p:spPr>
          <a:xfrm>
            <a:off x="609600" y="342900"/>
            <a:ext cx="8001000" cy="4716000"/>
          </a:xfrm>
          <a:prstGeom prst="rect">
            <a:avLst/>
          </a:prstGeom>
          <a:noFill/>
          <a:ln>
            <a:noFill/>
          </a:ln>
        </p:spPr>
      </p:pic>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71</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480" name="Shape 480"/>
          <p:cNvPicPr preferRelativeResize="0"/>
          <p:nvPr/>
        </p:nvPicPr>
        <p:blipFill rotWithShape="1">
          <a:blip r:embed="rId3">
            <a:alphaModFix/>
          </a:blip>
          <a:srcRect/>
          <a:stretch/>
        </p:blipFill>
        <p:spPr>
          <a:xfrm>
            <a:off x="685800" y="228600"/>
            <a:ext cx="4800599" cy="4707731"/>
          </a:xfrm>
          <a:prstGeom prst="rect">
            <a:avLst/>
          </a:prstGeom>
          <a:noFill/>
          <a:ln>
            <a:noFill/>
          </a:ln>
        </p:spPr>
      </p:pic>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72</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486" name="Shape 486"/>
          <p:cNvPicPr preferRelativeResize="0"/>
          <p:nvPr/>
        </p:nvPicPr>
        <p:blipFill rotWithShape="1">
          <a:blip r:embed="rId3">
            <a:alphaModFix/>
          </a:blip>
          <a:srcRect/>
          <a:stretch/>
        </p:blipFill>
        <p:spPr>
          <a:xfrm>
            <a:off x="457200" y="228600"/>
            <a:ext cx="7239000" cy="4769643"/>
          </a:xfrm>
          <a:prstGeom prst="rect">
            <a:avLst/>
          </a:prstGeom>
          <a:noFill/>
          <a:ln>
            <a:noFill/>
          </a:ln>
        </p:spPr>
      </p:pic>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Shape 491"/>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73</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492" name="Shape 492"/>
          <p:cNvPicPr preferRelativeResize="0"/>
          <p:nvPr/>
        </p:nvPicPr>
        <p:blipFill rotWithShape="1">
          <a:blip r:embed="rId3">
            <a:alphaModFix/>
          </a:blip>
          <a:srcRect/>
          <a:stretch/>
        </p:blipFill>
        <p:spPr>
          <a:xfrm>
            <a:off x="762000" y="171450"/>
            <a:ext cx="6126161" cy="4800599"/>
          </a:xfrm>
          <a:prstGeom prst="rect">
            <a:avLst/>
          </a:prstGeom>
          <a:noFill/>
          <a:ln>
            <a:noFill/>
          </a:ln>
        </p:spPr>
      </p:pic>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Shape 497"/>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74</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498" name="Shape 498"/>
          <p:cNvPicPr preferRelativeResize="0"/>
          <p:nvPr/>
        </p:nvPicPr>
        <p:blipFill rotWithShape="1">
          <a:blip r:embed="rId3">
            <a:alphaModFix/>
          </a:blip>
          <a:srcRect/>
          <a:stretch/>
        </p:blipFill>
        <p:spPr>
          <a:xfrm>
            <a:off x="431800" y="514350"/>
            <a:ext cx="8712199" cy="2975371"/>
          </a:xfrm>
          <a:prstGeom prst="rect">
            <a:avLst/>
          </a:prstGeom>
          <a:noFill/>
          <a:ln>
            <a:noFill/>
          </a:ln>
        </p:spPr>
      </p:pic>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Shape 503"/>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75</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504" name="Shape 504"/>
          <p:cNvSpPr txBox="1">
            <a:spLocks noGrp="1"/>
          </p:cNvSpPr>
          <p:nvPr>
            <p:ph type="title"/>
          </p:nvPr>
        </p:nvSpPr>
        <p:spPr>
          <a:xfrm>
            <a:off x="685800" y="576262"/>
            <a:ext cx="7772400" cy="85725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GB" sz="4400" b="0" i="0" u="none" strike="noStrike" cap="none" baseline="0">
                <a:solidFill>
                  <a:schemeClr val="dk2"/>
                </a:solidFill>
                <a:latin typeface="Tahoma"/>
                <a:ea typeface="Tahoma"/>
                <a:cs typeface="Tahoma"/>
                <a:sym typeface="Tahoma"/>
              </a:rPr>
              <a:t>Relasi Kesetaraan</a:t>
            </a:r>
          </a:p>
        </p:txBody>
      </p:sp>
      <p:sp>
        <p:nvSpPr>
          <p:cNvPr id="505" name="Shape 505"/>
          <p:cNvSpPr txBox="1">
            <a:spLocks noGrp="1"/>
          </p:cNvSpPr>
          <p:nvPr>
            <p:ph type="body" idx="1"/>
          </p:nvPr>
        </p:nvSpPr>
        <p:spPr>
          <a:xfrm>
            <a:off x="685800" y="1485900"/>
            <a:ext cx="7772400" cy="3086099"/>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25000"/>
              <a:buFont typeface="Tahoma"/>
              <a:buNone/>
            </a:pPr>
            <a:r>
              <a:rPr lang="en-GB" sz="3200" b="1" i="0" u="none" strike="noStrike" cap="none" baseline="0">
                <a:solidFill>
                  <a:schemeClr val="dk1"/>
                </a:solidFill>
                <a:latin typeface="Tahoma"/>
                <a:ea typeface="Tahoma"/>
                <a:cs typeface="Tahoma"/>
                <a:sym typeface="Tahoma"/>
              </a:rPr>
              <a:t>	</a:t>
            </a:r>
          </a:p>
          <a:p>
            <a:pPr marL="342900" marR="0" lvl="0" indent="-342900" algn="l" rtl="0">
              <a:lnSpc>
                <a:spcPct val="100000"/>
              </a:lnSpc>
              <a:spcBef>
                <a:spcPts val="640"/>
              </a:spcBef>
              <a:spcAft>
                <a:spcPts val="0"/>
              </a:spcAft>
              <a:buClr>
                <a:schemeClr val="dk1"/>
              </a:buClr>
              <a:buSzPct val="25000"/>
              <a:buFont typeface="Tahoma"/>
              <a:buNone/>
            </a:pPr>
            <a:r>
              <a:rPr lang="en-GB" sz="3200" b="1" i="0" u="none" strike="noStrike" cap="none" baseline="0">
                <a:solidFill>
                  <a:schemeClr val="dk1"/>
                </a:solidFill>
                <a:latin typeface="Tahoma"/>
                <a:ea typeface="Tahoma"/>
                <a:cs typeface="Tahoma"/>
                <a:sym typeface="Tahoma"/>
              </a:rPr>
              <a:t>	</a:t>
            </a:r>
            <a:r>
              <a:rPr lang="en-GB" sz="3200" b="1" i="0" u="none" strike="noStrike" cap="none" baseline="0">
                <a:solidFill>
                  <a:srgbClr val="08080C"/>
                </a:solidFill>
                <a:latin typeface="Tahoma"/>
                <a:ea typeface="Tahoma"/>
                <a:cs typeface="Tahoma"/>
                <a:sym typeface="Tahoma"/>
              </a:rPr>
              <a:t>DEFINISI.</a:t>
            </a:r>
            <a:r>
              <a:rPr lang="en-GB" sz="3200" b="0" i="0" u="none" strike="noStrike" cap="none" baseline="0">
                <a:solidFill>
                  <a:srgbClr val="08080C"/>
                </a:solidFill>
                <a:latin typeface="Tahoma"/>
                <a:ea typeface="Tahoma"/>
                <a:cs typeface="Tahoma"/>
                <a:sym typeface="Tahoma"/>
              </a:rPr>
              <a:t>  Relasi </a:t>
            </a:r>
            <a:r>
              <a:rPr lang="en-GB" sz="3200" b="0" i="1" u="none" strike="noStrike" cap="none" baseline="0">
                <a:solidFill>
                  <a:srgbClr val="08080C"/>
                </a:solidFill>
                <a:latin typeface="Tahoma"/>
                <a:ea typeface="Tahoma"/>
                <a:cs typeface="Tahoma"/>
                <a:sym typeface="Tahoma"/>
              </a:rPr>
              <a:t>R</a:t>
            </a:r>
            <a:r>
              <a:rPr lang="en-GB" sz="3200" b="0" i="0" u="none" strike="noStrike" cap="none" baseline="0">
                <a:solidFill>
                  <a:srgbClr val="08080C"/>
                </a:solidFill>
                <a:latin typeface="Tahoma"/>
                <a:ea typeface="Tahoma"/>
                <a:cs typeface="Tahoma"/>
                <a:sym typeface="Tahoma"/>
              </a:rPr>
              <a:t> pada himpunan </a:t>
            </a:r>
            <a:r>
              <a:rPr lang="en-GB" sz="3200" b="0" i="1" u="none" strike="noStrike" cap="none" baseline="0">
                <a:solidFill>
                  <a:srgbClr val="08080C"/>
                </a:solidFill>
                <a:latin typeface="Tahoma"/>
                <a:ea typeface="Tahoma"/>
                <a:cs typeface="Tahoma"/>
                <a:sym typeface="Tahoma"/>
              </a:rPr>
              <a:t>A</a:t>
            </a:r>
            <a:r>
              <a:rPr lang="en-GB" sz="3200" b="0" i="0" u="none" strike="noStrike" cap="none" baseline="0">
                <a:solidFill>
                  <a:srgbClr val="08080C"/>
                </a:solidFill>
                <a:latin typeface="Tahoma"/>
                <a:ea typeface="Tahoma"/>
                <a:cs typeface="Tahoma"/>
                <a:sym typeface="Tahoma"/>
              </a:rPr>
              <a:t> disebut </a:t>
            </a:r>
            <a:r>
              <a:rPr lang="en-GB" sz="3200" b="1" i="0" u="none" strike="noStrike" cap="none" baseline="0">
                <a:solidFill>
                  <a:srgbClr val="08080C"/>
                </a:solidFill>
                <a:latin typeface="Tahoma"/>
                <a:ea typeface="Tahoma"/>
                <a:cs typeface="Tahoma"/>
                <a:sym typeface="Tahoma"/>
              </a:rPr>
              <a:t>relasi kesetaraan</a:t>
            </a:r>
            <a:r>
              <a:rPr lang="en-GB" sz="3200" b="0" i="0" u="none" strike="noStrike" cap="none" baseline="0">
                <a:solidFill>
                  <a:srgbClr val="08080C"/>
                </a:solidFill>
                <a:latin typeface="Tahoma"/>
                <a:ea typeface="Tahoma"/>
                <a:cs typeface="Tahoma"/>
                <a:sym typeface="Tahoma"/>
              </a:rPr>
              <a:t> (</a:t>
            </a:r>
            <a:r>
              <a:rPr lang="en-GB" sz="3200" b="0" i="1" u="none" strike="noStrike" cap="none" baseline="0">
                <a:solidFill>
                  <a:srgbClr val="08080C"/>
                </a:solidFill>
                <a:latin typeface="Tahoma"/>
                <a:ea typeface="Tahoma"/>
                <a:cs typeface="Tahoma"/>
                <a:sym typeface="Tahoma"/>
              </a:rPr>
              <a:t>equivalence relation</a:t>
            </a:r>
            <a:r>
              <a:rPr lang="en-GB" sz="3200" b="0" i="0" u="none" strike="noStrike" cap="none" baseline="0">
                <a:solidFill>
                  <a:srgbClr val="08080C"/>
                </a:solidFill>
                <a:latin typeface="Tahoma"/>
                <a:ea typeface="Tahoma"/>
                <a:cs typeface="Tahoma"/>
                <a:sym typeface="Tahoma"/>
              </a:rPr>
              <a:t>) jika ia refleksif, setangkup dan menghantar. </a:t>
            </a:r>
          </a:p>
          <a:p>
            <a:pPr marL="342900" marR="0" lvl="0" indent="-160020" algn="l" rtl="0">
              <a:spcBef>
                <a:spcPts val="640"/>
              </a:spcBef>
              <a:spcAft>
                <a:spcPts val="0"/>
              </a:spcAft>
              <a:buClr>
                <a:schemeClr val="dk1"/>
              </a:buClr>
              <a:buFont typeface="Tahoma"/>
              <a:buNone/>
            </a:pPr>
            <a:endParaRPr sz="3200" b="0" i="0" u="none" strike="noStrike" cap="none" baseline="0">
              <a:solidFill>
                <a:srgbClr val="08080C"/>
              </a:solidFill>
              <a:latin typeface="Tahoma"/>
              <a:ea typeface="Tahoma"/>
              <a:cs typeface="Tahoma"/>
              <a:sym typeface="Tahoma"/>
            </a:endParaRPr>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Shape 510"/>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76</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511" name="Shape 511"/>
          <p:cNvSpPr txBox="1">
            <a:spLocks noGrp="1"/>
          </p:cNvSpPr>
          <p:nvPr>
            <p:ph type="body" idx="1"/>
          </p:nvPr>
        </p:nvSpPr>
        <p:spPr>
          <a:xfrm>
            <a:off x="685800" y="571500"/>
            <a:ext cx="7772400" cy="40005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8080C"/>
              </a:buClr>
              <a:buSzPct val="90000"/>
              <a:buFont typeface="Tahoma"/>
              <a:buChar char="•"/>
            </a:pPr>
            <a:r>
              <a:rPr lang="en-GB" sz="3200" b="0" i="0" u="none" strike="noStrike" cap="none" baseline="0">
                <a:solidFill>
                  <a:srgbClr val="08080C"/>
                </a:solidFill>
                <a:latin typeface="Tahoma"/>
                <a:ea typeface="Tahoma"/>
                <a:cs typeface="Tahoma"/>
                <a:sym typeface="Tahoma"/>
              </a:rPr>
              <a:t>Secara intuitif, di dalam relasi kesetaraan, dua benda berhubungan jika keduanya memiliki beberapa sifat yang sama atau memenuhi beberapa persyaratan yang sama.</a:t>
            </a:r>
          </a:p>
          <a:p>
            <a:pPr marL="342900" marR="0" lvl="0" indent="-342900" algn="l" rtl="0">
              <a:lnSpc>
                <a:spcPct val="100000"/>
              </a:lnSpc>
              <a:spcBef>
                <a:spcPts val="640"/>
              </a:spcBef>
              <a:spcAft>
                <a:spcPts val="0"/>
              </a:spcAft>
              <a:buClr>
                <a:srgbClr val="08080C"/>
              </a:buClr>
              <a:buSzPct val="90000"/>
              <a:buFont typeface="Tahoma"/>
              <a:buChar char="•"/>
            </a:pPr>
            <a:r>
              <a:rPr lang="en-GB" sz="3200" b="0" i="0" u="none" strike="noStrike" cap="none" baseline="0">
                <a:solidFill>
                  <a:srgbClr val="08080C"/>
                </a:solidFill>
                <a:latin typeface="Tahoma"/>
                <a:ea typeface="Tahoma"/>
                <a:cs typeface="Tahoma"/>
                <a:sym typeface="Tahoma"/>
              </a:rPr>
              <a:t>Dua elemen yang dihubungkan dengan relasi kesetaraan dinamakan </a:t>
            </a:r>
            <a:r>
              <a:rPr lang="en-GB" sz="3200" b="1" i="0" u="none" strike="noStrike" cap="none" baseline="0">
                <a:solidFill>
                  <a:srgbClr val="08080C"/>
                </a:solidFill>
                <a:latin typeface="Tahoma"/>
                <a:ea typeface="Tahoma"/>
                <a:cs typeface="Tahoma"/>
                <a:sym typeface="Tahoma"/>
              </a:rPr>
              <a:t>setara</a:t>
            </a:r>
            <a:r>
              <a:rPr lang="en-GB" sz="3200" b="0" i="0" u="none" strike="noStrike" cap="none" baseline="0">
                <a:solidFill>
                  <a:srgbClr val="08080C"/>
                </a:solidFill>
                <a:latin typeface="Tahoma"/>
                <a:ea typeface="Tahoma"/>
                <a:cs typeface="Tahoma"/>
                <a:sym typeface="Tahoma"/>
              </a:rPr>
              <a:t> (</a:t>
            </a:r>
            <a:r>
              <a:rPr lang="en-GB" sz="3200" b="0" i="1" u="none" strike="noStrike" cap="none" baseline="0">
                <a:solidFill>
                  <a:srgbClr val="08080C"/>
                </a:solidFill>
                <a:latin typeface="Tahoma"/>
                <a:ea typeface="Tahoma"/>
                <a:cs typeface="Tahoma"/>
                <a:sym typeface="Tahoma"/>
              </a:rPr>
              <a:t>equivalent</a:t>
            </a:r>
            <a:r>
              <a:rPr lang="en-GB" sz="3200" b="0" i="0" u="none" strike="noStrike" cap="none" baseline="0">
                <a:solidFill>
                  <a:srgbClr val="08080C"/>
                </a:solidFill>
                <a:latin typeface="Tahoma"/>
                <a:ea typeface="Tahoma"/>
                <a:cs typeface="Tahoma"/>
                <a:sym typeface="Tahoma"/>
              </a:rPr>
              <a:t>).  </a:t>
            </a:r>
          </a:p>
        </p:txBody>
      </p:sp>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77</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517" name="Shape 517"/>
          <p:cNvSpPr txBox="1">
            <a:spLocks noGrp="1"/>
          </p:cNvSpPr>
          <p:nvPr>
            <p:ph type="body" idx="1"/>
          </p:nvPr>
        </p:nvSpPr>
        <p:spPr>
          <a:xfrm>
            <a:off x="480200" y="285750"/>
            <a:ext cx="8305799" cy="4572000"/>
          </a:xfrm>
          <a:prstGeom prst="rect">
            <a:avLst/>
          </a:prstGeom>
          <a:noFill/>
          <a:ln>
            <a:noFill/>
          </a:ln>
        </p:spPr>
        <p:txBody>
          <a:bodyPr lIns="91425" tIns="45700" rIns="91425" bIns="45700" anchor="t" anchorCtr="0">
            <a:noAutofit/>
          </a:bodyPr>
          <a:lstStyle/>
          <a:p>
            <a:pPr marL="342900" marR="0" lvl="0" indent="-342900" algn="just" rtl="0">
              <a:lnSpc>
                <a:spcPct val="90000"/>
              </a:lnSpc>
              <a:spcBef>
                <a:spcPts val="0"/>
              </a:spcBef>
              <a:spcAft>
                <a:spcPts val="0"/>
              </a:spcAft>
              <a:buClr>
                <a:srgbClr val="08080C"/>
              </a:buClr>
              <a:buSzPct val="90000"/>
              <a:buFont typeface="Tahoma"/>
              <a:buChar char="•"/>
            </a:pPr>
            <a:r>
              <a:rPr lang="en-GB" sz="2800" b="0" i="0" u="none" strike="noStrike" cap="none" baseline="0">
                <a:solidFill>
                  <a:srgbClr val="08080C"/>
                </a:solidFill>
                <a:latin typeface="Tahoma"/>
                <a:ea typeface="Tahoma"/>
                <a:cs typeface="Tahoma"/>
                <a:sym typeface="Tahoma"/>
              </a:rPr>
              <a:t>Contoh: </a:t>
            </a:r>
          </a:p>
          <a:p>
            <a:pPr marL="342900" marR="0" lvl="0" indent="-342900" algn="just" rtl="0">
              <a:lnSpc>
                <a:spcPct val="90000"/>
              </a:lnSpc>
              <a:spcBef>
                <a:spcPts val="560"/>
              </a:spcBef>
              <a:spcAft>
                <a:spcPts val="0"/>
              </a:spcAft>
              <a:buClr>
                <a:srgbClr val="08080C"/>
              </a:buClr>
              <a:buSzPct val="25000"/>
              <a:buFont typeface="Tahoma"/>
              <a:buNone/>
            </a:pPr>
            <a:r>
              <a:rPr lang="en-GB" sz="2800" b="0" i="0" u="none" strike="noStrike" cap="none" baseline="0">
                <a:solidFill>
                  <a:srgbClr val="08080C"/>
                </a:solidFill>
                <a:latin typeface="Tahoma"/>
                <a:ea typeface="Tahoma"/>
                <a:cs typeface="Tahoma"/>
                <a:sym typeface="Tahoma"/>
              </a:rPr>
              <a:t>	</a:t>
            </a:r>
            <a:r>
              <a:rPr lang="en-GB" sz="2400" b="0" i="0" u="none" strike="noStrike" cap="none" baseline="0">
                <a:solidFill>
                  <a:srgbClr val="08080C"/>
                </a:solidFill>
                <a:latin typeface="Tahoma"/>
                <a:ea typeface="Tahoma"/>
                <a:cs typeface="Tahoma"/>
                <a:sym typeface="Tahoma"/>
              </a:rPr>
              <a:t>A = himpunan mahasiswa,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relasi pada A:</a:t>
            </a:r>
          </a:p>
          <a:p>
            <a:pPr marL="342900" marR="0" lvl="0" indent="-342900" algn="just" rtl="0">
              <a:lnSpc>
                <a:spcPct val="90000"/>
              </a:lnSpc>
              <a:spcBef>
                <a:spcPts val="56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b</a:t>
            </a:r>
            <a:r>
              <a:rPr lang="en-GB" sz="2400" b="0" i="0" u="none" strike="noStrike" cap="none" baseline="0">
                <a:solidFill>
                  <a:srgbClr val="08080C"/>
                </a:solidFill>
                <a:latin typeface="Tahoma"/>
                <a:ea typeface="Tahoma"/>
                <a:cs typeface="Tahoma"/>
                <a:sym typeface="Tahoma"/>
              </a:rPr>
              <a:t>) </a:t>
            </a:r>
            <a:r>
              <a:rPr lang="en-GB" sz="2400" b="0" i="0" u="none" strike="noStrike" cap="none" baseline="0">
                <a:solidFill>
                  <a:srgbClr val="08080C"/>
                </a:solidFill>
                <a:latin typeface="Times New Roman"/>
                <a:ea typeface="Times New Roman"/>
                <a:cs typeface="Times New Roman"/>
                <a:sym typeface="Times New Roman"/>
              </a:rPr>
              <a:t>∈</a:t>
            </a: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jika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satu angkatan dengan </a:t>
            </a:r>
            <a:r>
              <a:rPr lang="en-GB" sz="2400" b="0" i="1" u="none" strike="noStrike" cap="none" baseline="0">
                <a:solidFill>
                  <a:srgbClr val="08080C"/>
                </a:solidFill>
                <a:latin typeface="Tahoma"/>
                <a:ea typeface="Tahoma"/>
                <a:cs typeface="Tahoma"/>
                <a:sym typeface="Tahoma"/>
              </a:rPr>
              <a:t>b</a:t>
            </a:r>
            <a:r>
              <a:rPr lang="en-GB" sz="2400" b="0" i="0" u="none" strike="noStrike" cap="none" baseline="0">
                <a:solidFill>
                  <a:srgbClr val="08080C"/>
                </a:solidFill>
                <a:latin typeface="Tahoma"/>
                <a:ea typeface="Tahoma"/>
                <a:cs typeface="Tahoma"/>
                <a:sym typeface="Tahoma"/>
              </a:rPr>
              <a:t>. </a:t>
            </a:r>
          </a:p>
          <a:p>
            <a:pPr marL="342900" marR="0" lvl="0" indent="-342900" algn="just" rtl="0">
              <a:lnSpc>
                <a:spcPct val="90000"/>
              </a:lnSpc>
              <a:spcBef>
                <a:spcPts val="56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refleksif: setiap mahasiswa  seangkatan dengan dirinya sendiri</a:t>
            </a:r>
          </a:p>
          <a:p>
            <a:pPr marL="342900" marR="0" lvl="0" indent="-342900" algn="just" rtl="0">
              <a:lnSpc>
                <a:spcPct val="90000"/>
              </a:lnSpc>
              <a:spcBef>
                <a:spcPts val="56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setangkup: jika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seangkatan dengan </a:t>
            </a:r>
            <a:r>
              <a:rPr lang="en-GB" sz="2400" b="0" i="1" u="none" strike="noStrike" cap="none" baseline="0">
                <a:solidFill>
                  <a:srgbClr val="08080C"/>
                </a:solidFill>
                <a:latin typeface="Tahoma"/>
                <a:ea typeface="Tahoma"/>
                <a:cs typeface="Tahoma"/>
                <a:sym typeface="Tahoma"/>
              </a:rPr>
              <a:t>b</a:t>
            </a:r>
            <a:r>
              <a:rPr lang="en-GB" sz="2400" b="0" i="0" u="none" strike="noStrike" cap="none" baseline="0">
                <a:solidFill>
                  <a:srgbClr val="08080C"/>
                </a:solidFill>
                <a:latin typeface="Tahoma"/>
                <a:ea typeface="Tahoma"/>
                <a:cs typeface="Tahoma"/>
                <a:sym typeface="Tahoma"/>
              </a:rPr>
              <a:t>, maka </a:t>
            </a:r>
            <a:r>
              <a:rPr lang="en-GB" sz="2400" b="0" i="1" u="none" strike="noStrike" cap="none" baseline="0">
                <a:solidFill>
                  <a:srgbClr val="08080C"/>
                </a:solidFill>
                <a:latin typeface="Tahoma"/>
                <a:ea typeface="Tahoma"/>
                <a:cs typeface="Tahoma"/>
                <a:sym typeface="Tahoma"/>
              </a:rPr>
              <a:t>b</a:t>
            </a:r>
            <a:r>
              <a:rPr lang="en-GB" sz="2400" b="0" i="0" u="none" strike="noStrike" cap="none" baseline="0">
                <a:solidFill>
                  <a:srgbClr val="08080C"/>
                </a:solidFill>
                <a:latin typeface="Tahoma"/>
                <a:ea typeface="Tahoma"/>
                <a:cs typeface="Tahoma"/>
                <a:sym typeface="Tahoma"/>
              </a:rPr>
              <a:t> pasti seangkatan dengan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a:t>
            </a:r>
          </a:p>
          <a:p>
            <a:pPr marL="342900" marR="0" lvl="0" indent="-342900" algn="just" rtl="0">
              <a:lnSpc>
                <a:spcPct val="90000"/>
              </a:lnSpc>
              <a:spcBef>
                <a:spcPts val="560"/>
              </a:spcBef>
              <a:spcAft>
                <a:spcPts val="0"/>
              </a:spcAft>
              <a:buClr>
                <a:srgbClr val="08080C"/>
              </a:buClr>
              <a:buSzPct val="25000"/>
              <a:buFont typeface="Tahoma"/>
              <a:buNone/>
            </a:pPr>
            <a:r>
              <a:rPr lang="en-GB" sz="2400" b="0" i="1" u="none" strike="noStrike" cap="none" baseline="0">
                <a:solidFill>
                  <a:srgbClr val="08080C"/>
                </a:solidFill>
                <a:latin typeface="Tahoma"/>
                <a:ea typeface="Tahoma"/>
                <a:cs typeface="Tahoma"/>
                <a:sym typeface="Tahoma"/>
              </a:rPr>
              <a:t>	R</a:t>
            </a:r>
            <a:r>
              <a:rPr lang="en-GB" sz="2400" b="0" i="0" u="none" strike="noStrike" cap="none" baseline="0">
                <a:solidFill>
                  <a:srgbClr val="08080C"/>
                </a:solidFill>
                <a:latin typeface="Tahoma"/>
                <a:ea typeface="Tahoma"/>
                <a:cs typeface="Tahoma"/>
                <a:sym typeface="Tahoma"/>
              </a:rPr>
              <a:t> menghantar:  jika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seangkatan dengan </a:t>
            </a:r>
            <a:r>
              <a:rPr lang="en-GB" sz="2400" b="0" i="1" u="none" strike="noStrike" cap="none" baseline="0">
                <a:solidFill>
                  <a:srgbClr val="08080C"/>
                </a:solidFill>
                <a:latin typeface="Tahoma"/>
                <a:ea typeface="Tahoma"/>
                <a:cs typeface="Tahoma"/>
                <a:sym typeface="Tahoma"/>
              </a:rPr>
              <a:t>b</a:t>
            </a:r>
            <a:r>
              <a:rPr lang="en-GB" sz="2400" b="0" i="0" u="none" strike="noStrike" cap="none" baseline="0">
                <a:solidFill>
                  <a:srgbClr val="08080C"/>
                </a:solidFill>
                <a:latin typeface="Tahoma"/>
                <a:ea typeface="Tahoma"/>
                <a:cs typeface="Tahoma"/>
                <a:sym typeface="Tahoma"/>
              </a:rPr>
              <a:t> dan </a:t>
            </a:r>
            <a:r>
              <a:rPr lang="en-GB" sz="2400" b="0" i="1" u="none" strike="noStrike" cap="none" baseline="0">
                <a:solidFill>
                  <a:srgbClr val="08080C"/>
                </a:solidFill>
                <a:latin typeface="Tahoma"/>
                <a:ea typeface="Tahoma"/>
                <a:cs typeface="Tahoma"/>
                <a:sym typeface="Tahoma"/>
              </a:rPr>
              <a:t>b</a:t>
            </a:r>
            <a:r>
              <a:rPr lang="en-GB" sz="2400" b="0" i="0" u="none" strike="noStrike" cap="none" baseline="0">
                <a:solidFill>
                  <a:srgbClr val="08080C"/>
                </a:solidFill>
                <a:latin typeface="Tahoma"/>
                <a:ea typeface="Tahoma"/>
                <a:cs typeface="Tahoma"/>
                <a:sym typeface="Tahoma"/>
              </a:rPr>
              <a:t> seangkatan dengan </a:t>
            </a:r>
            <a:r>
              <a:rPr lang="en-GB" sz="2400" b="0" i="1" u="none" strike="noStrike" cap="none" baseline="0">
                <a:solidFill>
                  <a:srgbClr val="08080C"/>
                </a:solidFill>
                <a:latin typeface="Tahoma"/>
                <a:ea typeface="Tahoma"/>
                <a:cs typeface="Tahoma"/>
                <a:sym typeface="Tahoma"/>
              </a:rPr>
              <a:t>c</a:t>
            </a:r>
            <a:r>
              <a:rPr lang="en-GB" sz="2400" b="0" i="0" u="none" strike="noStrike" cap="none" baseline="0">
                <a:solidFill>
                  <a:srgbClr val="08080C"/>
                </a:solidFill>
                <a:latin typeface="Tahoma"/>
                <a:ea typeface="Tahoma"/>
                <a:cs typeface="Tahoma"/>
                <a:sym typeface="Tahoma"/>
              </a:rPr>
              <a:t>, maka pastilah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seangkatan dengan </a:t>
            </a:r>
            <a:r>
              <a:rPr lang="en-GB" sz="2400" b="0" i="1" u="none" strike="noStrike" cap="none" baseline="0">
                <a:solidFill>
                  <a:srgbClr val="08080C"/>
                </a:solidFill>
                <a:latin typeface="Tahoma"/>
                <a:ea typeface="Tahoma"/>
                <a:cs typeface="Tahoma"/>
                <a:sym typeface="Tahoma"/>
              </a:rPr>
              <a:t>c</a:t>
            </a:r>
            <a:r>
              <a:rPr lang="en-GB" sz="2400" b="0" i="0" u="none" strike="noStrike" cap="none" baseline="0">
                <a:solidFill>
                  <a:srgbClr val="08080C"/>
                </a:solidFill>
                <a:latin typeface="Tahoma"/>
                <a:ea typeface="Tahoma"/>
                <a:cs typeface="Tahoma"/>
                <a:sym typeface="Tahoma"/>
              </a:rPr>
              <a:t>. </a:t>
            </a:r>
          </a:p>
          <a:p>
            <a:pPr marL="342900" marR="0" lvl="0" indent="-342900" algn="just" rtl="0">
              <a:lnSpc>
                <a:spcPct val="90000"/>
              </a:lnSpc>
              <a:spcBef>
                <a:spcPts val="56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Dengan demikian,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adalah relasi kesetaraan.</a:t>
            </a:r>
          </a:p>
        </p:txBody>
      </p:sp>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78</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523" name="Shape 523"/>
          <p:cNvSpPr txBox="1">
            <a:spLocks noGrp="1"/>
          </p:cNvSpPr>
          <p:nvPr>
            <p:ph type="title"/>
          </p:nvPr>
        </p:nvSpPr>
        <p:spPr>
          <a:xfrm>
            <a:off x="685800" y="576262"/>
            <a:ext cx="7772400" cy="509587"/>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GB" sz="4400" b="1" i="0" u="none" strike="noStrike" cap="none" baseline="0">
                <a:solidFill>
                  <a:schemeClr val="dk2"/>
                </a:solidFill>
                <a:latin typeface="Arial"/>
                <a:ea typeface="Arial"/>
                <a:cs typeface="Arial"/>
                <a:sym typeface="Arial"/>
              </a:rPr>
              <a:t>Relasi Pengurutan Parsial</a:t>
            </a:r>
            <a:r>
              <a:rPr lang="en-GB" sz="4400" b="0" i="0" u="none" strike="noStrike" cap="none" baseline="0">
                <a:solidFill>
                  <a:schemeClr val="dk2"/>
                </a:solidFill>
                <a:latin typeface="Tahoma"/>
                <a:ea typeface="Tahoma"/>
                <a:cs typeface="Tahoma"/>
                <a:sym typeface="Tahoma"/>
              </a:rPr>
              <a:t> </a:t>
            </a:r>
          </a:p>
        </p:txBody>
      </p:sp>
      <p:sp>
        <p:nvSpPr>
          <p:cNvPr id="524" name="Shape 524"/>
          <p:cNvSpPr txBox="1">
            <a:spLocks noGrp="1"/>
          </p:cNvSpPr>
          <p:nvPr>
            <p:ph type="body" idx="1"/>
          </p:nvPr>
        </p:nvSpPr>
        <p:spPr>
          <a:xfrm>
            <a:off x="609600" y="1428750"/>
            <a:ext cx="8077199" cy="3086099"/>
          </a:xfrm>
          <a:prstGeom prst="rect">
            <a:avLst/>
          </a:prstGeom>
          <a:noFill/>
          <a:ln>
            <a:noFill/>
          </a:ln>
        </p:spPr>
        <p:txBody>
          <a:bodyPr lIns="91425" tIns="45700" rIns="91425" bIns="45700" anchor="t" anchorCtr="0">
            <a:noAutofit/>
          </a:bodyPr>
          <a:lstStyle/>
          <a:p>
            <a:pPr marL="342900" marR="0" lvl="0" indent="-342900" algn="just" rtl="0">
              <a:lnSpc>
                <a:spcPct val="100000"/>
              </a:lnSpc>
              <a:spcBef>
                <a:spcPts val="0"/>
              </a:spcBef>
              <a:spcAft>
                <a:spcPts val="0"/>
              </a:spcAft>
              <a:buClr>
                <a:schemeClr val="dk1"/>
              </a:buClr>
              <a:buSzPct val="25000"/>
              <a:buFont typeface="Tahoma"/>
              <a:buNone/>
            </a:pPr>
            <a:r>
              <a:rPr lang="en-GB" sz="2400" b="1" i="0" u="none" strike="noStrike" cap="none" baseline="0">
                <a:solidFill>
                  <a:schemeClr val="dk1"/>
                </a:solidFill>
                <a:latin typeface="Tahoma"/>
                <a:ea typeface="Tahoma"/>
                <a:cs typeface="Tahoma"/>
                <a:sym typeface="Tahoma"/>
              </a:rPr>
              <a:t>	</a:t>
            </a:r>
            <a:r>
              <a:rPr lang="en-GB" sz="2400" b="1" i="0" u="none" strike="noStrike" cap="none" baseline="0">
                <a:solidFill>
                  <a:srgbClr val="08080C"/>
                </a:solidFill>
                <a:latin typeface="Tahoma"/>
                <a:ea typeface="Tahoma"/>
                <a:cs typeface="Tahoma"/>
                <a:sym typeface="Tahoma"/>
              </a:rPr>
              <a:t>DEFINISI. </a:t>
            </a:r>
            <a:r>
              <a:rPr lang="en-GB" sz="2400" b="0" i="0" u="none" strike="noStrike" cap="none" baseline="0">
                <a:solidFill>
                  <a:srgbClr val="08080C"/>
                </a:solidFill>
                <a:latin typeface="Tahoma"/>
                <a:ea typeface="Tahoma"/>
                <a:cs typeface="Tahoma"/>
                <a:sym typeface="Tahoma"/>
              </a:rPr>
              <a:t> Relasi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pada himpunan </a:t>
            </a:r>
            <a:r>
              <a:rPr lang="en-GB" sz="2400" b="0" i="1" u="none" strike="noStrike" cap="none" baseline="0">
                <a:solidFill>
                  <a:srgbClr val="08080C"/>
                </a:solidFill>
                <a:latin typeface="Tahoma"/>
                <a:ea typeface="Tahoma"/>
                <a:cs typeface="Tahoma"/>
                <a:sym typeface="Tahoma"/>
              </a:rPr>
              <a:t>S</a:t>
            </a:r>
            <a:r>
              <a:rPr lang="en-GB" sz="2400" b="0" i="0" u="none" strike="noStrike" cap="none" baseline="0">
                <a:solidFill>
                  <a:srgbClr val="08080C"/>
                </a:solidFill>
                <a:latin typeface="Tahoma"/>
                <a:ea typeface="Tahoma"/>
                <a:cs typeface="Tahoma"/>
                <a:sym typeface="Tahoma"/>
              </a:rPr>
              <a:t> dikatakan </a:t>
            </a:r>
            <a:r>
              <a:rPr lang="en-GB" sz="2400" b="1" i="0" u="none" strike="noStrike" cap="none" baseline="0">
                <a:solidFill>
                  <a:srgbClr val="08080C"/>
                </a:solidFill>
                <a:latin typeface="Tahoma"/>
                <a:ea typeface="Tahoma"/>
                <a:cs typeface="Tahoma"/>
                <a:sym typeface="Tahoma"/>
              </a:rPr>
              <a:t>relasi pengurutan parsial</a:t>
            </a: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partial ordering relation</a:t>
            </a:r>
            <a:r>
              <a:rPr lang="en-GB" sz="2400" b="0" i="0" u="none" strike="noStrike" cap="none" baseline="0">
                <a:solidFill>
                  <a:srgbClr val="08080C"/>
                </a:solidFill>
                <a:latin typeface="Tahoma"/>
                <a:ea typeface="Tahoma"/>
                <a:cs typeface="Tahoma"/>
                <a:sym typeface="Tahoma"/>
              </a:rPr>
              <a:t>) jika ia refleksif, tolak-setangkup, dan menghantar. </a:t>
            </a:r>
          </a:p>
          <a:p>
            <a:pPr marL="342900" marR="0" lvl="0" indent="-342900" algn="just" rtl="0">
              <a:lnSpc>
                <a:spcPct val="100000"/>
              </a:lnSpc>
              <a:spcBef>
                <a:spcPts val="56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	</a:t>
            </a:r>
          </a:p>
          <a:p>
            <a:pPr marL="342900" marR="0" lvl="0" indent="-342900" algn="just" rtl="0">
              <a:lnSpc>
                <a:spcPct val="100000"/>
              </a:lnSpc>
              <a:spcBef>
                <a:spcPts val="56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	Himpunan </a:t>
            </a:r>
            <a:r>
              <a:rPr lang="en-GB" sz="2400" b="0" i="1" u="none" strike="noStrike" cap="none" baseline="0">
                <a:solidFill>
                  <a:srgbClr val="08080C"/>
                </a:solidFill>
                <a:latin typeface="Tahoma"/>
                <a:ea typeface="Tahoma"/>
                <a:cs typeface="Tahoma"/>
                <a:sym typeface="Tahoma"/>
              </a:rPr>
              <a:t>S</a:t>
            </a:r>
            <a:r>
              <a:rPr lang="en-GB" sz="2400" b="0" i="0" u="none" strike="noStrike" cap="none" baseline="0">
                <a:solidFill>
                  <a:srgbClr val="08080C"/>
                </a:solidFill>
                <a:latin typeface="Tahoma"/>
                <a:ea typeface="Tahoma"/>
                <a:cs typeface="Tahoma"/>
                <a:sym typeface="Tahoma"/>
              </a:rPr>
              <a:t> bersama-sama dengan relasi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disebut </a:t>
            </a:r>
            <a:r>
              <a:rPr lang="en-GB" sz="2400" b="1" i="0" u="none" strike="noStrike" cap="none" baseline="0">
                <a:solidFill>
                  <a:srgbClr val="08080C"/>
                </a:solidFill>
                <a:latin typeface="Tahoma"/>
                <a:ea typeface="Tahoma"/>
                <a:cs typeface="Tahoma"/>
                <a:sym typeface="Tahoma"/>
              </a:rPr>
              <a:t>himpunan terurut secara parsial </a:t>
            </a:r>
            <a:r>
              <a:rPr lang="en-GB" sz="2400" b="0" i="0" u="none" strike="noStrike" cap="none" baseline="0">
                <a:solidFill>
                  <a:srgbClr val="08080C"/>
                </a:solidFill>
                <a:latin typeface="Tahoma"/>
                <a:ea typeface="Tahoma"/>
                <a:cs typeface="Tahoma"/>
                <a:sym typeface="Tahoma"/>
              </a:rPr>
              <a:t>(</a:t>
            </a:r>
            <a:r>
              <a:rPr lang="en-GB" sz="2400" b="0" i="1" u="none" strike="noStrike" cap="none" baseline="0">
                <a:solidFill>
                  <a:srgbClr val="08080C"/>
                </a:solidFill>
                <a:latin typeface="Tahoma"/>
                <a:ea typeface="Tahoma"/>
                <a:cs typeface="Tahoma"/>
                <a:sym typeface="Tahoma"/>
              </a:rPr>
              <a:t>partially ordered set</a:t>
            </a:r>
            <a:r>
              <a:rPr lang="en-GB" sz="2400" b="0" i="0" u="none" strike="noStrike" cap="none" baseline="0">
                <a:solidFill>
                  <a:srgbClr val="08080C"/>
                </a:solidFill>
                <a:latin typeface="Tahoma"/>
                <a:ea typeface="Tahoma"/>
                <a:cs typeface="Tahoma"/>
                <a:sym typeface="Tahoma"/>
              </a:rPr>
              <a:t>, atau </a:t>
            </a:r>
            <a:r>
              <a:rPr lang="en-GB" sz="2400" b="0" i="1" u="none" strike="noStrike" cap="none" baseline="0">
                <a:solidFill>
                  <a:srgbClr val="08080C"/>
                </a:solidFill>
                <a:latin typeface="Tahoma"/>
                <a:ea typeface="Tahoma"/>
                <a:cs typeface="Tahoma"/>
                <a:sym typeface="Tahoma"/>
              </a:rPr>
              <a:t>poset</a:t>
            </a:r>
            <a:r>
              <a:rPr lang="en-GB" sz="2400" b="0" i="0" u="none" strike="noStrike" cap="none" baseline="0">
                <a:solidFill>
                  <a:srgbClr val="08080C"/>
                </a:solidFill>
                <a:latin typeface="Tahoma"/>
                <a:ea typeface="Tahoma"/>
                <a:cs typeface="Tahoma"/>
                <a:sym typeface="Tahoma"/>
              </a:rPr>
              <a:t>), dan dilambangkan dengan (</a:t>
            </a:r>
            <a:r>
              <a:rPr lang="en-GB" sz="2400" b="0" i="1" u="none" strike="noStrike" cap="none" baseline="0">
                <a:solidFill>
                  <a:srgbClr val="08080C"/>
                </a:solidFill>
                <a:latin typeface="Tahoma"/>
                <a:ea typeface="Tahoma"/>
                <a:cs typeface="Tahoma"/>
                <a:sym typeface="Tahoma"/>
              </a:rPr>
              <a:t>S</a:t>
            </a: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a:t>
            </a:r>
          </a:p>
        </p:txBody>
      </p:sp>
    </p:spTree>
  </p:cSld>
  <p:clrMapOvr>
    <a:masterClrMapping/>
  </p:clrMapOvr>
  <p:transition spd="slow">
    <p:cu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Shape 529"/>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79</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530" name="Shape 530"/>
          <p:cNvSpPr txBox="1">
            <a:spLocks noGrp="1"/>
          </p:cNvSpPr>
          <p:nvPr>
            <p:ph type="body" idx="1"/>
          </p:nvPr>
        </p:nvSpPr>
        <p:spPr>
          <a:xfrm>
            <a:off x="685800" y="228600"/>
            <a:ext cx="7924799" cy="428625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25000"/>
              <a:buFont typeface="Tahoma"/>
              <a:buNone/>
            </a:pPr>
            <a:r>
              <a:rPr lang="en-GB" sz="2800" b="0" i="0" u="none" strike="noStrike" cap="none" baseline="0">
                <a:solidFill>
                  <a:schemeClr val="dk1"/>
                </a:solidFill>
                <a:latin typeface="Tahoma"/>
                <a:ea typeface="Tahoma"/>
                <a:cs typeface="Tahoma"/>
                <a:sym typeface="Tahoma"/>
              </a:rPr>
              <a:t>	</a:t>
            </a:r>
            <a:r>
              <a:rPr lang="en-GB" sz="2800" b="0" i="0" u="none" strike="noStrike" cap="none" baseline="0">
                <a:solidFill>
                  <a:srgbClr val="08080C"/>
                </a:solidFill>
                <a:latin typeface="Tahoma"/>
                <a:ea typeface="Tahoma"/>
                <a:cs typeface="Tahoma"/>
                <a:sym typeface="Tahoma"/>
              </a:rPr>
              <a:t>Contoh: Relasi </a:t>
            </a:r>
            <a:r>
              <a:rPr lang="en-GB" sz="2800" b="0" i="0" u="none" strike="noStrike" cap="none" baseline="0">
                <a:solidFill>
                  <a:srgbClr val="08080C"/>
                </a:solidFill>
                <a:latin typeface="Times New Roman"/>
                <a:ea typeface="Times New Roman"/>
                <a:cs typeface="Times New Roman"/>
                <a:sym typeface="Times New Roman"/>
              </a:rPr>
              <a:t>≥</a:t>
            </a:r>
            <a:r>
              <a:rPr lang="en-GB" sz="2800" b="0" i="0" u="none" strike="noStrike" cap="none" baseline="0">
                <a:solidFill>
                  <a:srgbClr val="08080C"/>
                </a:solidFill>
                <a:latin typeface="Tahoma"/>
                <a:ea typeface="Tahoma"/>
                <a:cs typeface="Tahoma"/>
                <a:sym typeface="Tahoma"/>
              </a:rPr>
              <a:t> pada himpunan bilangan bulat adalah relasi pengurutan parsial.</a:t>
            </a:r>
          </a:p>
          <a:p>
            <a:pPr marL="342900" marR="0" lvl="0" indent="-342900" algn="l" rtl="0">
              <a:lnSpc>
                <a:spcPct val="90000"/>
              </a:lnSpc>
              <a:spcBef>
                <a:spcPts val="560"/>
              </a:spcBef>
              <a:spcAft>
                <a:spcPts val="0"/>
              </a:spcAft>
              <a:buClr>
                <a:srgbClr val="08080C"/>
              </a:buClr>
              <a:buSzPct val="25000"/>
              <a:buFont typeface="Tahoma"/>
              <a:buNone/>
            </a:pPr>
            <a:r>
              <a:rPr lang="en-GB" sz="2800" b="0" i="0" u="none" strike="noStrike" cap="none" baseline="0">
                <a:solidFill>
                  <a:srgbClr val="08080C"/>
                </a:solidFill>
                <a:latin typeface="Tahoma"/>
                <a:ea typeface="Tahoma"/>
                <a:cs typeface="Tahoma"/>
                <a:sym typeface="Tahoma"/>
              </a:rPr>
              <a:t>	Alasan:</a:t>
            </a:r>
          </a:p>
          <a:p>
            <a:pPr marL="342900" marR="0" lvl="0" indent="-342900" algn="l" rtl="0">
              <a:lnSpc>
                <a:spcPct val="90000"/>
              </a:lnSpc>
              <a:spcBef>
                <a:spcPts val="560"/>
              </a:spcBef>
              <a:spcAft>
                <a:spcPts val="0"/>
              </a:spcAft>
              <a:buClr>
                <a:srgbClr val="08080C"/>
              </a:buClr>
              <a:buSzPct val="25000"/>
              <a:buFont typeface="Tahoma"/>
              <a:buNone/>
            </a:pPr>
            <a:r>
              <a:rPr lang="en-GB" sz="2800" b="0" i="0" u="none" strike="noStrike" cap="none" baseline="0">
                <a:solidFill>
                  <a:srgbClr val="08080C"/>
                </a:solidFill>
                <a:latin typeface="Tahoma"/>
                <a:ea typeface="Tahoma"/>
                <a:cs typeface="Tahoma"/>
                <a:sym typeface="Tahoma"/>
              </a:rPr>
              <a:t>	Relasi </a:t>
            </a:r>
            <a:r>
              <a:rPr lang="en-GB" sz="2800" b="0" i="0" u="none" strike="noStrike" cap="none" baseline="0">
                <a:solidFill>
                  <a:srgbClr val="08080C"/>
                </a:solidFill>
                <a:latin typeface="Times New Roman"/>
                <a:ea typeface="Times New Roman"/>
                <a:cs typeface="Times New Roman"/>
                <a:sym typeface="Times New Roman"/>
              </a:rPr>
              <a:t>≥</a:t>
            </a:r>
            <a:r>
              <a:rPr lang="en-GB" sz="2800" b="0" i="0" u="none" strike="noStrike" cap="none" baseline="0">
                <a:solidFill>
                  <a:srgbClr val="08080C"/>
                </a:solidFill>
                <a:latin typeface="Tahoma"/>
                <a:ea typeface="Tahoma"/>
                <a:cs typeface="Tahoma"/>
                <a:sym typeface="Tahoma"/>
              </a:rPr>
              <a:t> refleksif, karena </a:t>
            </a:r>
            <a:r>
              <a:rPr lang="en-GB" sz="2800" b="0" i="1" u="none" strike="noStrike" cap="none" baseline="0">
                <a:solidFill>
                  <a:srgbClr val="08080C"/>
                </a:solidFill>
                <a:latin typeface="Tahoma"/>
                <a:ea typeface="Tahoma"/>
                <a:cs typeface="Tahoma"/>
                <a:sym typeface="Tahoma"/>
              </a:rPr>
              <a:t>a</a:t>
            </a:r>
            <a:r>
              <a:rPr lang="en-GB" sz="2800" b="0" i="0" u="none" strike="noStrike" cap="none" baseline="0">
                <a:solidFill>
                  <a:srgbClr val="08080C"/>
                </a:solidFill>
                <a:latin typeface="Tahoma"/>
                <a:ea typeface="Tahoma"/>
                <a:cs typeface="Tahoma"/>
                <a:sym typeface="Tahoma"/>
              </a:rPr>
              <a:t> </a:t>
            </a:r>
            <a:r>
              <a:rPr lang="en-GB" sz="2800" b="0" i="0" u="none" strike="noStrike" cap="none" baseline="0">
                <a:solidFill>
                  <a:srgbClr val="08080C"/>
                </a:solidFill>
                <a:latin typeface="Times New Roman"/>
                <a:ea typeface="Times New Roman"/>
                <a:cs typeface="Times New Roman"/>
                <a:sym typeface="Times New Roman"/>
              </a:rPr>
              <a:t>≥</a:t>
            </a:r>
            <a:r>
              <a:rPr lang="en-GB" sz="2800" b="0" i="0" u="none" strike="noStrike" cap="none" baseline="0">
                <a:solidFill>
                  <a:srgbClr val="08080C"/>
                </a:solidFill>
                <a:latin typeface="Tahoma"/>
                <a:ea typeface="Tahoma"/>
                <a:cs typeface="Tahoma"/>
                <a:sym typeface="Tahoma"/>
              </a:rPr>
              <a:t> </a:t>
            </a:r>
            <a:r>
              <a:rPr lang="en-GB" sz="2800" b="0" i="1" u="none" strike="noStrike" cap="none" baseline="0">
                <a:solidFill>
                  <a:srgbClr val="08080C"/>
                </a:solidFill>
                <a:latin typeface="Tahoma"/>
                <a:ea typeface="Tahoma"/>
                <a:cs typeface="Tahoma"/>
                <a:sym typeface="Tahoma"/>
              </a:rPr>
              <a:t>a</a:t>
            </a:r>
            <a:r>
              <a:rPr lang="en-GB" sz="2800" b="0" i="0" u="none" strike="noStrike" cap="none" baseline="0">
                <a:solidFill>
                  <a:srgbClr val="08080C"/>
                </a:solidFill>
                <a:latin typeface="Tahoma"/>
                <a:ea typeface="Tahoma"/>
                <a:cs typeface="Tahoma"/>
                <a:sym typeface="Tahoma"/>
              </a:rPr>
              <a:t> untuk setiap bilangan bulat </a:t>
            </a:r>
            <a:r>
              <a:rPr lang="en-GB" sz="2800" b="0" i="1" u="none" strike="noStrike" cap="none" baseline="0">
                <a:solidFill>
                  <a:srgbClr val="08080C"/>
                </a:solidFill>
                <a:latin typeface="Tahoma"/>
                <a:ea typeface="Tahoma"/>
                <a:cs typeface="Tahoma"/>
                <a:sym typeface="Tahoma"/>
              </a:rPr>
              <a:t>a;</a:t>
            </a:r>
          </a:p>
          <a:p>
            <a:pPr marL="342900" marR="0" lvl="0" indent="-342900" algn="l" rtl="0">
              <a:lnSpc>
                <a:spcPct val="90000"/>
              </a:lnSpc>
              <a:spcBef>
                <a:spcPts val="560"/>
              </a:spcBef>
              <a:spcAft>
                <a:spcPts val="0"/>
              </a:spcAft>
              <a:buClr>
                <a:srgbClr val="08080C"/>
              </a:buClr>
              <a:buSzPct val="25000"/>
              <a:buFont typeface="Tahoma"/>
              <a:buNone/>
            </a:pPr>
            <a:r>
              <a:rPr lang="en-GB" sz="2800" b="0" i="0" u="none" strike="noStrike" cap="none" baseline="0">
                <a:solidFill>
                  <a:srgbClr val="08080C"/>
                </a:solidFill>
                <a:latin typeface="Tahoma"/>
                <a:ea typeface="Tahoma"/>
                <a:cs typeface="Tahoma"/>
                <a:sym typeface="Tahoma"/>
              </a:rPr>
              <a:t> 		Relasi </a:t>
            </a:r>
            <a:r>
              <a:rPr lang="en-GB" sz="2800" b="0" i="0" u="none" strike="noStrike" cap="none" baseline="0">
                <a:solidFill>
                  <a:srgbClr val="08080C"/>
                </a:solidFill>
                <a:latin typeface="Times New Roman"/>
                <a:ea typeface="Times New Roman"/>
                <a:cs typeface="Times New Roman"/>
                <a:sym typeface="Times New Roman"/>
              </a:rPr>
              <a:t>≥</a:t>
            </a:r>
            <a:r>
              <a:rPr lang="en-GB" sz="2800" b="0" i="0" u="none" strike="noStrike" cap="none" baseline="0">
                <a:solidFill>
                  <a:srgbClr val="08080C"/>
                </a:solidFill>
                <a:latin typeface="Tahoma"/>
                <a:ea typeface="Tahoma"/>
                <a:cs typeface="Tahoma"/>
                <a:sym typeface="Tahoma"/>
              </a:rPr>
              <a:t> tolak-setangkup, karena jika </a:t>
            </a:r>
            <a:r>
              <a:rPr lang="en-GB" sz="2800" b="0" i="1" u="none" strike="noStrike" cap="none" baseline="0">
                <a:solidFill>
                  <a:srgbClr val="08080C"/>
                </a:solidFill>
                <a:latin typeface="Tahoma"/>
                <a:ea typeface="Tahoma"/>
                <a:cs typeface="Tahoma"/>
                <a:sym typeface="Tahoma"/>
              </a:rPr>
              <a:t>a</a:t>
            </a:r>
            <a:r>
              <a:rPr lang="en-GB" sz="2800" b="0" i="0" u="none" strike="noStrike" cap="none" baseline="0">
                <a:solidFill>
                  <a:srgbClr val="08080C"/>
                </a:solidFill>
                <a:latin typeface="Tahoma"/>
                <a:ea typeface="Tahoma"/>
                <a:cs typeface="Tahoma"/>
                <a:sym typeface="Tahoma"/>
              </a:rPr>
              <a:t> </a:t>
            </a:r>
            <a:r>
              <a:rPr lang="en-GB" sz="2800" b="0" i="0" u="none" strike="noStrike" cap="none" baseline="0">
                <a:solidFill>
                  <a:srgbClr val="08080C"/>
                </a:solidFill>
                <a:latin typeface="Times New Roman"/>
                <a:ea typeface="Times New Roman"/>
                <a:cs typeface="Times New Roman"/>
                <a:sym typeface="Times New Roman"/>
              </a:rPr>
              <a:t>≥</a:t>
            </a:r>
            <a:r>
              <a:rPr lang="en-GB" sz="2800" b="0" i="0" u="none" strike="noStrike" cap="none" baseline="0">
                <a:solidFill>
                  <a:srgbClr val="08080C"/>
                </a:solidFill>
                <a:latin typeface="Tahoma"/>
                <a:ea typeface="Tahoma"/>
                <a:cs typeface="Tahoma"/>
                <a:sym typeface="Tahoma"/>
              </a:rPr>
              <a:t> </a:t>
            </a:r>
            <a:r>
              <a:rPr lang="en-GB" sz="2800" b="0" i="1" u="none" strike="noStrike" cap="none" baseline="0">
                <a:solidFill>
                  <a:srgbClr val="08080C"/>
                </a:solidFill>
                <a:latin typeface="Tahoma"/>
                <a:ea typeface="Tahoma"/>
                <a:cs typeface="Tahoma"/>
                <a:sym typeface="Tahoma"/>
              </a:rPr>
              <a:t>b</a:t>
            </a:r>
            <a:r>
              <a:rPr lang="en-GB" sz="2800" b="0" i="0" u="none" strike="noStrike" cap="none" baseline="0">
                <a:solidFill>
                  <a:srgbClr val="08080C"/>
                </a:solidFill>
                <a:latin typeface="Tahoma"/>
                <a:ea typeface="Tahoma"/>
                <a:cs typeface="Tahoma"/>
                <a:sym typeface="Tahoma"/>
              </a:rPr>
              <a:t> dan </a:t>
            </a:r>
            <a:r>
              <a:rPr lang="en-GB" sz="2800" b="0" i="1" u="none" strike="noStrike" cap="none" baseline="0">
                <a:solidFill>
                  <a:srgbClr val="08080C"/>
                </a:solidFill>
                <a:latin typeface="Tahoma"/>
                <a:ea typeface="Tahoma"/>
                <a:cs typeface="Tahoma"/>
                <a:sym typeface="Tahoma"/>
              </a:rPr>
              <a:t>b</a:t>
            </a:r>
            <a:r>
              <a:rPr lang="en-GB" sz="2800" b="0" i="0" u="none" strike="noStrike" cap="none" baseline="0">
                <a:solidFill>
                  <a:srgbClr val="08080C"/>
                </a:solidFill>
                <a:latin typeface="Tahoma"/>
                <a:ea typeface="Tahoma"/>
                <a:cs typeface="Tahoma"/>
                <a:sym typeface="Tahoma"/>
              </a:rPr>
              <a:t> </a:t>
            </a:r>
            <a:r>
              <a:rPr lang="en-GB" sz="2800" b="0" i="0" u="none" strike="noStrike" cap="none" baseline="0">
                <a:solidFill>
                  <a:srgbClr val="08080C"/>
                </a:solidFill>
                <a:latin typeface="Times New Roman"/>
                <a:ea typeface="Times New Roman"/>
                <a:cs typeface="Times New Roman"/>
                <a:sym typeface="Times New Roman"/>
              </a:rPr>
              <a:t>≥</a:t>
            </a:r>
            <a:r>
              <a:rPr lang="en-GB" sz="2800" b="0" i="0" u="none" strike="noStrike" cap="none" baseline="0">
                <a:solidFill>
                  <a:srgbClr val="08080C"/>
                </a:solidFill>
                <a:latin typeface="Tahoma"/>
                <a:ea typeface="Tahoma"/>
                <a:cs typeface="Tahoma"/>
                <a:sym typeface="Tahoma"/>
              </a:rPr>
              <a:t> </a:t>
            </a:r>
            <a:r>
              <a:rPr lang="en-GB" sz="2800" b="0" i="1" u="none" strike="noStrike" cap="none" baseline="0">
                <a:solidFill>
                  <a:srgbClr val="08080C"/>
                </a:solidFill>
                <a:latin typeface="Tahoma"/>
                <a:ea typeface="Tahoma"/>
                <a:cs typeface="Tahoma"/>
                <a:sym typeface="Tahoma"/>
              </a:rPr>
              <a:t>a</a:t>
            </a:r>
            <a:r>
              <a:rPr lang="en-GB" sz="2800" b="0" i="0" u="none" strike="noStrike" cap="none" baseline="0">
                <a:solidFill>
                  <a:srgbClr val="08080C"/>
                </a:solidFill>
                <a:latin typeface="Tahoma"/>
                <a:ea typeface="Tahoma"/>
                <a:cs typeface="Tahoma"/>
                <a:sym typeface="Tahoma"/>
              </a:rPr>
              <a:t>, maka </a:t>
            </a:r>
            <a:r>
              <a:rPr lang="en-GB" sz="2800" b="0" i="1" u="none" strike="noStrike" cap="none" baseline="0">
                <a:solidFill>
                  <a:srgbClr val="08080C"/>
                </a:solidFill>
                <a:latin typeface="Tahoma"/>
                <a:ea typeface="Tahoma"/>
                <a:cs typeface="Tahoma"/>
                <a:sym typeface="Tahoma"/>
              </a:rPr>
              <a:t>a</a:t>
            </a:r>
            <a:r>
              <a:rPr lang="en-GB" sz="2800" b="0" i="0" u="none" strike="noStrike" cap="none" baseline="0">
                <a:solidFill>
                  <a:srgbClr val="08080C"/>
                </a:solidFill>
                <a:latin typeface="Tahoma"/>
                <a:ea typeface="Tahoma"/>
                <a:cs typeface="Tahoma"/>
                <a:sym typeface="Tahoma"/>
              </a:rPr>
              <a:t> = </a:t>
            </a:r>
            <a:r>
              <a:rPr lang="en-GB" sz="2800" b="0" i="1" u="none" strike="noStrike" cap="none" baseline="0">
                <a:solidFill>
                  <a:srgbClr val="08080C"/>
                </a:solidFill>
                <a:latin typeface="Tahoma"/>
                <a:ea typeface="Tahoma"/>
                <a:cs typeface="Tahoma"/>
                <a:sym typeface="Tahoma"/>
              </a:rPr>
              <a:t>b;</a:t>
            </a:r>
            <a:r>
              <a:rPr lang="en-GB" sz="2800" b="0" i="0" u="none" strike="noStrike" cap="none" baseline="0">
                <a:solidFill>
                  <a:srgbClr val="08080C"/>
                </a:solidFill>
                <a:latin typeface="Tahoma"/>
                <a:ea typeface="Tahoma"/>
                <a:cs typeface="Tahoma"/>
                <a:sym typeface="Tahoma"/>
              </a:rPr>
              <a:t> </a:t>
            </a:r>
          </a:p>
          <a:p>
            <a:pPr marL="342900" marR="0" lvl="0" indent="-342900" algn="l" rtl="0">
              <a:lnSpc>
                <a:spcPct val="90000"/>
              </a:lnSpc>
              <a:spcBef>
                <a:spcPts val="560"/>
              </a:spcBef>
              <a:spcAft>
                <a:spcPts val="0"/>
              </a:spcAft>
              <a:buClr>
                <a:srgbClr val="08080C"/>
              </a:buClr>
              <a:buSzPct val="25000"/>
              <a:buFont typeface="Tahoma"/>
              <a:buNone/>
            </a:pPr>
            <a:r>
              <a:rPr lang="en-GB" sz="2800" b="0" i="0" u="none" strike="noStrike" cap="none" baseline="0">
                <a:solidFill>
                  <a:srgbClr val="08080C"/>
                </a:solidFill>
                <a:latin typeface="Tahoma"/>
                <a:ea typeface="Tahoma"/>
                <a:cs typeface="Tahoma"/>
                <a:sym typeface="Tahoma"/>
              </a:rPr>
              <a:t>		Relasi  </a:t>
            </a:r>
            <a:r>
              <a:rPr lang="en-GB" sz="2800" b="0" i="0" u="none" strike="noStrike" cap="none" baseline="0">
                <a:solidFill>
                  <a:srgbClr val="08080C"/>
                </a:solidFill>
                <a:latin typeface="Times New Roman"/>
                <a:ea typeface="Times New Roman"/>
                <a:cs typeface="Times New Roman"/>
                <a:sym typeface="Times New Roman"/>
              </a:rPr>
              <a:t>≥</a:t>
            </a:r>
            <a:r>
              <a:rPr lang="en-GB" sz="2800" b="0" i="0" u="none" strike="noStrike" cap="none" baseline="0">
                <a:solidFill>
                  <a:srgbClr val="08080C"/>
                </a:solidFill>
                <a:latin typeface="Tahoma"/>
                <a:ea typeface="Tahoma"/>
                <a:cs typeface="Tahoma"/>
                <a:sym typeface="Tahoma"/>
              </a:rPr>
              <a:t> menghantar, karena jika </a:t>
            </a:r>
            <a:r>
              <a:rPr lang="en-GB" sz="2800" b="0" i="1" u="none" strike="noStrike" cap="none" baseline="0">
                <a:solidFill>
                  <a:srgbClr val="08080C"/>
                </a:solidFill>
                <a:latin typeface="Tahoma"/>
                <a:ea typeface="Tahoma"/>
                <a:cs typeface="Tahoma"/>
                <a:sym typeface="Tahoma"/>
              </a:rPr>
              <a:t>a</a:t>
            </a:r>
            <a:r>
              <a:rPr lang="en-GB" sz="2800" b="0" i="0" u="none" strike="noStrike" cap="none" baseline="0">
                <a:solidFill>
                  <a:srgbClr val="08080C"/>
                </a:solidFill>
                <a:latin typeface="Tahoma"/>
                <a:ea typeface="Tahoma"/>
                <a:cs typeface="Tahoma"/>
                <a:sym typeface="Tahoma"/>
              </a:rPr>
              <a:t> </a:t>
            </a:r>
            <a:r>
              <a:rPr lang="en-GB" sz="2800" b="0" i="0" u="none" strike="noStrike" cap="none" baseline="0">
                <a:solidFill>
                  <a:srgbClr val="08080C"/>
                </a:solidFill>
                <a:latin typeface="Times New Roman"/>
                <a:ea typeface="Times New Roman"/>
                <a:cs typeface="Times New Roman"/>
                <a:sym typeface="Times New Roman"/>
              </a:rPr>
              <a:t>≥</a:t>
            </a:r>
            <a:r>
              <a:rPr lang="en-GB" sz="2800" b="0" i="0" u="none" strike="noStrike" cap="none" baseline="0">
                <a:solidFill>
                  <a:srgbClr val="08080C"/>
                </a:solidFill>
                <a:latin typeface="Tahoma"/>
                <a:ea typeface="Tahoma"/>
                <a:cs typeface="Tahoma"/>
                <a:sym typeface="Tahoma"/>
              </a:rPr>
              <a:t> </a:t>
            </a:r>
            <a:r>
              <a:rPr lang="en-GB" sz="2800" b="0" i="1" u="none" strike="noStrike" cap="none" baseline="0">
                <a:solidFill>
                  <a:srgbClr val="08080C"/>
                </a:solidFill>
                <a:latin typeface="Tahoma"/>
                <a:ea typeface="Tahoma"/>
                <a:cs typeface="Tahoma"/>
                <a:sym typeface="Tahoma"/>
              </a:rPr>
              <a:t>b</a:t>
            </a:r>
            <a:r>
              <a:rPr lang="en-GB" sz="2800" b="0" i="0" u="none" strike="noStrike" cap="none" baseline="0">
                <a:solidFill>
                  <a:srgbClr val="08080C"/>
                </a:solidFill>
                <a:latin typeface="Tahoma"/>
                <a:ea typeface="Tahoma"/>
                <a:cs typeface="Tahoma"/>
                <a:sym typeface="Tahoma"/>
              </a:rPr>
              <a:t> dan </a:t>
            </a:r>
            <a:r>
              <a:rPr lang="en-GB" sz="2800" b="0" i="1" u="none" strike="noStrike" cap="none" baseline="0">
                <a:solidFill>
                  <a:srgbClr val="08080C"/>
                </a:solidFill>
                <a:latin typeface="Tahoma"/>
                <a:ea typeface="Tahoma"/>
                <a:cs typeface="Tahoma"/>
                <a:sym typeface="Tahoma"/>
              </a:rPr>
              <a:t>b</a:t>
            </a:r>
            <a:r>
              <a:rPr lang="en-GB" sz="2800" b="0" i="0" u="none" strike="noStrike" cap="none" baseline="0">
                <a:solidFill>
                  <a:srgbClr val="08080C"/>
                </a:solidFill>
                <a:latin typeface="Tahoma"/>
                <a:ea typeface="Tahoma"/>
                <a:cs typeface="Tahoma"/>
                <a:sym typeface="Tahoma"/>
              </a:rPr>
              <a:t> </a:t>
            </a:r>
            <a:r>
              <a:rPr lang="en-GB" sz="2800" b="0" i="0" u="none" strike="noStrike" cap="none" baseline="0">
                <a:solidFill>
                  <a:srgbClr val="08080C"/>
                </a:solidFill>
                <a:latin typeface="Times New Roman"/>
                <a:ea typeface="Times New Roman"/>
                <a:cs typeface="Times New Roman"/>
                <a:sym typeface="Times New Roman"/>
              </a:rPr>
              <a:t>≥</a:t>
            </a:r>
            <a:r>
              <a:rPr lang="en-GB" sz="2800" b="0" i="0" u="none" strike="noStrike" cap="none" baseline="0">
                <a:solidFill>
                  <a:srgbClr val="08080C"/>
                </a:solidFill>
                <a:latin typeface="Tahoma"/>
                <a:ea typeface="Tahoma"/>
                <a:cs typeface="Tahoma"/>
                <a:sym typeface="Tahoma"/>
              </a:rPr>
              <a:t> </a:t>
            </a:r>
            <a:r>
              <a:rPr lang="en-GB" sz="2800" b="0" i="1" u="none" strike="noStrike" cap="none" baseline="0">
                <a:solidFill>
                  <a:srgbClr val="08080C"/>
                </a:solidFill>
                <a:latin typeface="Tahoma"/>
                <a:ea typeface="Tahoma"/>
                <a:cs typeface="Tahoma"/>
                <a:sym typeface="Tahoma"/>
              </a:rPr>
              <a:t>c</a:t>
            </a:r>
            <a:r>
              <a:rPr lang="en-GB" sz="2800" b="0" i="0" u="none" strike="noStrike" cap="none" baseline="0">
                <a:solidFill>
                  <a:srgbClr val="08080C"/>
                </a:solidFill>
                <a:latin typeface="Tahoma"/>
                <a:ea typeface="Tahoma"/>
                <a:cs typeface="Tahoma"/>
                <a:sym typeface="Tahoma"/>
              </a:rPr>
              <a:t> maka </a:t>
            </a:r>
            <a:r>
              <a:rPr lang="en-GB" sz="2800" b="0" i="1" u="none" strike="noStrike" cap="none" baseline="0">
                <a:solidFill>
                  <a:srgbClr val="08080C"/>
                </a:solidFill>
                <a:latin typeface="Tahoma"/>
                <a:ea typeface="Tahoma"/>
                <a:cs typeface="Tahoma"/>
                <a:sym typeface="Tahoma"/>
              </a:rPr>
              <a:t>a</a:t>
            </a:r>
            <a:r>
              <a:rPr lang="en-GB" sz="2800" b="0" i="0" u="none" strike="noStrike" cap="none" baseline="0">
                <a:solidFill>
                  <a:srgbClr val="08080C"/>
                </a:solidFill>
                <a:latin typeface="Tahoma"/>
                <a:ea typeface="Tahoma"/>
                <a:cs typeface="Tahoma"/>
                <a:sym typeface="Tahoma"/>
              </a:rPr>
              <a:t> </a:t>
            </a:r>
            <a:r>
              <a:rPr lang="en-GB" sz="2800" b="0" i="0" u="none" strike="noStrike" cap="none" baseline="0">
                <a:solidFill>
                  <a:srgbClr val="08080C"/>
                </a:solidFill>
                <a:latin typeface="Times New Roman"/>
                <a:ea typeface="Times New Roman"/>
                <a:cs typeface="Times New Roman"/>
                <a:sym typeface="Times New Roman"/>
              </a:rPr>
              <a:t>≥</a:t>
            </a:r>
            <a:r>
              <a:rPr lang="en-GB" sz="2800" b="0" i="0" u="none" strike="noStrike" cap="none" baseline="0">
                <a:solidFill>
                  <a:srgbClr val="08080C"/>
                </a:solidFill>
                <a:latin typeface="Tahoma"/>
                <a:ea typeface="Tahoma"/>
                <a:cs typeface="Tahoma"/>
                <a:sym typeface="Tahoma"/>
              </a:rPr>
              <a:t> </a:t>
            </a:r>
            <a:r>
              <a:rPr lang="en-GB" sz="2800" b="0" i="1" u="none" strike="noStrike" cap="none" baseline="0">
                <a:solidFill>
                  <a:srgbClr val="08080C"/>
                </a:solidFill>
                <a:latin typeface="Tahoma"/>
                <a:ea typeface="Tahoma"/>
                <a:cs typeface="Tahoma"/>
                <a:sym typeface="Tahoma"/>
              </a:rPr>
              <a:t>c</a:t>
            </a:r>
            <a:r>
              <a:rPr lang="en-GB" sz="2800" b="0" i="0" u="none" strike="noStrike" cap="none" baseline="0">
                <a:solidFill>
                  <a:srgbClr val="08080C"/>
                </a:solidFill>
                <a:latin typeface="Tahoma"/>
                <a:ea typeface="Tahoma"/>
                <a:cs typeface="Tahoma"/>
                <a:sym typeface="Tahoma"/>
              </a:rPr>
              <a:t>. </a:t>
            </a:r>
          </a:p>
          <a:p>
            <a:pPr marL="342900" marR="0" lvl="0" indent="-342900" algn="l" rtl="0">
              <a:lnSpc>
                <a:spcPct val="90000"/>
              </a:lnSpc>
              <a:spcBef>
                <a:spcPts val="560"/>
              </a:spcBef>
              <a:spcAft>
                <a:spcPts val="0"/>
              </a:spcAft>
              <a:buClr>
                <a:schemeClr val="dk1"/>
              </a:buClr>
              <a:buSzPct val="25000"/>
              <a:buFont typeface="Tahoma"/>
              <a:buNone/>
            </a:pPr>
            <a:r>
              <a:rPr lang="en-GB" sz="2800" b="0" i="0" u="none" strike="noStrike" cap="none" baseline="0">
                <a:solidFill>
                  <a:schemeClr val="dk1"/>
                </a:solidFill>
                <a:latin typeface="Tahoma"/>
                <a:ea typeface="Tahoma"/>
                <a:cs typeface="Tahoma"/>
                <a:sym typeface="Tahoma"/>
              </a:rPr>
              <a:t>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8</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102" name="Shape 102"/>
          <p:cNvPicPr preferRelativeResize="0"/>
          <p:nvPr/>
        </p:nvPicPr>
        <p:blipFill rotWithShape="1">
          <a:blip r:embed="rId3">
            <a:alphaModFix/>
          </a:blip>
          <a:srcRect/>
          <a:stretch/>
        </p:blipFill>
        <p:spPr>
          <a:xfrm>
            <a:off x="914400" y="1143000"/>
            <a:ext cx="6781800" cy="1314450"/>
          </a:xfrm>
          <a:prstGeom prst="rect">
            <a:avLst/>
          </a:prstGeom>
          <a:noFill/>
          <a:ln>
            <a:noFill/>
          </a:ln>
        </p:spPr>
      </p:pic>
      <p:sp>
        <p:nvSpPr>
          <p:cNvPr id="113" name="Rectangle 112">
            <a:extLst>
              <a:ext uri="{FF2B5EF4-FFF2-40B4-BE49-F238E27FC236}">
                <a16:creationId xmlns:a16="http://schemas.microsoft.com/office/drawing/2014/main" id="{D39A09DF-4948-021D-8A74-41FE86695213}"/>
              </a:ext>
            </a:extLst>
          </p:cNvPr>
          <p:cNvSpPr/>
          <p:nvPr/>
        </p:nvSpPr>
        <p:spPr>
          <a:xfrm>
            <a:off x="7263795" y="3673366"/>
            <a:ext cx="138115" cy="2533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9CC8722A-80F8-2493-DEAD-E98E216AB5DB}"/>
                  </a:ext>
                </a:extLst>
              </p14:cNvPr>
              <p14:cNvContentPartPr/>
              <p14:nvPr/>
            </p14:nvContentPartPr>
            <p14:xfrm>
              <a:off x="5919083" y="2544679"/>
              <a:ext cx="1037520" cy="1808640"/>
            </p14:xfrm>
          </p:contentPart>
        </mc:Choice>
        <mc:Fallback xmlns="">
          <p:pic>
            <p:nvPicPr>
              <p:cNvPr id="3" name="Ink 2">
                <a:extLst>
                  <a:ext uri="{FF2B5EF4-FFF2-40B4-BE49-F238E27FC236}">
                    <a16:creationId xmlns:a16="http://schemas.microsoft.com/office/drawing/2014/main" id="{9CC8722A-80F8-2493-DEAD-E98E216AB5DB}"/>
                  </a:ext>
                </a:extLst>
              </p:cNvPr>
              <p:cNvPicPr/>
              <p:nvPr/>
            </p:nvPicPr>
            <p:blipFill>
              <a:blip r:embed="rId5"/>
              <a:stretch>
                <a:fillRect/>
              </a:stretch>
            </p:blipFill>
            <p:spPr>
              <a:xfrm>
                <a:off x="5910083" y="2536039"/>
                <a:ext cx="1055160" cy="1826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877CBB6-62C9-3B57-43D8-110C7CAD6541}"/>
                  </a:ext>
                </a:extLst>
              </p14:cNvPr>
              <p14:cNvContentPartPr/>
              <p14:nvPr/>
            </p14:nvContentPartPr>
            <p14:xfrm>
              <a:off x="5989643" y="2537119"/>
              <a:ext cx="957600" cy="1833120"/>
            </p14:xfrm>
          </p:contentPart>
        </mc:Choice>
        <mc:Fallback xmlns="">
          <p:pic>
            <p:nvPicPr>
              <p:cNvPr id="4" name="Ink 3">
                <a:extLst>
                  <a:ext uri="{FF2B5EF4-FFF2-40B4-BE49-F238E27FC236}">
                    <a16:creationId xmlns:a16="http://schemas.microsoft.com/office/drawing/2014/main" id="{C877CBB6-62C9-3B57-43D8-110C7CAD6541}"/>
                  </a:ext>
                </a:extLst>
              </p:cNvPr>
              <p:cNvPicPr/>
              <p:nvPr/>
            </p:nvPicPr>
            <p:blipFill>
              <a:blip r:embed="rId7"/>
              <a:stretch>
                <a:fillRect/>
              </a:stretch>
            </p:blipFill>
            <p:spPr>
              <a:xfrm>
                <a:off x="5981003" y="2528119"/>
                <a:ext cx="975240" cy="1850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C2767FBE-F071-8BB1-0858-199AAF84636B}"/>
                  </a:ext>
                </a:extLst>
              </p14:cNvPr>
              <p14:cNvContentPartPr/>
              <p14:nvPr/>
            </p14:nvContentPartPr>
            <p14:xfrm>
              <a:off x="6399323" y="2199079"/>
              <a:ext cx="104760" cy="173520"/>
            </p14:xfrm>
          </p:contentPart>
        </mc:Choice>
        <mc:Fallback xmlns="">
          <p:pic>
            <p:nvPicPr>
              <p:cNvPr id="10" name="Ink 9">
                <a:extLst>
                  <a:ext uri="{FF2B5EF4-FFF2-40B4-BE49-F238E27FC236}">
                    <a16:creationId xmlns:a16="http://schemas.microsoft.com/office/drawing/2014/main" id="{C2767FBE-F071-8BB1-0858-199AAF84636B}"/>
                  </a:ext>
                </a:extLst>
              </p:cNvPr>
              <p:cNvPicPr/>
              <p:nvPr/>
            </p:nvPicPr>
            <p:blipFill>
              <a:blip r:embed="rId9"/>
              <a:stretch>
                <a:fillRect/>
              </a:stretch>
            </p:blipFill>
            <p:spPr>
              <a:xfrm>
                <a:off x="6390323" y="2190439"/>
                <a:ext cx="12240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F0998969-7512-4FFA-0402-10D4D34DE1AD}"/>
                  </a:ext>
                </a:extLst>
              </p14:cNvPr>
              <p14:cNvContentPartPr/>
              <p14:nvPr/>
            </p14:nvContentPartPr>
            <p14:xfrm>
              <a:off x="6344603" y="2269999"/>
              <a:ext cx="174600" cy="126360"/>
            </p14:xfrm>
          </p:contentPart>
        </mc:Choice>
        <mc:Fallback xmlns="">
          <p:pic>
            <p:nvPicPr>
              <p:cNvPr id="12" name="Ink 11">
                <a:extLst>
                  <a:ext uri="{FF2B5EF4-FFF2-40B4-BE49-F238E27FC236}">
                    <a16:creationId xmlns:a16="http://schemas.microsoft.com/office/drawing/2014/main" id="{F0998969-7512-4FFA-0402-10D4D34DE1AD}"/>
                  </a:ext>
                </a:extLst>
              </p:cNvPr>
              <p:cNvPicPr/>
              <p:nvPr/>
            </p:nvPicPr>
            <p:blipFill>
              <a:blip r:embed="rId11"/>
              <a:stretch>
                <a:fillRect/>
              </a:stretch>
            </p:blipFill>
            <p:spPr>
              <a:xfrm>
                <a:off x="6335963" y="2260999"/>
                <a:ext cx="1922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5" name="Ink 114">
                <a:extLst>
                  <a:ext uri="{FF2B5EF4-FFF2-40B4-BE49-F238E27FC236}">
                    <a16:creationId xmlns:a16="http://schemas.microsoft.com/office/drawing/2014/main" id="{8AFFD5A8-1893-17DE-2310-B12149CF4075}"/>
                  </a:ext>
                </a:extLst>
              </p14:cNvPr>
              <p14:cNvContentPartPr/>
              <p14:nvPr/>
            </p14:nvContentPartPr>
            <p14:xfrm>
              <a:off x="6319043" y="2808559"/>
              <a:ext cx="105120" cy="148680"/>
            </p14:xfrm>
          </p:contentPart>
        </mc:Choice>
        <mc:Fallback xmlns="">
          <p:pic>
            <p:nvPicPr>
              <p:cNvPr id="115" name="Ink 114">
                <a:extLst>
                  <a:ext uri="{FF2B5EF4-FFF2-40B4-BE49-F238E27FC236}">
                    <a16:creationId xmlns:a16="http://schemas.microsoft.com/office/drawing/2014/main" id="{8AFFD5A8-1893-17DE-2310-B12149CF4075}"/>
                  </a:ext>
                </a:extLst>
              </p:cNvPr>
              <p:cNvPicPr/>
              <p:nvPr/>
            </p:nvPicPr>
            <p:blipFill>
              <a:blip r:embed="rId13"/>
              <a:stretch>
                <a:fillRect/>
              </a:stretch>
            </p:blipFill>
            <p:spPr>
              <a:xfrm>
                <a:off x="6310403" y="2799919"/>
                <a:ext cx="122760" cy="166320"/>
              </a:xfrm>
              <a:prstGeom prst="rect">
                <a:avLst/>
              </a:prstGeom>
            </p:spPr>
          </p:pic>
        </mc:Fallback>
      </mc:AlternateContent>
      <p:grpSp>
        <p:nvGrpSpPr>
          <p:cNvPr id="117" name="Group 116">
            <a:extLst>
              <a:ext uri="{FF2B5EF4-FFF2-40B4-BE49-F238E27FC236}">
                <a16:creationId xmlns:a16="http://schemas.microsoft.com/office/drawing/2014/main" id="{E8B2C4AC-EE4A-39C1-8C98-E06E8DB1BFA6}"/>
              </a:ext>
            </a:extLst>
          </p:cNvPr>
          <p:cNvGrpSpPr/>
          <p:nvPr/>
        </p:nvGrpSpPr>
        <p:grpSpPr>
          <a:xfrm>
            <a:off x="7125083" y="2269999"/>
            <a:ext cx="1231200" cy="1940400"/>
            <a:chOff x="7125083" y="2269999"/>
            <a:chExt cx="1231200" cy="1940400"/>
          </a:xfrm>
        </p:grpSpPr>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49B59D6D-FD6C-758A-C84A-8A98C9B28874}"/>
                    </a:ext>
                  </a:extLst>
                </p14:cNvPr>
                <p14:cNvContentPartPr/>
                <p14:nvPr/>
              </p14:nvContentPartPr>
              <p14:xfrm>
                <a:off x="7125083" y="2529919"/>
                <a:ext cx="1231200" cy="1680480"/>
              </p14:xfrm>
            </p:contentPart>
          </mc:Choice>
          <mc:Fallback xmlns="">
            <p:pic>
              <p:nvPicPr>
                <p:cNvPr id="9" name="Ink 8">
                  <a:extLst>
                    <a:ext uri="{FF2B5EF4-FFF2-40B4-BE49-F238E27FC236}">
                      <a16:creationId xmlns:a16="http://schemas.microsoft.com/office/drawing/2014/main" id="{49B59D6D-FD6C-758A-C84A-8A98C9B28874}"/>
                    </a:ext>
                  </a:extLst>
                </p:cNvPr>
                <p:cNvPicPr/>
                <p:nvPr/>
              </p:nvPicPr>
              <p:blipFill>
                <a:blip r:embed="rId15"/>
                <a:stretch>
                  <a:fillRect/>
                </a:stretch>
              </p:blipFill>
              <p:spPr>
                <a:xfrm>
                  <a:off x="7116083" y="2521279"/>
                  <a:ext cx="1248840" cy="1698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05C768E2-F1D1-34D3-7401-0836D6B4395A}"/>
                    </a:ext>
                  </a:extLst>
                </p14:cNvPr>
                <p14:cNvContentPartPr/>
                <p14:nvPr/>
              </p14:nvContentPartPr>
              <p14:xfrm>
                <a:off x="7701443" y="2317159"/>
                <a:ext cx="92520" cy="176760"/>
              </p14:xfrm>
            </p:contentPart>
          </mc:Choice>
          <mc:Fallback xmlns="">
            <p:pic>
              <p:nvPicPr>
                <p:cNvPr id="23" name="Ink 22">
                  <a:extLst>
                    <a:ext uri="{FF2B5EF4-FFF2-40B4-BE49-F238E27FC236}">
                      <a16:creationId xmlns:a16="http://schemas.microsoft.com/office/drawing/2014/main" id="{05C768E2-F1D1-34D3-7401-0836D6B4395A}"/>
                    </a:ext>
                  </a:extLst>
                </p:cNvPr>
                <p:cNvPicPr/>
                <p:nvPr/>
              </p:nvPicPr>
              <p:blipFill>
                <a:blip r:embed="rId17"/>
                <a:stretch>
                  <a:fillRect/>
                </a:stretch>
              </p:blipFill>
              <p:spPr>
                <a:xfrm>
                  <a:off x="7692803" y="2308519"/>
                  <a:ext cx="11016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2FEAD591-16B8-72E4-8B76-2EA5ED7538C3}"/>
                    </a:ext>
                  </a:extLst>
                </p14:cNvPr>
                <p14:cNvContentPartPr/>
                <p14:nvPr/>
              </p14:nvContentPartPr>
              <p14:xfrm>
                <a:off x="7546643" y="2269999"/>
                <a:ext cx="430920" cy="364680"/>
              </p14:xfrm>
            </p:contentPart>
          </mc:Choice>
          <mc:Fallback xmlns="">
            <p:pic>
              <p:nvPicPr>
                <p:cNvPr id="25" name="Ink 24">
                  <a:extLst>
                    <a:ext uri="{FF2B5EF4-FFF2-40B4-BE49-F238E27FC236}">
                      <a16:creationId xmlns:a16="http://schemas.microsoft.com/office/drawing/2014/main" id="{2FEAD591-16B8-72E4-8B76-2EA5ED7538C3}"/>
                    </a:ext>
                  </a:extLst>
                </p:cNvPr>
                <p:cNvPicPr/>
                <p:nvPr/>
              </p:nvPicPr>
              <p:blipFill>
                <a:blip r:embed="rId19"/>
                <a:stretch>
                  <a:fillRect/>
                </a:stretch>
              </p:blipFill>
              <p:spPr>
                <a:xfrm>
                  <a:off x="7537643" y="2260999"/>
                  <a:ext cx="44856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6" name="Ink 115">
                  <a:extLst>
                    <a:ext uri="{FF2B5EF4-FFF2-40B4-BE49-F238E27FC236}">
                      <a16:creationId xmlns:a16="http://schemas.microsoft.com/office/drawing/2014/main" id="{FCF70B38-2D57-B021-D6BC-EB28C3B7838E}"/>
                    </a:ext>
                  </a:extLst>
                </p14:cNvPr>
                <p14:cNvContentPartPr/>
                <p14:nvPr/>
              </p14:nvContentPartPr>
              <p14:xfrm>
                <a:off x="7716563" y="2852479"/>
                <a:ext cx="123120" cy="158040"/>
              </p14:xfrm>
            </p:contentPart>
          </mc:Choice>
          <mc:Fallback xmlns="">
            <p:pic>
              <p:nvPicPr>
                <p:cNvPr id="116" name="Ink 115">
                  <a:extLst>
                    <a:ext uri="{FF2B5EF4-FFF2-40B4-BE49-F238E27FC236}">
                      <a16:creationId xmlns:a16="http://schemas.microsoft.com/office/drawing/2014/main" id="{FCF70B38-2D57-B021-D6BC-EB28C3B7838E}"/>
                    </a:ext>
                  </a:extLst>
                </p:cNvPr>
                <p:cNvPicPr/>
                <p:nvPr/>
              </p:nvPicPr>
              <p:blipFill>
                <a:blip r:embed="rId21"/>
                <a:stretch>
                  <a:fillRect/>
                </a:stretch>
              </p:blipFill>
              <p:spPr>
                <a:xfrm>
                  <a:off x="7707923" y="2843839"/>
                  <a:ext cx="140760" cy="175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
            <p14:nvContentPartPr>
              <p14:cNvPr id="121" name="Ink 120">
                <a:extLst>
                  <a:ext uri="{FF2B5EF4-FFF2-40B4-BE49-F238E27FC236}">
                    <a16:creationId xmlns:a16="http://schemas.microsoft.com/office/drawing/2014/main" id="{7CE7E9FA-51C4-1F74-0C0C-C2391E8F5BA8}"/>
                  </a:ext>
                </a:extLst>
              </p14:cNvPr>
              <p14:cNvContentPartPr/>
              <p14:nvPr/>
            </p14:nvContentPartPr>
            <p14:xfrm>
              <a:off x="7653563" y="3513799"/>
              <a:ext cx="95760" cy="195840"/>
            </p14:xfrm>
          </p:contentPart>
        </mc:Choice>
        <mc:Fallback xmlns="">
          <p:pic>
            <p:nvPicPr>
              <p:cNvPr id="121" name="Ink 120">
                <a:extLst>
                  <a:ext uri="{FF2B5EF4-FFF2-40B4-BE49-F238E27FC236}">
                    <a16:creationId xmlns:a16="http://schemas.microsoft.com/office/drawing/2014/main" id="{7CE7E9FA-51C4-1F74-0C0C-C2391E8F5BA8}"/>
                  </a:ext>
                </a:extLst>
              </p:cNvPr>
              <p:cNvPicPr/>
              <p:nvPr/>
            </p:nvPicPr>
            <p:blipFill>
              <a:blip r:embed="rId23"/>
              <a:stretch>
                <a:fillRect/>
              </a:stretch>
            </p:blipFill>
            <p:spPr>
              <a:xfrm>
                <a:off x="7644563" y="3505159"/>
                <a:ext cx="11340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23" name="Ink 122">
                <a:extLst>
                  <a:ext uri="{FF2B5EF4-FFF2-40B4-BE49-F238E27FC236}">
                    <a16:creationId xmlns:a16="http://schemas.microsoft.com/office/drawing/2014/main" id="{ED77F2F2-42F9-7D4D-2214-87F98B565A71}"/>
                  </a:ext>
                </a:extLst>
              </p14:cNvPr>
              <p14:cNvContentPartPr/>
              <p14:nvPr/>
            </p14:nvContentPartPr>
            <p14:xfrm>
              <a:off x="6313283" y="3113119"/>
              <a:ext cx="104040" cy="167400"/>
            </p14:xfrm>
          </p:contentPart>
        </mc:Choice>
        <mc:Fallback xmlns="">
          <p:pic>
            <p:nvPicPr>
              <p:cNvPr id="123" name="Ink 122">
                <a:extLst>
                  <a:ext uri="{FF2B5EF4-FFF2-40B4-BE49-F238E27FC236}">
                    <a16:creationId xmlns:a16="http://schemas.microsoft.com/office/drawing/2014/main" id="{ED77F2F2-42F9-7D4D-2214-87F98B565A71}"/>
                  </a:ext>
                </a:extLst>
              </p:cNvPr>
              <p:cNvPicPr/>
              <p:nvPr/>
            </p:nvPicPr>
            <p:blipFill>
              <a:blip r:embed="rId25"/>
              <a:stretch>
                <a:fillRect/>
              </a:stretch>
            </p:blipFill>
            <p:spPr>
              <a:xfrm>
                <a:off x="6304643" y="3104119"/>
                <a:ext cx="121680" cy="185040"/>
              </a:xfrm>
              <a:prstGeom prst="rect">
                <a:avLst/>
              </a:prstGeom>
            </p:spPr>
          </p:pic>
        </mc:Fallback>
      </mc:AlternateContent>
      <p:grpSp>
        <p:nvGrpSpPr>
          <p:cNvPr id="135" name="Group 134">
            <a:extLst>
              <a:ext uri="{FF2B5EF4-FFF2-40B4-BE49-F238E27FC236}">
                <a16:creationId xmlns:a16="http://schemas.microsoft.com/office/drawing/2014/main" id="{6D9395BE-2DB6-4F85-F2B0-7745D9418B87}"/>
              </a:ext>
            </a:extLst>
          </p:cNvPr>
          <p:cNvGrpSpPr/>
          <p:nvPr/>
        </p:nvGrpSpPr>
        <p:grpSpPr>
          <a:xfrm>
            <a:off x="6343883" y="2837359"/>
            <a:ext cx="1460160" cy="1203480"/>
            <a:chOff x="6343883" y="2837359"/>
            <a:chExt cx="1460160" cy="1203480"/>
          </a:xfrm>
        </p:grpSpPr>
        <mc:AlternateContent xmlns:mc="http://schemas.openxmlformats.org/markup-compatibility/2006" xmlns:p14="http://schemas.microsoft.com/office/powerpoint/2010/main">
          <mc:Choice Requires="p14">
            <p:contentPart p14:bwMode="auto" r:id="rId26">
              <p14:nvContentPartPr>
                <p14:cNvPr id="118" name="Ink 117">
                  <a:extLst>
                    <a:ext uri="{FF2B5EF4-FFF2-40B4-BE49-F238E27FC236}">
                      <a16:creationId xmlns:a16="http://schemas.microsoft.com/office/drawing/2014/main" id="{26ADDCE5-5756-7508-09E6-8790D8272CF7}"/>
                    </a:ext>
                  </a:extLst>
                </p14:cNvPr>
                <p14:cNvContentPartPr/>
                <p14:nvPr/>
              </p14:nvContentPartPr>
              <p14:xfrm>
                <a:off x="7700363" y="3145159"/>
                <a:ext cx="100440" cy="144360"/>
              </p14:xfrm>
            </p:contentPart>
          </mc:Choice>
          <mc:Fallback xmlns="">
            <p:pic>
              <p:nvPicPr>
                <p:cNvPr id="118" name="Ink 117">
                  <a:extLst>
                    <a:ext uri="{FF2B5EF4-FFF2-40B4-BE49-F238E27FC236}">
                      <a16:creationId xmlns:a16="http://schemas.microsoft.com/office/drawing/2014/main" id="{26ADDCE5-5756-7508-09E6-8790D8272CF7}"/>
                    </a:ext>
                  </a:extLst>
                </p:cNvPr>
                <p:cNvPicPr/>
                <p:nvPr/>
              </p:nvPicPr>
              <p:blipFill>
                <a:blip r:embed="rId27"/>
                <a:stretch>
                  <a:fillRect/>
                </a:stretch>
              </p:blipFill>
              <p:spPr>
                <a:xfrm>
                  <a:off x="7691723" y="3136159"/>
                  <a:ext cx="11808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19" name="Ink 118">
                  <a:extLst>
                    <a:ext uri="{FF2B5EF4-FFF2-40B4-BE49-F238E27FC236}">
                      <a16:creationId xmlns:a16="http://schemas.microsoft.com/office/drawing/2014/main" id="{3CAF11BE-D634-8D5A-BB01-64C80D7D663E}"/>
                    </a:ext>
                  </a:extLst>
                </p14:cNvPr>
                <p14:cNvContentPartPr/>
                <p14:nvPr/>
              </p14:nvContentPartPr>
              <p14:xfrm>
                <a:off x="7713323" y="3153079"/>
                <a:ext cx="90720" cy="295920"/>
              </p14:xfrm>
            </p:contentPart>
          </mc:Choice>
          <mc:Fallback xmlns="">
            <p:pic>
              <p:nvPicPr>
                <p:cNvPr id="119" name="Ink 118">
                  <a:extLst>
                    <a:ext uri="{FF2B5EF4-FFF2-40B4-BE49-F238E27FC236}">
                      <a16:creationId xmlns:a16="http://schemas.microsoft.com/office/drawing/2014/main" id="{3CAF11BE-D634-8D5A-BB01-64C80D7D663E}"/>
                    </a:ext>
                  </a:extLst>
                </p:cNvPr>
                <p:cNvPicPr/>
                <p:nvPr/>
              </p:nvPicPr>
              <p:blipFill>
                <a:blip r:embed="rId29"/>
                <a:stretch>
                  <a:fillRect/>
                </a:stretch>
              </p:blipFill>
              <p:spPr>
                <a:xfrm>
                  <a:off x="7704683" y="3144079"/>
                  <a:ext cx="10836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24" name="Ink 123">
                  <a:extLst>
                    <a:ext uri="{FF2B5EF4-FFF2-40B4-BE49-F238E27FC236}">
                      <a16:creationId xmlns:a16="http://schemas.microsoft.com/office/drawing/2014/main" id="{38D39C53-915E-9E7A-2DD2-2C16817572AD}"/>
                    </a:ext>
                  </a:extLst>
                </p14:cNvPr>
                <p14:cNvContentPartPr/>
                <p14:nvPr/>
              </p14:nvContentPartPr>
              <p14:xfrm>
                <a:off x="7521083" y="3801799"/>
                <a:ext cx="196560" cy="239040"/>
              </p14:xfrm>
            </p:contentPart>
          </mc:Choice>
          <mc:Fallback xmlns="">
            <p:pic>
              <p:nvPicPr>
                <p:cNvPr id="124" name="Ink 123">
                  <a:extLst>
                    <a:ext uri="{FF2B5EF4-FFF2-40B4-BE49-F238E27FC236}">
                      <a16:creationId xmlns:a16="http://schemas.microsoft.com/office/drawing/2014/main" id="{38D39C53-915E-9E7A-2DD2-2C16817572AD}"/>
                    </a:ext>
                  </a:extLst>
                </p:cNvPr>
                <p:cNvPicPr/>
                <p:nvPr/>
              </p:nvPicPr>
              <p:blipFill>
                <a:blip r:embed="rId31"/>
                <a:stretch>
                  <a:fillRect/>
                </a:stretch>
              </p:blipFill>
              <p:spPr>
                <a:xfrm>
                  <a:off x="7512083" y="3792799"/>
                  <a:ext cx="21420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25" name="Ink 124">
                  <a:extLst>
                    <a:ext uri="{FF2B5EF4-FFF2-40B4-BE49-F238E27FC236}">
                      <a16:creationId xmlns:a16="http://schemas.microsoft.com/office/drawing/2014/main" id="{65159C12-C50A-5072-A5A8-D4D13F11B6C5}"/>
                    </a:ext>
                  </a:extLst>
                </p14:cNvPr>
                <p14:cNvContentPartPr/>
                <p14:nvPr/>
              </p14:nvContentPartPr>
              <p14:xfrm>
                <a:off x="6589763" y="2853559"/>
                <a:ext cx="360" cy="360"/>
              </p14:xfrm>
            </p:contentPart>
          </mc:Choice>
          <mc:Fallback xmlns="">
            <p:pic>
              <p:nvPicPr>
                <p:cNvPr id="125" name="Ink 124">
                  <a:extLst>
                    <a:ext uri="{FF2B5EF4-FFF2-40B4-BE49-F238E27FC236}">
                      <a16:creationId xmlns:a16="http://schemas.microsoft.com/office/drawing/2014/main" id="{65159C12-C50A-5072-A5A8-D4D13F11B6C5}"/>
                    </a:ext>
                  </a:extLst>
                </p:cNvPr>
                <p:cNvPicPr/>
                <p:nvPr/>
              </p:nvPicPr>
              <p:blipFill>
                <a:blip r:embed="rId33"/>
                <a:stretch>
                  <a:fillRect/>
                </a:stretch>
              </p:blipFill>
              <p:spPr>
                <a:xfrm>
                  <a:off x="6581123" y="284455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26" name="Ink 125">
                  <a:extLst>
                    <a:ext uri="{FF2B5EF4-FFF2-40B4-BE49-F238E27FC236}">
                      <a16:creationId xmlns:a16="http://schemas.microsoft.com/office/drawing/2014/main" id="{00B1D0F9-007E-F889-6EAB-02A7C69FC3E4}"/>
                    </a:ext>
                  </a:extLst>
                </p14:cNvPr>
                <p14:cNvContentPartPr/>
                <p14:nvPr/>
              </p14:nvContentPartPr>
              <p14:xfrm>
                <a:off x="6597683" y="2853559"/>
                <a:ext cx="1000080" cy="119160"/>
              </p14:xfrm>
            </p:contentPart>
          </mc:Choice>
          <mc:Fallback xmlns="">
            <p:pic>
              <p:nvPicPr>
                <p:cNvPr id="126" name="Ink 125">
                  <a:extLst>
                    <a:ext uri="{FF2B5EF4-FFF2-40B4-BE49-F238E27FC236}">
                      <a16:creationId xmlns:a16="http://schemas.microsoft.com/office/drawing/2014/main" id="{00B1D0F9-007E-F889-6EAB-02A7C69FC3E4}"/>
                    </a:ext>
                  </a:extLst>
                </p:cNvPr>
                <p:cNvPicPr/>
                <p:nvPr/>
              </p:nvPicPr>
              <p:blipFill>
                <a:blip r:embed="rId35"/>
                <a:stretch>
                  <a:fillRect/>
                </a:stretch>
              </p:blipFill>
              <p:spPr>
                <a:xfrm>
                  <a:off x="6588683" y="2844559"/>
                  <a:ext cx="101772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27" name="Ink 126">
                  <a:extLst>
                    <a:ext uri="{FF2B5EF4-FFF2-40B4-BE49-F238E27FC236}">
                      <a16:creationId xmlns:a16="http://schemas.microsoft.com/office/drawing/2014/main" id="{5B3701B8-7D2D-2EE8-AD54-B7D62981BFF3}"/>
                    </a:ext>
                  </a:extLst>
                </p14:cNvPr>
                <p14:cNvContentPartPr/>
                <p14:nvPr/>
              </p14:nvContentPartPr>
              <p14:xfrm>
                <a:off x="6597683" y="2853559"/>
                <a:ext cx="919800" cy="365040"/>
              </p14:xfrm>
            </p:contentPart>
          </mc:Choice>
          <mc:Fallback xmlns="">
            <p:pic>
              <p:nvPicPr>
                <p:cNvPr id="127" name="Ink 126">
                  <a:extLst>
                    <a:ext uri="{FF2B5EF4-FFF2-40B4-BE49-F238E27FC236}">
                      <a16:creationId xmlns:a16="http://schemas.microsoft.com/office/drawing/2014/main" id="{5B3701B8-7D2D-2EE8-AD54-B7D62981BFF3}"/>
                    </a:ext>
                  </a:extLst>
                </p:cNvPr>
                <p:cNvPicPr/>
                <p:nvPr/>
              </p:nvPicPr>
              <p:blipFill>
                <a:blip r:embed="rId37"/>
                <a:stretch>
                  <a:fillRect/>
                </a:stretch>
              </p:blipFill>
              <p:spPr>
                <a:xfrm>
                  <a:off x="6588683" y="2844559"/>
                  <a:ext cx="93744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28" name="Ink 127">
                  <a:extLst>
                    <a:ext uri="{FF2B5EF4-FFF2-40B4-BE49-F238E27FC236}">
                      <a16:creationId xmlns:a16="http://schemas.microsoft.com/office/drawing/2014/main" id="{7FBB3F2B-BEF9-EC34-4C43-0E70A9A7BA1F}"/>
                    </a:ext>
                  </a:extLst>
                </p14:cNvPr>
                <p14:cNvContentPartPr/>
                <p14:nvPr/>
              </p14:nvContentPartPr>
              <p14:xfrm>
                <a:off x="6566363" y="2837359"/>
                <a:ext cx="926280" cy="759600"/>
              </p14:xfrm>
            </p:contentPart>
          </mc:Choice>
          <mc:Fallback xmlns="">
            <p:pic>
              <p:nvPicPr>
                <p:cNvPr id="128" name="Ink 127">
                  <a:extLst>
                    <a:ext uri="{FF2B5EF4-FFF2-40B4-BE49-F238E27FC236}">
                      <a16:creationId xmlns:a16="http://schemas.microsoft.com/office/drawing/2014/main" id="{7FBB3F2B-BEF9-EC34-4C43-0E70A9A7BA1F}"/>
                    </a:ext>
                  </a:extLst>
                </p:cNvPr>
                <p:cNvPicPr/>
                <p:nvPr/>
              </p:nvPicPr>
              <p:blipFill>
                <a:blip r:embed="rId39"/>
                <a:stretch>
                  <a:fillRect/>
                </a:stretch>
              </p:blipFill>
              <p:spPr>
                <a:xfrm>
                  <a:off x="6557363" y="2828719"/>
                  <a:ext cx="943920" cy="777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29" name="Ink 128">
                  <a:extLst>
                    <a:ext uri="{FF2B5EF4-FFF2-40B4-BE49-F238E27FC236}">
                      <a16:creationId xmlns:a16="http://schemas.microsoft.com/office/drawing/2014/main" id="{50FE5E06-17C8-1075-5E1D-6BB5A72A18A4}"/>
                    </a:ext>
                  </a:extLst>
                </p14:cNvPr>
                <p14:cNvContentPartPr/>
                <p14:nvPr/>
              </p14:nvContentPartPr>
              <p14:xfrm>
                <a:off x="6558083" y="3200239"/>
                <a:ext cx="838800" cy="647280"/>
              </p14:xfrm>
            </p:contentPart>
          </mc:Choice>
          <mc:Fallback xmlns="">
            <p:pic>
              <p:nvPicPr>
                <p:cNvPr id="129" name="Ink 128">
                  <a:extLst>
                    <a:ext uri="{FF2B5EF4-FFF2-40B4-BE49-F238E27FC236}">
                      <a16:creationId xmlns:a16="http://schemas.microsoft.com/office/drawing/2014/main" id="{50FE5E06-17C8-1075-5E1D-6BB5A72A18A4}"/>
                    </a:ext>
                  </a:extLst>
                </p:cNvPr>
                <p:cNvPicPr/>
                <p:nvPr/>
              </p:nvPicPr>
              <p:blipFill>
                <a:blip r:embed="rId41"/>
                <a:stretch>
                  <a:fillRect/>
                </a:stretch>
              </p:blipFill>
              <p:spPr>
                <a:xfrm>
                  <a:off x="6549443" y="3191239"/>
                  <a:ext cx="856440" cy="664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31" name="Ink 130">
                  <a:extLst>
                    <a:ext uri="{FF2B5EF4-FFF2-40B4-BE49-F238E27FC236}">
                      <a16:creationId xmlns:a16="http://schemas.microsoft.com/office/drawing/2014/main" id="{0DA0DD81-7B6A-F9E6-A4E1-CC256D3D70DB}"/>
                    </a:ext>
                  </a:extLst>
                </p14:cNvPr>
                <p14:cNvContentPartPr/>
                <p14:nvPr/>
              </p14:nvContentPartPr>
              <p14:xfrm>
                <a:off x="6343883" y="3444679"/>
                <a:ext cx="111240" cy="183240"/>
              </p14:xfrm>
            </p:contentPart>
          </mc:Choice>
          <mc:Fallback xmlns="">
            <p:pic>
              <p:nvPicPr>
                <p:cNvPr id="131" name="Ink 130">
                  <a:extLst>
                    <a:ext uri="{FF2B5EF4-FFF2-40B4-BE49-F238E27FC236}">
                      <a16:creationId xmlns:a16="http://schemas.microsoft.com/office/drawing/2014/main" id="{0DA0DD81-7B6A-F9E6-A4E1-CC256D3D70DB}"/>
                    </a:ext>
                  </a:extLst>
                </p:cNvPr>
                <p:cNvPicPr/>
                <p:nvPr/>
              </p:nvPicPr>
              <p:blipFill>
                <a:blip r:embed="rId43"/>
                <a:stretch>
                  <a:fillRect/>
                </a:stretch>
              </p:blipFill>
              <p:spPr>
                <a:xfrm>
                  <a:off x="6335243" y="3435679"/>
                  <a:ext cx="12888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32" name="Ink 131">
                  <a:extLst>
                    <a:ext uri="{FF2B5EF4-FFF2-40B4-BE49-F238E27FC236}">
                      <a16:creationId xmlns:a16="http://schemas.microsoft.com/office/drawing/2014/main" id="{0373151E-3D9A-B986-16C6-4060891FBFE5}"/>
                    </a:ext>
                  </a:extLst>
                </p14:cNvPr>
                <p14:cNvContentPartPr/>
                <p14:nvPr/>
              </p14:nvContentPartPr>
              <p14:xfrm>
                <a:off x="6411203" y="3460519"/>
                <a:ext cx="45000" cy="301680"/>
              </p14:xfrm>
            </p:contentPart>
          </mc:Choice>
          <mc:Fallback xmlns="">
            <p:pic>
              <p:nvPicPr>
                <p:cNvPr id="132" name="Ink 131">
                  <a:extLst>
                    <a:ext uri="{FF2B5EF4-FFF2-40B4-BE49-F238E27FC236}">
                      <a16:creationId xmlns:a16="http://schemas.microsoft.com/office/drawing/2014/main" id="{0373151E-3D9A-B986-16C6-4060891FBFE5}"/>
                    </a:ext>
                  </a:extLst>
                </p:cNvPr>
                <p:cNvPicPr/>
                <p:nvPr/>
              </p:nvPicPr>
              <p:blipFill>
                <a:blip r:embed="rId45"/>
                <a:stretch>
                  <a:fillRect/>
                </a:stretch>
              </p:blipFill>
              <p:spPr>
                <a:xfrm>
                  <a:off x="6402563" y="3451879"/>
                  <a:ext cx="62640" cy="319320"/>
                </a:xfrm>
                <a:prstGeom prst="rect">
                  <a:avLst/>
                </a:prstGeom>
              </p:spPr>
            </p:pic>
          </mc:Fallback>
        </mc:AlternateContent>
      </p:grpSp>
      <p:sp>
        <p:nvSpPr>
          <p:cNvPr id="136" name="Rectangle 135">
            <a:extLst>
              <a:ext uri="{FF2B5EF4-FFF2-40B4-BE49-F238E27FC236}">
                <a16:creationId xmlns:a16="http://schemas.microsoft.com/office/drawing/2014/main" id="{A46751A3-6763-4288-85F9-8A9E9A2B22B3}"/>
              </a:ext>
            </a:extLst>
          </p:cNvPr>
          <p:cNvSpPr/>
          <p:nvPr/>
        </p:nvSpPr>
        <p:spPr>
          <a:xfrm>
            <a:off x="3271345" y="1907628"/>
            <a:ext cx="638503" cy="3623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transition spd="slow">
    <p:cu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Shape 535"/>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80</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536" name="Shape 536"/>
          <p:cNvSpPr txBox="1">
            <a:spLocks noGrp="1"/>
          </p:cNvSpPr>
          <p:nvPr>
            <p:ph type="body" idx="1"/>
          </p:nvPr>
        </p:nvSpPr>
        <p:spPr>
          <a:xfrm>
            <a:off x="838200" y="685800"/>
            <a:ext cx="7772400" cy="382905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25000"/>
              <a:buFont typeface="Tahoma"/>
              <a:buNone/>
            </a:pPr>
            <a:r>
              <a:rPr lang="en-GB" sz="3200" b="0" i="0" u="none" strike="noStrike" cap="none" baseline="0">
                <a:solidFill>
                  <a:schemeClr val="dk1"/>
                </a:solidFill>
                <a:latin typeface="Tahoma"/>
                <a:ea typeface="Tahoma"/>
                <a:cs typeface="Tahoma"/>
                <a:sym typeface="Tahoma"/>
              </a:rPr>
              <a:t>	</a:t>
            </a:r>
            <a:r>
              <a:rPr lang="en-GB" sz="3200" b="0" i="0" u="none" strike="noStrike" cap="none" baseline="0">
                <a:solidFill>
                  <a:srgbClr val="08080C"/>
                </a:solidFill>
                <a:latin typeface="Tahoma"/>
                <a:ea typeface="Tahoma"/>
                <a:cs typeface="Tahoma"/>
                <a:sym typeface="Tahoma"/>
              </a:rPr>
              <a:t>Contoh: Relasi “habis membagi” pada himpunan bilangan bulat adalah relasi pengurutan parsial. </a:t>
            </a:r>
          </a:p>
          <a:p>
            <a:pPr marL="342900" marR="0" lvl="0" indent="-342900" algn="l" rtl="0">
              <a:lnSpc>
                <a:spcPct val="100000"/>
              </a:lnSpc>
              <a:spcBef>
                <a:spcPts val="640"/>
              </a:spcBef>
              <a:spcAft>
                <a:spcPts val="0"/>
              </a:spcAft>
              <a:buClr>
                <a:schemeClr val="dk1"/>
              </a:buClr>
              <a:buFont typeface="Tahoma"/>
              <a:buNone/>
            </a:pPr>
            <a:endParaRPr sz="3200" b="0" i="0" u="none" strike="noStrike" cap="none" baseline="0">
              <a:solidFill>
                <a:srgbClr val="08080C"/>
              </a:solidFill>
              <a:latin typeface="Tahoma"/>
              <a:ea typeface="Tahoma"/>
              <a:cs typeface="Tahoma"/>
              <a:sym typeface="Tahoma"/>
            </a:endParaRPr>
          </a:p>
          <a:p>
            <a:pPr marL="342900" marR="0" lvl="0" indent="-342900" algn="l" rtl="0">
              <a:lnSpc>
                <a:spcPct val="100000"/>
              </a:lnSpc>
              <a:spcBef>
                <a:spcPts val="640"/>
              </a:spcBef>
              <a:spcAft>
                <a:spcPts val="0"/>
              </a:spcAft>
              <a:buClr>
                <a:srgbClr val="08080C"/>
              </a:buClr>
              <a:buSzPct val="25000"/>
              <a:buFont typeface="Tahoma"/>
              <a:buNone/>
            </a:pPr>
            <a:r>
              <a:rPr lang="en-GB" sz="3200" b="0" i="0" u="none" strike="noStrike" cap="none" baseline="0">
                <a:solidFill>
                  <a:srgbClr val="08080C"/>
                </a:solidFill>
                <a:latin typeface="Tahoma"/>
                <a:ea typeface="Tahoma"/>
                <a:cs typeface="Tahoma"/>
                <a:sym typeface="Tahoma"/>
              </a:rPr>
              <a:t>	Alasan: relasi “habis membagi” bersifat refleksif, tolak-setangkup, dan menghantar.</a:t>
            </a:r>
          </a:p>
          <a:p>
            <a:pPr marL="342900" marR="0" lvl="0" indent="-160020" algn="l" rtl="0">
              <a:spcBef>
                <a:spcPts val="640"/>
              </a:spcBef>
              <a:spcAft>
                <a:spcPts val="0"/>
              </a:spcAft>
              <a:buClr>
                <a:schemeClr val="dk1"/>
              </a:buClr>
              <a:buFont typeface="Tahoma"/>
              <a:buNone/>
            </a:pPr>
            <a:endParaRPr sz="3200" b="0" i="0" u="none" strike="noStrike" cap="none" baseline="0">
              <a:solidFill>
                <a:srgbClr val="08080C"/>
              </a:solidFill>
              <a:latin typeface="Tahoma"/>
              <a:ea typeface="Tahoma"/>
              <a:cs typeface="Tahoma"/>
              <a:sym typeface="Tahoma"/>
            </a:endParaRPr>
          </a:p>
        </p:txBody>
      </p:sp>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Shape 541"/>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81</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542" name="Shape 542"/>
          <p:cNvSpPr txBox="1">
            <a:spLocks noGrp="1"/>
          </p:cNvSpPr>
          <p:nvPr>
            <p:ph type="body" idx="1"/>
          </p:nvPr>
        </p:nvSpPr>
        <p:spPr>
          <a:xfrm>
            <a:off x="838200" y="400050"/>
            <a:ext cx="7772400" cy="4114799"/>
          </a:xfrm>
          <a:prstGeom prst="rect">
            <a:avLst/>
          </a:prstGeom>
          <a:noFill/>
          <a:ln>
            <a:noFill/>
          </a:ln>
        </p:spPr>
        <p:txBody>
          <a:bodyPr lIns="91425" tIns="45700" rIns="91425" bIns="45700" anchor="t" anchorCtr="0">
            <a:noAutofit/>
          </a:bodyPr>
          <a:lstStyle/>
          <a:p>
            <a:pPr marL="342900" marR="0" lvl="0" indent="-160020" algn="l" rtl="0">
              <a:lnSpc>
                <a:spcPct val="100000"/>
              </a:lnSpc>
              <a:spcBef>
                <a:spcPts val="0"/>
              </a:spcBef>
              <a:spcAft>
                <a:spcPts val="0"/>
              </a:spcAft>
              <a:buClr>
                <a:schemeClr val="dk1"/>
              </a:buClr>
              <a:buFont typeface="Tahoma"/>
              <a:buNone/>
            </a:pPr>
            <a:endParaRPr sz="3200" b="0" i="0" u="none" strike="noStrike" cap="none" baseline="0">
              <a:solidFill>
                <a:schemeClr val="dk1"/>
              </a:solidFill>
              <a:latin typeface="Tahoma"/>
              <a:ea typeface="Tahoma"/>
              <a:cs typeface="Tahoma"/>
              <a:sym typeface="Tahoma"/>
            </a:endParaRPr>
          </a:p>
          <a:p>
            <a:pPr marL="342900" marR="0" lvl="0" indent="-342900" algn="l" rtl="0">
              <a:lnSpc>
                <a:spcPct val="100000"/>
              </a:lnSpc>
              <a:spcBef>
                <a:spcPts val="640"/>
              </a:spcBef>
              <a:spcAft>
                <a:spcPts val="0"/>
              </a:spcAft>
              <a:buClr>
                <a:srgbClr val="08080C"/>
              </a:buClr>
              <a:buSzPct val="90000"/>
              <a:buFont typeface="Tahoma"/>
              <a:buChar char="•"/>
            </a:pPr>
            <a:r>
              <a:rPr lang="en-GB" sz="3200" b="0" i="0" u="none" strike="noStrike" cap="none" baseline="0">
                <a:solidFill>
                  <a:srgbClr val="08080C"/>
                </a:solidFill>
                <a:latin typeface="Tahoma"/>
                <a:ea typeface="Tahoma"/>
                <a:cs typeface="Tahoma"/>
                <a:sym typeface="Tahoma"/>
              </a:rPr>
              <a:t>Secara intuitif, di dalam relasi pengurutan parsial, dua buah benda saling berhubungan jika salah satunya -- lebih kecil (lebih besar) daripada, </a:t>
            </a:r>
          </a:p>
          <a:p>
            <a:pPr marL="342900" marR="0" lvl="0" indent="-342900" algn="l" rtl="0">
              <a:lnSpc>
                <a:spcPct val="100000"/>
              </a:lnSpc>
              <a:spcBef>
                <a:spcPts val="640"/>
              </a:spcBef>
              <a:spcAft>
                <a:spcPts val="0"/>
              </a:spcAft>
              <a:buClr>
                <a:srgbClr val="08080C"/>
              </a:buClr>
              <a:buSzPct val="25000"/>
              <a:buFont typeface="Tahoma"/>
              <a:buNone/>
            </a:pPr>
            <a:r>
              <a:rPr lang="en-GB" sz="3200" b="0" i="0" u="none" strike="noStrike" cap="none" baseline="0">
                <a:solidFill>
                  <a:srgbClr val="08080C"/>
                </a:solidFill>
                <a:latin typeface="Tahoma"/>
                <a:ea typeface="Tahoma"/>
                <a:cs typeface="Tahoma"/>
                <a:sym typeface="Tahoma"/>
              </a:rPr>
              <a:t>	- atau lebih rendah (lebih tinggi) </a:t>
            </a:r>
          </a:p>
          <a:p>
            <a:pPr marL="342900" marR="0" lvl="0" indent="-342900" algn="l" rtl="0">
              <a:lnSpc>
                <a:spcPct val="100000"/>
              </a:lnSpc>
              <a:spcBef>
                <a:spcPts val="640"/>
              </a:spcBef>
              <a:spcAft>
                <a:spcPts val="0"/>
              </a:spcAft>
              <a:buClr>
                <a:srgbClr val="08080C"/>
              </a:buClr>
              <a:buSzPct val="25000"/>
              <a:buFont typeface="Tahoma"/>
              <a:buNone/>
            </a:pPr>
            <a:r>
              <a:rPr lang="en-GB" sz="3200" b="0" i="0" u="none" strike="noStrike" cap="none" baseline="0">
                <a:solidFill>
                  <a:srgbClr val="08080C"/>
                </a:solidFill>
                <a:latin typeface="Tahoma"/>
                <a:ea typeface="Tahoma"/>
                <a:cs typeface="Tahoma"/>
                <a:sym typeface="Tahoma"/>
              </a:rPr>
              <a:t>	  daripada lainnya menurut sifat atau kriteria tertentu. </a:t>
            </a:r>
          </a:p>
        </p:txBody>
      </p:sp>
    </p:spTree>
  </p:cSld>
  <p:clrMapOvr>
    <a:masterClrMapping/>
  </p:clrMapOvr>
  <p:transition spd="slow">
    <p:cu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82</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548" name="Shape 548"/>
          <p:cNvSpPr txBox="1">
            <a:spLocks noGrp="1"/>
          </p:cNvSpPr>
          <p:nvPr>
            <p:ph type="body" idx="1"/>
          </p:nvPr>
        </p:nvSpPr>
        <p:spPr>
          <a:xfrm>
            <a:off x="838200" y="342900"/>
            <a:ext cx="7772400" cy="4171950"/>
          </a:xfrm>
          <a:prstGeom prst="rect">
            <a:avLst/>
          </a:prstGeom>
          <a:noFill/>
          <a:ln>
            <a:noFill/>
          </a:ln>
        </p:spPr>
        <p:txBody>
          <a:bodyPr lIns="91425" tIns="45700" rIns="91425" bIns="45700" anchor="t" anchorCtr="0">
            <a:noAutofit/>
          </a:bodyPr>
          <a:lstStyle/>
          <a:p>
            <a:pPr marL="342900" marR="0" lvl="0" indent="-297180" algn="l" rtl="0">
              <a:lnSpc>
                <a:spcPct val="90000"/>
              </a:lnSpc>
              <a:spcBef>
                <a:spcPts val="0"/>
              </a:spcBef>
              <a:spcAft>
                <a:spcPts val="0"/>
              </a:spcAft>
              <a:buClr>
                <a:srgbClr val="08080C"/>
              </a:buClr>
              <a:buSzPct val="100000"/>
              <a:buFont typeface="Tahoma"/>
              <a:buChar char="•"/>
            </a:pPr>
            <a:r>
              <a:rPr lang="en-GB" sz="1800" b="0" i="0" u="none" strike="noStrike" cap="none" baseline="0">
                <a:solidFill>
                  <a:srgbClr val="08080C"/>
                </a:solidFill>
                <a:latin typeface="Tahoma"/>
                <a:ea typeface="Tahoma"/>
                <a:cs typeface="Tahoma"/>
                <a:sym typeface="Tahoma"/>
              </a:rPr>
              <a:t>Istilah pengurutan menyatakan bahwa benda-benda di dalam himpunan tersebut dirutkan berdasarkan sifat atau kriteria tersebut. </a:t>
            </a:r>
          </a:p>
          <a:p>
            <a:pPr marL="342900" marR="0" lvl="0" indent="-297180" algn="l" rtl="0">
              <a:lnSpc>
                <a:spcPct val="90000"/>
              </a:lnSpc>
              <a:spcBef>
                <a:spcPts val="560"/>
              </a:spcBef>
              <a:spcAft>
                <a:spcPts val="0"/>
              </a:spcAft>
              <a:buClr>
                <a:srgbClr val="08080C"/>
              </a:buClr>
              <a:buSzPct val="100000"/>
              <a:buFont typeface="Tahoma"/>
              <a:buChar char="•"/>
            </a:pPr>
            <a:r>
              <a:rPr lang="en-GB" sz="1800" b="0" i="0" u="none" strike="noStrike" cap="none" baseline="0">
                <a:solidFill>
                  <a:srgbClr val="08080C"/>
                </a:solidFill>
                <a:latin typeface="Tahoma"/>
                <a:ea typeface="Tahoma"/>
                <a:cs typeface="Tahoma"/>
                <a:sym typeface="Tahoma"/>
              </a:rPr>
              <a:t>Ada juga kemungkinan dua buah benda di dalam himpunan tidak berhubungan dalam suatu relasi pengurutan parsial. Dalam hal demikian, kita tidak dapat membandingkan keduanya sehingga tidak dapat diidentifikasi mana yang lebih besar atau lebih kecil. </a:t>
            </a:r>
          </a:p>
          <a:p>
            <a:pPr marL="342900" marR="0" lvl="0" indent="-182880" algn="l" rtl="0">
              <a:lnSpc>
                <a:spcPct val="90000"/>
              </a:lnSpc>
              <a:spcBef>
                <a:spcPts val="560"/>
              </a:spcBef>
              <a:spcAft>
                <a:spcPts val="0"/>
              </a:spcAft>
              <a:buClr>
                <a:schemeClr val="dk1"/>
              </a:buClr>
              <a:buFont typeface="Tahoma"/>
              <a:buNone/>
            </a:pPr>
            <a:endParaRPr sz="1800" b="0" i="0" u="none" strike="noStrike" cap="none" baseline="0">
              <a:solidFill>
                <a:srgbClr val="08080C"/>
              </a:solidFill>
              <a:latin typeface="Tahoma"/>
              <a:ea typeface="Tahoma"/>
              <a:cs typeface="Tahoma"/>
              <a:sym typeface="Tahoma"/>
            </a:endParaRPr>
          </a:p>
          <a:p>
            <a:pPr marL="342900" marR="0" lvl="0" indent="-297180" algn="l" rtl="0">
              <a:lnSpc>
                <a:spcPct val="90000"/>
              </a:lnSpc>
              <a:spcBef>
                <a:spcPts val="560"/>
              </a:spcBef>
              <a:spcAft>
                <a:spcPts val="0"/>
              </a:spcAft>
              <a:buClr>
                <a:srgbClr val="08080C"/>
              </a:buClr>
              <a:buSzPct val="100000"/>
              <a:buFont typeface="Tahoma"/>
              <a:buChar char="•"/>
            </a:pPr>
            <a:r>
              <a:rPr lang="en-GB" sz="1800" b="0" i="0" u="none" strike="noStrike" cap="none" baseline="0">
                <a:solidFill>
                  <a:srgbClr val="08080C"/>
                </a:solidFill>
                <a:latin typeface="Tahoma"/>
                <a:ea typeface="Tahoma"/>
                <a:cs typeface="Tahoma"/>
                <a:sym typeface="Tahoma"/>
              </a:rPr>
              <a:t>Itulah alasan digunakan istilah pengurutan parsial atau pengurutan tak-lengkap</a:t>
            </a:r>
          </a:p>
        </p:txBody>
      </p:sp>
    </p:spTree>
  </p:cSld>
  <p:clrMapOvr>
    <a:masterClrMapping/>
  </p:clrMapOvr>
  <p:transition spd="slow">
    <p:cu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Shape 553"/>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83</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554" name="Shape 554"/>
          <p:cNvSpPr txBox="1">
            <a:spLocks noGrp="1"/>
          </p:cNvSpPr>
          <p:nvPr>
            <p:ph type="title"/>
          </p:nvPr>
        </p:nvSpPr>
        <p:spPr>
          <a:xfrm>
            <a:off x="685800" y="571500"/>
            <a:ext cx="7772400"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GB" sz="3600" b="0" i="0" u="none" strike="noStrike" cap="none" baseline="0">
                <a:solidFill>
                  <a:schemeClr val="dk2"/>
                </a:solidFill>
                <a:latin typeface="Tahoma"/>
                <a:ea typeface="Tahoma"/>
                <a:cs typeface="Tahoma"/>
                <a:sym typeface="Tahoma"/>
              </a:rPr>
              <a:t>Klosur Relasi (</a:t>
            </a:r>
            <a:r>
              <a:rPr lang="en-GB" sz="3600" b="0" i="1" u="none" strike="noStrike" cap="none" baseline="0">
                <a:solidFill>
                  <a:schemeClr val="dk2"/>
                </a:solidFill>
                <a:latin typeface="Tahoma"/>
                <a:ea typeface="Tahoma"/>
                <a:cs typeface="Tahoma"/>
                <a:sym typeface="Tahoma"/>
              </a:rPr>
              <a:t>closure of relation</a:t>
            </a:r>
            <a:r>
              <a:rPr lang="en-GB" sz="3600" b="0" i="0" u="none" strike="noStrike" cap="none" baseline="0">
                <a:solidFill>
                  <a:schemeClr val="dk2"/>
                </a:solidFill>
                <a:latin typeface="Tahoma"/>
                <a:ea typeface="Tahoma"/>
                <a:cs typeface="Tahoma"/>
                <a:sym typeface="Tahoma"/>
              </a:rPr>
              <a:t>)</a:t>
            </a:r>
          </a:p>
        </p:txBody>
      </p:sp>
      <p:sp>
        <p:nvSpPr>
          <p:cNvPr id="555" name="Shape 555"/>
          <p:cNvSpPr txBox="1">
            <a:spLocks noGrp="1"/>
          </p:cNvSpPr>
          <p:nvPr>
            <p:ph type="body" idx="1"/>
          </p:nvPr>
        </p:nvSpPr>
        <p:spPr>
          <a:xfrm>
            <a:off x="685800" y="1485900"/>
            <a:ext cx="7772400" cy="3086099"/>
          </a:xfrm>
          <a:prstGeom prst="rect">
            <a:avLst/>
          </a:prstGeom>
          <a:noFill/>
          <a:ln>
            <a:noFill/>
          </a:ln>
        </p:spPr>
        <p:txBody>
          <a:bodyPr lIns="91425" tIns="45700" rIns="91425" bIns="45700" anchor="t" anchorCtr="0">
            <a:noAutofit/>
          </a:bodyPr>
          <a:lstStyle/>
          <a:p>
            <a:pPr marL="342900" marR="0" lvl="0" indent="-312420" algn="l" rtl="0">
              <a:lnSpc>
                <a:spcPct val="100000"/>
              </a:lnSpc>
              <a:spcBef>
                <a:spcPts val="0"/>
              </a:spcBef>
              <a:spcAft>
                <a:spcPts val="0"/>
              </a:spcAft>
              <a:buClr>
                <a:srgbClr val="08080C"/>
              </a:buClr>
              <a:buSzPct val="100000"/>
              <a:buFont typeface="Tahoma"/>
              <a:buChar char="•"/>
            </a:pPr>
            <a:r>
              <a:rPr lang="en-GB" sz="2400" b="0" i="0" u="none" strike="noStrike" cap="none" baseline="0">
                <a:solidFill>
                  <a:srgbClr val="08080C"/>
                </a:solidFill>
                <a:latin typeface="Tahoma"/>
                <a:ea typeface="Tahoma"/>
                <a:cs typeface="Tahoma"/>
                <a:sym typeface="Tahoma"/>
              </a:rPr>
              <a:t>Contoh 1: Relasi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 {(1, 1), (1, 3), (2, 3), (3, 2)} pada himpunan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 {1, 2, 3}  tidak refleksif. </a:t>
            </a:r>
          </a:p>
          <a:p>
            <a:pPr marL="342900" marR="0" lvl="0" indent="-160020" algn="l" rtl="0">
              <a:lnSpc>
                <a:spcPct val="100000"/>
              </a:lnSpc>
              <a:spcBef>
                <a:spcPts val="640"/>
              </a:spcBef>
              <a:spcAft>
                <a:spcPts val="0"/>
              </a:spcAft>
              <a:buClr>
                <a:schemeClr val="dk1"/>
              </a:buClr>
              <a:buFont typeface="Tahoma"/>
              <a:buNone/>
            </a:pPr>
            <a:endParaRPr sz="2400" b="0" i="0" u="none" strike="noStrike" cap="none" baseline="0">
              <a:solidFill>
                <a:srgbClr val="08080C"/>
              </a:solidFill>
              <a:latin typeface="Tahoma"/>
              <a:ea typeface="Tahoma"/>
              <a:cs typeface="Tahoma"/>
              <a:sym typeface="Tahoma"/>
            </a:endParaRPr>
          </a:p>
          <a:p>
            <a:pPr marL="342900" marR="0" lvl="0" indent="-312420" algn="l" rtl="0">
              <a:lnSpc>
                <a:spcPct val="100000"/>
              </a:lnSpc>
              <a:spcBef>
                <a:spcPts val="640"/>
              </a:spcBef>
              <a:spcAft>
                <a:spcPts val="0"/>
              </a:spcAft>
              <a:buClr>
                <a:srgbClr val="08080C"/>
              </a:buClr>
              <a:buSzPct val="100000"/>
              <a:buFont typeface="Tahoma"/>
              <a:buChar char="•"/>
            </a:pPr>
            <a:r>
              <a:rPr lang="en-GB" sz="2400" b="0" i="0" u="none" strike="noStrike" cap="none" baseline="0">
                <a:solidFill>
                  <a:srgbClr val="08080C"/>
                </a:solidFill>
                <a:latin typeface="Tahoma"/>
                <a:ea typeface="Tahoma"/>
                <a:cs typeface="Tahoma"/>
                <a:sym typeface="Tahoma"/>
              </a:rPr>
              <a:t>Bagaimana membuat relasi refleksif yang sesedikit mungkin dan mengandung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a:t>
            </a:r>
          </a:p>
        </p:txBody>
      </p:sp>
    </p:spTree>
  </p:cSld>
  <p:clrMapOvr>
    <a:masterClrMapping/>
  </p:clrMapOvr>
  <p:transition spd="slow">
    <p:cu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Shape 560"/>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84</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561" name="Shape 561"/>
          <p:cNvSpPr txBox="1">
            <a:spLocks noGrp="1"/>
          </p:cNvSpPr>
          <p:nvPr>
            <p:ph type="body" idx="1"/>
          </p:nvPr>
        </p:nvSpPr>
        <p:spPr>
          <a:xfrm>
            <a:off x="838200" y="342900"/>
            <a:ext cx="7772400" cy="4171950"/>
          </a:xfrm>
          <a:prstGeom prst="rect">
            <a:avLst/>
          </a:prstGeom>
          <a:noFill/>
          <a:ln>
            <a:noFill/>
          </a:ln>
        </p:spPr>
        <p:txBody>
          <a:bodyPr lIns="91425" tIns="45700" rIns="91425" bIns="45700" anchor="t" anchorCtr="0">
            <a:noAutofit/>
          </a:bodyPr>
          <a:lstStyle/>
          <a:p>
            <a:pPr marL="342900" marR="0" lvl="0" indent="-335280" algn="just" rtl="0">
              <a:lnSpc>
                <a:spcPct val="100000"/>
              </a:lnSpc>
              <a:spcBef>
                <a:spcPts val="0"/>
              </a:spcBef>
              <a:spcAft>
                <a:spcPts val="0"/>
              </a:spcAft>
              <a:buClr>
                <a:srgbClr val="08080C"/>
              </a:buClr>
              <a:buSzPct val="100000"/>
              <a:buFont typeface="Tahoma"/>
              <a:buChar char="•"/>
            </a:pPr>
            <a:r>
              <a:rPr lang="en-GB" sz="2400" b="0" i="0" u="none" strike="noStrike" cap="none" baseline="0">
                <a:solidFill>
                  <a:srgbClr val="08080C"/>
                </a:solidFill>
                <a:latin typeface="Tahoma"/>
                <a:ea typeface="Tahoma"/>
                <a:cs typeface="Tahoma"/>
                <a:sym typeface="Tahoma"/>
              </a:rPr>
              <a:t>Tambahkan (2, 2) dan (3, 3) ke dalam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(karena dua elemen relasi ini yang belum terdapat di dalam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a:t>
            </a:r>
          </a:p>
          <a:p>
            <a:pPr marL="342900" marR="0" lvl="0" indent="-182880" algn="just" rtl="0">
              <a:lnSpc>
                <a:spcPct val="100000"/>
              </a:lnSpc>
              <a:spcBef>
                <a:spcPts val="560"/>
              </a:spcBef>
              <a:spcAft>
                <a:spcPts val="0"/>
              </a:spcAft>
              <a:buClr>
                <a:schemeClr val="dk1"/>
              </a:buClr>
              <a:buFont typeface="Tahoma"/>
              <a:buNone/>
            </a:pPr>
            <a:endParaRPr sz="2400" b="0" i="0" u="none" strike="noStrike" cap="none" baseline="0">
              <a:solidFill>
                <a:srgbClr val="08080C"/>
              </a:solidFill>
              <a:latin typeface="Tahoma"/>
              <a:ea typeface="Tahoma"/>
              <a:cs typeface="Tahoma"/>
              <a:sym typeface="Tahoma"/>
            </a:endParaRPr>
          </a:p>
          <a:p>
            <a:pPr marL="342900" marR="0" lvl="0" indent="-335280" algn="just" rtl="0">
              <a:lnSpc>
                <a:spcPct val="100000"/>
              </a:lnSpc>
              <a:spcBef>
                <a:spcPts val="560"/>
              </a:spcBef>
              <a:spcAft>
                <a:spcPts val="0"/>
              </a:spcAft>
              <a:buClr>
                <a:srgbClr val="08080C"/>
              </a:buClr>
              <a:buSzPct val="100000"/>
              <a:buFont typeface="Tahoma"/>
              <a:buChar char="•"/>
            </a:pPr>
            <a:r>
              <a:rPr lang="en-GB" sz="2400" b="0" i="0" u="none" strike="noStrike" cap="none" baseline="0">
                <a:solidFill>
                  <a:srgbClr val="08080C"/>
                </a:solidFill>
                <a:latin typeface="Tahoma"/>
                <a:ea typeface="Tahoma"/>
                <a:cs typeface="Tahoma"/>
                <a:sym typeface="Tahoma"/>
              </a:rPr>
              <a:t> Relasi baru, </a:t>
            </a:r>
            <a:r>
              <a:rPr lang="en-GB" sz="2400" b="0" i="1" u="none" strike="noStrike" cap="none" baseline="0">
                <a:solidFill>
                  <a:srgbClr val="08080C"/>
                </a:solidFill>
                <a:latin typeface="Tahoma"/>
                <a:ea typeface="Tahoma"/>
                <a:cs typeface="Tahoma"/>
                <a:sym typeface="Tahoma"/>
              </a:rPr>
              <a:t>S</a:t>
            </a:r>
            <a:r>
              <a:rPr lang="en-GB" sz="2400" b="0" i="0" u="none" strike="noStrike" cap="none" baseline="0">
                <a:solidFill>
                  <a:srgbClr val="08080C"/>
                </a:solidFill>
                <a:latin typeface="Tahoma"/>
                <a:ea typeface="Tahoma"/>
                <a:cs typeface="Tahoma"/>
                <a:sym typeface="Tahoma"/>
              </a:rPr>
              <a:t>, mengandung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yaitu</a:t>
            </a:r>
          </a:p>
          <a:p>
            <a:pPr marL="342900" marR="0" lvl="0" indent="-342900" algn="just" rtl="0">
              <a:lnSpc>
                <a:spcPct val="100000"/>
              </a:lnSpc>
              <a:spcBef>
                <a:spcPts val="56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 </a:t>
            </a:r>
          </a:p>
          <a:p>
            <a:pPr marL="342900" marR="0" lvl="0" indent="-342900" algn="just" rtl="0">
              <a:lnSpc>
                <a:spcPct val="100000"/>
              </a:lnSpc>
              <a:spcBef>
                <a:spcPts val="56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S</a:t>
            </a:r>
            <a:r>
              <a:rPr lang="en-GB" sz="2400" b="0" i="0" u="none" strike="noStrike" cap="none" baseline="0">
                <a:solidFill>
                  <a:srgbClr val="08080C"/>
                </a:solidFill>
                <a:latin typeface="Tahoma"/>
                <a:ea typeface="Tahoma"/>
                <a:cs typeface="Tahoma"/>
                <a:sym typeface="Tahoma"/>
              </a:rPr>
              <a:t> = {(1, 1), (1, 3), </a:t>
            </a:r>
            <a:r>
              <a:rPr lang="en-GB" sz="2400" b="1" i="0" u="none" strike="noStrike" cap="none" baseline="0">
                <a:solidFill>
                  <a:srgbClr val="08080C"/>
                </a:solidFill>
                <a:latin typeface="Tahoma"/>
                <a:ea typeface="Tahoma"/>
                <a:cs typeface="Tahoma"/>
                <a:sym typeface="Tahoma"/>
              </a:rPr>
              <a:t>(2, 2)</a:t>
            </a:r>
            <a:r>
              <a:rPr lang="en-GB" sz="2400" b="0" i="0" u="none" strike="noStrike" cap="none" baseline="0">
                <a:solidFill>
                  <a:srgbClr val="08080C"/>
                </a:solidFill>
                <a:latin typeface="Tahoma"/>
                <a:ea typeface="Tahoma"/>
                <a:cs typeface="Tahoma"/>
                <a:sym typeface="Tahoma"/>
              </a:rPr>
              <a:t>, (2, 3), </a:t>
            </a:r>
          </a:p>
          <a:p>
            <a:pPr marL="342900" marR="0" lvl="0" indent="-342900" algn="just" rtl="0">
              <a:lnSpc>
                <a:spcPct val="100000"/>
              </a:lnSpc>
              <a:spcBef>
                <a:spcPts val="56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		    (3, 2), </a:t>
            </a:r>
            <a:r>
              <a:rPr lang="en-GB" sz="2400" b="1" i="0" u="none" strike="noStrike" cap="none" baseline="0">
                <a:solidFill>
                  <a:srgbClr val="08080C"/>
                </a:solidFill>
                <a:latin typeface="Tahoma"/>
                <a:ea typeface="Tahoma"/>
                <a:cs typeface="Tahoma"/>
                <a:sym typeface="Tahoma"/>
              </a:rPr>
              <a:t>(3, 3)</a:t>
            </a:r>
            <a:r>
              <a:rPr lang="en-GB" sz="2400" b="0" i="0" u="none" strike="noStrike" cap="none" baseline="0">
                <a:solidFill>
                  <a:srgbClr val="08080C"/>
                </a:solidFill>
                <a:latin typeface="Tahoma"/>
                <a:ea typeface="Tahoma"/>
                <a:cs typeface="Tahoma"/>
                <a:sym typeface="Tahoma"/>
              </a:rPr>
              <a:t> }</a:t>
            </a:r>
          </a:p>
          <a:p>
            <a:pPr marL="342900" marR="0" lvl="0" indent="-182880" algn="l" rtl="0">
              <a:lnSpc>
                <a:spcPct val="100000"/>
              </a:lnSpc>
              <a:spcBef>
                <a:spcPts val="560"/>
              </a:spcBef>
              <a:spcAft>
                <a:spcPts val="0"/>
              </a:spcAft>
              <a:buClr>
                <a:schemeClr val="dk1"/>
              </a:buClr>
              <a:buFont typeface="Tahoma"/>
              <a:buNone/>
            </a:pPr>
            <a:endParaRPr sz="2400" b="0" i="0" u="none" strike="noStrike" cap="none" baseline="0">
              <a:solidFill>
                <a:srgbClr val="08080C"/>
              </a:solidFill>
              <a:latin typeface="Tahoma"/>
              <a:ea typeface="Tahoma"/>
              <a:cs typeface="Tahoma"/>
              <a:sym typeface="Tahoma"/>
            </a:endParaRPr>
          </a:p>
          <a:p>
            <a:pPr marL="342900" marR="0" lvl="0" indent="-335280" algn="l" rtl="0">
              <a:lnSpc>
                <a:spcPct val="100000"/>
              </a:lnSpc>
              <a:spcBef>
                <a:spcPts val="560"/>
              </a:spcBef>
              <a:spcAft>
                <a:spcPts val="0"/>
              </a:spcAft>
              <a:buClr>
                <a:srgbClr val="08080C"/>
              </a:buClr>
              <a:buSzPct val="100000"/>
              <a:buFont typeface="Tahoma"/>
              <a:buChar char="•"/>
            </a:pPr>
            <a:r>
              <a:rPr lang="en-GB" sz="2400" b="0" i="0" u="none" strike="noStrike" cap="none" baseline="0">
                <a:solidFill>
                  <a:srgbClr val="08080C"/>
                </a:solidFill>
                <a:latin typeface="Tahoma"/>
                <a:ea typeface="Tahoma"/>
                <a:cs typeface="Tahoma"/>
                <a:sym typeface="Tahoma"/>
              </a:rPr>
              <a:t>Relasi </a:t>
            </a:r>
            <a:r>
              <a:rPr lang="en-GB" sz="2400" b="0" i="1" u="none" strike="noStrike" cap="none" baseline="0">
                <a:solidFill>
                  <a:srgbClr val="08080C"/>
                </a:solidFill>
                <a:latin typeface="Tahoma"/>
                <a:ea typeface="Tahoma"/>
                <a:cs typeface="Tahoma"/>
                <a:sym typeface="Tahoma"/>
              </a:rPr>
              <a:t>S</a:t>
            </a:r>
            <a:r>
              <a:rPr lang="en-GB" sz="2400" b="0" i="0" u="none" strike="noStrike" cap="none" baseline="0">
                <a:solidFill>
                  <a:srgbClr val="08080C"/>
                </a:solidFill>
                <a:latin typeface="Tahoma"/>
                <a:ea typeface="Tahoma"/>
                <a:cs typeface="Tahoma"/>
                <a:sym typeface="Tahoma"/>
              </a:rPr>
              <a:t> disebut </a:t>
            </a:r>
            <a:r>
              <a:rPr lang="en-GB" sz="2400" b="1" i="0" u="none" strike="noStrike" cap="none" baseline="0">
                <a:solidFill>
                  <a:srgbClr val="08080C"/>
                </a:solidFill>
                <a:latin typeface="Tahoma"/>
                <a:ea typeface="Tahoma"/>
                <a:cs typeface="Tahoma"/>
                <a:sym typeface="Tahoma"/>
              </a:rPr>
              <a:t>klosur refleksif</a:t>
            </a: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reflexive closure</a:t>
            </a:r>
            <a:r>
              <a:rPr lang="en-GB" sz="2400" b="0" i="0" u="none" strike="noStrike" cap="none" baseline="0">
                <a:solidFill>
                  <a:srgbClr val="08080C"/>
                </a:solidFill>
                <a:latin typeface="Tahoma"/>
                <a:ea typeface="Tahoma"/>
                <a:cs typeface="Tahoma"/>
                <a:sym typeface="Tahoma"/>
              </a:rPr>
              <a:t>) dari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a:t>
            </a:r>
          </a:p>
        </p:txBody>
      </p:sp>
    </p:spTree>
  </p:cSld>
  <p:clrMapOvr>
    <a:masterClrMapping/>
  </p:clrMapOvr>
  <p:transition spd="slow">
    <p:cu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Shape 566"/>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85</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567" name="Shape 567"/>
          <p:cNvSpPr txBox="1">
            <a:spLocks noGrp="1"/>
          </p:cNvSpPr>
          <p:nvPr>
            <p:ph type="body" idx="1"/>
          </p:nvPr>
        </p:nvSpPr>
        <p:spPr>
          <a:xfrm>
            <a:off x="838200" y="628650"/>
            <a:ext cx="7772400" cy="38862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8080C"/>
              </a:buClr>
              <a:buSzPct val="90000"/>
              <a:buFont typeface="Tahoma"/>
              <a:buChar char="•"/>
            </a:pPr>
            <a:r>
              <a:rPr lang="en-GB" sz="3200" b="0" i="0" u="none" strike="noStrike" cap="none" baseline="0">
                <a:solidFill>
                  <a:srgbClr val="08080C"/>
                </a:solidFill>
                <a:latin typeface="Tahoma"/>
                <a:ea typeface="Tahoma"/>
                <a:cs typeface="Tahoma"/>
                <a:sym typeface="Tahoma"/>
              </a:rPr>
              <a:t>Contoh 2: Relasi </a:t>
            </a:r>
            <a:r>
              <a:rPr lang="en-GB" sz="3200" b="0" i="1" u="none" strike="noStrike" cap="none" baseline="0">
                <a:solidFill>
                  <a:srgbClr val="08080C"/>
                </a:solidFill>
                <a:latin typeface="Tahoma"/>
                <a:ea typeface="Tahoma"/>
                <a:cs typeface="Tahoma"/>
                <a:sym typeface="Tahoma"/>
              </a:rPr>
              <a:t>R</a:t>
            </a:r>
            <a:r>
              <a:rPr lang="en-GB" sz="3200" b="0" i="0" u="none" strike="noStrike" cap="none" baseline="0">
                <a:solidFill>
                  <a:srgbClr val="08080C"/>
                </a:solidFill>
                <a:latin typeface="Tahoma"/>
                <a:ea typeface="Tahoma"/>
                <a:cs typeface="Tahoma"/>
                <a:sym typeface="Tahoma"/>
              </a:rPr>
              <a:t> = {(1, 3), (1, 2), (2, 1), (3, 2), (3, 3)} pada himpunan </a:t>
            </a:r>
            <a:r>
              <a:rPr lang="en-GB" sz="3200" b="0" i="1" u="none" strike="noStrike" cap="none" baseline="0">
                <a:solidFill>
                  <a:srgbClr val="08080C"/>
                </a:solidFill>
                <a:latin typeface="Tahoma"/>
                <a:ea typeface="Tahoma"/>
                <a:cs typeface="Tahoma"/>
                <a:sym typeface="Tahoma"/>
              </a:rPr>
              <a:t>A</a:t>
            </a:r>
            <a:r>
              <a:rPr lang="en-GB" sz="3200" b="0" i="0" u="none" strike="noStrike" cap="none" baseline="0">
                <a:solidFill>
                  <a:srgbClr val="08080C"/>
                </a:solidFill>
                <a:latin typeface="Tahoma"/>
                <a:ea typeface="Tahoma"/>
                <a:cs typeface="Tahoma"/>
                <a:sym typeface="Tahoma"/>
              </a:rPr>
              <a:t> = {1, 2, 3} tidak setangkup.</a:t>
            </a:r>
          </a:p>
          <a:p>
            <a:pPr marL="342900" marR="0" lvl="0" indent="-160020" algn="l" rtl="0">
              <a:lnSpc>
                <a:spcPct val="100000"/>
              </a:lnSpc>
              <a:spcBef>
                <a:spcPts val="640"/>
              </a:spcBef>
              <a:spcAft>
                <a:spcPts val="0"/>
              </a:spcAft>
              <a:buClr>
                <a:schemeClr val="dk1"/>
              </a:buClr>
              <a:buFont typeface="Tahoma"/>
              <a:buNone/>
            </a:pPr>
            <a:endParaRPr sz="3200" b="0" i="0" u="none" strike="noStrike" cap="none" baseline="0">
              <a:solidFill>
                <a:srgbClr val="08080C"/>
              </a:solidFill>
              <a:latin typeface="Tahoma"/>
              <a:ea typeface="Tahoma"/>
              <a:cs typeface="Tahoma"/>
              <a:sym typeface="Tahoma"/>
            </a:endParaRPr>
          </a:p>
          <a:p>
            <a:pPr marL="342900" marR="0" lvl="0" indent="-342900" algn="l" rtl="0">
              <a:lnSpc>
                <a:spcPct val="100000"/>
              </a:lnSpc>
              <a:spcBef>
                <a:spcPts val="640"/>
              </a:spcBef>
              <a:spcAft>
                <a:spcPts val="0"/>
              </a:spcAft>
              <a:buClr>
                <a:srgbClr val="08080C"/>
              </a:buClr>
              <a:buSzPct val="90000"/>
              <a:buFont typeface="Tahoma"/>
              <a:buChar char="•"/>
            </a:pPr>
            <a:r>
              <a:rPr lang="en-GB" sz="3200" b="0" i="0" u="none" strike="noStrike" cap="none" baseline="0">
                <a:solidFill>
                  <a:srgbClr val="08080C"/>
                </a:solidFill>
                <a:latin typeface="Tahoma"/>
                <a:ea typeface="Tahoma"/>
                <a:cs typeface="Tahoma"/>
                <a:sym typeface="Tahoma"/>
              </a:rPr>
              <a:t>Bagaimana membuat relasi setangkup yang sesedikit mungkin dan mengandung </a:t>
            </a:r>
            <a:r>
              <a:rPr lang="en-GB" sz="3200" b="0" i="1" u="none" strike="noStrike" cap="none" baseline="0">
                <a:solidFill>
                  <a:srgbClr val="08080C"/>
                </a:solidFill>
                <a:latin typeface="Tahoma"/>
                <a:ea typeface="Tahoma"/>
                <a:cs typeface="Tahoma"/>
                <a:sym typeface="Tahoma"/>
              </a:rPr>
              <a:t>R</a:t>
            </a:r>
            <a:r>
              <a:rPr lang="en-GB" sz="3200" b="0" i="0" u="none" strike="noStrike" cap="none" baseline="0">
                <a:solidFill>
                  <a:srgbClr val="08080C"/>
                </a:solidFill>
                <a:latin typeface="Tahoma"/>
                <a:ea typeface="Tahoma"/>
                <a:cs typeface="Tahoma"/>
                <a:sym typeface="Tahoma"/>
              </a:rPr>
              <a:t>?  </a:t>
            </a:r>
          </a:p>
        </p:txBody>
      </p:sp>
    </p:spTree>
  </p:cSld>
  <p:clrMapOvr>
    <a:masterClrMapping/>
  </p:clrMapOvr>
  <p:transition spd="slow">
    <p:cu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Shape 572"/>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86</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573" name="Shape 573"/>
          <p:cNvSpPr txBox="1">
            <a:spLocks noGrp="1"/>
          </p:cNvSpPr>
          <p:nvPr>
            <p:ph type="body" idx="1"/>
          </p:nvPr>
        </p:nvSpPr>
        <p:spPr>
          <a:xfrm>
            <a:off x="762000" y="342900"/>
            <a:ext cx="8001000" cy="4229100"/>
          </a:xfrm>
          <a:prstGeom prst="rect">
            <a:avLst/>
          </a:prstGeom>
          <a:noFill/>
          <a:ln>
            <a:noFill/>
          </a:ln>
        </p:spPr>
        <p:txBody>
          <a:bodyPr lIns="91425" tIns="45700" rIns="91425" bIns="45700" anchor="t" anchorCtr="0">
            <a:noAutofit/>
          </a:bodyPr>
          <a:lstStyle/>
          <a:p>
            <a:pPr marL="342900" marR="0" lvl="0" indent="-335280" algn="just" rtl="0">
              <a:lnSpc>
                <a:spcPct val="90000"/>
              </a:lnSpc>
              <a:spcBef>
                <a:spcPts val="0"/>
              </a:spcBef>
              <a:spcAft>
                <a:spcPts val="0"/>
              </a:spcAft>
              <a:buClr>
                <a:srgbClr val="08080C"/>
              </a:buClr>
              <a:buSzPct val="100000"/>
              <a:buFont typeface="Tahoma"/>
              <a:buChar char="•"/>
            </a:pPr>
            <a:r>
              <a:rPr lang="en-GB" sz="2400" b="0" i="0" u="none" strike="noStrike" cap="none" baseline="0">
                <a:solidFill>
                  <a:srgbClr val="08080C"/>
                </a:solidFill>
                <a:latin typeface="Tahoma"/>
                <a:ea typeface="Tahoma"/>
                <a:cs typeface="Tahoma"/>
                <a:sym typeface="Tahoma"/>
              </a:rPr>
              <a:t>Tambahkan (3, 1) dan (2, 3) ke dalam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a:t>
            </a:r>
          </a:p>
          <a:p>
            <a:pPr marL="342900" marR="0" lvl="0" indent="-342900" algn="just" rtl="0">
              <a:lnSpc>
                <a:spcPct val="90000"/>
              </a:lnSpc>
              <a:spcBef>
                <a:spcPts val="56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	(karena dua elemen relasi ini yang belum terdapat di dalam </a:t>
            </a:r>
            <a:r>
              <a:rPr lang="en-GB" sz="2400" b="0" i="1" u="none" strike="noStrike" cap="none" baseline="0">
                <a:solidFill>
                  <a:srgbClr val="08080C"/>
                </a:solidFill>
                <a:latin typeface="Tahoma"/>
                <a:ea typeface="Tahoma"/>
                <a:cs typeface="Tahoma"/>
                <a:sym typeface="Tahoma"/>
              </a:rPr>
              <a:t>S</a:t>
            </a:r>
            <a:r>
              <a:rPr lang="en-GB" sz="2400" b="0" i="0" u="none" strike="noStrike" cap="none" baseline="0">
                <a:solidFill>
                  <a:srgbClr val="08080C"/>
                </a:solidFill>
                <a:latin typeface="Tahoma"/>
                <a:ea typeface="Tahoma"/>
                <a:cs typeface="Tahoma"/>
                <a:sym typeface="Tahoma"/>
              </a:rPr>
              <a:t> agar </a:t>
            </a:r>
            <a:r>
              <a:rPr lang="en-GB" sz="2400" b="0" i="1" u="none" strike="noStrike" cap="none" baseline="0">
                <a:solidFill>
                  <a:srgbClr val="08080C"/>
                </a:solidFill>
                <a:latin typeface="Tahoma"/>
                <a:ea typeface="Tahoma"/>
                <a:cs typeface="Tahoma"/>
                <a:sym typeface="Tahoma"/>
              </a:rPr>
              <a:t>S </a:t>
            </a:r>
            <a:r>
              <a:rPr lang="en-GB" sz="2400" b="0" i="0" u="none" strike="noStrike" cap="none" baseline="0">
                <a:solidFill>
                  <a:srgbClr val="08080C"/>
                </a:solidFill>
                <a:latin typeface="Tahoma"/>
                <a:ea typeface="Tahoma"/>
                <a:cs typeface="Tahoma"/>
                <a:sym typeface="Tahoma"/>
              </a:rPr>
              <a:t>menjadi setangkup). </a:t>
            </a:r>
          </a:p>
          <a:p>
            <a:pPr marL="342900" marR="0" lvl="0" indent="-342900" algn="just" rtl="0">
              <a:lnSpc>
                <a:spcPct val="90000"/>
              </a:lnSpc>
              <a:spcBef>
                <a:spcPts val="560"/>
              </a:spcBef>
              <a:spcAft>
                <a:spcPts val="0"/>
              </a:spcAft>
              <a:buClr>
                <a:schemeClr val="dk1"/>
              </a:buClr>
              <a:buFont typeface="Tahoma"/>
              <a:buNone/>
            </a:pPr>
            <a:endParaRPr sz="2400" b="0" i="0" u="none" strike="noStrike" cap="none" baseline="0">
              <a:solidFill>
                <a:srgbClr val="08080C"/>
              </a:solidFill>
              <a:latin typeface="Tahoma"/>
              <a:ea typeface="Tahoma"/>
              <a:cs typeface="Tahoma"/>
              <a:sym typeface="Tahoma"/>
            </a:endParaRPr>
          </a:p>
          <a:p>
            <a:pPr marL="342900" marR="0" lvl="0" indent="-335280" algn="just" rtl="0">
              <a:lnSpc>
                <a:spcPct val="90000"/>
              </a:lnSpc>
              <a:spcBef>
                <a:spcPts val="560"/>
              </a:spcBef>
              <a:spcAft>
                <a:spcPts val="0"/>
              </a:spcAft>
              <a:buClr>
                <a:srgbClr val="08080C"/>
              </a:buClr>
              <a:buSzPct val="100000"/>
              <a:buFont typeface="Tahoma"/>
              <a:buChar char="•"/>
            </a:pPr>
            <a:r>
              <a:rPr lang="en-GB" sz="2400" b="0" i="0" u="none" strike="noStrike" cap="none" baseline="0">
                <a:solidFill>
                  <a:srgbClr val="08080C"/>
                </a:solidFill>
                <a:latin typeface="Tahoma"/>
                <a:ea typeface="Tahoma"/>
                <a:cs typeface="Tahoma"/>
                <a:sym typeface="Tahoma"/>
              </a:rPr>
              <a:t>Relasi baru, </a:t>
            </a:r>
            <a:r>
              <a:rPr lang="en-GB" sz="2400" b="0" i="1" u="none" strike="noStrike" cap="none" baseline="0">
                <a:solidFill>
                  <a:srgbClr val="08080C"/>
                </a:solidFill>
                <a:latin typeface="Tahoma"/>
                <a:ea typeface="Tahoma"/>
                <a:cs typeface="Tahoma"/>
                <a:sym typeface="Tahoma"/>
              </a:rPr>
              <a:t>S</a:t>
            </a:r>
            <a:r>
              <a:rPr lang="en-GB" sz="2400" b="0" i="0" u="none" strike="noStrike" cap="none" baseline="0">
                <a:solidFill>
                  <a:srgbClr val="08080C"/>
                </a:solidFill>
                <a:latin typeface="Tahoma"/>
                <a:ea typeface="Tahoma"/>
                <a:cs typeface="Tahoma"/>
                <a:sym typeface="Tahoma"/>
              </a:rPr>
              <a:t>, mengandung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a:t>
            </a:r>
          </a:p>
          <a:p>
            <a:pPr marL="342900" marR="0" lvl="0" indent="-342900" algn="just" rtl="0">
              <a:lnSpc>
                <a:spcPct val="90000"/>
              </a:lnSpc>
              <a:spcBef>
                <a:spcPts val="56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 </a:t>
            </a:r>
          </a:p>
          <a:p>
            <a:pPr marL="342900" marR="0" lvl="0" indent="-342900" algn="just" rtl="0">
              <a:lnSpc>
                <a:spcPct val="90000"/>
              </a:lnSpc>
              <a:spcBef>
                <a:spcPts val="56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S</a:t>
            </a:r>
            <a:r>
              <a:rPr lang="en-GB" sz="2400" b="0" i="0" u="none" strike="noStrike" cap="none" baseline="0">
                <a:solidFill>
                  <a:srgbClr val="08080C"/>
                </a:solidFill>
                <a:latin typeface="Tahoma"/>
                <a:ea typeface="Tahoma"/>
                <a:cs typeface="Tahoma"/>
                <a:sym typeface="Tahoma"/>
              </a:rPr>
              <a:t> = {(1, 3), (3, 1), (1, 2), (2, 1), (3, 2), (2, 3), (3, 3)}</a:t>
            </a:r>
          </a:p>
          <a:p>
            <a:pPr marL="342900" marR="0" lvl="0" indent="-342900" algn="just" rtl="0">
              <a:lnSpc>
                <a:spcPct val="90000"/>
              </a:lnSpc>
              <a:spcBef>
                <a:spcPts val="56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 </a:t>
            </a:r>
          </a:p>
          <a:p>
            <a:pPr marL="342900" marR="0" lvl="0" indent="-335280" algn="just" rtl="0">
              <a:lnSpc>
                <a:spcPct val="90000"/>
              </a:lnSpc>
              <a:spcBef>
                <a:spcPts val="560"/>
              </a:spcBef>
              <a:spcAft>
                <a:spcPts val="0"/>
              </a:spcAft>
              <a:buClr>
                <a:srgbClr val="08080C"/>
              </a:buClr>
              <a:buSzPct val="100000"/>
              <a:buFont typeface="Tahoma"/>
              <a:buChar char="•"/>
            </a:pPr>
            <a:r>
              <a:rPr lang="en-GB" sz="2400" b="0" i="0" u="none" strike="noStrike" cap="none" baseline="0">
                <a:solidFill>
                  <a:srgbClr val="08080C"/>
                </a:solidFill>
                <a:latin typeface="Tahoma"/>
                <a:ea typeface="Tahoma"/>
                <a:cs typeface="Tahoma"/>
                <a:sym typeface="Tahoma"/>
              </a:rPr>
              <a:t>Relasi </a:t>
            </a:r>
            <a:r>
              <a:rPr lang="en-GB" sz="2400" b="0" i="1" u="none" strike="noStrike" cap="none" baseline="0">
                <a:solidFill>
                  <a:srgbClr val="08080C"/>
                </a:solidFill>
                <a:latin typeface="Tahoma"/>
                <a:ea typeface="Tahoma"/>
                <a:cs typeface="Tahoma"/>
                <a:sym typeface="Tahoma"/>
              </a:rPr>
              <a:t>S</a:t>
            </a:r>
            <a:r>
              <a:rPr lang="en-GB" sz="2400" b="0" i="0" u="none" strike="noStrike" cap="none" baseline="0">
                <a:solidFill>
                  <a:srgbClr val="08080C"/>
                </a:solidFill>
                <a:latin typeface="Tahoma"/>
                <a:ea typeface="Tahoma"/>
                <a:cs typeface="Tahoma"/>
                <a:sym typeface="Tahoma"/>
              </a:rPr>
              <a:t> disebut </a:t>
            </a:r>
            <a:r>
              <a:rPr lang="en-GB" sz="2400" b="1" i="0" u="none" strike="noStrike" cap="none" baseline="0">
                <a:solidFill>
                  <a:srgbClr val="08080C"/>
                </a:solidFill>
                <a:latin typeface="Tahoma"/>
                <a:ea typeface="Tahoma"/>
                <a:cs typeface="Tahoma"/>
                <a:sym typeface="Tahoma"/>
              </a:rPr>
              <a:t>klosur setangkup</a:t>
            </a: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symmetric closure</a:t>
            </a:r>
            <a:r>
              <a:rPr lang="en-GB" sz="2400" b="0" i="0" u="none" strike="noStrike" cap="none" baseline="0">
                <a:solidFill>
                  <a:srgbClr val="08080C"/>
                </a:solidFill>
                <a:latin typeface="Tahoma"/>
                <a:ea typeface="Tahoma"/>
                <a:cs typeface="Tahoma"/>
                <a:sym typeface="Tahoma"/>
              </a:rPr>
              <a:t>) dari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a:t>
            </a:r>
          </a:p>
          <a:p>
            <a:pPr marL="342900" marR="0" lvl="0" indent="-182880" algn="l" rtl="0">
              <a:spcBef>
                <a:spcPts val="560"/>
              </a:spcBef>
              <a:spcAft>
                <a:spcPts val="0"/>
              </a:spcAft>
              <a:buClr>
                <a:schemeClr val="dk1"/>
              </a:buClr>
              <a:buFont typeface="Tahoma"/>
              <a:buNone/>
            </a:pPr>
            <a:endParaRPr sz="2400" b="0" i="0" u="none" strike="noStrike" cap="none" baseline="0">
              <a:solidFill>
                <a:srgbClr val="08080C"/>
              </a:solidFill>
              <a:latin typeface="Tahoma"/>
              <a:ea typeface="Tahoma"/>
              <a:cs typeface="Tahoma"/>
              <a:sym typeface="Tahoma"/>
            </a:endParaRPr>
          </a:p>
        </p:txBody>
      </p:sp>
    </p:spTree>
  </p:cSld>
  <p:clrMapOvr>
    <a:masterClrMapping/>
  </p:clrMapOvr>
  <p:transition spd="slow">
    <p:cu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Shape 578"/>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87</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579" name="Shape 579"/>
          <p:cNvSpPr txBox="1">
            <a:spLocks noGrp="1"/>
          </p:cNvSpPr>
          <p:nvPr>
            <p:ph type="body" idx="1"/>
          </p:nvPr>
        </p:nvSpPr>
        <p:spPr>
          <a:xfrm>
            <a:off x="838200" y="457200"/>
            <a:ext cx="7772400" cy="4057650"/>
          </a:xfrm>
          <a:prstGeom prst="rect">
            <a:avLst/>
          </a:prstGeom>
          <a:noFill/>
          <a:ln>
            <a:noFill/>
          </a:ln>
        </p:spPr>
        <p:txBody>
          <a:bodyPr lIns="91425" tIns="45700" rIns="91425" bIns="45700" anchor="t" anchorCtr="0">
            <a:noAutofit/>
          </a:bodyPr>
          <a:lstStyle/>
          <a:p>
            <a:pPr marL="342900" marR="0" lvl="0" indent="-312420" algn="just" rtl="0">
              <a:lnSpc>
                <a:spcPct val="100000"/>
              </a:lnSpc>
              <a:spcBef>
                <a:spcPts val="0"/>
              </a:spcBef>
              <a:spcAft>
                <a:spcPts val="0"/>
              </a:spcAft>
              <a:buClr>
                <a:srgbClr val="08080C"/>
              </a:buClr>
              <a:buSzPct val="100000"/>
              <a:buFont typeface="Tahoma"/>
              <a:buChar char="•"/>
            </a:pPr>
            <a:r>
              <a:rPr lang="en-GB" sz="2400" b="0" i="0" u="none" strike="noStrike" cap="none" baseline="0">
                <a:solidFill>
                  <a:srgbClr val="08080C"/>
                </a:solidFill>
                <a:latin typeface="Tahoma"/>
                <a:ea typeface="Tahoma"/>
                <a:cs typeface="Tahoma"/>
                <a:sym typeface="Tahoma"/>
              </a:rPr>
              <a:t>Misalkan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adalah relasi pada himpunan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dapat memiliki atau tidak memiliki sifat </a:t>
            </a:r>
            <a:r>
              <a:rPr lang="en-GB" sz="2400" b="1" i="0" u="none" strike="noStrike" cap="none" baseline="0">
                <a:solidFill>
                  <a:srgbClr val="08080C"/>
                </a:solidFill>
                <a:latin typeface="Tahoma"/>
                <a:ea typeface="Tahoma"/>
                <a:cs typeface="Tahoma"/>
                <a:sym typeface="Tahoma"/>
              </a:rPr>
              <a:t>P</a:t>
            </a:r>
            <a:r>
              <a:rPr lang="en-GB" sz="2400" b="0" i="0" u="none" strike="noStrike" cap="none" baseline="0">
                <a:solidFill>
                  <a:srgbClr val="08080C"/>
                </a:solidFill>
                <a:latin typeface="Tahoma"/>
                <a:ea typeface="Tahoma"/>
                <a:cs typeface="Tahoma"/>
                <a:sym typeface="Tahoma"/>
              </a:rPr>
              <a:t>, seperti refleksif, setangkup, atau menghantar. Jika terdapat relasi </a:t>
            </a:r>
            <a:r>
              <a:rPr lang="en-GB" sz="2400" b="0" i="1" u="none" strike="noStrike" cap="none" baseline="0">
                <a:solidFill>
                  <a:srgbClr val="08080C"/>
                </a:solidFill>
                <a:latin typeface="Tahoma"/>
                <a:ea typeface="Tahoma"/>
                <a:cs typeface="Tahoma"/>
                <a:sym typeface="Tahoma"/>
              </a:rPr>
              <a:t>S</a:t>
            </a:r>
            <a:r>
              <a:rPr lang="en-GB" sz="2400" b="0" i="0" u="none" strike="noStrike" cap="none" baseline="30000">
                <a:solidFill>
                  <a:srgbClr val="08080C"/>
                </a:solidFill>
                <a:latin typeface="Tahoma"/>
                <a:ea typeface="Tahoma"/>
                <a:cs typeface="Tahoma"/>
                <a:sym typeface="Tahoma"/>
              </a:rPr>
              <a:t> </a:t>
            </a:r>
            <a:r>
              <a:rPr lang="en-GB" sz="2400" b="0" i="0" u="none" strike="noStrike" cap="none" baseline="0">
                <a:solidFill>
                  <a:srgbClr val="08080C"/>
                </a:solidFill>
                <a:latin typeface="Tahoma"/>
                <a:ea typeface="Tahoma"/>
                <a:cs typeface="Tahoma"/>
                <a:sym typeface="Tahoma"/>
              </a:rPr>
              <a:t>dengan sifat </a:t>
            </a:r>
            <a:r>
              <a:rPr lang="en-GB" sz="2400" b="1" i="0" u="none" strike="noStrike" cap="none" baseline="0">
                <a:solidFill>
                  <a:srgbClr val="08080C"/>
                </a:solidFill>
                <a:latin typeface="Tahoma"/>
                <a:ea typeface="Tahoma"/>
                <a:cs typeface="Tahoma"/>
                <a:sym typeface="Tahoma"/>
              </a:rPr>
              <a:t>P</a:t>
            </a:r>
            <a:r>
              <a:rPr lang="en-GB" sz="2400" b="0" i="0" u="none" strike="noStrike" cap="none" baseline="0">
                <a:solidFill>
                  <a:srgbClr val="08080C"/>
                </a:solidFill>
                <a:latin typeface="Tahoma"/>
                <a:ea typeface="Tahoma"/>
                <a:cs typeface="Tahoma"/>
                <a:sym typeface="Tahoma"/>
              </a:rPr>
              <a:t> yang mengandung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sedemikian sehingga </a:t>
            </a:r>
            <a:r>
              <a:rPr lang="en-GB" sz="2400" b="0" i="1" u="none" strike="noStrike" cap="none" baseline="0">
                <a:solidFill>
                  <a:srgbClr val="08080C"/>
                </a:solidFill>
                <a:latin typeface="Tahoma"/>
                <a:ea typeface="Tahoma"/>
                <a:cs typeface="Tahoma"/>
                <a:sym typeface="Tahoma"/>
              </a:rPr>
              <a:t>S</a:t>
            </a:r>
            <a:r>
              <a:rPr lang="en-GB" sz="2400" b="0" i="0" u="none" strike="noStrike" cap="none" baseline="0">
                <a:solidFill>
                  <a:srgbClr val="08080C"/>
                </a:solidFill>
                <a:latin typeface="Tahoma"/>
                <a:ea typeface="Tahoma"/>
                <a:cs typeface="Tahoma"/>
                <a:sym typeface="Tahoma"/>
              </a:rPr>
              <a:t> adalah himpunan bagian dari setiap relasi dengan sifat </a:t>
            </a:r>
            <a:r>
              <a:rPr lang="en-GB" sz="2400" b="0" i="1" u="none" strike="noStrike" cap="none" baseline="0">
                <a:solidFill>
                  <a:srgbClr val="08080C"/>
                </a:solidFill>
                <a:latin typeface="Tahoma"/>
                <a:ea typeface="Tahoma"/>
                <a:cs typeface="Tahoma"/>
                <a:sym typeface="Tahoma"/>
              </a:rPr>
              <a:t>P</a:t>
            </a:r>
            <a:r>
              <a:rPr lang="en-GB" sz="2400" b="0" i="0" u="none" strike="noStrike" cap="none" baseline="0">
                <a:solidFill>
                  <a:srgbClr val="08080C"/>
                </a:solidFill>
                <a:latin typeface="Tahoma"/>
                <a:ea typeface="Tahoma"/>
                <a:cs typeface="Tahoma"/>
                <a:sym typeface="Tahoma"/>
              </a:rPr>
              <a:t> yang mengandung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maka </a:t>
            </a:r>
            <a:r>
              <a:rPr lang="en-GB" sz="2400" b="0" i="1" u="none" strike="noStrike" cap="none" baseline="0">
                <a:solidFill>
                  <a:srgbClr val="08080C"/>
                </a:solidFill>
                <a:latin typeface="Tahoma"/>
                <a:ea typeface="Tahoma"/>
                <a:cs typeface="Tahoma"/>
                <a:sym typeface="Tahoma"/>
              </a:rPr>
              <a:t>S</a:t>
            </a:r>
            <a:r>
              <a:rPr lang="en-GB" sz="2400" b="0" i="0" u="none" strike="noStrike" cap="none" baseline="0">
                <a:solidFill>
                  <a:srgbClr val="08080C"/>
                </a:solidFill>
                <a:latin typeface="Tahoma"/>
                <a:ea typeface="Tahoma"/>
                <a:cs typeface="Tahoma"/>
                <a:sym typeface="Tahoma"/>
              </a:rPr>
              <a:t> disebut </a:t>
            </a:r>
            <a:r>
              <a:rPr lang="en-GB" sz="2400" b="1" i="0" u="none" strike="noStrike" cap="none" baseline="0">
                <a:solidFill>
                  <a:srgbClr val="08080C"/>
                </a:solidFill>
                <a:latin typeface="Tahoma"/>
                <a:ea typeface="Tahoma"/>
                <a:cs typeface="Tahoma"/>
                <a:sym typeface="Tahoma"/>
              </a:rPr>
              <a:t>klosur</a:t>
            </a: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closure</a:t>
            </a:r>
            <a:r>
              <a:rPr lang="en-GB" sz="2400" b="0" i="0" u="none" strike="noStrike" cap="none" baseline="0">
                <a:solidFill>
                  <a:srgbClr val="08080C"/>
                </a:solidFill>
                <a:latin typeface="Tahoma"/>
                <a:ea typeface="Tahoma"/>
                <a:cs typeface="Tahoma"/>
                <a:sym typeface="Tahoma"/>
              </a:rPr>
              <a:t>) atau tutupan dari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[ROS03].  </a:t>
            </a:r>
          </a:p>
          <a:p>
            <a:pPr marL="342900" marR="0" lvl="0" indent="-160020" algn="l" rtl="0">
              <a:spcBef>
                <a:spcPts val="640"/>
              </a:spcBef>
              <a:spcAft>
                <a:spcPts val="0"/>
              </a:spcAft>
              <a:buClr>
                <a:schemeClr val="dk1"/>
              </a:buClr>
              <a:buFont typeface="Tahoma"/>
              <a:buNone/>
            </a:pPr>
            <a:endParaRPr sz="2400" b="0" i="0" u="none" strike="noStrike" cap="none" baseline="0">
              <a:solidFill>
                <a:srgbClr val="08080C"/>
              </a:solidFill>
              <a:latin typeface="Tahoma"/>
              <a:ea typeface="Tahoma"/>
              <a:cs typeface="Tahoma"/>
              <a:sym typeface="Tahoma"/>
            </a:endParaRPr>
          </a:p>
        </p:txBody>
      </p:sp>
    </p:spTree>
  </p:cSld>
  <p:clrMapOvr>
    <a:masterClrMapping/>
  </p:clrMapOvr>
  <p:transition spd="slow">
    <p:cu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Shape 584"/>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88</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585" name="Shape 585"/>
          <p:cNvSpPr txBox="1">
            <a:spLocks noGrp="1"/>
          </p:cNvSpPr>
          <p:nvPr>
            <p:ph type="title"/>
          </p:nvPr>
        </p:nvSpPr>
        <p:spPr>
          <a:xfrm>
            <a:off x="685800" y="576262"/>
            <a:ext cx="7772400" cy="566737"/>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GB" sz="4400" b="0" i="0" u="none" strike="noStrike" cap="none" baseline="0">
                <a:solidFill>
                  <a:schemeClr val="dk2"/>
                </a:solidFill>
                <a:latin typeface="Tahoma"/>
                <a:ea typeface="Tahoma"/>
                <a:cs typeface="Tahoma"/>
                <a:sym typeface="Tahoma"/>
              </a:rPr>
              <a:t>Klosur Refleksif</a:t>
            </a:r>
          </a:p>
        </p:txBody>
      </p:sp>
      <p:sp>
        <p:nvSpPr>
          <p:cNvPr id="586" name="Shape 586"/>
          <p:cNvSpPr txBox="1">
            <a:spLocks noGrp="1"/>
          </p:cNvSpPr>
          <p:nvPr>
            <p:ph type="body" idx="1"/>
          </p:nvPr>
        </p:nvSpPr>
        <p:spPr>
          <a:xfrm>
            <a:off x="685800" y="1485900"/>
            <a:ext cx="7772400" cy="3086099"/>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8080C"/>
              </a:buClr>
              <a:buSzPct val="90000"/>
              <a:buFont typeface="Tahoma"/>
              <a:buChar char="•"/>
            </a:pPr>
            <a:r>
              <a:rPr lang="en-GB" sz="3200" b="0" i="0" u="none" strike="noStrike" cap="none" baseline="0">
                <a:solidFill>
                  <a:srgbClr val="08080C"/>
                </a:solidFill>
                <a:latin typeface="Tahoma"/>
                <a:ea typeface="Tahoma"/>
                <a:cs typeface="Tahoma"/>
                <a:sym typeface="Tahoma"/>
              </a:rPr>
              <a:t>Misalkan </a:t>
            </a:r>
            <a:r>
              <a:rPr lang="en-GB" sz="3200" b="0" i="1" u="none" strike="noStrike" cap="none" baseline="0">
                <a:solidFill>
                  <a:srgbClr val="08080C"/>
                </a:solidFill>
                <a:latin typeface="Tahoma"/>
                <a:ea typeface="Tahoma"/>
                <a:cs typeface="Tahoma"/>
                <a:sym typeface="Tahoma"/>
              </a:rPr>
              <a:t>R</a:t>
            </a:r>
            <a:r>
              <a:rPr lang="en-GB" sz="3200" b="0" i="0" u="none" strike="noStrike" cap="none" baseline="0">
                <a:solidFill>
                  <a:srgbClr val="08080C"/>
                </a:solidFill>
                <a:latin typeface="Tahoma"/>
                <a:ea typeface="Tahoma"/>
                <a:cs typeface="Tahoma"/>
                <a:sym typeface="Tahoma"/>
              </a:rPr>
              <a:t> adalah sebuah relasi pada himpunan </a:t>
            </a:r>
            <a:r>
              <a:rPr lang="en-GB" sz="3200" b="0" i="1" u="none" strike="noStrike" cap="none" baseline="0">
                <a:solidFill>
                  <a:srgbClr val="08080C"/>
                </a:solidFill>
                <a:latin typeface="Tahoma"/>
                <a:ea typeface="Tahoma"/>
                <a:cs typeface="Tahoma"/>
                <a:sym typeface="Tahoma"/>
              </a:rPr>
              <a:t>A</a:t>
            </a:r>
            <a:r>
              <a:rPr lang="en-GB" sz="3200" b="0" i="0" u="none" strike="noStrike" cap="none" baseline="0">
                <a:solidFill>
                  <a:srgbClr val="08080C"/>
                </a:solidFill>
                <a:latin typeface="Tahoma"/>
                <a:ea typeface="Tahoma"/>
                <a:cs typeface="Tahoma"/>
                <a:sym typeface="Tahoma"/>
              </a:rPr>
              <a:t>. </a:t>
            </a:r>
          </a:p>
          <a:p>
            <a:pPr marL="342900" marR="0" lvl="0" indent="-160020" algn="l" rtl="0">
              <a:lnSpc>
                <a:spcPct val="100000"/>
              </a:lnSpc>
              <a:spcBef>
                <a:spcPts val="640"/>
              </a:spcBef>
              <a:spcAft>
                <a:spcPts val="0"/>
              </a:spcAft>
              <a:buClr>
                <a:schemeClr val="dk1"/>
              </a:buClr>
              <a:buFont typeface="Tahoma"/>
              <a:buNone/>
            </a:pPr>
            <a:endParaRPr sz="3200" b="0" i="0" u="none" strike="noStrike" cap="none" baseline="0">
              <a:solidFill>
                <a:srgbClr val="08080C"/>
              </a:solidFill>
              <a:latin typeface="Tahoma"/>
              <a:ea typeface="Tahoma"/>
              <a:cs typeface="Tahoma"/>
              <a:sym typeface="Tahoma"/>
            </a:endParaRPr>
          </a:p>
          <a:p>
            <a:pPr marL="342900" marR="0" lvl="0" indent="-342900" algn="l" rtl="0">
              <a:lnSpc>
                <a:spcPct val="100000"/>
              </a:lnSpc>
              <a:spcBef>
                <a:spcPts val="640"/>
              </a:spcBef>
              <a:spcAft>
                <a:spcPts val="0"/>
              </a:spcAft>
              <a:buClr>
                <a:srgbClr val="08080C"/>
              </a:buClr>
              <a:buSzPct val="90000"/>
              <a:buFont typeface="Tahoma"/>
              <a:buChar char="•"/>
            </a:pPr>
            <a:r>
              <a:rPr lang="en-GB" sz="3200" b="0" i="0" u="none" strike="noStrike" cap="none" baseline="0">
                <a:solidFill>
                  <a:srgbClr val="08080C"/>
                </a:solidFill>
                <a:latin typeface="Tahoma"/>
                <a:ea typeface="Tahoma"/>
                <a:cs typeface="Tahoma"/>
                <a:sym typeface="Tahoma"/>
              </a:rPr>
              <a:t>Klosur refleksif dari </a:t>
            </a:r>
            <a:r>
              <a:rPr lang="en-GB" sz="3200" b="0" i="1" u="none" strike="noStrike" cap="none" baseline="0">
                <a:solidFill>
                  <a:srgbClr val="08080C"/>
                </a:solidFill>
                <a:latin typeface="Tahoma"/>
                <a:ea typeface="Tahoma"/>
                <a:cs typeface="Tahoma"/>
                <a:sym typeface="Tahoma"/>
              </a:rPr>
              <a:t>R</a:t>
            </a:r>
            <a:r>
              <a:rPr lang="en-GB" sz="3200" b="0" i="0" u="none" strike="noStrike" cap="none" baseline="0">
                <a:solidFill>
                  <a:srgbClr val="08080C"/>
                </a:solidFill>
                <a:latin typeface="Tahoma"/>
                <a:ea typeface="Tahoma"/>
                <a:cs typeface="Tahoma"/>
                <a:sym typeface="Tahoma"/>
              </a:rPr>
              <a:t> adalah </a:t>
            </a:r>
            <a:r>
              <a:rPr lang="en-GB" sz="3200" b="0" i="1" u="none" strike="noStrike" cap="none" baseline="0">
                <a:solidFill>
                  <a:srgbClr val="08080C"/>
                </a:solidFill>
                <a:latin typeface="Tahoma"/>
                <a:ea typeface="Tahoma"/>
                <a:cs typeface="Tahoma"/>
                <a:sym typeface="Tahoma"/>
              </a:rPr>
              <a:t>R</a:t>
            </a:r>
            <a:r>
              <a:rPr lang="en-GB" sz="3200" b="0" i="0" u="none" strike="noStrike" cap="none" baseline="0">
                <a:solidFill>
                  <a:srgbClr val="08080C"/>
                </a:solidFill>
                <a:latin typeface="Tahoma"/>
                <a:ea typeface="Tahoma"/>
                <a:cs typeface="Tahoma"/>
                <a:sym typeface="Tahoma"/>
              </a:rPr>
              <a:t> </a:t>
            </a:r>
            <a:r>
              <a:rPr lang="en-GB" sz="3200" b="0" i="0" u="none" strike="noStrike" cap="none" baseline="0">
                <a:solidFill>
                  <a:srgbClr val="08080C"/>
                </a:solidFill>
                <a:latin typeface="Times New Roman"/>
                <a:ea typeface="Times New Roman"/>
                <a:cs typeface="Times New Roman"/>
                <a:sym typeface="Times New Roman"/>
              </a:rPr>
              <a:t>∪</a:t>
            </a:r>
            <a:r>
              <a:rPr lang="en-GB" sz="3200" b="0" i="0" u="none" strike="noStrike" cap="none" baseline="0">
                <a:solidFill>
                  <a:srgbClr val="08080C"/>
                </a:solidFill>
                <a:latin typeface="Tahoma"/>
                <a:ea typeface="Tahoma"/>
                <a:cs typeface="Tahoma"/>
                <a:sym typeface="Tahoma"/>
              </a:rPr>
              <a:t> </a:t>
            </a:r>
            <a:r>
              <a:rPr lang="en-GB" sz="3200" b="0" i="0" u="none" strike="noStrike" cap="none" baseline="0">
                <a:solidFill>
                  <a:srgbClr val="08080C"/>
                </a:solidFill>
                <a:latin typeface="Times New Roman"/>
                <a:ea typeface="Times New Roman"/>
                <a:cs typeface="Times New Roman"/>
                <a:sym typeface="Times New Roman"/>
              </a:rPr>
              <a:t>Δ</a:t>
            </a:r>
            <a:r>
              <a:rPr lang="en-GB" sz="3200" b="0" i="0" u="none" strike="noStrike" cap="none" baseline="0">
                <a:solidFill>
                  <a:srgbClr val="08080C"/>
                </a:solidFill>
                <a:latin typeface="Tahoma"/>
                <a:ea typeface="Tahoma"/>
                <a:cs typeface="Tahoma"/>
                <a:sym typeface="Tahoma"/>
              </a:rPr>
              <a:t>, yang dalam hal ini </a:t>
            </a:r>
            <a:r>
              <a:rPr lang="en-GB" sz="3200" b="0" i="0" u="none" strike="noStrike" cap="none" baseline="0">
                <a:solidFill>
                  <a:srgbClr val="08080C"/>
                </a:solidFill>
                <a:latin typeface="Times New Roman"/>
                <a:ea typeface="Times New Roman"/>
                <a:cs typeface="Times New Roman"/>
                <a:sym typeface="Times New Roman"/>
              </a:rPr>
              <a:t>Δ</a:t>
            </a:r>
            <a:r>
              <a:rPr lang="en-GB" sz="3200" b="0" i="0" u="none" strike="noStrike" cap="none" baseline="0">
                <a:solidFill>
                  <a:srgbClr val="08080C"/>
                </a:solidFill>
                <a:latin typeface="Tahoma"/>
                <a:ea typeface="Tahoma"/>
                <a:cs typeface="Tahoma"/>
                <a:sym typeface="Tahoma"/>
              </a:rPr>
              <a:t> = {(</a:t>
            </a:r>
            <a:r>
              <a:rPr lang="en-GB" sz="3200" b="0" i="1" u="none" strike="noStrike" cap="none" baseline="0">
                <a:solidFill>
                  <a:srgbClr val="08080C"/>
                </a:solidFill>
                <a:latin typeface="Tahoma"/>
                <a:ea typeface="Tahoma"/>
                <a:cs typeface="Tahoma"/>
                <a:sym typeface="Tahoma"/>
              </a:rPr>
              <a:t>a</a:t>
            </a:r>
            <a:r>
              <a:rPr lang="en-GB" sz="3200" b="0" i="0" u="none" strike="noStrike" cap="none" baseline="0">
                <a:solidFill>
                  <a:srgbClr val="08080C"/>
                </a:solidFill>
                <a:latin typeface="Tahoma"/>
                <a:ea typeface="Tahoma"/>
                <a:cs typeface="Tahoma"/>
                <a:sym typeface="Tahoma"/>
              </a:rPr>
              <a:t>, </a:t>
            </a:r>
            <a:r>
              <a:rPr lang="en-GB" sz="3200" b="0" i="1" u="none" strike="noStrike" cap="none" baseline="0">
                <a:solidFill>
                  <a:srgbClr val="08080C"/>
                </a:solidFill>
                <a:latin typeface="Tahoma"/>
                <a:ea typeface="Tahoma"/>
                <a:cs typeface="Tahoma"/>
                <a:sym typeface="Tahoma"/>
              </a:rPr>
              <a:t>a</a:t>
            </a:r>
            <a:r>
              <a:rPr lang="en-GB" sz="3200" b="0" i="0" u="none" strike="noStrike" cap="none" baseline="0">
                <a:solidFill>
                  <a:srgbClr val="08080C"/>
                </a:solidFill>
                <a:latin typeface="Tahoma"/>
                <a:ea typeface="Tahoma"/>
                <a:cs typeface="Tahoma"/>
                <a:sym typeface="Tahoma"/>
              </a:rPr>
              <a:t>) | </a:t>
            </a:r>
            <a:r>
              <a:rPr lang="en-GB" sz="3200" b="0" i="1" u="none" strike="noStrike" cap="none" baseline="0">
                <a:solidFill>
                  <a:srgbClr val="08080C"/>
                </a:solidFill>
                <a:latin typeface="Tahoma"/>
                <a:ea typeface="Tahoma"/>
                <a:cs typeface="Tahoma"/>
                <a:sym typeface="Tahoma"/>
              </a:rPr>
              <a:t>a</a:t>
            </a:r>
            <a:r>
              <a:rPr lang="en-GB" sz="3200" b="0" i="0" u="none" strike="noStrike" cap="none" baseline="0">
                <a:solidFill>
                  <a:srgbClr val="08080C"/>
                </a:solidFill>
                <a:latin typeface="Tahoma"/>
                <a:ea typeface="Tahoma"/>
                <a:cs typeface="Tahoma"/>
                <a:sym typeface="Tahoma"/>
              </a:rPr>
              <a:t> </a:t>
            </a:r>
            <a:r>
              <a:rPr lang="en-GB" sz="3200" b="0" i="0" u="none" strike="noStrike" cap="none" baseline="0">
                <a:solidFill>
                  <a:srgbClr val="08080C"/>
                </a:solidFill>
                <a:latin typeface="Times New Roman"/>
                <a:ea typeface="Times New Roman"/>
                <a:cs typeface="Times New Roman"/>
                <a:sym typeface="Times New Roman"/>
              </a:rPr>
              <a:t>∈</a:t>
            </a:r>
            <a:r>
              <a:rPr lang="en-GB" sz="3200" b="0" i="0" u="none" strike="noStrike" cap="none" baseline="0">
                <a:solidFill>
                  <a:srgbClr val="08080C"/>
                </a:solidFill>
                <a:latin typeface="Tahoma"/>
                <a:ea typeface="Tahoma"/>
                <a:cs typeface="Tahoma"/>
                <a:sym typeface="Tahoma"/>
              </a:rPr>
              <a:t> </a:t>
            </a:r>
            <a:r>
              <a:rPr lang="en-GB" sz="3200" b="0" i="1" u="none" strike="noStrike" cap="none" baseline="0">
                <a:solidFill>
                  <a:srgbClr val="08080C"/>
                </a:solidFill>
                <a:latin typeface="Tahoma"/>
                <a:ea typeface="Tahoma"/>
                <a:cs typeface="Tahoma"/>
                <a:sym typeface="Tahoma"/>
              </a:rPr>
              <a:t>A</a:t>
            </a:r>
            <a:r>
              <a:rPr lang="en-GB" sz="3200" b="0" i="0" u="none" strike="noStrike" cap="none" baseline="0">
                <a:solidFill>
                  <a:srgbClr val="08080C"/>
                </a:solidFill>
                <a:latin typeface="Tahoma"/>
                <a:ea typeface="Tahoma"/>
                <a:cs typeface="Tahoma"/>
                <a:sym typeface="Tahoma"/>
              </a:rPr>
              <a:t>}. </a:t>
            </a:r>
          </a:p>
        </p:txBody>
      </p:sp>
    </p:spTree>
  </p:cSld>
  <p:clrMapOvr>
    <a:masterClrMapping/>
  </p:clrMapOvr>
  <p:transition spd="slow">
    <p:cu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Shape 591"/>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89</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592" name="Shape 592"/>
          <p:cNvSpPr txBox="1">
            <a:spLocks noGrp="1"/>
          </p:cNvSpPr>
          <p:nvPr>
            <p:ph type="body" idx="1"/>
          </p:nvPr>
        </p:nvSpPr>
        <p:spPr>
          <a:xfrm>
            <a:off x="838200" y="457200"/>
            <a:ext cx="7772400" cy="4057650"/>
          </a:xfrm>
          <a:prstGeom prst="rect">
            <a:avLst/>
          </a:prstGeom>
          <a:noFill/>
          <a:ln>
            <a:noFill/>
          </a:ln>
        </p:spPr>
        <p:txBody>
          <a:bodyPr lIns="91425" tIns="45700" rIns="91425" bIns="45700" anchor="t" anchorCtr="0">
            <a:noAutofit/>
          </a:bodyPr>
          <a:lstStyle/>
          <a:p>
            <a:pPr marL="342900" marR="0" lvl="0" indent="-297180" algn="just" rtl="0">
              <a:lnSpc>
                <a:spcPct val="90000"/>
              </a:lnSpc>
              <a:spcBef>
                <a:spcPts val="0"/>
              </a:spcBef>
              <a:spcAft>
                <a:spcPts val="0"/>
              </a:spcAft>
              <a:buClr>
                <a:srgbClr val="08080C"/>
              </a:buClr>
              <a:buSzPct val="100000"/>
              <a:buFont typeface="Tahoma"/>
              <a:buChar char="•"/>
            </a:pPr>
            <a:r>
              <a:rPr lang="en-GB" sz="1800" b="0" i="0" u="none" strike="noStrike" cap="none" baseline="0">
                <a:solidFill>
                  <a:srgbClr val="08080C"/>
                </a:solidFill>
                <a:latin typeface="Tahoma"/>
                <a:ea typeface="Tahoma"/>
                <a:cs typeface="Tahoma"/>
                <a:sym typeface="Tahoma"/>
              </a:rPr>
              <a:t>Contoh: </a:t>
            </a:r>
            <a:r>
              <a:rPr lang="en-GB" sz="1800" b="0" i="1" u="none" strike="noStrike" cap="none" baseline="0">
                <a:solidFill>
                  <a:srgbClr val="08080C"/>
                </a:solidFill>
                <a:latin typeface="Tahoma"/>
                <a:ea typeface="Tahoma"/>
                <a:cs typeface="Tahoma"/>
                <a:sym typeface="Tahoma"/>
              </a:rPr>
              <a:t>R</a:t>
            </a:r>
            <a:r>
              <a:rPr lang="en-GB" sz="1800" b="0" i="0" u="none" strike="noStrike" cap="none" baseline="0">
                <a:solidFill>
                  <a:srgbClr val="08080C"/>
                </a:solidFill>
                <a:latin typeface="Tahoma"/>
                <a:ea typeface="Tahoma"/>
                <a:cs typeface="Tahoma"/>
                <a:sym typeface="Tahoma"/>
              </a:rPr>
              <a:t> = {(1, 1), (1, 3), (2, 3), (3, 2)} adalah relasi pada </a:t>
            </a:r>
            <a:r>
              <a:rPr lang="en-GB" sz="1800" b="0" i="1" u="none" strike="noStrike" cap="none" baseline="0">
                <a:solidFill>
                  <a:srgbClr val="08080C"/>
                </a:solidFill>
                <a:latin typeface="Tahoma"/>
                <a:ea typeface="Tahoma"/>
                <a:cs typeface="Tahoma"/>
                <a:sym typeface="Tahoma"/>
              </a:rPr>
              <a:t>A</a:t>
            </a:r>
            <a:r>
              <a:rPr lang="en-GB" sz="1800" b="0" i="0" u="none" strike="noStrike" cap="none" baseline="0">
                <a:solidFill>
                  <a:srgbClr val="08080C"/>
                </a:solidFill>
                <a:latin typeface="Tahoma"/>
                <a:ea typeface="Tahoma"/>
                <a:cs typeface="Tahoma"/>
                <a:sym typeface="Tahoma"/>
              </a:rPr>
              <a:t> = {1, 2, 3}</a:t>
            </a:r>
          </a:p>
          <a:p>
            <a:pPr marL="342900" marR="0" lvl="0" indent="-342900" algn="just" rtl="0">
              <a:lnSpc>
                <a:spcPct val="90000"/>
              </a:lnSpc>
              <a:spcBef>
                <a:spcPts val="560"/>
              </a:spcBef>
              <a:spcAft>
                <a:spcPts val="0"/>
              </a:spcAft>
              <a:buClr>
                <a:schemeClr val="dk1"/>
              </a:buClr>
              <a:buFont typeface="Tahoma"/>
              <a:buNone/>
            </a:pPr>
            <a:endParaRPr sz="1800" b="0" i="0" u="none" strike="noStrike" cap="none" baseline="0">
              <a:solidFill>
                <a:srgbClr val="08080C"/>
              </a:solidFill>
              <a:latin typeface="Tahoma"/>
              <a:ea typeface="Tahoma"/>
              <a:cs typeface="Tahoma"/>
              <a:sym typeface="Tahoma"/>
            </a:endParaRPr>
          </a:p>
          <a:p>
            <a:pPr marL="342900" marR="0" lvl="0" indent="-342900" algn="just" rtl="0">
              <a:lnSpc>
                <a:spcPct val="90000"/>
              </a:lnSpc>
              <a:spcBef>
                <a:spcPts val="560"/>
              </a:spcBef>
              <a:spcAft>
                <a:spcPts val="0"/>
              </a:spcAft>
              <a:buClr>
                <a:srgbClr val="08080C"/>
              </a:buClr>
              <a:buSzPct val="25000"/>
              <a:buFont typeface="Tahoma"/>
              <a:buNone/>
            </a:pPr>
            <a:r>
              <a:rPr lang="en-GB" sz="1800" b="0" i="0" u="none" strike="noStrike" cap="none" baseline="0">
                <a:solidFill>
                  <a:srgbClr val="08080C"/>
                </a:solidFill>
                <a:latin typeface="Tahoma"/>
                <a:ea typeface="Tahoma"/>
                <a:cs typeface="Tahoma"/>
                <a:sym typeface="Tahoma"/>
              </a:rPr>
              <a:t>	maka  </a:t>
            </a:r>
            <a:r>
              <a:rPr lang="en-GB" sz="1800" b="0" i="0" u="none" strike="noStrike" cap="none" baseline="0">
                <a:solidFill>
                  <a:srgbClr val="08080C"/>
                </a:solidFill>
                <a:latin typeface="Times New Roman"/>
                <a:ea typeface="Times New Roman"/>
                <a:cs typeface="Times New Roman"/>
                <a:sym typeface="Times New Roman"/>
              </a:rPr>
              <a:t>Δ</a:t>
            </a:r>
            <a:r>
              <a:rPr lang="en-GB" sz="1800" b="0" i="0" u="none" strike="noStrike" cap="none" baseline="0">
                <a:solidFill>
                  <a:srgbClr val="08080C"/>
                </a:solidFill>
                <a:latin typeface="Tahoma"/>
                <a:ea typeface="Tahoma"/>
                <a:cs typeface="Tahoma"/>
                <a:sym typeface="Tahoma"/>
              </a:rPr>
              <a:t> = {(1, 1), (2, 2), (3, 3)}, </a:t>
            </a:r>
          </a:p>
          <a:p>
            <a:pPr marL="342900" marR="0" lvl="0" indent="-342900" algn="just" rtl="0">
              <a:lnSpc>
                <a:spcPct val="90000"/>
              </a:lnSpc>
              <a:spcBef>
                <a:spcPts val="560"/>
              </a:spcBef>
              <a:spcAft>
                <a:spcPts val="0"/>
              </a:spcAft>
              <a:buClr>
                <a:srgbClr val="08080C"/>
              </a:buClr>
              <a:buSzPct val="25000"/>
              <a:buFont typeface="Tahoma"/>
              <a:buNone/>
            </a:pPr>
            <a:r>
              <a:rPr lang="en-GB" sz="1800" b="0" i="0" u="none" strike="noStrike" cap="none" baseline="0">
                <a:solidFill>
                  <a:srgbClr val="08080C"/>
                </a:solidFill>
                <a:latin typeface="Tahoma"/>
                <a:ea typeface="Tahoma"/>
                <a:cs typeface="Tahoma"/>
                <a:sym typeface="Tahoma"/>
              </a:rPr>
              <a:t>	</a:t>
            </a:r>
          </a:p>
          <a:p>
            <a:pPr marL="342900" marR="0" lvl="0" indent="-342900" algn="just" rtl="0">
              <a:lnSpc>
                <a:spcPct val="90000"/>
              </a:lnSpc>
              <a:spcBef>
                <a:spcPts val="560"/>
              </a:spcBef>
              <a:spcAft>
                <a:spcPts val="0"/>
              </a:spcAft>
              <a:buClr>
                <a:srgbClr val="08080C"/>
              </a:buClr>
              <a:buSzPct val="25000"/>
              <a:buFont typeface="Tahoma"/>
              <a:buNone/>
            </a:pPr>
            <a:r>
              <a:rPr lang="en-GB" sz="1800" b="0" i="0" u="none" strike="noStrike" cap="none" baseline="0">
                <a:solidFill>
                  <a:srgbClr val="08080C"/>
                </a:solidFill>
                <a:latin typeface="Tahoma"/>
                <a:ea typeface="Tahoma"/>
                <a:cs typeface="Tahoma"/>
                <a:sym typeface="Tahoma"/>
              </a:rPr>
              <a:t>	sehingga klosur refleksif dari </a:t>
            </a:r>
            <a:r>
              <a:rPr lang="en-GB" sz="1800" b="0" i="1" u="none" strike="noStrike" cap="none" baseline="0">
                <a:solidFill>
                  <a:srgbClr val="08080C"/>
                </a:solidFill>
                <a:latin typeface="Tahoma"/>
                <a:ea typeface="Tahoma"/>
                <a:cs typeface="Tahoma"/>
                <a:sym typeface="Tahoma"/>
              </a:rPr>
              <a:t>R</a:t>
            </a:r>
            <a:r>
              <a:rPr lang="en-GB" sz="1800" b="0" i="0" u="none" strike="noStrike" cap="none" baseline="0">
                <a:solidFill>
                  <a:srgbClr val="08080C"/>
                </a:solidFill>
                <a:latin typeface="Tahoma"/>
                <a:ea typeface="Tahoma"/>
                <a:cs typeface="Tahoma"/>
                <a:sym typeface="Tahoma"/>
              </a:rPr>
              <a:t> adalah</a:t>
            </a:r>
          </a:p>
          <a:p>
            <a:pPr marL="342900" marR="0" lvl="0" indent="-342900" algn="just" rtl="0">
              <a:lnSpc>
                <a:spcPct val="90000"/>
              </a:lnSpc>
              <a:spcBef>
                <a:spcPts val="560"/>
              </a:spcBef>
              <a:spcAft>
                <a:spcPts val="0"/>
              </a:spcAft>
              <a:buClr>
                <a:srgbClr val="08080C"/>
              </a:buClr>
              <a:buSzPct val="25000"/>
              <a:buFont typeface="Tahoma"/>
              <a:buNone/>
            </a:pPr>
            <a:r>
              <a:rPr lang="en-GB" sz="1800" b="0" i="0" u="none" strike="noStrike" cap="none" baseline="0">
                <a:solidFill>
                  <a:srgbClr val="08080C"/>
                </a:solidFill>
                <a:latin typeface="Tahoma"/>
                <a:ea typeface="Tahoma"/>
                <a:cs typeface="Tahoma"/>
                <a:sym typeface="Tahoma"/>
              </a:rPr>
              <a:t> </a:t>
            </a:r>
          </a:p>
          <a:p>
            <a:pPr marL="342900" marR="0" lvl="0" indent="-342900" algn="just" rtl="0">
              <a:lnSpc>
                <a:spcPct val="90000"/>
              </a:lnSpc>
              <a:spcBef>
                <a:spcPts val="560"/>
              </a:spcBef>
              <a:spcAft>
                <a:spcPts val="0"/>
              </a:spcAft>
              <a:buClr>
                <a:srgbClr val="08080C"/>
              </a:buClr>
              <a:buSzPct val="25000"/>
              <a:buFont typeface="Tahoma"/>
              <a:buNone/>
            </a:pPr>
            <a:r>
              <a:rPr lang="en-GB" sz="1800" b="0" i="1" u="none" strike="noStrike" cap="none" baseline="0">
                <a:solidFill>
                  <a:srgbClr val="08080C"/>
                </a:solidFill>
                <a:latin typeface="Tahoma"/>
                <a:ea typeface="Tahoma"/>
                <a:cs typeface="Tahoma"/>
                <a:sym typeface="Tahoma"/>
              </a:rPr>
              <a:t>R</a:t>
            </a:r>
            <a:r>
              <a:rPr lang="en-GB" sz="1800" b="0" i="0" u="none" strike="noStrike" cap="none" baseline="0">
                <a:solidFill>
                  <a:srgbClr val="08080C"/>
                </a:solidFill>
                <a:latin typeface="Tahoma"/>
                <a:ea typeface="Tahoma"/>
                <a:cs typeface="Tahoma"/>
                <a:sym typeface="Tahoma"/>
              </a:rPr>
              <a:t> </a:t>
            </a:r>
            <a:r>
              <a:rPr lang="en-GB" sz="1800" b="0" i="0" u="none" strike="noStrike" cap="none" baseline="0">
                <a:solidFill>
                  <a:srgbClr val="08080C"/>
                </a:solidFill>
                <a:latin typeface="Times New Roman"/>
                <a:ea typeface="Times New Roman"/>
                <a:cs typeface="Times New Roman"/>
                <a:sym typeface="Times New Roman"/>
              </a:rPr>
              <a:t>∪</a:t>
            </a:r>
            <a:r>
              <a:rPr lang="en-GB" sz="1800" b="0" i="0" u="none" strike="noStrike" cap="none" baseline="0">
                <a:solidFill>
                  <a:srgbClr val="08080C"/>
                </a:solidFill>
                <a:latin typeface="Tahoma"/>
                <a:ea typeface="Tahoma"/>
                <a:cs typeface="Tahoma"/>
                <a:sym typeface="Tahoma"/>
              </a:rPr>
              <a:t> </a:t>
            </a:r>
            <a:r>
              <a:rPr lang="en-GB" sz="1800" b="0" i="0" u="none" strike="noStrike" cap="none" baseline="0">
                <a:solidFill>
                  <a:srgbClr val="08080C"/>
                </a:solidFill>
                <a:latin typeface="Times New Roman"/>
                <a:ea typeface="Times New Roman"/>
                <a:cs typeface="Times New Roman"/>
                <a:sym typeface="Times New Roman"/>
              </a:rPr>
              <a:t>Δ</a:t>
            </a:r>
            <a:r>
              <a:rPr lang="en-GB" sz="1800" b="0" i="0" u="none" strike="noStrike" cap="none" baseline="0">
                <a:solidFill>
                  <a:srgbClr val="08080C"/>
                </a:solidFill>
                <a:latin typeface="Tahoma"/>
                <a:ea typeface="Tahoma"/>
                <a:cs typeface="Tahoma"/>
                <a:sym typeface="Tahoma"/>
              </a:rPr>
              <a:t> = {(1, 1), (1, 3), (2, 3), (3, 2)} </a:t>
            </a:r>
            <a:r>
              <a:rPr lang="en-GB" sz="1800" b="0" i="0" u="none" strike="noStrike" cap="none" baseline="0">
                <a:solidFill>
                  <a:srgbClr val="08080C"/>
                </a:solidFill>
                <a:latin typeface="Times New Roman"/>
                <a:ea typeface="Times New Roman"/>
                <a:cs typeface="Times New Roman"/>
                <a:sym typeface="Times New Roman"/>
              </a:rPr>
              <a:t>∪</a:t>
            </a:r>
            <a:r>
              <a:rPr lang="en-GB" sz="1800" b="0" i="0" u="none" strike="noStrike" cap="none" baseline="0">
                <a:solidFill>
                  <a:srgbClr val="08080C"/>
                </a:solidFill>
                <a:latin typeface="Tahoma"/>
                <a:ea typeface="Tahoma"/>
                <a:cs typeface="Tahoma"/>
                <a:sym typeface="Tahoma"/>
              </a:rPr>
              <a:t> </a:t>
            </a:r>
          </a:p>
          <a:p>
            <a:pPr marL="342900" marR="0" lvl="0" indent="-342900" algn="just" rtl="0">
              <a:lnSpc>
                <a:spcPct val="90000"/>
              </a:lnSpc>
              <a:spcBef>
                <a:spcPts val="560"/>
              </a:spcBef>
              <a:spcAft>
                <a:spcPts val="0"/>
              </a:spcAft>
              <a:buClr>
                <a:srgbClr val="08080C"/>
              </a:buClr>
              <a:buSzPct val="25000"/>
              <a:buFont typeface="Tahoma"/>
              <a:buNone/>
            </a:pPr>
            <a:r>
              <a:rPr lang="en-GB" sz="1800" b="0" i="0" u="none" strike="noStrike" cap="none" baseline="0">
                <a:solidFill>
                  <a:srgbClr val="08080C"/>
                </a:solidFill>
                <a:latin typeface="Tahoma"/>
                <a:ea typeface="Tahoma"/>
                <a:cs typeface="Tahoma"/>
                <a:sym typeface="Tahoma"/>
              </a:rPr>
              <a:t>		     {(1, 1), (2, 2), (3, 3)} </a:t>
            </a:r>
          </a:p>
          <a:p>
            <a:pPr marL="342900" marR="0" lvl="0" indent="-342900" algn="just" rtl="0">
              <a:lnSpc>
                <a:spcPct val="90000"/>
              </a:lnSpc>
              <a:spcBef>
                <a:spcPts val="560"/>
              </a:spcBef>
              <a:spcAft>
                <a:spcPts val="0"/>
              </a:spcAft>
              <a:buClr>
                <a:srgbClr val="08080C"/>
              </a:buClr>
              <a:buSzPct val="25000"/>
              <a:buFont typeface="Tahoma"/>
              <a:buNone/>
            </a:pPr>
            <a:r>
              <a:rPr lang="en-GB" sz="1800" b="0" i="0" u="none" strike="noStrike" cap="none" baseline="0">
                <a:solidFill>
                  <a:srgbClr val="08080C"/>
                </a:solidFill>
                <a:latin typeface="Tahoma"/>
                <a:ea typeface="Tahoma"/>
                <a:cs typeface="Tahoma"/>
                <a:sym typeface="Tahoma"/>
              </a:rPr>
              <a:t>   	       =  {(1, 1), (1, 3), (2, 2), (2, 3), (3, 2),</a:t>
            </a:r>
          </a:p>
          <a:p>
            <a:pPr marL="342900" marR="0" lvl="0" indent="-342900" algn="just" rtl="0">
              <a:lnSpc>
                <a:spcPct val="90000"/>
              </a:lnSpc>
              <a:spcBef>
                <a:spcPts val="560"/>
              </a:spcBef>
              <a:spcAft>
                <a:spcPts val="0"/>
              </a:spcAft>
              <a:buClr>
                <a:srgbClr val="08080C"/>
              </a:buClr>
              <a:buSzPct val="25000"/>
              <a:buFont typeface="Tahoma"/>
              <a:buNone/>
            </a:pPr>
            <a:r>
              <a:rPr lang="en-GB" sz="1800" b="0" i="0" u="none" strike="noStrike" cap="none" baseline="0">
                <a:solidFill>
                  <a:srgbClr val="08080C"/>
                </a:solidFill>
                <a:latin typeface="Tahoma"/>
                <a:ea typeface="Tahoma"/>
                <a:cs typeface="Tahoma"/>
                <a:sym typeface="Tahoma"/>
              </a:rPr>
              <a:t>		      (3, 3)}</a:t>
            </a:r>
          </a:p>
          <a:p>
            <a:pPr marL="342900" marR="0" lvl="0" indent="-182880" algn="l" rtl="0">
              <a:spcBef>
                <a:spcPts val="560"/>
              </a:spcBef>
              <a:spcAft>
                <a:spcPts val="0"/>
              </a:spcAft>
              <a:buClr>
                <a:schemeClr val="dk1"/>
              </a:buClr>
              <a:buFont typeface="Tahoma"/>
              <a:buNone/>
            </a:pPr>
            <a:endParaRPr sz="1800" b="0" i="0" u="none" strike="noStrike" cap="none" baseline="0">
              <a:solidFill>
                <a:srgbClr val="08080C"/>
              </a:solidFill>
              <a:latin typeface="Tahoma"/>
              <a:ea typeface="Tahoma"/>
              <a:cs typeface="Tahoma"/>
              <a:sym typeface="Tahoma"/>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9</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108" name="Shape 108"/>
          <p:cNvPicPr preferRelativeResize="0"/>
          <p:nvPr/>
        </p:nvPicPr>
        <p:blipFill rotWithShape="1">
          <a:blip r:embed="rId3">
            <a:alphaModFix/>
          </a:blip>
          <a:srcRect/>
          <a:stretch/>
        </p:blipFill>
        <p:spPr>
          <a:xfrm>
            <a:off x="838200" y="628650"/>
            <a:ext cx="7924799" cy="2662237"/>
          </a:xfrm>
          <a:prstGeom prst="rect">
            <a:avLst/>
          </a:prstGeom>
          <a:noFill/>
          <a:ln>
            <a:noFill/>
          </a:ln>
        </p:spPr>
      </p:pic>
    </p:spTree>
  </p:cSld>
  <p:clrMapOvr>
    <a:masterClrMapping/>
  </p:clrMapOvr>
  <p:transition spd="slow">
    <p:cut/>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Shape 597"/>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90</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598" name="Shape 598"/>
          <p:cNvSpPr txBox="1">
            <a:spLocks noGrp="1"/>
          </p:cNvSpPr>
          <p:nvPr>
            <p:ph type="body" idx="1"/>
          </p:nvPr>
        </p:nvSpPr>
        <p:spPr>
          <a:xfrm>
            <a:off x="838200" y="342900"/>
            <a:ext cx="7772400" cy="4171950"/>
          </a:xfrm>
          <a:prstGeom prst="rect">
            <a:avLst/>
          </a:prstGeom>
          <a:noFill/>
          <a:ln>
            <a:noFill/>
          </a:ln>
        </p:spPr>
        <p:txBody>
          <a:bodyPr lIns="91425" tIns="45700" rIns="91425" bIns="45700" anchor="t" anchorCtr="0">
            <a:noAutofit/>
          </a:bodyPr>
          <a:lstStyle/>
          <a:p>
            <a:pPr marL="342900" marR="0" lvl="0" indent="-312420" algn="just" rtl="0">
              <a:lnSpc>
                <a:spcPct val="100000"/>
              </a:lnSpc>
              <a:spcBef>
                <a:spcPts val="0"/>
              </a:spcBef>
              <a:spcAft>
                <a:spcPts val="0"/>
              </a:spcAft>
              <a:buClr>
                <a:srgbClr val="08080C"/>
              </a:buClr>
              <a:buSzPct val="100000"/>
              <a:buFont typeface="Tahoma"/>
              <a:buChar char="•"/>
            </a:pPr>
            <a:r>
              <a:rPr lang="en-GB" sz="2400" b="1" i="0" u="none" strike="noStrike" cap="none" baseline="0">
                <a:solidFill>
                  <a:srgbClr val="08080C"/>
                </a:solidFill>
                <a:latin typeface="Tahoma"/>
                <a:ea typeface="Tahoma"/>
                <a:cs typeface="Tahoma"/>
                <a:sym typeface="Tahoma"/>
              </a:rPr>
              <a:t>Contoh: </a:t>
            </a:r>
            <a:r>
              <a:rPr lang="en-GB" sz="2400" b="0" i="0" u="none" strike="noStrike" cap="none" baseline="0">
                <a:solidFill>
                  <a:srgbClr val="08080C"/>
                </a:solidFill>
                <a:latin typeface="Tahoma"/>
                <a:ea typeface="Tahoma"/>
                <a:cs typeface="Tahoma"/>
                <a:sym typeface="Tahoma"/>
              </a:rPr>
              <a:t>Misalkan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adalah relasi </a:t>
            </a:r>
          </a:p>
          <a:p>
            <a:pPr marL="342900" marR="0" lvl="0" indent="-342900" algn="just" rtl="0">
              <a:lnSpc>
                <a:spcPct val="100000"/>
              </a:lnSpc>
              <a:spcBef>
                <a:spcPts val="64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b</a:t>
            </a:r>
            <a:r>
              <a:rPr lang="en-GB" sz="2400" b="0" i="0" u="none" strike="noStrike" cap="none" baseline="0">
                <a:solidFill>
                  <a:srgbClr val="08080C"/>
                </a:solidFill>
                <a:latin typeface="Tahoma"/>
                <a:ea typeface="Tahoma"/>
                <a:cs typeface="Tahoma"/>
                <a:sym typeface="Tahoma"/>
              </a:rPr>
              <a:t>) |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a:t>
            </a:r>
            <a:r>
              <a:rPr lang="en-GB" sz="2400" b="0" i="0" u="none" strike="noStrike" cap="none" baseline="0">
                <a:solidFill>
                  <a:srgbClr val="08080C"/>
                </a:solidFill>
                <a:latin typeface="Times New Roman"/>
                <a:ea typeface="Times New Roman"/>
                <a:cs typeface="Times New Roman"/>
                <a:sym typeface="Times New Roman"/>
              </a:rPr>
              <a:t>≠</a:t>
            </a: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b</a:t>
            </a:r>
            <a:r>
              <a:rPr lang="en-GB" sz="2400" b="0" i="0" u="none" strike="noStrike" cap="none" baseline="0">
                <a:solidFill>
                  <a:srgbClr val="08080C"/>
                </a:solidFill>
                <a:latin typeface="Tahoma"/>
                <a:ea typeface="Tahoma"/>
                <a:cs typeface="Tahoma"/>
                <a:sym typeface="Tahoma"/>
              </a:rPr>
              <a:t>} </a:t>
            </a:r>
          </a:p>
          <a:p>
            <a:pPr marL="342900" marR="0" lvl="0" indent="-342900" algn="just" rtl="0">
              <a:lnSpc>
                <a:spcPct val="100000"/>
              </a:lnSpc>
              <a:spcBef>
                <a:spcPts val="64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	pada himpunan bilangan bulat. </a:t>
            </a:r>
          </a:p>
          <a:p>
            <a:pPr marL="342900" marR="0" lvl="0" indent="-342900" algn="just" rtl="0">
              <a:lnSpc>
                <a:spcPct val="100000"/>
              </a:lnSpc>
              <a:spcBef>
                <a:spcPts val="64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	Klosur refleksif dari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adalah</a:t>
            </a:r>
          </a:p>
          <a:p>
            <a:pPr marL="342900" marR="0" lvl="0" indent="-342900" algn="just" rtl="0">
              <a:lnSpc>
                <a:spcPct val="100000"/>
              </a:lnSpc>
              <a:spcBef>
                <a:spcPts val="64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 </a:t>
            </a:r>
          </a:p>
          <a:p>
            <a:pPr marL="342900" marR="0" lvl="0" indent="-342900" algn="just" rtl="0">
              <a:lnSpc>
                <a:spcPct val="100000"/>
              </a:lnSpc>
              <a:spcBef>
                <a:spcPts val="640"/>
              </a:spcBef>
              <a:spcAft>
                <a:spcPts val="0"/>
              </a:spcAft>
              <a:buClr>
                <a:srgbClr val="08080C"/>
              </a:buClr>
              <a:buSzPct val="25000"/>
              <a:buFont typeface="Tahoma"/>
              <a:buNone/>
            </a:pP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a:t>
            </a:r>
            <a:r>
              <a:rPr lang="en-GB" sz="2400" b="0" i="0" u="none" strike="noStrike" cap="none" baseline="0">
                <a:solidFill>
                  <a:srgbClr val="08080C"/>
                </a:solidFill>
                <a:latin typeface="Times New Roman"/>
                <a:ea typeface="Times New Roman"/>
                <a:cs typeface="Times New Roman"/>
                <a:sym typeface="Times New Roman"/>
              </a:rPr>
              <a:t>∪</a:t>
            </a:r>
            <a:r>
              <a:rPr lang="en-GB" sz="2400" b="0" i="0" u="none" strike="noStrike" cap="none" baseline="0">
                <a:solidFill>
                  <a:srgbClr val="08080C"/>
                </a:solidFill>
                <a:latin typeface="Tahoma"/>
                <a:ea typeface="Tahoma"/>
                <a:cs typeface="Tahoma"/>
                <a:sym typeface="Tahoma"/>
              </a:rPr>
              <a:t> </a:t>
            </a:r>
            <a:r>
              <a:rPr lang="en-GB" sz="2400" b="0" i="0" u="none" strike="noStrike" cap="none" baseline="0">
                <a:solidFill>
                  <a:srgbClr val="08080C"/>
                </a:solidFill>
                <a:latin typeface="Times New Roman"/>
                <a:ea typeface="Times New Roman"/>
                <a:cs typeface="Times New Roman"/>
                <a:sym typeface="Times New Roman"/>
              </a:rPr>
              <a:t>Δ</a:t>
            </a:r>
            <a:r>
              <a:rPr lang="en-GB" sz="2400" b="0" i="0" u="none" strike="noStrike" cap="none" baseline="0">
                <a:solidFill>
                  <a:srgbClr val="08080C"/>
                </a:solidFill>
                <a:latin typeface="Tahoma"/>
                <a:ea typeface="Tahoma"/>
                <a:cs typeface="Tahoma"/>
                <a:sym typeface="Tahoma"/>
              </a:rPr>
              <a:t> =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b</a:t>
            </a:r>
            <a:r>
              <a:rPr lang="en-GB" sz="2400" b="0" i="0" u="none" strike="noStrike" cap="none" baseline="0">
                <a:solidFill>
                  <a:srgbClr val="08080C"/>
                </a:solidFill>
                <a:latin typeface="Tahoma"/>
                <a:ea typeface="Tahoma"/>
                <a:cs typeface="Tahoma"/>
                <a:sym typeface="Tahoma"/>
              </a:rPr>
              <a:t>) |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a:t>
            </a:r>
            <a:r>
              <a:rPr lang="en-GB" sz="2400" b="0" i="0" u="none" strike="noStrike" cap="none" baseline="0">
                <a:solidFill>
                  <a:srgbClr val="08080C"/>
                </a:solidFill>
                <a:latin typeface="Times New Roman"/>
                <a:ea typeface="Times New Roman"/>
                <a:cs typeface="Times New Roman"/>
                <a:sym typeface="Times New Roman"/>
              </a:rPr>
              <a:t>≠</a:t>
            </a: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b</a:t>
            </a:r>
            <a:r>
              <a:rPr lang="en-GB" sz="2400" b="0" i="0" u="none" strike="noStrike" cap="none" baseline="0">
                <a:solidFill>
                  <a:srgbClr val="08080C"/>
                </a:solidFill>
                <a:latin typeface="Tahoma"/>
                <a:ea typeface="Tahoma"/>
                <a:cs typeface="Tahoma"/>
                <a:sym typeface="Tahoma"/>
              </a:rPr>
              <a:t>} </a:t>
            </a:r>
            <a:r>
              <a:rPr lang="en-GB" sz="2400" b="0" i="0" u="none" strike="noStrike" cap="none" baseline="0">
                <a:solidFill>
                  <a:srgbClr val="08080C"/>
                </a:solidFill>
                <a:latin typeface="Times New Roman"/>
                <a:ea typeface="Times New Roman"/>
                <a:cs typeface="Times New Roman"/>
                <a:sym typeface="Times New Roman"/>
              </a:rPr>
              <a:t>∪</a:t>
            </a:r>
            <a:r>
              <a:rPr lang="en-GB" sz="2400" b="0" i="0" u="none" strike="noStrike" cap="none" baseline="0">
                <a:solidFill>
                  <a:srgbClr val="08080C"/>
                </a:solidFill>
                <a:latin typeface="Tahoma"/>
                <a:ea typeface="Tahoma"/>
                <a:cs typeface="Tahoma"/>
                <a:sym typeface="Tahoma"/>
              </a:rPr>
              <a:t> </a:t>
            </a:r>
          </a:p>
          <a:p>
            <a:pPr marL="342900" marR="0" lvl="0" indent="-342900" algn="just" rtl="0">
              <a:lnSpc>
                <a:spcPct val="100000"/>
              </a:lnSpc>
              <a:spcBef>
                <a:spcPts val="64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a:t>
            </a:r>
            <a:r>
              <a:rPr lang="en-GB" sz="2400" b="0" i="0" u="none" strike="noStrike" cap="none" baseline="0">
                <a:solidFill>
                  <a:srgbClr val="08080C"/>
                </a:solidFill>
                <a:latin typeface="Times New Roman"/>
                <a:ea typeface="Times New Roman"/>
                <a:cs typeface="Times New Roman"/>
                <a:sym typeface="Times New Roman"/>
              </a:rPr>
              <a:t>∈</a:t>
            </a:r>
            <a:r>
              <a:rPr lang="en-GB" sz="2400" b="0" i="0" u="none" strike="noStrike" cap="none" baseline="0">
                <a:solidFill>
                  <a:srgbClr val="08080C"/>
                </a:solidFill>
                <a:latin typeface="Tahoma"/>
                <a:ea typeface="Tahoma"/>
                <a:cs typeface="Tahoma"/>
                <a:sym typeface="Tahoma"/>
              </a:rPr>
              <a:t> </a:t>
            </a:r>
            <a:r>
              <a:rPr lang="en-GB" sz="2400" b="1" i="0" u="none" strike="noStrike" cap="none" baseline="0">
                <a:solidFill>
                  <a:srgbClr val="08080C"/>
                </a:solidFill>
                <a:latin typeface="Tahoma"/>
                <a:ea typeface="Tahoma"/>
                <a:cs typeface="Tahoma"/>
                <a:sym typeface="Tahoma"/>
              </a:rPr>
              <a:t>Z</a:t>
            </a:r>
            <a:r>
              <a:rPr lang="en-GB" sz="2400" b="0" i="0" u="none" strike="noStrike" cap="none" baseline="0">
                <a:solidFill>
                  <a:srgbClr val="08080C"/>
                </a:solidFill>
                <a:latin typeface="Tahoma"/>
                <a:ea typeface="Tahoma"/>
                <a:cs typeface="Tahoma"/>
                <a:sym typeface="Tahoma"/>
              </a:rPr>
              <a:t>} </a:t>
            </a:r>
          </a:p>
          <a:p>
            <a:pPr marL="342900" marR="0" lvl="0" indent="-342900" algn="just" rtl="0">
              <a:lnSpc>
                <a:spcPct val="100000"/>
              </a:lnSpc>
              <a:spcBef>
                <a:spcPts val="64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		  =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b</a:t>
            </a:r>
            <a:r>
              <a:rPr lang="en-GB" sz="2400" b="0" i="0" u="none" strike="noStrike" cap="none" baseline="0">
                <a:solidFill>
                  <a:srgbClr val="08080C"/>
                </a:solidFill>
                <a:latin typeface="Tahoma"/>
                <a:ea typeface="Tahoma"/>
                <a:cs typeface="Tahoma"/>
                <a:sym typeface="Tahoma"/>
              </a:rPr>
              <a:t>) |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b</a:t>
            </a:r>
            <a:r>
              <a:rPr lang="en-GB" sz="2400" b="0" i="0" u="none" strike="noStrike" cap="none" baseline="0">
                <a:solidFill>
                  <a:srgbClr val="08080C"/>
                </a:solidFill>
                <a:latin typeface="Tahoma"/>
                <a:ea typeface="Tahoma"/>
                <a:cs typeface="Tahoma"/>
                <a:sym typeface="Tahoma"/>
              </a:rPr>
              <a:t> </a:t>
            </a:r>
            <a:r>
              <a:rPr lang="en-GB" sz="2400" b="0" i="0" u="none" strike="noStrike" cap="none" baseline="0">
                <a:solidFill>
                  <a:srgbClr val="08080C"/>
                </a:solidFill>
                <a:latin typeface="Times New Roman"/>
                <a:ea typeface="Times New Roman"/>
                <a:cs typeface="Times New Roman"/>
                <a:sym typeface="Times New Roman"/>
              </a:rPr>
              <a:t>∈</a:t>
            </a:r>
            <a:r>
              <a:rPr lang="en-GB" sz="2400" b="0" i="0" u="none" strike="noStrike" cap="none" baseline="0">
                <a:solidFill>
                  <a:srgbClr val="08080C"/>
                </a:solidFill>
                <a:latin typeface="Tahoma"/>
                <a:ea typeface="Tahoma"/>
                <a:cs typeface="Tahoma"/>
                <a:sym typeface="Tahoma"/>
              </a:rPr>
              <a:t> </a:t>
            </a:r>
            <a:r>
              <a:rPr lang="en-GB" sz="2400" b="1" i="0" u="none" strike="noStrike" cap="none" baseline="0">
                <a:solidFill>
                  <a:srgbClr val="08080C"/>
                </a:solidFill>
                <a:latin typeface="Tahoma"/>
                <a:ea typeface="Tahoma"/>
                <a:cs typeface="Tahoma"/>
                <a:sym typeface="Tahoma"/>
              </a:rPr>
              <a:t>Z</a:t>
            </a:r>
            <a:r>
              <a:rPr lang="en-GB" sz="2400" b="0" i="0" u="none" strike="noStrike" cap="none" baseline="0">
                <a:solidFill>
                  <a:srgbClr val="08080C"/>
                </a:solidFill>
                <a:latin typeface="Tahoma"/>
                <a:ea typeface="Tahoma"/>
                <a:cs typeface="Tahoma"/>
                <a:sym typeface="Tahoma"/>
              </a:rPr>
              <a:t>}</a:t>
            </a:r>
          </a:p>
        </p:txBody>
      </p:sp>
    </p:spTree>
  </p:cSld>
  <p:clrMapOvr>
    <a:masterClrMapping/>
  </p:clrMapOvr>
  <p:transition spd="slow">
    <p:cu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91</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604" name="Shape 604"/>
          <p:cNvSpPr txBox="1">
            <a:spLocks noGrp="1"/>
          </p:cNvSpPr>
          <p:nvPr>
            <p:ph type="title"/>
          </p:nvPr>
        </p:nvSpPr>
        <p:spPr>
          <a:xfrm>
            <a:off x="685800" y="576262"/>
            <a:ext cx="7772400" cy="566737"/>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GB" sz="4400" b="0" i="0" u="none" strike="noStrike" cap="none" baseline="0">
                <a:solidFill>
                  <a:schemeClr val="dk2"/>
                </a:solidFill>
                <a:latin typeface="Tahoma"/>
                <a:ea typeface="Tahoma"/>
                <a:cs typeface="Tahoma"/>
                <a:sym typeface="Tahoma"/>
              </a:rPr>
              <a:t>Klosur setangkup</a:t>
            </a:r>
          </a:p>
        </p:txBody>
      </p:sp>
      <p:sp>
        <p:nvSpPr>
          <p:cNvPr id="605" name="Shape 605"/>
          <p:cNvSpPr txBox="1">
            <a:spLocks noGrp="1"/>
          </p:cNvSpPr>
          <p:nvPr>
            <p:ph type="body" idx="1"/>
          </p:nvPr>
        </p:nvSpPr>
        <p:spPr>
          <a:xfrm>
            <a:off x="685800" y="1485900"/>
            <a:ext cx="7772400" cy="3086099"/>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8080C"/>
              </a:buClr>
              <a:buSzPct val="90000"/>
              <a:buFont typeface="Tahoma"/>
              <a:buChar char="•"/>
            </a:pPr>
            <a:r>
              <a:rPr lang="en-GB" sz="3200" b="0" i="0" u="none" strike="noStrike" cap="none" baseline="0">
                <a:solidFill>
                  <a:srgbClr val="08080C"/>
                </a:solidFill>
                <a:latin typeface="Tahoma"/>
                <a:ea typeface="Tahoma"/>
                <a:cs typeface="Tahoma"/>
                <a:sym typeface="Tahoma"/>
              </a:rPr>
              <a:t>Misalkan </a:t>
            </a:r>
            <a:r>
              <a:rPr lang="en-GB" sz="3200" b="0" i="1" u="none" strike="noStrike" cap="none" baseline="0">
                <a:solidFill>
                  <a:srgbClr val="08080C"/>
                </a:solidFill>
                <a:latin typeface="Tahoma"/>
                <a:ea typeface="Tahoma"/>
                <a:cs typeface="Tahoma"/>
                <a:sym typeface="Tahoma"/>
              </a:rPr>
              <a:t>R</a:t>
            </a:r>
            <a:r>
              <a:rPr lang="en-GB" sz="3200" b="0" i="0" u="none" strike="noStrike" cap="none" baseline="0">
                <a:solidFill>
                  <a:srgbClr val="08080C"/>
                </a:solidFill>
                <a:latin typeface="Tahoma"/>
                <a:ea typeface="Tahoma"/>
                <a:cs typeface="Tahoma"/>
                <a:sym typeface="Tahoma"/>
              </a:rPr>
              <a:t> adalah sebuah relasi pada himpunan </a:t>
            </a:r>
            <a:r>
              <a:rPr lang="en-GB" sz="3200" b="0" i="1" u="none" strike="noStrike" cap="none" baseline="0">
                <a:solidFill>
                  <a:srgbClr val="08080C"/>
                </a:solidFill>
                <a:latin typeface="Tahoma"/>
                <a:ea typeface="Tahoma"/>
                <a:cs typeface="Tahoma"/>
                <a:sym typeface="Tahoma"/>
              </a:rPr>
              <a:t>A</a:t>
            </a:r>
            <a:r>
              <a:rPr lang="en-GB" sz="3200" b="0" i="0" u="none" strike="noStrike" cap="none" baseline="0">
                <a:solidFill>
                  <a:srgbClr val="08080C"/>
                </a:solidFill>
                <a:latin typeface="Tahoma"/>
                <a:ea typeface="Tahoma"/>
                <a:cs typeface="Tahoma"/>
                <a:sym typeface="Tahoma"/>
              </a:rPr>
              <a:t>. </a:t>
            </a:r>
          </a:p>
          <a:p>
            <a:pPr marL="342900" marR="0" lvl="0" indent="-160020" algn="l" rtl="0">
              <a:lnSpc>
                <a:spcPct val="100000"/>
              </a:lnSpc>
              <a:spcBef>
                <a:spcPts val="640"/>
              </a:spcBef>
              <a:spcAft>
                <a:spcPts val="0"/>
              </a:spcAft>
              <a:buClr>
                <a:schemeClr val="dk1"/>
              </a:buClr>
              <a:buFont typeface="Tahoma"/>
              <a:buNone/>
            </a:pPr>
            <a:endParaRPr sz="3200" b="0" i="0" u="none" strike="noStrike" cap="none" baseline="0">
              <a:solidFill>
                <a:srgbClr val="08080C"/>
              </a:solidFill>
              <a:latin typeface="Tahoma"/>
              <a:ea typeface="Tahoma"/>
              <a:cs typeface="Tahoma"/>
              <a:sym typeface="Tahoma"/>
            </a:endParaRPr>
          </a:p>
          <a:p>
            <a:pPr marL="342900" marR="0" lvl="0" indent="-342900" algn="l" rtl="0">
              <a:lnSpc>
                <a:spcPct val="100000"/>
              </a:lnSpc>
              <a:spcBef>
                <a:spcPts val="640"/>
              </a:spcBef>
              <a:spcAft>
                <a:spcPts val="0"/>
              </a:spcAft>
              <a:buClr>
                <a:srgbClr val="08080C"/>
              </a:buClr>
              <a:buSzPct val="90000"/>
              <a:buFont typeface="Tahoma"/>
              <a:buChar char="•"/>
            </a:pPr>
            <a:r>
              <a:rPr lang="en-GB" sz="3200" b="0" i="0" u="none" strike="noStrike" cap="none" baseline="0">
                <a:solidFill>
                  <a:srgbClr val="08080C"/>
                </a:solidFill>
                <a:latin typeface="Tahoma"/>
                <a:ea typeface="Tahoma"/>
                <a:cs typeface="Tahoma"/>
                <a:sym typeface="Tahoma"/>
              </a:rPr>
              <a:t>Klosur setangkup dari </a:t>
            </a:r>
            <a:r>
              <a:rPr lang="en-GB" sz="3200" b="0" i="1" u="none" strike="noStrike" cap="none" baseline="0">
                <a:solidFill>
                  <a:srgbClr val="08080C"/>
                </a:solidFill>
                <a:latin typeface="Tahoma"/>
                <a:ea typeface="Tahoma"/>
                <a:cs typeface="Tahoma"/>
                <a:sym typeface="Tahoma"/>
              </a:rPr>
              <a:t>R</a:t>
            </a:r>
            <a:r>
              <a:rPr lang="en-GB" sz="3200" b="0" i="0" u="none" strike="noStrike" cap="none" baseline="0">
                <a:solidFill>
                  <a:srgbClr val="08080C"/>
                </a:solidFill>
                <a:latin typeface="Tahoma"/>
                <a:ea typeface="Tahoma"/>
                <a:cs typeface="Tahoma"/>
                <a:sym typeface="Tahoma"/>
              </a:rPr>
              <a:t> adalah </a:t>
            </a:r>
            <a:r>
              <a:rPr lang="en-GB" sz="3200" b="0" i="1" u="none" strike="noStrike" cap="none" baseline="0">
                <a:solidFill>
                  <a:srgbClr val="08080C"/>
                </a:solidFill>
                <a:latin typeface="Tahoma"/>
                <a:ea typeface="Tahoma"/>
                <a:cs typeface="Tahoma"/>
                <a:sym typeface="Tahoma"/>
              </a:rPr>
              <a:t>R</a:t>
            </a:r>
            <a:r>
              <a:rPr lang="en-GB" sz="3200" b="0" i="0" u="none" strike="noStrike" cap="none" baseline="0">
                <a:solidFill>
                  <a:srgbClr val="08080C"/>
                </a:solidFill>
                <a:latin typeface="Tahoma"/>
                <a:ea typeface="Tahoma"/>
                <a:cs typeface="Tahoma"/>
                <a:sym typeface="Tahoma"/>
              </a:rPr>
              <a:t> </a:t>
            </a:r>
            <a:r>
              <a:rPr lang="en-GB" sz="3200" b="0" i="0" u="none" strike="noStrike" cap="none" baseline="0">
                <a:solidFill>
                  <a:srgbClr val="08080C"/>
                </a:solidFill>
                <a:latin typeface="Times New Roman"/>
                <a:ea typeface="Times New Roman"/>
                <a:cs typeface="Times New Roman"/>
                <a:sym typeface="Times New Roman"/>
              </a:rPr>
              <a:t>∪</a:t>
            </a:r>
            <a:r>
              <a:rPr lang="en-GB" sz="3200" b="0" i="0" u="none" strike="noStrike" cap="none" baseline="0">
                <a:solidFill>
                  <a:srgbClr val="08080C"/>
                </a:solidFill>
                <a:latin typeface="Tahoma"/>
                <a:ea typeface="Tahoma"/>
                <a:cs typeface="Tahoma"/>
                <a:sym typeface="Tahoma"/>
              </a:rPr>
              <a:t> </a:t>
            </a:r>
            <a:r>
              <a:rPr lang="en-GB" sz="3200" b="0" i="1" u="none" strike="noStrike" cap="none" baseline="0">
                <a:solidFill>
                  <a:srgbClr val="08080C"/>
                </a:solidFill>
                <a:latin typeface="Tahoma"/>
                <a:ea typeface="Tahoma"/>
                <a:cs typeface="Tahoma"/>
                <a:sym typeface="Tahoma"/>
              </a:rPr>
              <a:t>R</a:t>
            </a:r>
            <a:r>
              <a:rPr lang="en-GB" sz="3200" b="0" i="0" u="none" strike="noStrike" cap="none" baseline="30000">
                <a:solidFill>
                  <a:srgbClr val="08080C"/>
                </a:solidFill>
                <a:latin typeface="Tahoma"/>
                <a:ea typeface="Tahoma"/>
                <a:cs typeface="Tahoma"/>
                <a:sym typeface="Tahoma"/>
              </a:rPr>
              <a:t>-1</a:t>
            </a:r>
            <a:r>
              <a:rPr lang="en-GB" sz="3200" b="0" i="0" u="none" strike="noStrike" cap="none" baseline="0">
                <a:solidFill>
                  <a:srgbClr val="08080C"/>
                </a:solidFill>
                <a:latin typeface="Tahoma"/>
                <a:ea typeface="Tahoma"/>
                <a:cs typeface="Tahoma"/>
                <a:sym typeface="Tahoma"/>
              </a:rPr>
              <a:t>, dengan </a:t>
            </a:r>
            <a:r>
              <a:rPr lang="en-GB" sz="3200" b="0" i="1" u="none" strike="noStrike" cap="none" baseline="0">
                <a:solidFill>
                  <a:srgbClr val="08080C"/>
                </a:solidFill>
                <a:latin typeface="Tahoma"/>
                <a:ea typeface="Tahoma"/>
                <a:cs typeface="Tahoma"/>
                <a:sym typeface="Tahoma"/>
              </a:rPr>
              <a:t>R</a:t>
            </a:r>
            <a:r>
              <a:rPr lang="en-GB" sz="3200" b="0" i="0" u="none" strike="noStrike" cap="none" baseline="30000">
                <a:solidFill>
                  <a:srgbClr val="08080C"/>
                </a:solidFill>
                <a:latin typeface="Tahoma"/>
                <a:ea typeface="Tahoma"/>
                <a:cs typeface="Tahoma"/>
                <a:sym typeface="Tahoma"/>
              </a:rPr>
              <a:t>-1</a:t>
            </a:r>
            <a:r>
              <a:rPr lang="en-GB" sz="3200" b="0" i="0" u="none" strike="noStrike" cap="none" baseline="0">
                <a:solidFill>
                  <a:srgbClr val="08080C"/>
                </a:solidFill>
                <a:latin typeface="Tahoma"/>
                <a:ea typeface="Tahoma"/>
                <a:cs typeface="Tahoma"/>
                <a:sym typeface="Tahoma"/>
              </a:rPr>
              <a:t> = {(</a:t>
            </a:r>
            <a:r>
              <a:rPr lang="en-GB" sz="3200" b="0" i="1" u="none" strike="noStrike" cap="none" baseline="0">
                <a:solidFill>
                  <a:srgbClr val="08080C"/>
                </a:solidFill>
                <a:latin typeface="Tahoma"/>
                <a:ea typeface="Tahoma"/>
                <a:cs typeface="Tahoma"/>
                <a:sym typeface="Tahoma"/>
              </a:rPr>
              <a:t>b</a:t>
            </a:r>
            <a:r>
              <a:rPr lang="en-GB" sz="3200" b="0" i="0" u="none" strike="noStrike" cap="none" baseline="0">
                <a:solidFill>
                  <a:srgbClr val="08080C"/>
                </a:solidFill>
                <a:latin typeface="Tahoma"/>
                <a:ea typeface="Tahoma"/>
                <a:cs typeface="Tahoma"/>
                <a:sym typeface="Tahoma"/>
              </a:rPr>
              <a:t>, </a:t>
            </a:r>
            <a:r>
              <a:rPr lang="en-GB" sz="3200" b="0" i="1" u="none" strike="noStrike" cap="none" baseline="0">
                <a:solidFill>
                  <a:srgbClr val="08080C"/>
                </a:solidFill>
                <a:latin typeface="Tahoma"/>
                <a:ea typeface="Tahoma"/>
                <a:cs typeface="Tahoma"/>
                <a:sym typeface="Tahoma"/>
              </a:rPr>
              <a:t>a</a:t>
            </a:r>
            <a:r>
              <a:rPr lang="en-GB" sz="3200" b="0" i="0" u="none" strike="noStrike" cap="none" baseline="0">
                <a:solidFill>
                  <a:srgbClr val="08080C"/>
                </a:solidFill>
                <a:latin typeface="Tahoma"/>
                <a:ea typeface="Tahoma"/>
                <a:cs typeface="Tahoma"/>
                <a:sym typeface="Tahoma"/>
              </a:rPr>
              <a:t>) | (</a:t>
            </a:r>
            <a:r>
              <a:rPr lang="en-GB" sz="3200" b="0" i="1" u="none" strike="noStrike" cap="none" baseline="0">
                <a:solidFill>
                  <a:srgbClr val="08080C"/>
                </a:solidFill>
                <a:latin typeface="Tahoma"/>
                <a:ea typeface="Tahoma"/>
                <a:cs typeface="Tahoma"/>
                <a:sym typeface="Tahoma"/>
              </a:rPr>
              <a:t>a</a:t>
            </a:r>
            <a:r>
              <a:rPr lang="en-GB" sz="3200" b="0" i="0" u="none" strike="noStrike" cap="none" baseline="0">
                <a:solidFill>
                  <a:srgbClr val="08080C"/>
                </a:solidFill>
                <a:latin typeface="Tahoma"/>
                <a:ea typeface="Tahoma"/>
                <a:cs typeface="Tahoma"/>
                <a:sym typeface="Tahoma"/>
              </a:rPr>
              <a:t>, </a:t>
            </a:r>
            <a:r>
              <a:rPr lang="en-GB" sz="3200" b="0" i="1" u="none" strike="noStrike" cap="none" baseline="0">
                <a:solidFill>
                  <a:srgbClr val="08080C"/>
                </a:solidFill>
                <a:latin typeface="Tahoma"/>
                <a:ea typeface="Tahoma"/>
                <a:cs typeface="Tahoma"/>
                <a:sym typeface="Tahoma"/>
              </a:rPr>
              <a:t>b</a:t>
            </a:r>
            <a:r>
              <a:rPr lang="en-GB" sz="3200" b="0" i="0" u="none" strike="noStrike" cap="none" baseline="0">
                <a:solidFill>
                  <a:srgbClr val="08080C"/>
                </a:solidFill>
                <a:latin typeface="Tahoma"/>
                <a:ea typeface="Tahoma"/>
                <a:cs typeface="Tahoma"/>
                <a:sym typeface="Tahoma"/>
              </a:rPr>
              <a:t>) </a:t>
            </a:r>
            <a:r>
              <a:rPr lang="en-GB" sz="3200" b="0" i="1" u="none" strike="noStrike" cap="none" baseline="0">
                <a:solidFill>
                  <a:srgbClr val="08080C"/>
                </a:solidFill>
                <a:latin typeface="Tahoma"/>
                <a:ea typeface="Tahoma"/>
                <a:cs typeface="Tahoma"/>
                <a:sym typeface="Tahoma"/>
              </a:rPr>
              <a:t>a</a:t>
            </a:r>
            <a:r>
              <a:rPr lang="en-GB" sz="3200" b="0" i="0" u="none" strike="noStrike" cap="none" baseline="0">
                <a:solidFill>
                  <a:srgbClr val="08080C"/>
                </a:solidFill>
                <a:latin typeface="Tahoma"/>
                <a:ea typeface="Tahoma"/>
                <a:cs typeface="Tahoma"/>
                <a:sym typeface="Tahoma"/>
              </a:rPr>
              <a:t> </a:t>
            </a:r>
            <a:r>
              <a:rPr lang="en-GB" sz="3200" b="0" i="0" u="none" strike="noStrike" cap="none" baseline="0">
                <a:solidFill>
                  <a:srgbClr val="08080C"/>
                </a:solidFill>
                <a:latin typeface="Times New Roman"/>
                <a:ea typeface="Times New Roman"/>
                <a:cs typeface="Times New Roman"/>
                <a:sym typeface="Times New Roman"/>
              </a:rPr>
              <a:t>∈</a:t>
            </a:r>
            <a:r>
              <a:rPr lang="en-GB" sz="3200" b="0" i="0" u="none" strike="noStrike" cap="none" baseline="0">
                <a:solidFill>
                  <a:srgbClr val="08080C"/>
                </a:solidFill>
                <a:latin typeface="Tahoma"/>
                <a:ea typeface="Tahoma"/>
                <a:cs typeface="Tahoma"/>
                <a:sym typeface="Tahoma"/>
              </a:rPr>
              <a:t> </a:t>
            </a:r>
            <a:r>
              <a:rPr lang="en-GB" sz="3200" b="0" i="1" u="none" strike="noStrike" cap="none" baseline="0">
                <a:solidFill>
                  <a:srgbClr val="08080C"/>
                </a:solidFill>
                <a:latin typeface="Tahoma"/>
                <a:ea typeface="Tahoma"/>
                <a:cs typeface="Tahoma"/>
                <a:sym typeface="Tahoma"/>
              </a:rPr>
              <a:t>R</a:t>
            </a:r>
            <a:r>
              <a:rPr lang="en-GB" sz="3200" b="0" i="0" u="none" strike="noStrike" cap="none" baseline="0">
                <a:solidFill>
                  <a:srgbClr val="08080C"/>
                </a:solidFill>
                <a:latin typeface="Tahoma"/>
                <a:ea typeface="Tahoma"/>
                <a:cs typeface="Tahoma"/>
                <a:sym typeface="Tahoma"/>
              </a:rPr>
              <a:t>}. </a:t>
            </a:r>
          </a:p>
        </p:txBody>
      </p:sp>
    </p:spTree>
  </p:cSld>
  <p:clrMapOvr>
    <a:masterClrMapping/>
  </p:clrMapOvr>
  <p:transition spd="slow">
    <p:cu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Shape 610"/>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92</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611" name="Shape 611"/>
          <p:cNvSpPr txBox="1">
            <a:spLocks noGrp="1"/>
          </p:cNvSpPr>
          <p:nvPr>
            <p:ph type="body" idx="1"/>
          </p:nvPr>
        </p:nvSpPr>
        <p:spPr>
          <a:xfrm>
            <a:off x="685800" y="228600"/>
            <a:ext cx="7772400" cy="4286250"/>
          </a:xfrm>
          <a:prstGeom prst="rect">
            <a:avLst/>
          </a:prstGeom>
          <a:noFill/>
          <a:ln>
            <a:noFill/>
          </a:ln>
        </p:spPr>
        <p:txBody>
          <a:bodyPr lIns="91425" tIns="45700" rIns="91425" bIns="45700" anchor="t" anchorCtr="0">
            <a:noAutofit/>
          </a:bodyPr>
          <a:lstStyle/>
          <a:p>
            <a:pPr marL="342900" marR="0" lvl="0" indent="-297180" algn="just" rtl="0">
              <a:lnSpc>
                <a:spcPct val="100000"/>
              </a:lnSpc>
              <a:spcBef>
                <a:spcPts val="0"/>
              </a:spcBef>
              <a:spcAft>
                <a:spcPts val="0"/>
              </a:spcAft>
              <a:buClr>
                <a:srgbClr val="08080C"/>
              </a:buClr>
              <a:buSzPct val="100000"/>
              <a:buFont typeface="Tahoma"/>
              <a:buChar char="•"/>
            </a:pPr>
            <a:r>
              <a:rPr lang="en-GB" sz="1800" b="0" i="0" u="none" strike="noStrike" cap="none" baseline="0">
                <a:solidFill>
                  <a:srgbClr val="08080C"/>
                </a:solidFill>
                <a:latin typeface="Tahoma"/>
                <a:ea typeface="Tahoma"/>
                <a:cs typeface="Tahoma"/>
                <a:sym typeface="Tahoma"/>
              </a:rPr>
              <a:t>Contoh: </a:t>
            </a:r>
            <a:r>
              <a:rPr lang="en-GB" sz="1800" b="0" i="1" u="none" strike="noStrike" cap="none" baseline="0">
                <a:solidFill>
                  <a:srgbClr val="08080C"/>
                </a:solidFill>
                <a:latin typeface="Tahoma"/>
                <a:ea typeface="Tahoma"/>
                <a:cs typeface="Tahoma"/>
                <a:sym typeface="Tahoma"/>
              </a:rPr>
              <a:t>R</a:t>
            </a:r>
            <a:r>
              <a:rPr lang="en-GB" sz="1800" b="0" i="0" u="none" strike="noStrike" cap="none" baseline="0">
                <a:solidFill>
                  <a:srgbClr val="08080C"/>
                </a:solidFill>
                <a:latin typeface="Tahoma"/>
                <a:ea typeface="Tahoma"/>
                <a:cs typeface="Tahoma"/>
                <a:sym typeface="Tahoma"/>
              </a:rPr>
              <a:t> = {(1, 3), (1, 2), (2, 1), (3, 2), (3, 3)} adalah relasi pada </a:t>
            </a:r>
            <a:r>
              <a:rPr lang="en-GB" sz="1800" b="0" i="1" u="none" strike="noStrike" cap="none" baseline="0">
                <a:solidFill>
                  <a:srgbClr val="08080C"/>
                </a:solidFill>
                <a:latin typeface="Tahoma"/>
                <a:ea typeface="Tahoma"/>
                <a:cs typeface="Tahoma"/>
                <a:sym typeface="Tahoma"/>
              </a:rPr>
              <a:t>A</a:t>
            </a:r>
            <a:r>
              <a:rPr lang="en-GB" sz="1800" b="0" i="0" u="none" strike="noStrike" cap="none" baseline="0">
                <a:solidFill>
                  <a:srgbClr val="08080C"/>
                </a:solidFill>
                <a:latin typeface="Tahoma"/>
                <a:ea typeface="Tahoma"/>
                <a:cs typeface="Tahoma"/>
                <a:sym typeface="Tahoma"/>
              </a:rPr>
              <a:t> = {1, 2, 3}, </a:t>
            </a:r>
          </a:p>
          <a:p>
            <a:pPr marL="342900" marR="0" lvl="0" indent="-342900" algn="just" rtl="0">
              <a:lnSpc>
                <a:spcPct val="100000"/>
              </a:lnSpc>
              <a:spcBef>
                <a:spcPts val="560"/>
              </a:spcBef>
              <a:spcAft>
                <a:spcPts val="0"/>
              </a:spcAft>
              <a:buClr>
                <a:schemeClr val="dk1"/>
              </a:buClr>
              <a:buFont typeface="Tahoma"/>
              <a:buNone/>
            </a:pPr>
            <a:endParaRPr sz="1800" b="0" i="0" u="none" strike="noStrike" cap="none" baseline="0">
              <a:solidFill>
                <a:srgbClr val="08080C"/>
              </a:solidFill>
              <a:latin typeface="Tahoma"/>
              <a:ea typeface="Tahoma"/>
              <a:cs typeface="Tahoma"/>
              <a:sym typeface="Tahoma"/>
            </a:endParaRPr>
          </a:p>
          <a:p>
            <a:pPr marL="342900" marR="0" lvl="0" indent="-342900" algn="just" rtl="0">
              <a:lnSpc>
                <a:spcPct val="100000"/>
              </a:lnSpc>
              <a:spcBef>
                <a:spcPts val="560"/>
              </a:spcBef>
              <a:spcAft>
                <a:spcPts val="0"/>
              </a:spcAft>
              <a:buClr>
                <a:srgbClr val="08080C"/>
              </a:buClr>
              <a:buSzPct val="25000"/>
              <a:buFont typeface="Tahoma"/>
              <a:buNone/>
            </a:pPr>
            <a:r>
              <a:rPr lang="en-GB" sz="1800" b="0" i="0" u="none" strike="noStrike" cap="none" baseline="0">
                <a:solidFill>
                  <a:srgbClr val="08080C"/>
                </a:solidFill>
                <a:latin typeface="Tahoma"/>
                <a:ea typeface="Tahoma"/>
                <a:cs typeface="Tahoma"/>
                <a:sym typeface="Tahoma"/>
              </a:rPr>
              <a:t>	maka </a:t>
            </a:r>
          </a:p>
          <a:p>
            <a:pPr marL="342900" marR="0" lvl="0" indent="-342900" algn="just" rtl="0">
              <a:lnSpc>
                <a:spcPct val="100000"/>
              </a:lnSpc>
              <a:spcBef>
                <a:spcPts val="560"/>
              </a:spcBef>
              <a:spcAft>
                <a:spcPts val="0"/>
              </a:spcAft>
              <a:buClr>
                <a:srgbClr val="08080C"/>
              </a:buClr>
              <a:buSzPct val="25000"/>
              <a:buFont typeface="Tahoma"/>
              <a:buNone/>
            </a:pPr>
            <a:r>
              <a:rPr lang="en-GB" sz="1800" b="0" i="0" u="none" strike="noStrike" cap="none" baseline="0">
                <a:solidFill>
                  <a:srgbClr val="08080C"/>
                </a:solidFill>
                <a:latin typeface="Tahoma"/>
                <a:ea typeface="Tahoma"/>
                <a:cs typeface="Tahoma"/>
                <a:sym typeface="Tahoma"/>
              </a:rPr>
              <a:t>   </a:t>
            </a:r>
            <a:r>
              <a:rPr lang="en-GB" sz="1800" b="0" i="1" u="none" strike="noStrike" cap="none" baseline="0">
                <a:solidFill>
                  <a:srgbClr val="08080C"/>
                </a:solidFill>
                <a:latin typeface="Tahoma"/>
                <a:ea typeface="Tahoma"/>
                <a:cs typeface="Tahoma"/>
                <a:sym typeface="Tahoma"/>
              </a:rPr>
              <a:t>R</a:t>
            </a:r>
            <a:r>
              <a:rPr lang="en-GB" sz="1800" b="0" i="0" u="none" strike="noStrike" cap="none" baseline="30000">
                <a:solidFill>
                  <a:srgbClr val="08080C"/>
                </a:solidFill>
                <a:latin typeface="Tahoma"/>
                <a:ea typeface="Tahoma"/>
                <a:cs typeface="Tahoma"/>
                <a:sym typeface="Tahoma"/>
              </a:rPr>
              <a:t>-1</a:t>
            </a:r>
            <a:r>
              <a:rPr lang="en-GB" sz="1800" b="0" i="0" u="none" strike="noStrike" cap="none" baseline="0">
                <a:solidFill>
                  <a:srgbClr val="08080C"/>
                </a:solidFill>
                <a:latin typeface="Tahoma"/>
                <a:ea typeface="Tahoma"/>
                <a:cs typeface="Tahoma"/>
                <a:sym typeface="Tahoma"/>
              </a:rPr>
              <a:t>  = {(3, 1), (2, 1), (1, 2), (2, 3), (3, 3)} </a:t>
            </a:r>
          </a:p>
          <a:p>
            <a:pPr marL="342900" marR="0" lvl="0" indent="-342900" algn="just" rtl="0">
              <a:lnSpc>
                <a:spcPct val="100000"/>
              </a:lnSpc>
              <a:spcBef>
                <a:spcPts val="560"/>
              </a:spcBef>
              <a:spcAft>
                <a:spcPts val="0"/>
              </a:spcAft>
              <a:buClr>
                <a:srgbClr val="08080C"/>
              </a:buClr>
              <a:buSzPct val="25000"/>
              <a:buFont typeface="Tahoma"/>
              <a:buNone/>
            </a:pPr>
            <a:r>
              <a:rPr lang="en-GB" sz="1800" b="0" i="0" u="none" strike="noStrike" cap="none" baseline="0">
                <a:solidFill>
                  <a:srgbClr val="08080C"/>
                </a:solidFill>
                <a:latin typeface="Tahoma"/>
                <a:ea typeface="Tahoma"/>
                <a:cs typeface="Tahoma"/>
                <a:sym typeface="Tahoma"/>
              </a:rPr>
              <a:t>	sehingga klosur setangkup dari </a:t>
            </a:r>
            <a:r>
              <a:rPr lang="en-GB" sz="1800" b="0" i="1" u="none" strike="noStrike" cap="none" baseline="0">
                <a:solidFill>
                  <a:srgbClr val="08080C"/>
                </a:solidFill>
                <a:latin typeface="Tahoma"/>
                <a:ea typeface="Tahoma"/>
                <a:cs typeface="Tahoma"/>
                <a:sym typeface="Tahoma"/>
              </a:rPr>
              <a:t>R</a:t>
            </a:r>
            <a:r>
              <a:rPr lang="en-GB" sz="1800" b="0" i="0" u="none" strike="noStrike" cap="none" baseline="0">
                <a:solidFill>
                  <a:srgbClr val="08080C"/>
                </a:solidFill>
                <a:latin typeface="Tahoma"/>
                <a:ea typeface="Tahoma"/>
                <a:cs typeface="Tahoma"/>
                <a:sym typeface="Tahoma"/>
              </a:rPr>
              <a:t> adalah</a:t>
            </a:r>
          </a:p>
          <a:p>
            <a:pPr marL="342900" marR="0" lvl="0" indent="-342900" algn="just" rtl="0">
              <a:lnSpc>
                <a:spcPct val="100000"/>
              </a:lnSpc>
              <a:spcBef>
                <a:spcPts val="560"/>
              </a:spcBef>
              <a:spcAft>
                <a:spcPts val="0"/>
              </a:spcAft>
              <a:buClr>
                <a:srgbClr val="08080C"/>
              </a:buClr>
              <a:buSzPct val="25000"/>
              <a:buFont typeface="Tahoma"/>
              <a:buNone/>
            </a:pPr>
            <a:r>
              <a:rPr lang="en-GB" sz="1800" b="0" i="0" u="none" strike="noStrike" cap="none" baseline="0">
                <a:solidFill>
                  <a:srgbClr val="08080C"/>
                </a:solidFill>
                <a:latin typeface="Tahoma"/>
                <a:ea typeface="Tahoma"/>
                <a:cs typeface="Tahoma"/>
                <a:sym typeface="Tahoma"/>
              </a:rPr>
              <a:t> </a:t>
            </a:r>
          </a:p>
          <a:p>
            <a:pPr marL="342900" marR="0" lvl="0" indent="-342900" algn="just" rtl="0">
              <a:lnSpc>
                <a:spcPct val="100000"/>
              </a:lnSpc>
              <a:spcBef>
                <a:spcPts val="560"/>
              </a:spcBef>
              <a:spcAft>
                <a:spcPts val="0"/>
              </a:spcAft>
              <a:buClr>
                <a:srgbClr val="08080C"/>
              </a:buClr>
              <a:buSzPct val="25000"/>
              <a:buFont typeface="Tahoma"/>
              <a:buNone/>
            </a:pPr>
            <a:r>
              <a:rPr lang="en-GB" sz="1800" b="0" i="1" u="none" strike="noStrike" cap="none" baseline="0">
                <a:solidFill>
                  <a:srgbClr val="08080C"/>
                </a:solidFill>
                <a:latin typeface="Tahoma"/>
                <a:ea typeface="Tahoma"/>
                <a:cs typeface="Tahoma"/>
                <a:sym typeface="Tahoma"/>
              </a:rPr>
              <a:t>	R</a:t>
            </a:r>
            <a:r>
              <a:rPr lang="en-GB" sz="1800" b="0" i="0" u="none" strike="noStrike" cap="none" baseline="0">
                <a:solidFill>
                  <a:srgbClr val="08080C"/>
                </a:solidFill>
                <a:latin typeface="Tahoma"/>
                <a:ea typeface="Tahoma"/>
                <a:cs typeface="Tahoma"/>
                <a:sym typeface="Tahoma"/>
              </a:rPr>
              <a:t> </a:t>
            </a:r>
            <a:r>
              <a:rPr lang="en-GB" sz="1800" b="0" i="0" u="none" strike="noStrike" cap="none" baseline="0">
                <a:solidFill>
                  <a:srgbClr val="08080C"/>
                </a:solidFill>
                <a:latin typeface="Times New Roman"/>
                <a:ea typeface="Times New Roman"/>
                <a:cs typeface="Times New Roman"/>
                <a:sym typeface="Times New Roman"/>
              </a:rPr>
              <a:t>∪</a:t>
            </a:r>
            <a:r>
              <a:rPr lang="en-GB" sz="1800" b="0" i="0" u="none" strike="noStrike" cap="none" baseline="0">
                <a:solidFill>
                  <a:srgbClr val="08080C"/>
                </a:solidFill>
                <a:latin typeface="Tahoma"/>
                <a:ea typeface="Tahoma"/>
                <a:cs typeface="Tahoma"/>
                <a:sym typeface="Tahoma"/>
              </a:rPr>
              <a:t> </a:t>
            </a:r>
            <a:r>
              <a:rPr lang="en-GB" sz="1800" b="0" i="1" u="none" strike="noStrike" cap="none" baseline="0">
                <a:solidFill>
                  <a:srgbClr val="08080C"/>
                </a:solidFill>
                <a:latin typeface="Tahoma"/>
                <a:ea typeface="Tahoma"/>
                <a:cs typeface="Tahoma"/>
                <a:sym typeface="Tahoma"/>
              </a:rPr>
              <a:t>R</a:t>
            </a:r>
            <a:r>
              <a:rPr lang="en-GB" sz="1800" b="0" i="0" u="none" strike="noStrike" cap="none" baseline="30000">
                <a:solidFill>
                  <a:srgbClr val="08080C"/>
                </a:solidFill>
                <a:latin typeface="Tahoma"/>
                <a:ea typeface="Tahoma"/>
                <a:cs typeface="Tahoma"/>
                <a:sym typeface="Tahoma"/>
              </a:rPr>
              <a:t>-1</a:t>
            </a:r>
            <a:r>
              <a:rPr lang="en-GB" sz="1800" b="0" i="0" u="none" strike="noStrike" cap="none" baseline="0">
                <a:solidFill>
                  <a:srgbClr val="08080C"/>
                </a:solidFill>
                <a:latin typeface="Tahoma"/>
                <a:ea typeface="Tahoma"/>
                <a:cs typeface="Tahoma"/>
                <a:sym typeface="Tahoma"/>
              </a:rPr>
              <a:t> 	= {(1, 3), (1, 2), (2, 1), (3, 2), (3, 3)} </a:t>
            </a:r>
            <a:r>
              <a:rPr lang="en-GB" sz="1800" b="0" i="0" u="none" strike="noStrike" cap="none" baseline="0">
                <a:solidFill>
                  <a:srgbClr val="08080C"/>
                </a:solidFill>
                <a:latin typeface="Times New Roman"/>
                <a:ea typeface="Times New Roman"/>
                <a:cs typeface="Times New Roman"/>
                <a:sym typeface="Times New Roman"/>
              </a:rPr>
              <a:t>∪</a:t>
            </a:r>
          </a:p>
          <a:p>
            <a:pPr marL="342900" marR="0" lvl="0" indent="-342900" algn="just" rtl="0">
              <a:lnSpc>
                <a:spcPct val="100000"/>
              </a:lnSpc>
              <a:spcBef>
                <a:spcPts val="480"/>
              </a:spcBef>
              <a:spcAft>
                <a:spcPts val="0"/>
              </a:spcAft>
              <a:buClr>
                <a:srgbClr val="08080C"/>
              </a:buClr>
              <a:buSzPct val="25000"/>
              <a:buFont typeface="Tahoma"/>
              <a:buNone/>
            </a:pPr>
            <a:r>
              <a:rPr lang="en-GB" sz="1800" b="0" i="0" u="none" strike="noStrike" cap="none" baseline="0">
                <a:solidFill>
                  <a:srgbClr val="08080C"/>
                </a:solidFill>
                <a:latin typeface="Tahoma"/>
                <a:ea typeface="Tahoma"/>
                <a:cs typeface="Tahoma"/>
                <a:sym typeface="Tahoma"/>
              </a:rPr>
              <a:t>			   {(3, 1), (2, 1), (1, 2), (2, 3), (3, 3)}</a:t>
            </a:r>
          </a:p>
          <a:p>
            <a:pPr marL="342900" marR="0" lvl="0" indent="-342900" algn="just" rtl="0">
              <a:lnSpc>
                <a:spcPct val="100000"/>
              </a:lnSpc>
              <a:spcBef>
                <a:spcPts val="480"/>
              </a:spcBef>
              <a:spcAft>
                <a:spcPts val="0"/>
              </a:spcAft>
              <a:buClr>
                <a:srgbClr val="08080C"/>
              </a:buClr>
              <a:buSzPct val="25000"/>
              <a:buFont typeface="Tahoma"/>
              <a:buNone/>
            </a:pPr>
            <a:r>
              <a:rPr lang="en-GB" sz="1800" b="0" i="0" u="none" strike="noStrike" cap="none" baseline="0">
                <a:solidFill>
                  <a:srgbClr val="08080C"/>
                </a:solidFill>
                <a:latin typeface="Tahoma"/>
                <a:ea typeface="Tahoma"/>
                <a:cs typeface="Tahoma"/>
                <a:sym typeface="Tahoma"/>
              </a:rPr>
              <a:t>=  {(1, 3), (3, 1), (1, 2), (2, 1), (3, 2), (2, 3), (3, 3)}</a:t>
            </a:r>
          </a:p>
          <a:p>
            <a:pPr marL="342900" marR="0" lvl="0" indent="-205740" algn="l" rtl="0">
              <a:spcBef>
                <a:spcPts val="480"/>
              </a:spcBef>
              <a:spcAft>
                <a:spcPts val="0"/>
              </a:spcAft>
              <a:buClr>
                <a:schemeClr val="dk1"/>
              </a:buClr>
              <a:buFont typeface="Tahoma"/>
              <a:buNone/>
            </a:pPr>
            <a:endParaRPr sz="1800" b="0" i="0" u="none" strike="noStrike" cap="none" baseline="0">
              <a:solidFill>
                <a:srgbClr val="08080C"/>
              </a:solidFill>
              <a:latin typeface="Tahoma"/>
              <a:ea typeface="Tahoma"/>
              <a:cs typeface="Tahoma"/>
              <a:sym typeface="Tahoma"/>
            </a:endParaRPr>
          </a:p>
        </p:txBody>
      </p:sp>
    </p:spTree>
  </p:cSld>
  <p:clrMapOvr>
    <a:masterClrMapping/>
  </p:clrMapOvr>
  <p:transition spd="slow">
    <p:cu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93</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617" name="Shape 617"/>
          <p:cNvSpPr txBox="1">
            <a:spLocks noGrp="1"/>
          </p:cNvSpPr>
          <p:nvPr>
            <p:ph type="body" idx="1"/>
          </p:nvPr>
        </p:nvSpPr>
        <p:spPr>
          <a:xfrm>
            <a:off x="838200" y="571500"/>
            <a:ext cx="7772400" cy="3943350"/>
          </a:xfrm>
          <a:prstGeom prst="rect">
            <a:avLst/>
          </a:prstGeom>
          <a:noFill/>
          <a:ln>
            <a:noFill/>
          </a:ln>
        </p:spPr>
        <p:txBody>
          <a:bodyPr lIns="91425" tIns="45700" rIns="91425" bIns="45700" anchor="t" anchorCtr="0">
            <a:noAutofit/>
          </a:bodyPr>
          <a:lstStyle/>
          <a:p>
            <a:pPr marL="342900" marR="0" lvl="0" indent="-312420" algn="just" rtl="0">
              <a:lnSpc>
                <a:spcPct val="90000"/>
              </a:lnSpc>
              <a:spcBef>
                <a:spcPts val="0"/>
              </a:spcBef>
              <a:spcAft>
                <a:spcPts val="0"/>
              </a:spcAft>
              <a:buClr>
                <a:srgbClr val="08080C"/>
              </a:buClr>
              <a:buSzPct val="100000"/>
              <a:buFont typeface="Tahoma"/>
              <a:buChar char="•"/>
            </a:pPr>
            <a:r>
              <a:rPr lang="en-GB" sz="2400" b="0" i="0" u="none" strike="noStrike" cap="none" baseline="0">
                <a:solidFill>
                  <a:srgbClr val="08080C"/>
                </a:solidFill>
                <a:latin typeface="Tahoma"/>
                <a:ea typeface="Tahoma"/>
                <a:cs typeface="Tahoma"/>
                <a:sym typeface="Tahoma"/>
              </a:rPr>
              <a:t>Contoh: Misalkan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adalah relasi</a:t>
            </a:r>
          </a:p>
          <a:p>
            <a:pPr marL="342900" marR="0" lvl="0" indent="-342900" algn="just" rtl="0">
              <a:lnSpc>
                <a:spcPct val="90000"/>
              </a:lnSpc>
              <a:spcBef>
                <a:spcPts val="64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b</a:t>
            </a:r>
            <a:r>
              <a:rPr lang="en-GB" sz="2400" b="0" i="0" u="none" strike="noStrike" cap="none" baseline="0">
                <a:solidFill>
                  <a:srgbClr val="08080C"/>
                </a:solidFill>
                <a:latin typeface="Tahoma"/>
                <a:ea typeface="Tahoma"/>
                <a:cs typeface="Tahoma"/>
                <a:sym typeface="Tahoma"/>
              </a:rPr>
              <a:t>) |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habis membagi </a:t>
            </a:r>
            <a:r>
              <a:rPr lang="en-GB" sz="2400" b="0" i="1" u="none" strike="noStrike" cap="none" baseline="0">
                <a:solidFill>
                  <a:srgbClr val="08080C"/>
                </a:solidFill>
                <a:latin typeface="Tahoma"/>
                <a:ea typeface="Tahoma"/>
                <a:cs typeface="Tahoma"/>
                <a:sym typeface="Tahoma"/>
              </a:rPr>
              <a:t>b</a:t>
            </a:r>
            <a:r>
              <a:rPr lang="en-GB" sz="2400" b="0" i="0" u="none" strike="noStrike" cap="none" baseline="0">
                <a:solidFill>
                  <a:srgbClr val="08080C"/>
                </a:solidFill>
                <a:latin typeface="Tahoma"/>
                <a:ea typeface="Tahoma"/>
                <a:cs typeface="Tahoma"/>
                <a:sym typeface="Tahoma"/>
              </a:rPr>
              <a:t>}</a:t>
            </a:r>
          </a:p>
          <a:p>
            <a:pPr marL="342900" marR="0" lvl="0" indent="-342900" algn="just" rtl="0">
              <a:lnSpc>
                <a:spcPct val="90000"/>
              </a:lnSpc>
              <a:spcBef>
                <a:spcPts val="64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	pada himpunan bilangan bulat. </a:t>
            </a:r>
          </a:p>
          <a:p>
            <a:pPr marL="342900" marR="0" lvl="0" indent="-342900" algn="just" rtl="0">
              <a:lnSpc>
                <a:spcPct val="90000"/>
              </a:lnSpc>
              <a:spcBef>
                <a:spcPts val="640"/>
              </a:spcBef>
              <a:spcAft>
                <a:spcPts val="0"/>
              </a:spcAft>
              <a:buClr>
                <a:schemeClr val="dk1"/>
              </a:buClr>
              <a:buFont typeface="Tahoma"/>
              <a:buNone/>
            </a:pPr>
            <a:endParaRPr sz="2400" b="0" i="0" u="none" strike="noStrike" cap="none" baseline="0">
              <a:solidFill>
                <a:srgbClr val="08080C"/>
              </a:solidFill>
              <a:latin typeface="Tahoma"/>
              <a:ea typeface="Tahoma"/>
              <a:cs typeface="Tahoma"/>
              <a:sym typeface="Tahoma"/>
            </a:endParaRPr>
          </a:p>
          <a:p>
            <a:pPr marL="342900" marR="0" lvl="0" indent="-342900" algn="just" rtl="0">
              <a:lnSpc>
                <a:spcPct val="90000"/>
              </a:lnSpc>
              <a:spcBef>
                <a:spcPts val="64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	Klosur setangkup dari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adalah</a:t>
            </a:r>
          </a:p>
          <a:p>
            <a:pPr marL="342900" marR="0" lvl="0" indent="-342900" algn="just" rtl="0">
              <a:lnSpc>
                <a:spcPct val="90000"/>
              </a:lnSpc>
              <a:spcBef>
                <a:spcPts val="64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 </a:t>
            </a:r>
          </a:p>
          <a:p>
            <a:pPr marL="342900" marR="0" lvl="0" indent="-342900" algn="just" rtl="0">
              <a:lnSpc>
                <a:spcPct val="90000"/>
              </a:lnSpc>
              <a:spcBef>
                <a:spcPts val="640"/>
              </a:spcBef>
              <a:spcAft>
                <a:spcPts val="0"/>
              </a:spcAft>
              <a:buClr>
                <a:srgbClr val="08080C"/>
              </a:buClr>
              <a:buSzPct val="25000"/>
              <a:buFont typeface="Tahoma"/>
              <a:buNone/>
            </a:pP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a:t>
            </a:r>
            <a:r>
              <a:rPr lang="en-GB" sz="2400" b="0" i="0" u="none" strike="noStrike" cap="none" baseline="0">
                <a:solidFill>
                  <a:srgbClr val="08080C"/>
                </a:solidFill>
                <a:latin typeface="Times New Roman"/>
                <a:ea typeface="Times New Roman"/>
                <a:cs typeface="Times New Roman"/>
                <a:sym typeface="Times New Roman"/>
              </a:rPr>
              <a:t>∪</a:t>
            </a: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R</a:t>
            </a:r>
            <a:r>
              <a:rPr lang="en-GB" sz="2400" b="0" i="0" u="none" strike="noStrike" cap="none" baseline="30000">
                <a:solidFill>
                  <a:srgbClr val="08080C"/>
                </a:solidFill>
                <a:latin typeface="Tahoma"/>
                <a:ea typeface="Tahoma"/>
                <a:cs typeface="Tahoma"/>
                <a:sym typeface="Tahoma"/>
              </a:rPr>
              <a:t>-1</a:t>
            </a:r>
            <a:r>
              <a:rPr lang="en-GB" sz="2400" b="0" i="0" u="none" strike="noStrike" cap="none" baseline="0">
                <a:solidFill>
                  <a:srgbClr val="08080C"/>
                </a:solidFill>
                <a:latin typeface="Tahoma"/>
                <a:ea typeface="Tahoma"/>
                <a:cs typeface="Tahoma"/>
                <a:sym typeface="Tahoma"/>
              </a:rPr>
              <a:t> =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b</a:t>
            </a:r>
            <a:r>
              <a:rPr lang="en-GB" sz="2400" b="0" i="0" u="none" strike="noStrike" cap="none" baseline="0">
                <a:solidFill>
                  <a:srgbClr val="08080C"/>
                </a:solidFill>
                <a:latin typeface="Tahoma"/>
                <a:ea typeface="Tahoma"/>
                <a:cs typeface="Tahoma"/>
                <a:sym typeface="Tahoma"/>
              </a:rPr>
              <a:t>) |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habis membagi </a:t>
            </a:r>
            <a:r>
              <a:rPr lang="en-GB" sz="2400" b="0" i="1" u="none" strike="noStrike" cap="none" baseline="0">
                <a:solidFill>
                  <a:srgbClr val="08080C"/>
                </a:solidFill>
                <a:latin typeface="Tahoma"/>
                <a:ea typeface="Tahoma"/>
                <a:cs typeface="Tahoma"/>
                <a:sym typeface="Tahoma"/>
              </a:rPr>
              <a:t>b</a:t>
            </a:r>
            <a:r>
              <a:rPr lang="en-GB" sz="2400" b="0" i="0" u="none" strike="noStrike" cap="none" baseline="0">
                <a:solidFill>
                  <a:srgbClr val="08080C"/>
                </a:solidFill>
                <a:latin typeface="Tahoma"/>
                <a:ea typeface="Tahoma"/>
                <a:cs typeface="Tahoma"/>
                <a:sym typeface="Tahoma"/>
              </a:rPr>
              <a:t>} </a:t>
            </a:r>
            <a:r>
              <a:rPr lang="en-GB" sz="2400" b="0" i="0" u="none" strike="noStrike" cap="none" baseline="0">
                <a:solidFill>
                  <a:srgbClr val="08080C"/>
                </a:solidFill>
                <a:latin typeface="Times New Roman"/>
                <a:ea typeface="Times New Roman"/>
                <a:cs typeface="Times New Roman"/>
                <a:sym typeface="Times New Roman"/>
              </a:rPr>
              <a:t>∪</a:t>
            </a: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b</a:t>
            </a: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 </a:t>
            </a:r>
            <a:r>
              <a:rPr lang="en-GB" sz="2400" b="0" i="1" u="none" strike="noStrike" cap="none" baseline="0">
                <a:solidFill>
                  <a:srgbClr val="08080C"/>
                </a:solidFill>
                <a:latin typeface="Tahoma"/>
                <a:ea typeface="Tahoma"/>
                <a:cs typeface="Tahoma"/>
                <a:sym typeface="Tahoma"/>
              </a:rPr>
              <a:t>b</a:t>
            </a:r>
            <a:r>
              <a:rPr lang="en-GB" sz="2400" b="0" i="0" u="none" strike="noStrike" cap="none" baseline="0">
                <a:solidFill>
                  <a:srgbClr val="08080C"/>
                </a:solidFill>
                <a:latin typeface="Tahoma"/>
                <a:ea typeface="Tahoma"/>
                <a:cs typeface="Tahoma"/>
                <a:sym typeface="Tahoma"/>
              </a:rPr>
              <a:t> habis membagi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a:t>
            </a:r>
          </a:p>
          <a:p>
            <a:pPr marL="342900" marR="0" lvl="0" indent="-342900" algn="just" rtl="0">
              <a:lnSpc>
                <a:spcPct val="90000"/>
              </a:lnSpc>
              <a:spcBef>
                <a:spcPts val="64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b</a:t>
            </a:r>
            <a:r>
              <a:rPr lang="en-GB" sz="2400" b="0" i="0" u="none" strike="noStrike" cap="none" baseline="0">
                <a:solidFill>
                  <a:srgbClr val="08080C"/>
                </a:solidFill>
                <a:latin typeface="Tahoma"/>
                <a:ea typeface="Tahoma"/>
                <a:cs typeface="Tahoma"/>
                <a:sym typeface="Tahoma"/>
              </a:rPr>
              <a:t>) |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habis membagi </a:t>
            </a:r>
            <a:r>
              <a:rPr lang="en-GB" sz="2400" b="0" i="1" u="none" strike="noStrike" cap="none" baseline="0">
                <a:solidFill>
                  <a:srgbClr val="08080C"/>
                </a:solidFill>
                <a:latin typeface="Tahoma"/>
                <a:ea typeface="Tahoma"/>
                <a:cs typeface="Tahoma"/>
                <a:sym typeface="Tahoma"/>
              </a:rPr>
              <a:t>b</a:t>
            </a:r>
            <a:r>
              <a:rPr lang="en-GB" sz="2400" b="0" i="0" u="none" strike="noStrike" cap="none" baseline="0">
                <a:solidFill>
                  <a:srgbClr val="08080C"/>
                </a:solidFill>
                <a:latin typeface="Tahoma"/>
                <a:ea typeface="Tahoma"/>
                <a:cs typeface="Tahoma"/>
                <a:sym typeface="Tahoma"/>
              </a:rPr>
              <a:t> atau </a:t>
            </a:r>
            <a:r>
              <a:rPr lang="en-GB" sz="2400" b="0" i="1" u="none" strike="noStrike" cap="none" baseline="0">
                <a:solidFill>
                  <a:srgbClr val="08080C"/>
                </a:solidFill>
                <a:latin typeface="Tahoma"/>
                <a:ea typeface="Tahoma"/>
                <a:cs typeface="Tahoma"/>
                <a:sym typeface="Tahoma"/>
              </a:rPr>
              <a:t>b</a:t>
            </a:r>
            <a:r>
              <a:rPr lang="en-GB" sz="2400" b="0" i="0" u="none" strike="noStrike" cap="none" baseline="0">
                <a:solidFill>
                  <a:srgbClr val="08080C"/>
                </a:solidFill>
                <a:latin typeface="Tahoma"/>
                <a:ea typeface="Tahoma"/>
                <a:cs typeface="Tahoma"/>
                <a:sym typeface="Tahoma"/>
              </a:rPr>
              <a:t> habis membagi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a:t>
            </a:r>
          </a:p>
        </p:txBody>
      </p:sp>
    </p:spTree>
  </p:cSld>
  <p:clrMapOvr>
    <a:masterClrMapping/>
  </p:clrMapOvr>
  <p:transition spd="slow">
    <p:cut/>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Shape 622"/>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94</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623" name="Shape 623"/>
          <p:cNvSpPr txBox="1">
            <a:spLocks noGrp="1"/>
          </p:cNvSpPr>
          <p:nvPr>
            <p:ph type="title"/>
          </p:nvPr>
        </p:nvSpPr>
        <p:spPr>
          <a:xfrm>
            <a:off x="685800" y="576262"/>
            <a:ext cx="7772400" cy="566737"/>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ahoma"/>
              <a:buNone/>
            </a:pPr>
            <a:r>
              <a:rPr lang="en-GB" sz="4400" b="0" i="0" u="none" strike="noStrike" cap="none" baseline="0">
                <a:solidFill>
                  <a:schemeClr val="dk2"/>
                </a:solidFill>
                <a:latin typeface="Tahoma"/>
                <a:ea typeface="Tahoma"/>
                <a:cs typeface="Tahoma"/>
                <a:sym typeface="Tahoma"/>
              </a:rPr>
              <a:t>Klosur menghantar</a:t>
            </a:r>
          </a:p>
        </p:txBody>
      </p:sp>
      <p:sp>
        <p:nvSpPr>
          <p:cNvPr id="624" name="Shape 624"/>
          <p:cNvSpPr txBox="1">
            <a:spLocks noGrp="1"/>
          </p:cNvSpPr>
          <p:nvPr>
            <p:ph type="body" idx="1"/>
          </p:nvPr>
        </p:nvSpPr>
        <p:spPr>
          <a:xfrm>
            <a:off x="838200" y="1200150"/>
            <a:ext cx="7772400" cy="3657600"/>
          </a:xfrm>
          <a:prstGeom prst="rect">
            <a:avLst/>
          </a:prstGeom>
          <a:noFill/>
          <a:ln>
            <a:noFill/>
          </a:ln>
        </p:spPr>
        <p:txBody>
          <a:bodyPr lIns="91425" tIns="45700" rIns="91425" bIns="45700" anchor="t" anchorCtr="0">
            <a:noAutofit/>
          </a:bodyPr>
          <a:lstStyle/>
          <a:p>
            <a:pPr marL="342900" marR="0" lvl="0" indent="-335280" algn="l" rtl="0">
              <a:lnSpc>
                <a:spcPct val="90000"/>
              </a:lnSpc>
              <a:spcBef>
                <a:spcPts val="0"/>
              </a:spcBef>
              <a:spcAft>
                <a:spcPts val="0"/>
              </a:spcAft>
              <a:buClr>
                <a:srgbClr val="08080C"/>
              </a:buClr>
              <a:buSzPct val="100000"/>
              <a:buFont typeface="Tahoma"/>
              <a:buChar char="•"/>
            </a:pPr>
            <a:r>
              <a:rPr lang="en-GB" sz="2400" b="0" i="0" u="none" strike="noStrike" cap="none" baseline="0">
                <a:solidFill>
                  <a:srgbClr val="08080C"/>
                </a:solidFill>
                <a:latin typeface="Tahoma"/>
                <a:ea typeface="Tahoma"/>
                <a:cs typeface="Tahoma"/>
                <a:sym typeface="Tahoma"/>
              </a:rPr>
              <a:t>Pembentukan klosur menghantar lebih sulit daripada dua buah klosur sebelumnya. </a:t>
            </a:r>
          </a:p>
          <a:p>
            <a:pPr marL="342900" marR="0" lvl="0" indent="-335280" algn="just" rtl="0">
              <a:lnSpc>
                <a:spcPct val="90000"/>
              </a:lnSpc>
              <a:spcBef>
                <a:spcPts val="560"/>
              </a:spcBef>
              <a:spcAft>
                <a:spcPts val="0"/>
              </a:spcAft>
              <a:buClr>
                <a:srgbClr val="08080C"/>
              </a:buClr>
              <a:buSzPct val="100000"/>
              <a:buFont typeface="Tahoma"/>
              <a:buChar char="•"/>
            </a:pPr>
            <a:r>
              <a:rPr lang="en-GB" sz="2400" b="0" i="0" u="none" strike="noStrike" cap="none" baseline="0">
                <a:solidFill>
                  <a:srgbClr val="08080C"/>
                </a:solidFill>
                <a:latin typeface="Tahoma"/>
                <a:ea typeface="Tahoma"/>
                <a:cs typeface="Tahoma"/>
                <a:sym typeface="Tahoma"/>
              </a:rPr>
              <a:t>Contoh: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 {(1, 2), (1, 4), (2, 1), (3, 2)} adalah relasi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 {1, 2, 3, 4}. </a:t>
            </a:r>
          </a:p>
          <a:p>
            <a:pPr marL="342900" marR="0" lvl="0" indent="-342900" algn="just" rtl="0">
              <a:lnSpc>
                <a:spcPct val="90000"/>
              </a:lnSpc>
              <a:spcBef>
                <a:spcPts val="56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tidak transitif karena tidak mengandung semua pasangan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c</a:t>
            </a:r>
            <a:r>
              <a:rPr lang="en-GB" sz="2400" b="0" i="0" u="none" strike="noStrike" cap="none" baseline="0">
                <a:solidFill>
                  <a:srgbClr val="08080C"/>
                </a:solidFill>
                <a:latin typeface="Tahoma"/>
                <a:ea typeface="Tahoma"/>
                <a:cs typeface="Tahoma"/>
                <a:sym typeface="Tahoma"/>
              </a:rPr>
              <a:t>) sedemikian sehingga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b</a:t>
            </a:r>
            <a:r>
              <a:rPr lang="en-GB" sz="2400" b="0" i="0" u="none" strike="noStrike" cap="none" baseline="0">
                <a:solidFill>
                  <a:srgbClr val="08080C"/>
                </a:solidFill>
                <a:latin typeface="Tahoma"/>
                <a:ea typeface="Tahoma"/>
                <a:cs typeface="Tahoma"/>
                <a:sym typeface="Tahoma"/>
              </a:rPr>
              <a:t>) dan (</a:t>
            </a:r>
            <a:r>
              <a:rPr lang="en-GB" sz="2400" b="0" i="1" u="none" strike="noStrike" cap="none" baseline="0">
                <a:solidFill>
                  <a:srgbClr val="08080C"/>
                </a:solidFill>
                <a:latin typeface="Tahoma"/>
                <a:ea typeface="Tahoma"/>
                <a:cs typeface="Tahoma"/>
                <a:sym typeface="Tahoma"/>
              </a:rPr>
              <a:t>b</a:t>
            </a: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c</a:t>
            </a:r>
            <a:r>
              <a:rPr lang="en-GB" sz="2400" b="0" i="0" u="none" strike="noStrike" cap="none" baseline="0">
                <a:solidFill>
                  <a:srgbClr val="08080C"/>
                </a:solidFill>
                <a:latin typeface="Tahoma"/>
                <a:ea typeface="Tahoma"/>
                <a:cs typeface="Tahoma"/>
                <a:sym typeface="Tahoma"/>
              </a:rPr>
              <a:t>) di dalam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a:t>
            </a:r>
          </a:p>
          <a:p>
            <a:pPr marL="342900" marR="0" lvl="0" indent="-342900" algn="just" rtl="0">
              <a:lnSpc>
                <a:spcPct val="90000"/>
              </a:lnSpc>
              <a:spcBef>
                <a:spcPts val="560"/>
              </a:spcBef>
              <a:spcAft>
                <a:spcPts val="0"/>
              </a:spcAft>
              <a:buClr>
                <a:srgbClr val="08080C"/>
              </a:buClr>
              <a:buSzPct val="25000"/>
              <a:buFont typeface="Tahoma"/>
              <a:buNone/>
            </a:pPr>
            <a:r>
              <a:rPr lang="en-GB" sz="2400" b="0" i="0" u="none" strike="noStrike" cap="none" baseline="0">
                <a:solidFill>
                  <a:srgbClr val="08080C"/>
                </a:solidFill>
                <a:latin typeface="Tahoma"/>
                <a:ea typeface="Tahoma"/>
                <a:cs typeface="Tahoma"/>
                <a:sym typeface="Tahoma"/>
              </a:rPr>
              <a:t>	Pasangan (</a:t>
            </a:r>
            <a:r>
              <a:rPr lang="en-GB" sz="2400" b="0" i="1" u="none" strike="noStrike" cap="none" baseline="0">
                <a:solidFill>
                  <a:srgbClr val="08080C"/>
                </a:solidFill>
                <a:latin typeface="Tahoma"/>
                <a:ea typeface="Tahoma"/>
                <a:cs typeface="Tahoma"/>
                <a:sym typeface="Tahoma"/>
              </a:rPr>
              <a:t>a</a:t>
            </a:r>
            <a:r>
              <a:rPr lang="en-GB" sz="2400" b="0" i="0" u="none" strike="noStrike" cap="none" baseline="0">
                <a:solidFill>
                  <a:srgbClr val="08080C"/>
                </a:solidFill>
                <a:latin typeface="Tahoma"/>
                <a:ea typeface="Tahoma"/>
                <a:cs typeface="Tahoma"/>
                <a:sym typeface="Tahoma"/>
              </a:rPr>
              <a:t>, </a:t>
            </a:r>
            <a:r>
              <a:rPr lang="en-GB" sz="2400" b="0" i="1" u="none" strike="noStrike" cap="none" baseline="0">
                <a:solidFill>
                  <a:srgbClr val="08080C"/>
                </a:solidFill>
                <a:latin typeface="Tahoma"/>
                <a:ea typeface="Tahoma"/>
                <a:cs typeface="Tahoma"/>
                <a:sym typeface="Tahoma"/>
              </a:rPr>
              <a:t>c</a:t>
            </a:r>
            <a:r>
              <a:rPr lang="en-GB" sz="2400" b="0" i="0" u="none" strike="noStrike" cap="none" baseline="0">
                <a:solidFill>
                  <a:srgbClr val="08080C"/>
                </a:solidFill>
                <a:latin typeface="Tahoma"/>
                <a:ea typeface="Tahoma"/>
                <a:cs typeface="Tahoma"/>
                <a:sym typeface="Tahoma"/>
              </a:rPr>
              <a:t>) yang tidak terdapat di dalam </a:t>
            </a:r>
            <a:r>
              <a:rPr lang="en-GB" sz="2400" b="0" i="1" u="none" strike="noStrike" cap="none" baseline="0">
                <a:solidFill>
                  <a:srgbClr val="08080C"/>
                </a:solidFill>
                <a:latin typeface="Tahoma"/>
                <a:ea typeface="Tahoma"/>
                <a:cs typeface="Tahoma"/>
                <a:sym typeface="Tahoma"/>
              </a:rPr>
              <a:t>R</a:t>
            </a:r>
            <a:r>
              <a:rPr lang="en-GB" sz="2400" b="0" i="0" u="none" strike="noStrike" cap="none" baseline="0">
                <a:solidFill>
                  <a:srgbClr val="08080C"/>
                </a:solidFill>
                <a:latin typeface="Tahoma"/>
                <a:ea typeface="Tahoma"/>
                <a:cs typeface="Tahoma"/>
                <a:sym typeface="Tahoma"/>
              </a:rPr>
              <a:t> adalah (1, 1), (2, 2), (2, 4), dan (3, 1).  </a:t>
            </a:r>
          </a:p>
        </p:txBody>
      </p:sp>
    </p:spTree>
  </p:cSld>
  <p:clrMapOvr>
    <a:masterClrMapping/>
  </p:clrMapOvr>
  <p:transition spd="slow">
    <p:cut/>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95</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630" name="Shape 630"/>
          <p:cNvSpPr txBox="1">
            <a:spLocks noGrp="1"/>
          </p:cNvSpPr>
          <p:nvPr>
            <p:ph type="body" idx="1"/>
          </p:nvPr>
        </p:nvSpPr>
        <p:spPr>
          <a:xfrm>
            <a:off x="685800" y="571500"/>
            <a:ext cx="7772400" cy="3086099"/>
          </a:xfrm>
          <a:prstGeom prst="rect">
            <a:avLst/>
          </a:prstGeom>
          <a:noFill/>
          <a:ln>
            <a:noFill/>
          </a:ln>
        </p:spPr>
        <p:txBody>
          <a:bodyPr lIns="91425" tIns="45700" rIns="91425" bIns="45700" anchor="t" anchorCtr="0">
            <a:noAutofit/>
          </a:bodyPr>
          <a:lstStyle/>
          <a:p>
            <a:pPr marL="342900" marR="0" lvl="0" indent="-342900" algn="just" rtl="0">
              <a:lnSpc>
                <a:spcPct val="90000"/>
              </a:lnSpc>
              <a:spcBef>
                <a:spcPts val="0"/>
              </a:spcBef>
              <a:spcAft>
                <a:spcPts val="0"/>
              </a:spcAft>
              <a:buClr>
                <a:srgbClr val="08080C"/>
              </a:buClr>
              <a:buSzPct val="90000"/>
              <a:buFont typeface="Tahoma"/>
              <a:buChar char="•"/>
            </a:pPr>
            <a:r>
              <a:rPr lang="en-GB" sz="2800" b="0" i="0" u="none" strike="noStrike" cap="none" baseline="0">
                <a:solidFill>
                  <a:srgbClr val="08080C"/>
                </a:solidFill>
                <a:latin typeface="Tahoma"/>
                <a:ea typeface="Tahoma"/>
                <a:cs typeface="Tahoma"/>
                <a:sym typeface="Tahoma"/>
              </a:rPr>
              <a:t>Penambahan semua pasangan ini ke dalam </a:t>
            </a:r>
            <a:r>
              <a:rPr lang="en-GB" sz="2800" b="0" i="1" u="none" strike="noStrike" cap="none" baseline="0">
                <a:solidFill>
                  <a:srgbClr val="08080C"/>
                </a:solidFill>
                <a:latin typeface="Tahoma"/>
                <a:ea typeface="Tahoma"/>
                <a:cs typeface="Tahoma"/>
                <a:sym typeface="Tahoma"/>
              </a:rPr>
              <a:t>R</a:t>
            </a:r>
            <a:r>
              <a:rPr lang="en-GB" sz="2800" b="0" i="0" u="none" strike="noStrike" cap="none" baseline="0">
                <a:solidFill>
                  <a:srgbClr val="08080C"/>
                </a:solidFill>
                <a:latin typeface="Tahoma"/>
                <a:ea typeface="Tahoma"/>
                <a:cs typeface="Tahoma"/>
                <a:sym typeface="Tahoma"/>
              </a:rPr>
              <a:t> sehingga menjadi</a:t>
            </a:r>
          </a:p>
          <a:p>
            <a:pPr marL="342900" marR="0" lvl="0" indent="-342900" algn="just" rtl="0">
              <a:lnSpc>
                <a:spcPct val="90000"/>
              </a:lnSpc>
              <a:spcBef>
                <a:spcPts val="560"/>
              </a:spcBef>
              <a:spcAft>
                <a:spcPts val="0"/>
              </a:spcAft>
              <a:buClr>
                <a:srgbClr val="08080C"/>
              </a:buClr>
              <a:buSzPct val="25000"/>
              <a:buFont typeface="Tahoma"/>
              <a:buNone/>
            </a:pPr>
            <a:r>
              <a:rPr lang="en-GB" sz="2800" b="0" i="0" u="none" strike="noStrike" cap="none" baseline="0">
                <a:solidFill>
                  <a:srgbClr val="08080C"/>
                </a:solidFill>
                <a:latin typeface="Tahoma"/>
                <a:ea typeface="Tahoma"/>
                <a:cs typeface="Tahoma"/>
                <a:sym typeface="Tahoma"/>
              </a:rPr>
              <a:t> </a:t>
            </a:r>
          </a:p>
          <a:p>
            <a:pPr marL="342900" marR="0" lvl="0" indent="-342900" algn="just" rtl="0">
              <a:lnSpc>
                <a:spcPct val="90000"/>
              </a:lnSpc>
              <a:spcBef>
                <a:spcPts val="560"/>
              </a:spcBef>
              <a:spcAft>
                <a:spcPts val="0"/>
              </a:spcAft>
              <a:buClr>
                <a:srgbClr val="08080C"/>
              </a:buClr>
              <a:buSzPct val="25000"/>
              <a:buFont typeface="Tahoma"/>
              <a:buNone/>
            </a:pPr>
            <a:r>
              <a:rPr lang="en-GB" sz="2800" b="0" i="1" u="none" strike="noStrike" cap="none" baseline="0">
                <a:solidFill>
                  <a:srgbClr val="08080C"/>
                </a:solidFill>
                <a:latin typeface="Tahoma"/>
                <a:ea typeface="Tahoma"/>
                <a:cs typeface="Tahoma"/>
                <a:sym typeface="Tahoma"/>
              </a:rPr>
              <a:t>S</a:t>
            </a:r>
            <a:r>
              <a:rPr lang="en-GB" sz="2800" b="0" i="0" u="none" strike="noStrike" cap="none" baseline="0">
                <a:solidFill>
                  <a:srgbClr val="08080C"/>
                </a:solidFill>
                <a:latin typeface="Tahoma"/>
                <a:ea typeface="Tahoma"/>
                <a:cs typeface="Tahoma"/>
                <a:sym typeface="Tahoma"/>
              </a:rPr>
              <a:t> = {(1, 2), (1, 4), (2, 1), (3, 2), (1, 1),</a:t>
            </a:r>
          </a:p>
          <a:p>
            <a:pPr marL="342900" marR="0" lvl="0" indent="-342900" algn="just" rtl="0">
              <a:lnSpc>
                <a:spcPct val="90000"/>
              </a:lnSpc>
              <a:spcBef>
                <a:spcPts val="560"/>
              </a:spcBef>
              <a:spcAft>
                <a:spcPts val="0"/>
              </a:spcAft>
              <a:buClr>
                <a:srgbClr val="08080C"/>
              </a:buClr>
              <a:buSzPct val="25000"/>
              <a:buFont typeface="Tahoma"/>
              <a:buNone/>
            </a:pPr>
            <a:r>
              <a:rPr lang="en-GB" sz="2800" b="0" i="0" u="none" strike="noStrike" cap="none" baseline="0">
                <a:solidFill>
                  <a:srgbClr val="08080C"/>
                </a:solidFill>
                <a:latin typeface="Tahoma"/>
                <a:ea typeface="Tahoma"/>
                <a:cs typeface="Tahoma"/>
                <a:sym typeface="Tahoma"/>
              </a:rPr>
              <a:t>	   (2, 2), (2, 4), (3, 1)}</a:t>
            </a:r>
          </a:p>
          <a:p>
            <a:pPr marL="342900" marR="0" lvl="0" indent="-342900" algn="just" rtl="0">
              <a:lnSpc>
                <a:spcPct val="90000"/>
              </a:lnSpc>
              <a:spcBef>
                <a:spcPts val="560"/>
              </a:spcBef>
              <a:spcAft>
                <a:spcPts val="0"/>
              </a:spcAft>
              <a:buClr>
                <a:schemeClr val="dk1"/>
              </a:buClr>
              <a:buFont typeface="Tahoma"/>
              <a:buNone/>
            </a:pPr>
            <a:endParaRPr sz="2800" b="0" i="0" u="none" strike="noStrike" cap="none" baseline="0">
              <a:solidFill>
                <a:srgbClr val="08080C"/>
              </a:solidFill>
              <a:latin typeface="Tahoma"/>
              <a:ea typeface="Tahoma"/>
              <a:cs typeface="Tahoma"/>
              <a:sym typeface="Tahoma"/>
            </a:endParaRPr>
          </a:p>
          <a:p>
            <a:pPr marL="342900" marR="0" lvl="0" indent="-342900" algn="just" rtl="0">
              <a:lnSpc>
                <a:spcPct val="90000"/>
              </a:lnSpc>
              <a:spcBef>
                <a:spcPts val="560"/>
              </a:spcBef>
              <a:spcAft>
                <a:spcPts val="0"/>
              </a:spcAft>
              <a:buClr>
                <a:srgbClr val="08080C"/>
              </a:buClr>
              <a:buSzPct val="25000"/>
              <a:buFont typeface="Tahoma"/>
              <a:buNone/>
            </a:pPr>
            <a:r>
              <a:rPr lang="en-GB" sz="2800" b="0" i="0" u="none" strike="noStrike" cap="none" baseline="0">
                <a:solidFill>
                  <a:srgbClr val="08080C"/>
                </a:solidFill>
                <a:latin typeface="Tahoma"/>
                <a:ea typeface="Tahoma"/>
                <a:cs typeface="Tahoma"/>
                <a:sym typeface="Tahoma"/>
              </a:rPr>
              <a:t>	tidak menghasilkan relasi yang bersifat menghantar karena, misalnya terdapat (3, 1) </a:t>
            </a:r>
            <a:r>
              <a:rPr lang="en-GB" sz="2800" b="0" i="0" u="none" strike="noStrike" cap="none" baseline="0">
                <a:solidFill>
                  <a:srgbClr val="08080C"/>
                </a:solidFill>
                <a:latin typeface="Times New Roman"/>
                <a:ea typeface="Times New Roman"/>
                <a:cs typeface="Times New Roman"/>
                <a:sym typeface="Times New Roman"/>
              </a:rPr>
              <a:t>∈</a:t>
            </a:r>
            <a:r>
              <a:rPr lang="en-GB" sz="2800" b="0" i="0" u="none" strike="noStrike" cap="none" baseline="0">
                <a:solidFill>
                  <a:srgbClr val="08080C"/>
                </a:solidFill>
                <a:latin typeface="Tahoma"/>
                <a:ea typeface="Tahoma"/>
                <a:cs typeface="Tahoma"/>
                <a:sym typeface="Tahoma"/>
              </a:rPr>
              <a:t> </a:t>
            </a:r>
            <a:r>
              <a:rPr lang="en-GB" sz="2800" b="0" i="1" u="none" strike="noStrike" cap="none" baseline="0">
                <a:solidFill>
                  <a:srgbClr val="08080C"/>
                </a:solidFill>
                <a:latin typeface="Tahoma"/>
                <a:ea typeface="Tahoma"/>
                <a:cs typeface="Tahoma"/>
                <a:sym typeface="Tahoma"/>
              </a:rPr>
              <a:t>S</a:t>
            </a:r>
            <a:r>
              <a:rPr lang="en-GB" sz="2800" b="0" i="0" u="none" strike="noStrike" cap="none" baseline="0">
                <a:solidFill>
                  <a:srgbClr val="08080C"/>
                </a:solidFill>
                <a:latin typeface="Tahoma"/>
                <a:ea typeface="Tahoma"/>
                <a:cs typeface="Tahoma"/>
                <a:sym typeface="Tahoma"/>
              </a:rPr>
              <a:t>  dan (1, 4) </a:t>
            </a:r>
            <a:r>
              <a:rPr lang="en-GB" sz="2800" b="0" i="0" u="none" strike="noStrike" cap="none" baseline="0">
                <a:solidFill>
                  <a:srgbClr val="08080C"/>
                </a:solidFill>
                <a:latin typeface="Times New Roman"/>
                <a:ea typeface="Times New Roman"/>
                <a:cs typeface="Times New Roman"/>
                <a:sym typeface="Times New Roman"/>
              </a:rPr>
              <a:t>∈</a:t>
            </a:r>
            <a:r>
              <a:rPr lang="en-GB" sz="2800" b="0" i="0" u="none" strike="noStrike" cap="none" baseline="0">
                <a:solidFill>
                  <a:srgbClr val="08080C"/>
                </a:solidFill>
                <a:latin typeface="Tahoma"/>
                <a:ea typeface="Tahoma"/>
                <a:cs typeface="Tahoma"/>
                <a:sym typeface="Tahoma"/>
              </a:rPr>
              <a:t> </a:t>
            </a:r>
            <a:r>
              <a:rPr lang="en-GB" sz="2800" b="0" i="1" u="none" strike="noStrike" cap="none" baseline="0">
                <a:solidFill>
                  <a:srgbClr val="08080C"/>
                </a:solidFill>
                <a:latin typeface="Tahoma"/>
                <a:ea typeface="Tahoma"/>
                <a:cs typeface="Tahoma"/>
                <a:sym typeface="Tahoma"/>
              </a:rPr>
              <a:t>S</a:t>
            </a:r>
            <a:r>
              <a:rPr lang="en-GB" sz="2800" b="0" i="0" u="none" strike="noStrike" cap="none" baseline="0">
                <a:solidFill>
                  <a:srgbClr val="08080C"/>
                </a:solidFill>
                <a:latin typeface="Tahoma"/>
                <a:ea typeface="Tahoma"/>
                <a:cs typeface="Tahoma"/>
                <a:sym typeface="Tahoma"/>
              </a:rPr>
              <a:t>, tetapi (3, 4) </a:t>
            </a:r>
            <a:r>
              <a:rPr lang="en-GB" sz="2800" b="0" i="0" u="none" strike="noStrike" cap="none" baseline="0">
                <a:solidFill>
                  <a:srgbClr val="08080C"/>
                </a:solidFill>
                <a:latin typeface="Times New Roman"/>
                <a:ea typeface="Times New Roman"/>
                <a:cs typeface="Times New Roman"/>
                <a:sym typeface="Times New Roman"/>
              </a:rPr>
              <a:t>∉</a:t>
            </a:r>
            <a:r>
              <a:rPr lang="en-GB" sz="2800" b="0" i="0" u="none" strike="noStrike" cap="none" baseline="0">
                <a:solidFill>
                  <a:srgbClr val="08080C"/>
                </a:solidFill>
                <a:latin typeface="Tahoma"/>
                <a:ea typeface="Tahoma"/>
                <a:cs typeface="Tahoma"/>
                <a:sym typeface="Tahoma"/>
              </a:rPr>
              <a:t> </a:t>
            </a:r>
            <a:r>
              <a:rPr lang="en-GB" sz="2800" b="0" i="1" u="none" strike="noStrike" cap="none" baseline="0">
                <a:solidFill>
                  <a:srgbClr val="08080C"/>
                </a:solidFill>
                <a:latin typeface="Tahoma"/>
                <a:ea typeface="Tahoma"/>
                <a:cs typeface="Tahoma"/>
                <a:sym typeface="Tahoma"/>
              </a:rPr>
              <a:t>S</a:t>
            </a:r>
            <a:r>
              <a:rPr lang="en-GB" sz="2800" b="0" i="0" u="none" strike="noStrike" cap="none" baseline="0">
                <a:solidFill>
                  <a:srgbClr val="08080C"/>
                </a:solidFill>
                <a:latin typeface="Tahoma"/>
                <a:ea typeface="Tahoma"/>
                <a:cs typeface="Tahoma"/>
                <a:sym typeface="Tahoma"/>
              </a:rPr>
              <a:t>.</a:t>
            </a:r>
          </a:p>
        </p:txBody>
      </p:sp>
    </p:spTree>
  </p:cSld>
  <p:clrMapOvr>
    <a:masterClrMapping/>
  </p:clrMapOvr>
  <p:transition spd="slow">
    <p:cut/>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Shape 635"/>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96</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636" name="Shape 636"/>
          <p:cNvSpPr txBox="1">
            <a:spLocks noGrp="1"/>
          </p:cNvSpPr>
          <p:nvPr>
            <p:ph type="body" idx="1"/>
          </p:nvPr>
        </p:nvSpPr>
        <p:spPr>
          <a:xfrm>
            <a:off x="762000" y="1085850"/>
            <a:ext cx="7772400" cy="3543300"/>
          </a:xfrm>
          <a:prstGeom prst="rect">
            <a:avLst/>
          </a:prstGeom>
          <a:noFill/>
          <a:ln>
            <a:noFill/>
          </a:ln>
        </p:spPr>
        <p:txBody>
          <a:bodyPr lIns="91425" tIns="45700" rIns="91425" bIns="45700" anchor="t" anchorCtr="0">
            <a:noAutofit/>
          </a:bodyPr>
          <a:lstStyle/>
          <a:p>
            <a:pPr marL="342900" marR="0" lvl="0" indent="-297180" algn="just" rtl="0">
              <a:lnSpc>
                <a:spcPct val="90000"/>
              </a:lnSpc>
              <a:spcBef>
                <a:spcPts val="0"/>
              </a:spcBef>
              <a:spcAft>
                <a:spcPts val="0"/>
              </a:spcAft>
              <a:buClr>
                <a:srgbClr val="08080C"/>
              </a:buClr>
              <a:buSzPct val="100000"/>
              <a:buFont typeface="Tahoma"/>
              <a:buChar char="•"/>
            </a:pPr>
            <a:r>
              <a:rPr lang="en-GB" sz="1800" b="0" i="0" u="none" strike="noStrike" cap="none" baseline="0">
                <a:solidFill>
                  <a:srgbClr val="08080C"/>
                </a:solidFill>
                <a:latin typeface="Tahoma"/>
                <a:ea typeface="Tahoma"/>
                <a:cs typeface="Tahoma"/>
                <a:sym typeface="Tahoma"/>
              </a:rPr>
              <a:t>Kosur menghantar dari </a:t>
            </a:r>
            <a:r>
              <a:rPr lang="en-GB" sz="1800" b="0" i="1" u="none" strike="noStrike" cap="none" baseline="0">
                <a:solidFill>
                  <a:srgbClr val="08080C"/>
                </a:solidFill>
                <a:latin typeface="Tahoma"/>
                <a:ea typeface="Tahoma"/>
                <a:cs typeface="Tahoma"/>
                <a:sym typeface="Tahoma"/>
              </a:rPr>
              <a:t>R</a:t>
            </a:r>
            <a:r>
              <a:rPr lang="en-GB" sz="1800" b="0" i="0" u="none" strike="noStrike" cap="none" baseline="0">
                <a:solidFill>
                  <a:srgbClr val="08080C"/>
                </a:solidFill>
                <a:latin typeface="Tahoma"/>
                <a:ea typeface="Tahoma"/>
                <a:cs typeface="Tahoma"/>
                <a:sym typeface="Tahoma"/>
              </a:rPr>
              <a:t> adalah </a:t>
            </a:r>
          </a:p>
          <a:p>
            <a:pPr marL="342900" marR="0" lvl="0" indent="-342900" algn="just" rtl="0">
              <a:lnSpc>
                <a:spcPct val="90000"/>
              </a:lnSpc>
              <a:spcBef>
                <a:spcPts val="560"/>
              </a:spcBef>
              <a:spcAft>
                <a:spcPts val="0"/>
              </a:spcAft>
              <a:buClr>
                <a:srgbClr val="08080C"/>
              </a:buClr>
              <a:buSzPct val="25000"/>
              <a:buFont typeface="Tahoma"/>
              <a:buNone/>
            </a:pPr>
            <a:r>
              <a:rPr lang="en-GB" sz="1800" b="0" i="0" u="none" strike="noStrike" cap="none" baseline="0">
                <a:solidFill>
                  <a:srgbClr val="08080C"/>
                </a:solidFill>
                <a:latin typeface="Tahoma"/>
                <a:ea typeface="Tahoma"/>
                <a:cs typeface="Tahoma"/>
                <a:sym typeface="Tahoma"/>
              </a:rPr>
              <a:t> </a:t>
            </a:r>
          </a:p>
          <a:p>
            <a:pPr marL="342900" marR="0" lvl="0" indent="-342900" algn="just" rtl="0">
              <a:lnSpc>
                <a:spcPct val="90000"/>
              </a:lnSpc>
              <a:spcBef>
                <a:spcPts val="560"/>
              </a:spcBef>
              <a:spcAft>
                <a:spcPts val="0"/>
              </a:spcAft>
              <a:buClr>
                <a:srgbClr val="08080C"/>
              </a:buClr>
              <a:buSzPct val="25000"/>
              <a:buFont typeface="Tahoma"/>
              <a:buNone/>
            </a:pPr>
            <a:r>
              <a:rPr lang="en-GB" sz="1800" b="0" i="1" u="none" strike="noStrike" cap="none" baseline="0">
                <a:solidFill>
                  <a:srgbClr val="08080C"/>
                </a:solidFill>
                <a:latin typeface="Tahoma"/>
                <a:ea typeface="Tahoma"/>
                <a:cs typeface="Tahoma"/>
                <a:sym typeface="Tahoma"/>
              </a:rPr>
              <a:t>R</a:t>
            </a:r>
            <a:r>
              <a:rPr lang="en-GB" sz="1800" b="0" i="0" u="none" strike="noStrike" cap="none" baseline="30000">
                <a:solidFill>
                  <a:srgbClr val="08080C"/>
                </a:solidFill>
                <a:latin typeface="Tahoma"/>
                <a:ea typeface="Tahoma"/>
                <a:cs typeface="Tahoma"/>
                <a:sym typeface="Tahoma"/>
              </a:rPr>
              <a:t>*</a:t>
            </a:r>
            <a:r>
              <a:rPr lang="en-GB" sz="1800" b="0" i="0" u="none" strike="noStrike" cap="none" baseline="0">
                <a:solidFill>
                  <a:srgbClr val="08080C"/>
                </a:solidFill>
                <a:latin typeface="Tahoma"/>
                <a:ea typeface="Tahoma"/>
                <a:cs typeface="Tahoma"/>
                <a:sym typeface="Tahoma"/>
              </a:rPr>
              <a:t> =  </a:t>
            </a:r>
            <a:r>
              <a:rPr lang="en-GB" sz="1800" b="0" i="1" u="none" strike="noStrike" cap="none" baseline="0">
                <a:solidFill>
                  <a:srgbClr val="08080C"/>
                </a:solidFill>
                <a:latin typeface="Tahoma"/>
                <a:ea typeface="Tahoma"/>
                <a:cs typeface="Tahoma"/>
                <a:sym typeface="Tahoma"/>
              </a:rPr>
              <a:t>R</a:t>
            </a:r>
            <a:r>
              <a:rPr lang="en-GB" sz="1800" b="0" i="0" u="none" strike="noStrike" cap="none" baseline="30000">
                <a:solidFill>
                  <a:srgbClr val="08080C"/>
                </a:solidFill>
                <a:latin typeface="Tahoma"/>
                <a:ea typeface="Tahoma"/>
                <a:cs typeface="Tahoma"/>
                <a:sym typeface="Tahoma"/>
              </a:rPr>
              <a:t>2</a:t>
            </a:r>
            <a:r>
              <a:rPr lang="en-GB" sz="1800" b="0" i="0" u="none" strike="noStrike" cap="none" baseline="0">
                <a:solidFill>
                  <a:srgbClr val="08080C"/>
                </a:solidFill>
                <a:latin typeface="Tahoma"/>
                <a:ea typeface="Tahoma"/>
                <a:cs typeface="Tahoma"/>
                <a:sym typeface="Tahoma"/>
              </a:rPr>
              <a:t> </a:t>
            </a:r>
            <a:r>
              <a:rPr lang="en-GB" sz="1800" b="0" i="0" u="none" strike="noStrike" cap="none" baseline="0">
                <a:solidFill>
                  <a:srgbClr val="08080C"/>
                </a:solidFill>
                <a:latin typeface="Times New Roman"/>
                <a:ea typeface="Times New Roman"/>
                <a:cs typeface="Times New Roman"/>
                <a:sym typeface="Times New Roman"/>
              </a:rPr>
              <a:t>∪</a:t>
            </a:r>
            <a:r>
              <a:rPr lang="en-GB" sz="1800" b="0" i="0" u="none" strike="noStrike" cap="none" baseline="0">
                <a:solidFill>
                  <a:srgbClr val="08080C"/>
                </a:solidFill>
                <a:latin typeface="Tahoma"/>
                <a:ea typeface="Tahoma"/>
                <a:cs typeface="Tahoma"/>
                <a:sym typeface="Tahoma"/>
              </a:rPr>
              <a:t> </a:t>
            </a:r>
            <a:r>
              <a:rPr lang="en-GB" sz="1800" b="0" i="1" u="none" strike="noStrike" cap="none" baseline="0">
                <a:solidFill>
                  <a:srgbClr val="08080C"/>
                </a:solidFill>
                <a:latin typeface="Tahoma"/>
                <a:ea typeface="Tahoma"/>
                <a:cs typeface="Tahoma"/>
                <a:sym typeface="Tahoma"/>
              </a:rPr>
              <a:t>R</a:t>
            </a:r>
            <a:r>
              <a:rPr lang="en-GB" sz="1800" b="0" i="0" u="none" strike="noStrike" cap="none" baseline="30000">
                <a:solidFill>
                  <a:srgbClr val="08080C"/>
                </a:solidFill>
                <a:latin typeface="Tahoma"/>
                <a:ea typeface="Tahoma"/>
                <a:cs typeface="Tahoma"/>
                <a:sym typeface="Tahoma"/>
              </a:rPr>
              <a:t>3</a:t>
            </a:r>
            <a:r>
              <a:rPr lang="en-GB" sz="1800" b="0" i="0" u="none" strike="noStrike" cap="none" baseline="0">
                <a:solidFill>
                  <a:srgbClr val="08080C"/>
                </a:solidFill>
                <a:latin typeface="Tahoma"/>
                <a:ea typeface="Tahoma"/>
                <a:cs typeface="Tahoma"/>
                <a:sym typeface="Tahoma"/>
              </a:rPr>
              <a:t> </a:t>
            </a:r>
            <a:r>
              <a:rPr lang="en-GB" sz="1800" b="0" i="0" u="none" strike="noStrike" cap="none" baseline="0">
                <a:solidFill>
                  <a:srgbClr val="08080C"/>
                </a:solidFill>
                <a:latin typeface="Times New Roman"/>
                <a:ea typeface="Times New Roman"/>
                <a:cs typeface="Times New Roman"/>
                <a:sym typeface="Times New Roman"/>
              </a:rPr>
              <a:t>∪</a:t>
            </a:r>
            <a:r>
              <a:rPr lang="en-GB" sz="1800" b="0" i="0" u="none" strike="noStrike" cap="none" baseline="0">
                <a:solidFill>
                  <a:srgbClr val="08080C"/>
                </a:solidFill>
                <a:latin typeface="Tahoma"/>
                <a:ea typeface="Tahoma"/>
                <a:cs typeface="Tahoma"/>
                <a:sym typeface="Tahoma"/>
              </a:rPr>
              <a:t> … </a:t>
            </a:r>
            <a:r>
              <a:rPr lang="en-GB" sz="1800" b="0" i="0" u="none" strike="noStrike" cap="none" baseline="0">
                <a:solidFill>
                  <a:srgbClr val="08080C"/>
                </a:solidFill>
                <a:latin typeface="Times New Roman"/>
                <a:ea typeface="Times New Roman"/>
                <a:cs typeface="Times New Roman"/>
                <a:sym typeface="Times New Roman"/>
              </a:rPr>
              <a:t>∪</a:t>
            </a:r>
            <a:r>
              <a:rPr lang="en-GB" sz="1800" b="0" i="0" u="none" strike="noStrike" cap="none" baseline="0">
                <a:solidFill>
                  <a:srgbClr val="08080C"/>
                </a:solidFill>
                <a:latin typeface="Tahoma"/>
                <a:ea typeface="Tahoma"/>
                <a:cs typeface="Tahoma"/>
                <a:sym typeface="Tahoma"/>
              </a:rPr>
              <a:t> </a:t>
            </a:r>
            <a:r>
              <a:rPr lang="en-GB" sz="1800" b="0" i="1" u="none" strike="noStrike" cap="none" baseline="0">
                <a:solidFill>
                  <a:srgbClr val="08080C"/>
                </a:solidFill>
                <a:latin typeface="Tahoma"/>
                <a:ea typeface="Tahoma"/>
                <a:cs typeface="Tahoma"/>
                <a:sym typeface="Tahoma"/>
              </a:rPr>
              <a:t>R</a:t>
            </a:r>
            <a:r>
              <a:rPr lang="en-GB" sz="1800" b="0" i="1" u="none" strike="noStrike" cap="none" baseline="30000">
                <a:solidFill>
                  <a:srgbClr val="08080C"/>
                </a:solidFill>
                <a:latin typeface="Tahoma"/>
                <a:ea typeface="Tahoma"/>
                <a:cs typeface="Tahoma"/>
                <a:sym typeface="Tahoma"/>
              </a:rPr>
              <a:t>n</a:t>
            </a:r>
          </a:p>
          <a:p>
            <a:pPr marL="342900" marR="0" lvl="0" indent="-342900" algn="just" rtl="0">
              <a:lnSpc>
                <a:spcPct val="90000"/>
              </a:lnSpc>
              <a:spcBef>
                <a:spcPts val="560"/>
              </a:spcBef>
              <a:spcAft>
                <a:spcPts val="0"/>
              </a:spcAft>
              <a:buClr>
                <a:srgbClr val="08080C"/>
              </a:buClr>
              <a:buSzPct val="25000"/>
              <a:buFont typeface="Tahoma"/>
              <a:buNone/>
            </a:pPr>
            <a:r>
              <a:rPr lang="en-GB" sz="1800" b="0" i="0" u="none" strike="noStrike" cap="none" baseline="0">
                <a:solidFill>
                  <a:srgbClr val="08080C"/>
                </a:solidFill>
                <a:latin typeface="Tahoma"/>
                <a:ea typeface="Tahoma"/>
                <a:cs typeface="Tahoma"/>
                <a:sym typeface="Tahoma"/>
              </a:rPr>
              <a:t> </a:t>
            </a:r>
          </a:p>
          <a:p>
            <a:pPr marL="342900" marR="0" lvl="0" indent="-297180" algn="just" rtl="0">
              <a:lnSpc>
                <a:spcPct val="90000"/>
              </a:lnSpc>
              <a:spcBef>
                <a:spcPts val="560"/>
              </a:spcBef>
              <a:spcAft>
                <a:spcPts val="0"/>
              </a:spcAft>
              <a:buClr>
                <a:srgbClr val="08080C"/>
              </a:buClr>
              <a:buSzPct val="100000"/>
              <a:buFont typeface="Tahoma"/>
              <a:buChar char="•"/>
            </a:pPr>
            <a:r>
              <a:rPr lang="en-GB" sz="1800" b="0" i="0" u="none" strike="noStrike" cap="none" baseline="0">
                <a:solidFill>
                  <a:srgbClr val="08080C"/>
                </a:solidFill>
                <a:latin typeface="Tahoma"/>
                <a:ea typeface="Tahoma"/>
                <a:cs typeface="Tahoma"/>
                <a:sym typeface="Tahoma"/>
              </a:rPr>
              <a:t>Jika </a:t>
            </a:r>
            <a:r>
              <a:rPr lang="en-GB" sz="1800" b="0" i="1" u="none" strike="noStrike" cap="none" baseline="0">
                <a:solidFill>
                  <a:srgbClr val="08080C"/>
                </a:solidFill>
                <a:latin typeface="Tahoma"/>
                <a:ea typeface="Tahoma"/>
                <a:cs typeface="Tahoma"/>
                <a:sym typeface="Tahoma"/>
              </a:rPr>
              <a:t>M</a:t>
            </a:r>
            <a:r>
              <a:rPr lang="en-GB" sz="1800" b="0" i="1" u="none" strike="noStrike" cap="none" baseline="-25000">
                <a:solidFill>
                  <a:srgbClr val="08080C"/>
                </a:solidFill>
                <a:latin typeface="Tahoma"/>
                <a:ea typeface="Tahoma"/>
                <a:cs typeface="Tahoma"/>
                <a:sym typeface="Tahoma"/>
              </a:rPr>
              <a:t>R</a:t>
            </a:r>
            <a:r>
              <a:rPr lang="en-GB" sz="1800" b="0" i="0" u="none" strike="noStrike" cap="none" baseline="0">
                <a:solidFill>
                  <a:srgbClr val="08080C"/>
                </a:solidFill>
                <a:latin typeface="Tahoma"/>
                <a:ea typeface="Tahoma"/>
                <a:cs typeface="Tahoma"/>
                <a:sym typeface="Tahoma"/>
              </a:rPr>
              <a:t> adalah matriks yang merepresentasikan </a:t>
            </a:r>
            <a:r>
              <a:rPr lang="en-GB" sz="1800" b="0" i="1" u="none" strike="noStrike" cap="none" baseline="0">
                <a:solidFill>
                  <a:srgbClr val="08080C"/>
                </a:solidFill>
                <a:latin typeface="Tahoma"/>
                <a:ea typeface="Tahoma"/>
                <a:cs typeface="Tahoma"/>
                <a:sym typeface="Tahoma"/>
              </a:rPr>
              <a:t>R</a:t>
            </a:r>
            <a:r>
              <a:rPr lang="en-GB" sz="1800" b="0" i="0" u="none" strike="noStrike" cap="none" baseline="0">
                <a:solidFill>
                  <a:srgbClr val="08080C"/>
                </a:solidFill>
                <a:latin typeface="Tahoma"/>
                <a:ea typeface="Tahoma"/>
                <a:cs typeface="Tahoma"/>
                <a:sym typeface="Tahoma"/>
              </a:rPr>
              <a:t> pada sebuah himpunan dengan </a:t>
            </a:r>
            <a:r>
              <a:rPr lang="en-GB" sz="1800" b="0" i="1" u="none" strike="noStrike" cap="none" baseline="0">
                <a:solidFill>
                  <a:srgbClr val="08080C"/>
                </a:solidFill>
                <a:latin typeface="Tahoma"/>
                <a:ea typeface="Tahoma"/>
                <a:cs typeface="Tahoma"/>
                <a:sym typeface="Tahoma"/>
              </a:rPr>
              <a:t>n</a:t>
            </a:r>
            <a:r>
              <a:rPr lang="en-GB" sz="1800" b="0" i="0" u="none" strike="noStrike" cap="none" baseline="0">
                <a:solidFill>
                  <a:srgbClr val="08080C"/>
                </a:solidFill>
                <a:latin typeface="Tahoma"/>
                <a:ea typeface="Tahoma"/>
                <a:cs typeface="Tahoma"/>
                <a:sym typeface="Tahoma"/>
              </a:rPr>
              <a:t> elemen, maka matriks klosur menghantar </a:t>
            </a:r>
            <a:r>
              <a:rPr lang="en-GB" sz="1800" b="0" i="1" u="none" strike="noStrike" cap="none" baseline="0">
                <a:solidFill>
                  <a:srgbClr val="08080C"/>
                </a:solidFill>
                <a:latin typeface="Tahoma"/>
                <a:ea typeface="Tahoma"/>
                <a:cs typeface="Tahoma"/>
                <a:sym typeface="Tahoma"/>
              </a:rPr>
              <a:t>R</a:t>
            </a:r>
            <a:r>
              <a:rPr lang="en-GB" sz="1800" b="0" i="0" u="none" strike="noStrike" cap="none" baseline="30000">
                <a:solidFill>
                  <a:srgbClr val="08080C"/>
                </a:solidFill>
                <a:latin typeface="Tahoma"/>
                <a:ea typeface="Tahoma"/>
                <a:cs typeface="Tahoma"/>
                <a:sym typeface="Tahoma"/>
              </a:rPr>
              <a:t>* </a:t>
            </a:r>
            <a:r>
              <a:rPr lang="en-GB" sz="1800" b="0" i="0" u="none" strike="noStrike" cap="none" baseline="0">
                <a:solidFill>
                  <a:srgbClr val="08080C"/>
                </a:solidFill>
                <a:latin typeface="Tahoma"/>
                <a:ea typeface="Tahoma"/>
                <a:cs typeface="Tahoma"/>
                <a:sym typeface="Tahoma"/>
              </a:rPr>
              <a:t> adalah</a:t>
            </a:r>
          </a:p>
          <a:p>
            <a:pPr marL="342900" marR="0" lvl="0" indent="-342900" algn="just" rtl="0">
              <a:lnSpc>
                <a:spcPct val="90000"/>
              </a:lnSpc>
              <a:spcBef>
                <a:spcPts val="560"/>
              </a:spcBef>
              <a:spcAft>
                <a:spcPts val="0"/>
              </a:spcAft>
              <a:buClr>
                <a:srgbClr val="08080C"/>
              </a:buClr>
              <a:buSzPct val="25000"/>
              <a:buFont typeface="Tahoma"/>
              <a:buNone/>
            </a:pPr>
            <a:r>
              <a:rPr lang="en-GB" sz="1800" b="0" i="0" u="none" strike="noStrike" cap="none" baseline="0">
                <a:solidFill>
                  <a:srgbClr val="08080C"/>
                </a:solidFill>
                <a:latin typeface="Tahoma"/>
                <a:ea typeface="Tahoma"/>
                <a:cs typeface="Tahoma"/>
                <a:sym typeface="Tahoma"/>
              </a:rPr>
              <a:t> </a:t>
            </a:r>
          </a:p>
          <a:p>
            <a:pPr marL="342900" marR="0" lvl="0" indent="-342900" algn="just" rtl="0">
              <a:lnSpc>
                <a:spcPct val="90000"/>
              </a:lnSpc>
              <a:spcBef>
                <a:spcPts val="560"/>
              </a:spcBef>
              <a:spcAft>
                <a:spcPts val="0"/>
              </a:spcAft>
              <a:buClr>
                <a:schemeClr val="dk1"/>
              </a:buClr>
              <a:buSzPct val="25000"/>
              <a:buFont typeface="Tahoma"/>
              <a:buNone/>
            </a:pPr>
            <a:r>
              <a:rPr lang="en-GB" sz="1800" b="0" i="0" u="none" strike="noStrike" cap="none" baseline="0">
                <a:solidFill>
                  <a:schemeClr val="dk1"/>
                </a:solidFill>
                <a:latin typeface="Tahoma"/>
                <a:ea typeface="Tahoma"/>
                <a:cs typeface="Tahoma"/>
                <a:sym typeface="Tahoma"/>
              </a:rPr>
              <a:t>	</a:t>
            </a:r>
          </a:p>
        </p:txBody>
      </p:sp>
      <p:pic>
        <p:nvPicPr>
          <p:cNvPr id="637" name="Shape 637"/>
          <p:cNvPicPr preferRelativeResize="0"/>
          <p:nvPr/>
        </p:nvPicPr>
        <p:blipFill rotWithShape="1">
          <a:blip r:embed="rId3">
            <a:alphaModFix/>
          </a:blip>
          <a:srcRect/>
          <a:stretch/>
        </p:blipFill>
        <p:spPr>
          <a:xfrm>
            <a:off x="1524000" y="3943350"/>
            <a:ext cx="10667999" cy="370283"/>
          </a:xfrm>
          <a:prstGeom prst="rect">
            <a:avLst/>
          </a:prstGeom>
          <a:noFill/>
          <a:ln>
            <a:noFill/>
          </a:ln>
        </p:spPr>
      </p:pic>
    </p:spTree>
  </p:cSld>
  <p:clrMapOvr>
    <a:masterClrMapping/>
  </p:clrMapOvr>
  <p:transition spd="slow">
    <p:cut/>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97</a:t>
            </a:fld>
            <a:endParaRPr lang="en-GB" sz="1400" b="0" i="0" u="none" strike="noStrike" cap="none" baseline="0">
              <a:solidFill>
                <a:schemeClr val="dk1"/>
              </a:solidFill>
              <a:latin typeface="Times New Roman"/>
              <a:ea typeface="Times New Roman"/>
              <a:cs typeface="Times New Roman"/>
              <a:sym typeface="Times New Roman"/>
            </a:endParaRPr>
          </a:p>
        </p:txBody>
      </p:sp>
      <p:pic>
        <p:nvPicPr>
          <p:cNvPr id="643" name="Shape 643"/>
          <p:cNvPicPr preferRelativeResize="0"/>
          <p:nvPr/>
        </p:nvPicPr>
        <p:blipFill rotWithShape="1">
          <a:blip r:embed="rId3">
            <a:alphaModFix/>
          </a:blip>
          <a:srcRect/>
          <a:stretch/>
        </p:blipFill>
        <p:spPr>
          <a:xfrm>
            <a:off x="533400" y="228600"/>
            <a:ext cx="8458200" cy="4762499"/>
          </a:xfrm>
          <a:prstGeom prst="rect">
            <a:avLst/>
          </a:prstGeom>
          <a:noFill/>
          <a:ln>
            <a:noFill/>
          </a:ln>
        </p:spPr>
      </p:pic>
    </p:spTree>
  </p:cSld>
  <p:clrMapOvr>
    <a:masterClrMapping/>
  </p:clrMapOvr>
  <p:transition spd="slow">
    <p:cut/>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98</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649" name="Shape 649"/>
          <p:cNvSpPr txBox="1">
            <a:spLocks noGrp="1"/>
          </p:cNvSpPr>
          <p:nvPr>
            <p:ph type="title"/>
          </p:nvPr>
        </p:nvSpPr>
        <p:spPr>
          <a:xfrm>
            <a:off x="685800" y="576262"/>
            <a:ext cx="7772400" cy="623887"/>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2"/>
              </a:buClr>
              <a:buSzPct val="25000"/>
              <a:buFont typeface="Tahoma"/>
              <a:buNone/>
            </a:pPr>
            <a:r>
              <a:rPr lang="en-GB" sz="4400" b="0" i="0" u="none" strike="noStrike" cap="none" baseline="0">
                <a:solidFill>
                  <a:schemeClr val="dk2"/>
                </a:solidFill>
                <a:latin typeface="Tahoma"/>
                <a:ea typeface="Tahoma"/>
                <a:cs typeface="Tahoma"/>
                <a:sym typeface="Tahoma"/>
              </a:rPr>
              <a:t>Aplikasi klosur menghantar</a:t>
            </a:r>
          </a:p>
        </p:txBody>
      </p:sp>
      <p:sp>
        <p:nvSpPr>
          <p:cNvPr id="650" name="Shape 650"/>
          <p:cNvSpPr txBox="1">
            <a:spLocks noGrp="1"/>
          </p:cNvSpPr>
          <p:nvPr>
            <p:ph type="body" idx="1"/>
          </p:nvPr>
        </p:nvSpPr>
        <p:spPr>
          <a:xfrm>
            <a:off x="685800" y="1485900"/>
            <a:ext cx="7772400" cy="3086099"/>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8080C"/>
              </a:buClr>
              <a:buSzPct val="90000"/>
              <a:buFont typeface="Tahoma"/>
              <a:buChar char="•"/>
            </a:pPr>
            <a:r>
              <a:rPr lang="en-GB" sz="3200" b="0" i="0" u="none" strike="noStrike" cap="none" baseline="0">
                <a:solidFill>
                  <a:srgbClr val="08080C"/>
                </a:solidFill>
                <a:latin typeface="Tahoma"/>
                <a:ea typeface="Tahoma"/>
                <a:cs typeface="Tahoma"/>
                <a:sym typeface="Tahoma"/>
              </a:rPr>
              <a:t>Klosur menghantar menggambarkan bagaimana pesan dapat dikirim dari satu kota ke kota lain baik melalui hubungan komunikasi langsung atau melalui kota antara sebanyak mungkin [LIU85]. </a:t>
            </a:r>
          </a:p>
        </p:txBody>
      </p:sp>
    </p:spTree>
  </p:cSld>
  <p:clrMapOvr>
    <a:masterClrMapping/>
  </p:clrMapOvr>
  <p:transition spd="slow">
    <p:cut/>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6532562" y="4775596"/>
            <a:ext cx="19049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baseline="0">
                <a:solidFill>
                  <a:schemeClr val="dk1"/>
                </a:solidFill>
                <a:latin typeface="Times New Roman"/>
                <a:ea typeface="Times New Roman"/>
                <a:cs typeface="Times New Roman"/>
                <a:sym typeface="Times New Roman"/>
              </a:rPr>
              <a:t>99</a:t>
            </a:fld>
            <a:endParaRPr lang="en-GB" sz="1400" b="0" i="0" u="none" strike="noStrike" cap="none" baseline="0">
              <a:solidFill>
                <a:schemeClr val="dk1"/>
              </a:solidFill>
              <a:latin typeface="Times New Roman"/>
              <a:ea typeface="Times New Roman"/>
              <a:cs typeface="Times New Roman"/>
              <a:sym typeface="Times New Roman"/>
            </a:endParaRPr>
          </a:p>
        </p:txBody>
      </p:sp>
      <p:sp>
        <p:nvSpPr>
          <p:cNvPr id="656" name="Shape 656"/>
          <p:cNvSpPr txBox="1">
            <a:spLocks noGrp="1"/>
          </p:cNvSpPr>
          <p:nvPr>
            <p:ph type="body" idx="1"/>
          </p:nvPr>
        </p:nvSpPr>
        <p:spPr>
          <a:xfrm>
            <a:off x="665150" y="183325"/>
            <a:ext cx="7772400" cy="3086099"/>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rgbClr val="08080C"/>
              </a:buClr>
              <a:buSzPct val="90000"/>
              <a:buFont typeface="Tahoma"/>
              <a:buChar char="•"/>
            </a:pPr>
            <a:r>
              <a:rPr lang="en-GB" sz="3200" b="0" i="0" u="none" strike="noStrike" cap="none" baseline="0">
                <a:solidFill>
                  <a:srgbClr val="08080C"/>
                </a:solidFill>
                <a:latin typeface="Tahoma"/>
                <a:ea typeface="Tahoma"/>
                <a:cs typeface="Tahoma"/>
                <a:sym typeface="Tahoma"/>
              </a:rPr>
              <a:t>Misalkan jaringan komputer mempunyai pusat data di Jakarta, Bandung, Surabaya, Medan, Makassar, dan Kupang. </a:t>
            </a:r>
          </a:p>
          <a:p>
            <a:pPr marL="342900" marR="0" lvl="0" indent="-160020" algn="l" rtl="0">
              <a:lnSpc>
                <a:spcPct val="90000"/>
              </a:lnSpc>
              <a:spcBef>
                <a:spcPts val="640"/>
              </a:spcBef>
              <a:spcAft>
                <a:spcPts val="0"/>
              </a:spcAft>
              <a:buClr>
                <a:schemeClr val="dk1"/>
              </a:buClr>
              <a:buFont typeface="Tahoma"/>
              <a:buNone/>
            </a:pPr>
            <a:endParaRPr sz="3200" b="0" i="0" u="none" strike="noStrike" cap="none" baseline="0">
              <a:solidFill>
                <a:srgbClr val="08080C"/>
              </a:solidFill>
              <a:latin typeface="Tahoma"/>
              <a:ea typeface="Tahoma"/>
              <a:cs typeface="Tahoma"/>
              <a:sym typeface="Tahoma"/>
            </a:endParaRPr>
          </a:p>
          <a:p>
            <a:pPr marL="342900" marR="0" lvl="0" indent="-342900" algn="l" rtl="0">
              <a:lnSpc>
                <a:spcPct val="90000"/>
              </a:lnSpc>
              <a:spcBef>
                <a:spcPts val="640"/>
              </a:spcBef>
              <a:spcAft>
                <a:spcPts val="0"/>
              </a:spcAft>
              <a:buClr>
                <a:srgbClr val="08080C"/>
              </a:buClr>
              <a:buSzPct val="90000"/>
              <a:buFont typeface="Tahoma"/>
              <a:buChar char="•"/>
            </a:pPr>
            <a:r>
              <a:rPr lang="en-GB" sz="3200" b="0" i="0" u="none" strike="noStrike" cap="none" baseline="0">
                <a:solidFill>
                  <a:srgbClr val="08080C"/>
                </a:solidFill>
                <a:latin typeface="Tahoma"/>
                <a:ea typeface="Tahoma"/>
                <a:cs typeface="Tahoma"/>
                <a:sym typeface="Tahoma"/>
              </a:rPr>
              <a:t>Misalkan </a:t>
            </a:r>
            <a:r>
              <a:rPr lang="en-GB" sz="3200" b="0" i="1" u="none" strike="noStrike" cap="none" baseline="0">
                <a:solidFill>
                  <a:srgbClr val="08080C"/>
                </a:solidFill>
                <a:latin typeface="Tahoma"/>
                <a:ea typeface="Tahoma"/>
                <a:cs typeface="Tahoma"/>
                <a:sym typeface="Tahoma"/>
              </a:rPr>
              <a:t>R</a:t>
            </a:r>
            <a:r>
              <a:rPr lang="en-GB" sz="3200" b="0" i="0" u="none" strike="noStrike" cap="none" baseline="0">
                <a:solidFill>
                  <a:srgbClr val="08080C"/>
                </a:solidFill>
                <a:latin typeface="Tahoma"/>
                <a:ea typeface="Tahoma"/>
                <a:cs typeface="Tahoma"/>
                <a:sym typeface="Tahoma"/>
              </a:rPr>
              <a:t> adalah relasi yang mengandung (</a:t>
            </a:r>
            <a:r>
              <a:rPr lang="en-GB" sz="3200" b="0" i="1" u="none" strike="noStrike" cap="none" baseline="0">
                <a:solidFill>
                  <a:srgbClr val="08080C"/>
                </a:solidFill>
                <a:latin typeface="Tahoma"/>
                <a:ea typeface="Tahoma"/>
                <a:cs typeface="Tahoma"/>
                <a:sym typeface="Tahoma"/>
              </a:rPr>
              <a:t>a</a:t>
            </a:r>
            <a:r>
              <a:rPr lang="en-GB" sz="3200" b="0" i="0" u="none" strike="noStrike" cap="none" baseline="0">
                <a:solidFill>
                  <a:srgbClr val="08080C"/>
                </a:solidFill>
                <a:latin typeface="Tahoma"/>
                <a:ea typeface="Tahoma"/>
                <a:cs typeface="Tahoma"/>
                <a:sym typeface="Tahoma"/>
              </a:rPr>
              <a:t>, </a:t>
            </a:r>
            <a:r>
              <a:rPr lang="en-GB" sz="3200" b="0" i="1" u="none" strike="noStrike" cap="none" baseline="0">
                <a:solidFill>
                  <a:srgbClr val="08080C"/>
                </a:solidFill>
                <a:latin typeface="Tahoma"/>
                <a:ea typeface="Tahoma"/>
                <a:cs typeface="Tahoma"/>
                <a:sym typeface="Tahoma"/>
              </a:rPr>
              <a:t>b</a:t>
            </a:r>
            <a:r>
              <a:rPr lang="en-GB" sz="3200" b="0" i="0" u="none" strike="noStrike" cap="none" baseline="0">
                <a:solidFill>
                  <a:srgbClr val="08080C"/>
                </a:solidFill>
                <a:latin typeface="Tahoma"/>
                <a:ea typeface="Tahoma"/>
                <a:cs typeface="Tahoma"/>
                <a:sym typeface="Tahoma"/>
              </a:rPr>
              <a:t>) jika terdapat saluran telepon dari kota </a:t>
            </a:r>
            <a:r>
              <a:rPr lang="en-GB" sz="3200" b="0" i="1" u="none" strike="noStrike" cap="none" baseline="0">
                <a:solidFill>
                  <a:srgbClr val="08080C"/>
                </a:solidFill>
                <a:latin typeface="Tahoma"/>
                <a:ea typeface="Tahoma"/>
                <a:cs typeface="Tahoma"/>
                <a:sym typeface="Tahoma"/>
              </a:rPr>
              <a:t>a</a:t>
            </a:r>
            <a:r>
              <a:rPr lang="en-GB" sz="3200" b="0" i="0" u="none" strike="noStrike" cap="none" baseline="0">
                <a:solidFill>
                  <a:srgbClr val="08080C"/>
                </a:solidFill>
                <a:latin typeface="Tahoma"/>
                <a:ea typeface="Tahoma"/>
                <a:cs typeface="Tahoma"/>
                <a:sym typeface="Tahoma"/>
              </a:rPr>
              <a:t> ke kota </a:t>
            </a:r>
            <a:r>
              <a:rPr lang="en-GB" sz="3200" b="0" i="1" u="none" strike="noStrike" cap="none" baseline="0">
                <a:solidFill>
                  <a:srgbClr val="08080C"/>
                </a:solidFill>
                <a:latin typeface="Tahoma"/>
                <a:ea typeface="Tahoma"/>
                <a:cs typeface="Tahoma"/>
                <a:sym typeface="Tahoma"/>
              </a:rPr>
              <a:t>b</a:t>
            </a:r>
            <a:r>
              <a:rPr lang="en-GB" sz="3200" b="0" i="0" u="none" strike="noStrike" cap="none" baseline="0">
                <a:solidFill>
                  <a:srgbClr val="08080C"/>
                </a:solidFill>
                <a:latin typeface="Tahoma"/>
                <a:ea typeface="Tahoma"/>
                <a:cs typeface="Tahoma"/>
                <a:sym typeface="Tahoma"/>
              </a:rPr>
              <a:t>.</a:t>
            </a:r>
            <a:r>
              <a:rPr lang="en-GB" sz="3200" b="0" i="0" u="none" strike="noStrike" cap="none" baseline="0">
                <a:solidFill>
                  <a:schemeClr val="dk1"/>
                </a:solidFill>
                <a:latin typeface="Tahoma"/>
                <a:ea typeface="Tahoma"/>
                <a:cs typeface="Tahoma"/>
                <a:sym typeface="Tahoma"/>
              </a:rPr>
              <a:t> </a:t>
            </a:r>
          </a:p>
        </p:txBody>
      </p:sp>
    </p:spTree>
  </p:cSld>
  <p:clrMapOvr>
    <a:masterClrMapping/>
  </p:clrMapOvr>
  <p:transition spd="slow">
    <p:cut/>
  </p:transition>
</p:sld>
</file>

<file path=ppt/theme/theme1.xml><?xml version="1.0" encoding="utf-8"?>
<a:theme xmlns:a="http://schemas.openxmlformats.org/drawingml/2006/main"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2696</TotalTime>
  <Words>1840</Words>
  <Application>Microsoft Office PowerPoint</Application>
  <PresentationFormat>On-screen Show (16:9)</PresentationFormat>
  <Paragraphs>230</Paragraphs>
  <Slides>101</Slides>
  <Notes>101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101</vt:i4>
      </vt:variant>
    </vt:vector>
  </HeadingPairs>
  <TitlesOfParts>
    <vt:vector size="107" baseType="lpstr">
      <vt:lpstr>Amatic SC</vt:lpstr>
      <vt:lpstr>Source Code Pro</vt:lpstr>
      <vt:lpstr>Tahoma</vt:lpstr>
      <vt:lpstr>Times New Roman</vt:lpstr>
      <vt:lpstr>Arial</vt:lpstr>
      <vt:lpstr>beach-day</vt:lpstr>
      <vt:lpstr>Kumpulan Materi Kuliah</vt:lpstr>
      <vt:lpstr>Matriks, Relasi, dan Fungsi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Relasi Kesetaraan</vt:lpstr>
      <vt:lpstr>PowerPoint Presentation</vt:lpstr>
      <vt:lpstr>PowerPoint Presentation</vt:lpstr>
      <vt:lpstr>Relasi Pengurutan Parsial </vt:lpstr>
      <vt:lpstr>PowerPoint Presentation</vt:lpstr>
      <vt:lpstr>PowerPoint Presentation</vt:lpstr>
      <vt:lpstr>PowerPoint Presentation</vt:lpstr>
      <vt:lpstr>PowerPoint Presentation</vt:lpstr>
      <vt:lpstr>Klosur Relasi (closure of relation)</vt:lpstr>
      <vt:lpstr>PowerPoint Presentation</vt:lpstr>
      <vt:lpstr>PowerPoint Presentation</vt:lpstr>
      <vt:lpstr>PowerPoint Presentation</vt:lpstr>
      <vt:lpstr>PowerPoint Presentation</vt:lpstr>
      <vt:lpstr>Klosur Refleksif</vt:lpstr>
      <vt:lpstr>PowerPoint Presentation</vt:lpstr>
      <vt:lpstr>PowerPoint Presentation</vt:lpstr>
      <vt:lpstr>Klosur setangkup</vt:lpstr>
      <vt:lpstr>PowerPoint Presentation</vt:lpstr>
      <vt:lpstr>PowerPoint Presentation</vt:lpstr>
      <vt:lpstr>Klosur menghantar</vt:lpstr>
      <vt:lpstr>PowerPoint Presentation</vt:lpstr>
      <vt:lpstr>PowerPoint Presentation</vt:lpstr>
      <vt:lpstr>PowerPoint Presentation</vt:lpstr>
      <vt:lpstr>Aplikasi klosur menghantar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Kumpulan Materi Kuliah</dc:title>
  <dc:creator>Wresty Andriani</dc:creator>
  <cp:lastModifiedBy>Wresty Andriani</cp:lastModifiedBy>
  <cp:revision>4</cp:revision>
  <dcterms:modified xsi:type="dcterms:W3CDTF">2022-10-12T22:48:20Z</dcterms:modified>
</cp:coreProperties>
</file>