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6"/>
  </p:notesMasterIdLst>
  <p:sldIdLst>
    <p:sldId id="326" r:id="rId2"/>
    <p:sldId id="327" r:id="rId3"/>
    <p:sldId id="291" r:id="rId4"/>
    <p:sldId id="32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1FDAA-8A8E-40F4-BDCA-D4FD074AADAF}">
  <a:tblStyle styleId="{4D11FDAA-8A8E-40F4-BDCA-D4FD074AA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5402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44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5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afead7cb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afead7cb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71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25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324250" y="3573275"/>
            <a:ext cx="44955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578972" flipH="1">
            <a:off x="5936772" y="-932511"/>
            <a:ext cx="4409924" cy="185998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-339434" y="-461767"/>
            <a:ext cx="7071508" cy="153026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004933">
            <a:off x="5046177" y="4214325"/>
            <a:ext cx="4662772" cy="1966630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-889126" y="4225050"/>
            <a:ext cx="6838262" cy="147979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330184" flipH="1">
            <a:off x="259866" y="915712"/>
            <a:ext cx="399553" cy="817985"/>
            <a:chOff x="8473789" y="874651"/>
            <a:chExt cx="399550" cy="817978"/>
          </a:xfrm>
        </p:grpSpPr>
        <p:sp>
          <p:nvSpPr>
            <p:cNvPr id="45" name="Google Shape;45;p2"/>
            <p:cNvSpPr/>
            <p:nvPr/>
          </p:nvSpPr>
          <p:spPr>
            <a:xfrm rot="820637">
              <a:off x="8507118" y="909443"/>
              <a:ext cx="332890" cy="321763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720927" y="1509755"/>
              <a:ext cx="146324" cy="182875"/>
              <a:chOff x="5803200" y="3023808"/>
              <a:chExt cx="96775" cy="1179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6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31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291" name="Google Shape;1291;p3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3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3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3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3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3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3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3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3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3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3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3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3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3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3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3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3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3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3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3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3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3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3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3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3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3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9" name="Google Shape;1319;p31"/>
          <p:cNvSpPr/>
          <p:nvPr/>
        </p:nvSpPr>
        <p:spPr>
          <a:xfrm rot="-476965" flipH="1">
            <a:off x="-206941" y="-310840"/>
            <a:ext cx="3373507" cy="795083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1"/>
          <p:cNvSpPr/>
          <p:nvPr/>
        </p:nvSpPr>
        <p:spPr>
          <a:xfrm flipH="1">
            <a:off x="4598108" y="3815225"/>
            <a:ext cx="5279667" cy="1813058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1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2" name="Google Shape;1322;p31"/>
          <p:cNvSpPr txBox="1">
            <a:spLocks noGrp="1"/>
          </p:cNvSpPr>
          <p:nvPr>
            <p:ph type="body" idx="1"/>
          </p:nvPr>
        </p:nvSpPr>
        <p:spPr>
          <a:xfrm>
            <a:off x="1739400" y="2418270"/>
            <a:ext cx="5665200" cy="16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23" name="Google Shape;1323;p31"/>
          <p:cNvSpPr/>
          <p:nvPr/>
        </p:nvSpPr>
        <p:spPr>
          <a:xfrm>
            <a:off x="263359" y="810348"/>
            <a:ext cx="306607" cy="335167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1"/>
          <p:cNvSpPr/>
          <p:nvPr/>
        </p:nvSpPr>
        <p:spPr>
          <a:xfrm rot="-564093" flipH="1">
            <a:off x="8331453" y="749097"/>
            <a:ext cx="461039" cy="335183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1"/>
          <p:cNvSpPr/>
          <p:nvPr/>
        </p:nvSpPr>
        <p:spPr>
          <a:xfrm rot="1447432">
            <a:off x="8359747" y="3077152"/>
            <a:ext cx="338571" cy="329595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260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35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491" name="Google Shape;1491;p3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3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3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3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3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3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3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3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3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3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3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3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3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3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3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3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3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3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3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3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3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9" name="Google Shape;1519;p35"/>
          <p:cNvSpPr txBox="1">
            <a:spLocks noGrp="1"/>
          </p:cNvSpPr>
          <p:nvPr>
            <p:ph type="title"/>
          </p:nvPr>
        </p:nvSpPr>
        <p:spPr>
          <a:xfrm>
            <a:off x="1965726" y="1539265"/>
            <a:ext cx="20118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0" name="Google Shape;1520;p35"/>
          <p:cNvSpPr txBox="1">
            <a:spLocks noGrp="1"/>
          </p:cNvSpPr>
          <p:nvPr>
            <p:ph type="subTitle" idx="1"/>
          </p:nvPr>
        </p:nvSpPr>
        <p:spPr>
          <a:xfrm>
            <a:off x="1874376" y="19812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1" name="Google Shape;1521;p35"/>
          <p:cNvSpPr txBox="1">
            <a:spLocks noGrp="1"/>
          </p:cNvSpPr>
          <p:nvPr>
            <p:ph type="title" idx="2"/>
          </p:nvPr>
        </p:nvSpPr>
        <p:spPr>
          <a:xfrm>
            <a:off x="5166451" y="1539265"/>
            <a:ext cx="2011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2" name="Google Shape;1522;p35"/>
          <p:cNvSpPr txBox="1">
            <a:spLocks noGrp="1"/>
          </p:cNvSpPr>
          <p:nvPr>
            <p:ph type="subTitle" idx="3"/>
          </p:nvPr>
        </p:nvSpPr>
        <p:spPr>
          <a:xfrm>
            <a:off x="5075101" y="19812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3" name="Google Shape;1523;p35"/>
          <p:cNvSpPr txBox="1">
            <a:spLocks noGrp="1"/>
          </p:cNvSpPr>
          <p:nvPr>
            <p:ph type="title" idx="4"/>
          </p:nvPr>
        </p:nvSpPr>
        <p:spPr>
          <a:xfrm>
            <a:off x="1965726" y="2922613"/>
            <a:ext cx="2011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4" name="Google Shape;1524;p35"/>
          <p:cNvSpPr txBox="1">
            <a:spLocks noGrp="1"/>
          </p:cNvSpPr>
          <p:nvPr>
            <p:ph type="subTitle" idx="5"/>
          </p:nvPr>
        </p:nvSpPr>
        <p:spPr>
          <a:xfrm>
            <a:off x="1874376" y="336033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5" name="Google Shape;1525;p35"/>
          <p:cNvSpPr txBox="1">
            <a:spLocks noGrp="1"/>
          </p:cNvSpPr>
          <p:nvPr>
            <p:ph type="title" idx="6"/>
          </p:nvPr>
        </p:nvSpPr>
        <p:spPr>
          <a:xfrm>
            <a:off x="5166451" y="2922613"/>
            <a:ext cx="2011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25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6" name="Google Shape;1526;p35"/>
          <p:cNvSpPr txBox="1">
            <a:spLocks noGrp="1"/>
          </p:cNvSpPr>
          <p:nvPr>
            <p:ph type="subTitle" idx="7"/>
          </p:nvPr>
        </p:nvSpPr>
        <p:spPr>
          <a:xfrm>
            <a:off x="5075101" y="336033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7" name="Google Shape;1527;p35"/>
          <p:cNvSpPr txBox="1">
            <a:spLocks noGrp="1"/>
          </p:cNvSpPr>
          <p:nvPr>
            <p:ph type="title" idx="8"/>
          </p:nvPr>
        </p:nvSpPr>
        <p:spPr>
          <a:xfrm>
            <a:off x="720000" y="54864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8" name="Google Shape;1528;p35"/>
          <p:cNvSpPr/>
          <p:nvPr/>
        </p:nvSpPr>
        <p:spPr>
          <a:xfrm rot="513374">
            <a:off x="5575924" y="-377988"/>
            <a:ext cx="3791137" cy="893511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5"/>
          <p:cNvSpPr/>
          <p:nvPr/>
        </p:nvSpPr>
        <p:spPr>
          <a:xfrm rot="-250306">
            <a:off x="-888728" y="3949136"/>
            <a:ext cx="5572506" cy="1913620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5"/>
          <p:cNvSpPr/>
          <p:nvPr/>
        </p:nvSpPr>
        <p:spPr>
          <a:xfrm>
            <a:off x="8383650" y="1113113"/>
            <a:ext cx="367150" cy="401350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5"/>
          <p:cNvSpPr/>
          <p:nvPr/>
        </p:nvSpPr>
        <p:spPr>
          <a:xfrm rot="-1548643">
            <a:off x="398300" y="3427476"/>
            <a:ext cx="405965" cy="39520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35"/>
          <p:cNvSpPr/>
          <p:nvPr/>
        </p:nvSpPr>
        <p:spPr>
          <a:xfrm>
            <a:off x="607788" y="228200"/>
            <a:ext cx="227685" cy="226114"/>
          </a:xfrm>
          <a:custGeom>
            <a:avLst/>
            <a:gdLst/>
            <a:ahLst/>
            <a:cxnLst/>
            <a:rect l="l" t="t" r="r" b="b"/>
            <a:pathLst>
              <a:path w="4202" h="4173" fill="none" extrusionOk="0">
                <a:moveTo>
                  <a:pt x="0" y="2063"/>
                </a:moveTo>
                <a:cubicBezTo>
                  <a:pt x="449" y="1558"/>
                  <a:pt x="897" y="1048"/>
                  <a:pt x="1346" y="543"/>
                </a:cubicBezTo>
                <a:cubicBezTo>
                  <a:pt x="1478" y="392"/>
                  <a:pt x="1497" y="242"/>
                  <a:pt x="1629" y="90"/>
                </a:cubicBezTo>
                <a:cubicBezTo>
                  <a:pt x="1657" y="52"/>
                  <a:pt x="1695" y="15"/>
                  <a:pt x="1742" y="5"/>
                </a:cubicBezTo>
                <a:cubicBezTo>
                  <a:pt x="1784" y="0"/>
                  <a:pt x="1827" y="24"/>
                  <a:pt x="1869" y="52"/>
                </a:cubicBezTo>
                <a:cubicBezTo>
                  <a:pt x="2596" y="520"/>
                  <a:pt x="3304" y="1034"/>
                  <a:pt x="3979" y="1581"/>
                </a:cubicBezTo>
                <a:cubicBezTo>
                  <a:pt x="4083" y="1666"/>
                  <a:pt x="4201" y="1775"/>
                  <a:pt x="4197" y="1912"/>
                </a:cubicBezTo>
                <a:cubicBezTo>
                  <a:pt x="4197" y="2015"/>
                  <a:pt x="4125" y="2106"/>
                  <a:pt x="4060" y="2185"/>
                </a:cubicBezTo>
                <a:cubicBezTo>
                  <a:pt x="3498" y="2847"/>
                  <a:pt x="2941" y="3511"/>
                  <a:pt x="2385" y="4173"/>
                </a:cubicBezTo>
                <a:cubicBezTo>
                  <a:pt x="1695" y="3516"/>
                  <a:pt x="742" y="2662"/>
                  <a:pt x="0" y="2063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3" name="Google Shape;1533;p35"/>
          <p:cNvGrpSpPr/>
          <p:nvPr/>
        </p:nvGrpSpPr>
        <p:grpSpPr>
          <a:xfrm>
            <a:off x="280805" y="510867"/>
            <a:ext cx="127733" cy="155616"/>
            <a:chOff x="7298913" y="453525"/>
            <a:chExt cx="96775" cy="117900"/>
          </a:xfrm>
        </p:grpSpPr>
        <p:sp>
          <p:nvSpPr>
            <p:cNvPr id="1534" name="Google Shape;1534;p35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1797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40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768" name="Google Shape;1768;p4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4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4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4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4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4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4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4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4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4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4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4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4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4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4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4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4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4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4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4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4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4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4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4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4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4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4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4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6" name="Google Shape;1796;p40"/>
          <p:cNvSpPr/>
          <p:nvPr/>
        </p:nvSpPr>
        <p:spPr>
          <a:xfrm rot="1112497">
            <a:off x="6286754" y="-490104"/>
            <a:ext cx="2865538" cy="1600554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0"/>
          <p:cNvSpPr/>
          <p:nvPr/>
        </p:nvSpPr>
        <p:spPr>
          <a:xfrm rot="231362" flipH="1">
            <a:off x="-656753" y="4384562"/>
            <a:ext cx="5437618" cy="1176695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0"/>
          <p:cNvSpPr/>
          <p:nvPr/>
        </p:nvSpPr>
        <p:spPr>
          <a:xfrm rot="1261609">
            <a:off x="235001" y="31756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9" name="Google Shape;1799;p40"/>
          <p:cNvGrpSpPr/>
          <p:nvPr/>
        </p:nvGrpSpPr>
        <p:grpSpPr>
          <a:xfrm>
            <a:off x="8680298" y="3979638"/>
            <a:ext cx="146306" cy="182880"/>
            <a:chOff x="614225" y="3986300"/>
            <a:chExt cx="83100" cy="100550"/>
          </a:xfrm>
        </p:grpSpPr>
        <p:sp>
          <p:nvSpPr>
            <p:cNvPr id="1800" name="Google Shape;1800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3" name="Google Shape;1803;p40"/>
          <p:cNvSpPr/>
          <p:nvPr/>
        </p:nvSpPr>
        <p:spPr>
          <a:xfrm rot="7193559">
            <a:off x="254901" y="4031130"/>
            <a:ext cx="298730" cy="311003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40"/>
          <p:cNvSpPr/>
          <p:nvPr/>
        </p:nvSpPr>
        <p:spPr>
          <a:xfrm rot="-866542">
            <a:off x="8348083" y="4500157"/>
            <a:ext cx="296480" cy="324098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40"/>
          <p:cNvGrpSpPr/>
          <p:nvPr/>
        </p:nvGrpSpPr>
        <p:grpSpPr>
          <a:xfrm rot="4078699">
            <a:off x="7794687" y="566645"/>
            <a:ext cx="1272130" cy="538667"/>
            <a:chOff x="-3231900" y="3360938"/>
            <a:chExt cx="1272325" cy="538750"/>
          </a:xfrm>
        </p:grpSpPr>
        <p:sp>
          <p:nvSpPr>
            <p:cNvPr id="1806" name="Google Shape;1806;p40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40"/>
          <p:cNvGrpSpPr/>
          <p:nvPr/>
        </p:nvGrpSpPr>
        <p:grpSpPr>
          <a:xfrm>
            <a:off x="7942573" y="1003113"/>
            <a:ext cx="146306" cy="182880"/>
            <a:chOff x="614225" y="3986300"/>
            <a:chExt cx="83100" cy="100550"/>
          </a:xfrm>
        </p:grpSpPr>
        <p:sp>
          <p:nvSpPr>
            <p:cNvPr id="1821" name="Google Shape;1821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671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41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826" name="Google Shape;1826;p4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4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4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4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4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4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4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4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4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4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4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4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4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4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4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4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4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4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4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4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4" name="Google Shape;1854;p41"/>
          <p:cNvSpPr/>
          <p:nvPr/>
        </p:nvSpPr>
        <p:spPr>
          <a:xfrm rot="-513265" flipH="1">
            <a:off x="-106793" y="-362755"/>
            <a:ext cx="4000580" cy="942874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1"/>
          <p:cNvSpPr/>
          <p:nvPr/>
        </p:nvSpPr>
        <p:spPr>
          <a:xfrm rot="-156162" flipH="1">
            <a:off x="4685197" y="3949179"/>
            <a:ext cx="5572561" cy="191363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6" name="Google Shape;1856;p41"/>
          <p:cNvGrpSpPr/>
          <p:nvPr/>
        </p:nvGrpSpPr>
        <p:grpSpPr>
          <a:xfrm flipH="1">
            <a:off x="7765899" y="3229905"/>
            <a:ext cx="1102100" cy="1192413"/>
            <a:chOff x="5653500" y="3414700"/>
            <a:chExt cx="749575" cy="811000"/>
          </a:xfrm>
        </p:grpSpPr>
        <p:sp>
          <p:nvSpPr>
            <p:cNvPr id="1857" name="Google Shape;1857;p41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41"/>
          <p:cNvSpPr/>
          <p:nvPr/>
        </p:nvSpPr>
        <p:spPr>
          <a:xfrm rot="1624412">
            <a:off x="228253" y="4074804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454779" y="4608186"/>
            <a:ext cx="195418" cy="229893"/>
            <a:chOff x="5803200" y="3023808"/>
            <a:chExt cx="96775" cy="117900"/>
          </a:xfrm>
        </p:grpSpPr>
        <p:sp>
          <p:nvSpPr>
            <p:cNvPr id="1876" name="Google Shape;1876;p41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41"/>
          <p:cNvSpPr/>
          <p:nvPr/>
        </p:nvSpPr>
        <p:spPr>
          <a:xfrm rot="-1624412" flipH="1">
            <a:off x="8714616" y="2791329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1"/>
          <p:cNvSpPr/>
          <p:nvPr/>
        </p:nvSpPr>
        <p:spPr>
          <a:xfrm rot="1261609">
            <a:off x="8542826" y="3164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80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52" name="Google Shape;52;p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720000" y="2638575"/>
            <a:ext cx="770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title" idx="2" hasCustomPrompt="1"/>
          </p:nvPr>
        </p:nvSpPr>
        <p:spPr>
          <a:xfrm>
            <a:off x="4058341" y="1540425"/>
            <a:ext cx="102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1348200" y="3438675"/>
            <a:ext cx="64476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 rot="10457028">
            <a:off x="-544895" y="-462854"/>
            <a:ext cx="6067882" cy="131308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 rot="-398671">
            <a:off x="3474211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rot="800467">
            <a:off x="8342227" y="3724630"/>
            <a:ext cx="353298" cy="32956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7333349" y="188727"/>
            <a:ext cx="1434409" cy="1223373"/>
            <a:chOff x="7333349" y="188727"/>
            <a:chExt cx="1434409" cy="1223373"/>
          </a:xfrm>
        </p:grpSpPr>
        <p:sp>
          <p:nvSpPr>
            <p:cNvPr id="87" name="Google Shape;87;p3"/>
            <p:cNvSpPr/>
            <p:nvPr/>
          </p:nvSpPr>
          <p:spPr>
            <a:xfrm rot="1304149">
              <a:off x="7378260" y="635694"/>
              <a:ext cx="453332" cy="32958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3"/>
            <p:cNvGrpSpPr/>
            <p:nvPr/>
          </p:nvGrpSpPr>
          <p:grpSpPr>
            <a:xfrm rot="376413">
              <a:off x="7988564" y="224528"/>
              <a:ext cx="718401" cy="1151770"/>
              <a:chOff x="2207125" y="4466025"/>
              <a:chExt cx="340875" cy="54757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" name="Google Shape;95;p3"/>
          <p:cNvGrpSpPr/>
          <p:nvPr/>
        </p:nvGrpSpPr>
        <p:grpSpPr>
          <a:xfrm>
            <a:off x="243530" y="3822442"/>
            <a:ext cx="1041070" cy="1053772"/>
            <a:chOff x="243530" y="3822442"/>
            <a:chExt cx="1041070" cy="1053772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350074" y="4578743"/>
              <a:ext cx="148046" cy="182875"/>
              <a:chOff x="5803200" y="3023808"/>
              <a:chExt cx="96775" cy="1179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>
              <a:off x="243530" y="3822442"/>
              <a:ext cx="1041070" cy="1053772"/>
              <a:chOff x="5483263" y="2445850"/>
              <a:chExt cx="576100" cy="637375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3709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15" name="Google Shape;115;p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731520" y="1149190"/>
            <a:ext cx="7704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Google Shape;145;p4"/>
          <p:cNvSpPr/>
          <p:nvPr/>
        </p:nvSpPr>
        <p:spPr>
          <a:xfrm rot="10615564" flipH="1">
            <a:off x="-2060864" y="-631575"/>
            <a:ext cx="5144748" cy="1766833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 rot="9197494">
            <a:off x="6141826" y="4651309"/>
            <a:ext cx="3838654" cy="1618899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>
            <a:off x="203588" y="1400800"/>
            <a:ext cx="167498" cy="204050"/>
            <a:chOff x="7298913" y="453525"/>
            <a:chExt cx="96775" cy="117900"/>
          </a:xfrm>
        </p:grpSpPr>
        <p:sp>
          <p:nvSpPr>
            <p:cNvPr id="148" name="Google Shape;148;p4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4"/>
          <p:cNvGrpSpPr/>
          <p:nvPr/>
        </p:nvGrpSpPr>
        <p:grpSpPr>
          <a:xfrm>
            <a:off x="148076" y="3783625"/>
            <a:ext cx="693182" cy="989732"/>
            <a:chOff x="148076" y="3783625"/>
            <a:chExt cx="693182" cy="989732"/>
          </a:xfrm>
        </p:grpSpPr>
        <p:sp>
          <p:nvSpPr>
            <p:cNvPr id="152" name="Google Shape;152;p4"/>
            <p:cNvSpPr/>
            <p:nvPr/>
          </p:nvSpPr>
          <p:spPr>
            <a:xfrm rot="6991722">
              <a:off x="217487" y="3842116"/>
              <a:ext cx="367146" cy="382230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74100" y="4415933"/>
              <a:ext cx="367157" cy="357424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79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260" name="Google Shape;260;p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8" name="Google Shape;288;p7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1"/>
          </p:nvPr>
        </p:nvSpPr>
        <p:spPr>
          <a:xfrm>
            <a:off x="866450" y="1674824"/>
            <a:ext cx="4726800" cy="21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0" name="Google Shape;290;p7"/>
          <p:cNvSpPr/>
          <p:nvPr/>
        </p:nvSpPr>
        <p:spPr>
          <a:xfrm rot="-147670">
            <a:off x="-1258281" y="-558542"/>
            <a:ext cx="2958599" cy="1652534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/>
          <p:nvPr/>
        </p:nvSpPr>
        <p:spPr>
          <a:xfrm rot="-498468">
            <a:off x="200866" y="3911337"/>
            <a:ext cx="427607" cy="41380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7"/>
          <p:cNvGrpSpPr/>
          <p:nvPr/>
        </p:nvGrpSpPr>
        <p:grpSpPr>
          <a:xfrm>
            <a:off x="316954" y="1254924"/>
            <a:ext cx="195418" cy="229893"/>
            <a:chOff x="5803200" y="3023808"/>
            <a:chExt cx="96775" cy="117900"/>
          </a:xfrm>
        </p:grpSpPr>
        <p:sp>
          <p:nvSpPr>
            <p:cNvPr id="293" name="Google Shape;293;p7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7"/>
          <p:cNvSpPr/>
          <p:nvPr/>
        </p:nvSpPr>
        <p:spPr>
          <a:xfrm rot="1427718">
            <a:off x="8490966" y="1194316"/>
            <a:ext cx="362825" cy="351108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"/>
          <p:cNvSpPr/>
          <p:nvPr/>
        </p:nvSpPr>
        <p:spPr>
          <a:xfrm rot="-1670708" flipH="1">
            <a:off x="8269323" y="3309962"/>
            <a:ext cx="492281" cy="357896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"/>
          <p:cNvSpPr/>
          <p:nvPr/>
        </p:nvSpPr>
        <p:spPr>
          <a:xfrm rot="9649199">
            <a:off x="5631189" y="4107030"/>
            <a:ext cx="4599119" cy="1939748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874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4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521" name="Google Shape;521;p1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>
            <a:off x="6797494" y="3317229"/>
            <a:ext cx="2052662" cy="1740490"/>
            <a:chOff x="6797494" y="3317229"/>
            <a:chExt cx="2052662" cy="1740490"/>
          </a:xfrm>
        </p:grpSpPr>
        <p:grpSp>
          <p:nvGrpSpPr>
            <p:cNvPr id="551" name="Google Shape;551;p14"/>
            <p:cNvGrpSpPr/>
            <p:nvPr/>
          </p:nvGrpSpPr>
          <p:grpSpPr>
            <a:xfrm rot="522135">
              <a:off x="7827794" y="3378074"/>
              <a:ext cx="916287" cy="1471960"/>
              <a:chOff x="2207125" y="4466025"/>
              <a:chExt cx="340875" cy="547575"/>
            </a:xfrm>
          </p:grpSpPr>
          <p:sp>
            <p:nvSpPr>
              <p:cNvPr id="552" name="Google Shape;552;p14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4"/>
            <p:cNvSpPr/>
            <p:nvPr/>
          </p:nvSpPr>
          <p:spPr>
            <a:xfrm rot="-1265933">
              <a:off x="6858731" y="4502423"/>
              <a:ext cx="629134" cy="45739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456269" y="342392"/>
            <a:ext cx="513894" cy="792011"/>
            <a:chOff x="456269" y="342392"/>
            <a:chExt cx="513894" cy="792011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456269" y="951529"/>
              <a:ext cx="155450" cy="182875"/>
              <a:chOff x="5803200" y="3023808"/>
              <a:chExt cx="96775" cy="117900"/>
            </a:xfrm>
          </p:grpSpPr>
          <p:sp>
            <p:nvSpPr>
              <p:cNvPr id="561" name="Google Shape;561;p14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4"/>
            <p:cNvSpPr/>
            <p:nvPr/>
          </p:nvSpPr>
          <p:spPr>
            <a:xfrm rot="1261609">
              <a:off x="583763" y="392155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14"/>
          <p:cNvSpPr/>
          <p:nvPr/>
        </p:nvSpPr>
        <p:spPr>
          <a:xfrm rot="357481">
            <a:off x="6012585" y="-329428"/>
            <a:ext cx="3373481" cy="795076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rot="364931">
            <a:off x="-1607117" y="3934387"/>
            <a:ext cx="4640788" cy="1593664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442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3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966" name="Google Shape;966;p2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23"/>
          <p:cNvSpPr/>
          <p:nvPr/>
        </p:nvSpPr>
        <p:spPr>
          <a:xfrm rot="800467">
            <a:off x="8342227" y="3724630"/>
            <a:ext cx="353298" cy="32956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3"/>
          <p:cNvSpPr/>
          <p:nvPr/>
        </p:nvSpPr>
        <p:spPr>
          <a:xfrm rot="10800000" flipH="1">
            <a:off x="-544895" y="-462830"/>
            <a:ext cx="6067772" cy="1313060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3"/>
          <p:cNvSpPr/>
          <p:nvPr/>
        </p:nvSpPr>
        <p:spPr>
          <a:xfrm rot="-398671">
            <a:off x="3474211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title"/>
          </p:nvPr>
        </p:nvSpPr>
        <p:spPr>
          <a:xfrm>
            <a:off x="1151750" y="2354625"/>
            <a:ext cx="4142400" cy="1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8" name="Google Shape;998;p23"/>
          <p:cNvSpPr txBox="1">
            <a:spLocks noGrp="1"/>
          </p:cNvSpPr>
          <p:nvPr>
            <p:ph type="title" idx="2" hasCustomPrompt="1"/>
          </p:nvPr>
        </p:nvSpPr>
        <p:spPr>
          <a:xfrm>
            <a:off x="1151750" y="1234913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23"/>
          <p:cNvSpPr txBox="1">
            <a:spLocks noGrp="1"/>
          </p:cNvSpPr>
          <p:nvPr>
            <p:ph type="subTitle" idx="1"/>
          </p:nvPr>
        </p:nvSpPr>
        <p:spPr>
          <a:xfrm>
            <a:off x="1151750" y="3726788"/>
            <a:ext cx="4371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8632036" y="2900618"/>
            <a:ext cx="148046" cy="182875"/>
            <a:chOff x="5803200" y="3023808"/>
            <a:chExt cx="96775" cy="117900"/>
          </a:xfrm>
        </p:grpSpPr>
        <p:sp>
          <p:nvSpPr>
            <p:cNvPr id="1001" name="Google Shape;1001;p23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009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06" name="Google Shape;1006;p2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24"/>
          <p:cNvSpPr txBox="1">
            <a:spLocks noGrp="1"/>
          </p:cNvSpPr>
          <p:nvPr>
            <p:ph type="title"/>
          </p:nvPr>
        </p:nvSpPr>
        <p:spPr>
          <a:xfrm>
            <a:off x="2546100" y="2650525"/>
            <a:ext cx="54057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title" idx="2" hasCustomPrompt="1"/>
          </p:nvPr>
        </p:nvSpPr>
        <p:spPr>
          <a:xfrm>
            <a:off x="6863853" y="1644638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24"/>
          <p:cNvSpPr txBox="1">
            <a:spLocks noGrp="1"/>
          </p:cNvSpPr>
          <p:nvPr>
            <p:ph type="subTitle" idx="1"/>
          </p:nvPr>
        </p:nvSpPr>
        <p:spPr>
          <a:xfrm>
            <a:off x="3379775" y="3395050"/>
            <a:ext cx="4572000" cy="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7" name="Google Shape;1037;p24"/>
          <p:cNvSpPr/>
          <p:nvPr/>
        </p:nvSpPr>
        <p:spPr>
          <a:xfrm rot="-10457028" flipH="1">
            <a:off x="3408680" y="-462854"/>
            <a:ext cx="6067882" cy="131308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398671" flipH="1">
            <a:off x="-656039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8018275" y="3668307"/>
            <a:ext cx="941860" cy="961868"/>
            <a:chOff x="8018275" y="3668307"/>
            <a:chExt cx="941860" cy="961868"/>
          </a:xfrm>
        </p:grpSpPr>
        <p:sp>
          <p:nvSpPr>
            <p:cNvPr id="1040" name="Google Shape;1040;p24"/>
            <p:cNvSpPr/>
            <p:nvPr/>
          </p:nvSpPr>
          <p:spPr>
            <a:xfrm rot="-1296409" flipH="1">
              <a:off x="8427160" y="3745230"/>
              <a:ext cx="485086" cy="35266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8018275" y="4300600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3346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44" name="Google Shape;1044;p2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25"/>
          <p:cNvSpPr txBox="1">
            <a:spLocks noGrp="1"/>
          </p:cNvSpPr>
          <p:nvPr>
            <p:ph type="title"/>
          </p:nvPr>
        </p:nvSpPr>
        <p:spPr>
          <a:xfrm>
            <a:off x="5126175" y="3116375"/>
            <a:ext cx="33045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subTitle" idx="1"/>
          </p:nvPr>
        </p:nvSpPr>
        <p:spPr>
          <a:xfrm>
            <a:off x="2174725" y="1635325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4" name="Google Shape;1074;p25"/>
          <p:cNvSpPr/>
          <p:nvPr/>
        </p:nvSpPr>
        <p:spPr>
          <a:xfrm rot="310662">
            <a:off x="-2814277" y="3742245"/>
            <a:ext cx="6398368" cy="2197117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 rot="-10678803" flipH="1">
            <a:off x="3569609" y="-480229"/>
            <a:ext cx="6161530" cy="133334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25"/>
          <p:cNvGrpSpPr/>
          <p:nvPr/>
        </p:nvGrpSpPr>
        <p:grpSpPr>
          <a:xfrm>
            <a:off x="7710350" y="4040938"/>
            <a:ext cx="1161619" cy="732412"/>
            <a:chOff x="7710350" y="4040938"/>
            <a:chExt cx="1161619" cy="732412"/>
          </a:xfrm>
        </p:grpSpPr>
        <p:sp>
          <p:nvSpPr>
            <p:cNvPr id="1077" name="Google Shape;1077;p25"/>
            <p:cNvSpPr/>
            <p:nvPr/>
          </p:nvSpPr>
          <p:spPr>
            <a:xfrm>
              <a:off x="7710350" y="4443775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 rot="-1405867" flipH="1">
              <a:off x="8423451" y="4109577"/>
              <a:ext cx="406518" cy="29554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383145" y="191020"/>
            <a:ext cx="790475" cy="348481"/>
            <a:chOff x="383145" y="191020"/>
            <a:chExt cx="790475" cy="348481"/>
          </a:xfrm>
        </p:grpSpPr>
        <p:sp>
          <p:nvSpPr>
            <p:cNvPr id="1080" name="Google Shape;1080;p25"/>
            <p:cNvSpPr/>
            <p:nvPr/>
          </p:nvSpPr>
          <p:spPr>
            <a:xfrm>
              <a:off x="383145" y="191020"/>
              <a:ext cx="178685" cy="178128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rgbClr val="193E4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1" name="Google Shape;1081;p25"/>
            <p:cNvGrpSpPr/>
            <p:nvPr/>
          </p:nvGrpSpPr>
          <p:grpSpPr>
            <a:xfrm rot="1343489">
              <a:off x="969332" y="307477"/>
              <a:ext cx="171269" cy="207218"/>
              <a:chOff x="7090888" y="538575"/>
              <a:chExt cx="83100" cy="100550"/>
            </a:xfrm>
          </p:grpSpPr>
          <p:sp>
            <p:nvSpPr>
              <p:cNvPr id="1082" name="Google Shape;1082;p25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1023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7100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6777175" y="3081169"/>
            <a:ext cx="1773371" cy="1758751"/>
            <a:chOff x="6974624" y="3249293"/>
            <a:chExt cx="1773371" cy="1758751"/>
          </a:xfrm>
        </p:grpSpPr>
        <p:grpSp>
          <p:nvGrpSpPr>
            <p:cNvPr id="1893" name="Google Shape;1893;p45"/>
            <p:cNvGrpSpPr/>
            <p:nvPr/>
          </p:nvGrpSpPr>
          <p:grpSpPr>
            <a:xfrm>
              <a:off x="7771559" y="3249293"/>
              <a:ext cx="976436" cy="1568474"/>
              <a:chOff x="2207125" y="4466025"/>
              <a:chExt cx="340875" cy="547575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1900" name="Google Shape;1900;p45"/>
            <p:cNvSpPr/>
            <p:nvPr/>
          </p:nvSpPr>
          <p:spPr>
            <a:xfrm rot="-469139">
              <a:off x="7004756" y="4475655"/>
              <a:ext cx="672522" cy="48891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720000" y="1570326"/>
            <a:ext cx="7704000" cy="173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-US" sz="4000" b="1" dirty="0" err="1">
                <a:solidFill>
                  <a:schemeClr val="tx1"/>
                </a:solidFill>
              </a:rPr>
              <a:t>Galih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Anggoro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Prasetya</a:t>
            </a: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22205018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 err="1">
                <a:solidFill>
                  <a:schemeClr val="tx1"/>
                </a:solidFill>
              </a:rPr>
              <a:t>Teknik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Informatika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ctrTitle"/>
          </p:nvPr>
        </p:nvSpPr>
        <p:spPr>
          <a:xfrm>
            <a:off x="6255775" y="863270"/>
            <a:ext cx="1991700" cy="512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2200" b="1" dirty="0" err="1"/>
              <a:t>Diskrit</a:t>
            </a:r>
            <a:endParaRPr sz="2200" b="1" dirty="0"/>
          </a:p>
        </p:txBody>
      </p:sp>
      <p:sp>
        <p:nvSpPr>
          <p:cNvPr id="1903" name="Google Shape;1903;p45"/>
          <p:cNvSpPr/>
          <p:nvPr/>
        </p:nvSpPr>
        <p:spPr>
          <a:xfrm rot="1079393">
            <a:off x="680274" y="3916422"/>
            <a:ext cx="896203" cy="4245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0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3-1</a:t>
            </a:r>
          </a:p>
        </p:txBody>
      </p:sp>
      <p:sp>
        <p:nvSpPr>
          <p:cNvPr id="1904" name="Google Shape;1904;p45"/>
          <p:cNvSpPr/>
          <p:nvPr/>
        </p:nvSpPr>
        <p:spPr>
          <a:xfrm rot="-455413">
            <a:off x="8250959" y="849166"/>
            <a:ext cx="539466" cy="540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0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31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265005" y="1342139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3200" b="1" dirty="0" err="1"/>
              <a:t>Tugas</a:t>
            </a:r>
            <a:r>
              <a:rPr lang="en-US" sz="3200" b="1" dirty="0"/>
              <a:t> </a:t>
            </a:r>
            <a:r>
              <a:rPr lang="en-US" sz="3200" b="1" dirty="0" err="1" smtClean="0"/>
              <a:t>Aljabar</a:t>
            </a:r>
            <a:r>
              <a:rPr lang="en-US" sz="3200" b="1" dirty="0" smtClean="0"/>
              <a:t> Boolean</a:t>
            </a:r>
            <a:endParaRPr sz="3200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40739" y="2720733"/>
            <a:ext cx="1965518" cy="1750708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845749" y="753660"/>
            <a:ext cx="501151" cy="501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0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992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33" name="Google Shape;2333;p7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4098" y="347678"/>
                <a:ext cx="7704000" cy="469422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l"/>
                <a:r>
                  <a:rPr lang="en-US" sz="2000" dirty="0" smtClean="0"/>
                  <a:t>POS</a:t>
                </a:r>
                <a:endParaRPr lang="en-US" sz="2000" dirty="0" smtClean="0"/>
              </a:p>
              <a:p>
                <a:pPr marL="139700" indent="0" algn="l">
                  <a:buNone/>
                </a:pPr>
                <a:r>
                  <a:rPr lang="en-US" sz="2000" dirty="0" smtClean="0"/>
                  <a:t>f(</a:t>
                </a:r>
                <a:r>
                  <a:rPr lang="en-US" sz="2000" dirty="0" err="1" smtClean="0"/>
                  <a:t>x,y,z</a:t>
                </a:r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 = x + y’ + z’</a:t>
                </a:r>
              </a:p>
              <a:p>
                <a:pPr marL="139700" indent="0" algn="l">
                  <a:buNone/>
                </a:pPr>
                <a:endParaRPr lang="en-US" sz="2000" dirty="0"/>
              </a:p>
              <a:p>
                <a:pPr marL="139700" indent="0" algn="l">
                  <a:buNone/>
                </a:pPr>
                <a:r>
                  <a:rPr lang="en-US" sz="2000" dirty="0" err="1" smtClean="0"/>
                  <a:t>Jawab</a:t>
                </a:r>
                <a:r>
                  <a:rPr lang="en-US" sz="2000" dirty="0" smtClean="0"/>
                  <a:t> :</a:t>
                </a:r>
              </a:p>
              <a:p>
                <a:pPr marL="139700" indent="0" algn="l">
                  <a:buNone/>
                </a:pPr>
                <a:r>
                  <a:rPr lang="en-US" sz="2000" dirty="0" smtClean="0"/>
                  <a:t>X + y’ = x + y’ + z’</a:t>
                </a:r>
              </a:p>
              <a:p>
                <a:pPr marL="139700" indent="0" algn="l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= (x + y’) (x + z’)</a:t>
                </a:r>
              </a:p>
              <a:p>
                <a:pPr marL="139700" indent="0" algn="l">
                  <a:buNone/>
                </a:pPr>
                <a:r>
                  <a:rPr lang="en-US" sz="2000" dirty="0" smtClean="0"/>
                  <a:t>X + z’ = x + y’ + </a:t>
                </a:r>
                <a:r>
                  <a:rPr lang="en-US" sz="2000" dirty="0" err="1" smtClean="0"/>
                  <a:t>z’z</a:t>
                </a:r>
                <a:endParaRPr lang="en-US" sz="2000" dirty="0" smtClean="0"/>
              </a:p>
              <a:p>
                <a:pPr marL="139700" indent="0" algn="l">
                  <a:buNone/>
                </a:pPr>
                <a:r>
                  <a:rPr lang="en-US" sz="2000" dirty="0" smtClean="0"/>
                  <a:t>          = (x + y’ + z’) (x + y’ +z)</a:t>
                </a:r>
              </a:p>
              <a:p>
                <a:pPr marL="139700" indent="0" algn="l">
                  <a:buNone/>
                </a:pPr>
                <a:r>
                  <a:rPr lang="en-US" sz="2000" dirty="0" smtClean="0"/>
                  <a:t>  </a:t>
                </a:r>
                <a:r>
                  <a:rPr lang="en-US" sz="2000" dirty="0" err="1" smtClean="0"/>
                  <a:t>Jadi</a:t>
                </a:r>
                <a:r>
                  <a:rPr lang="en-US" sz="2000" dirty="0" smtClean="0"/>
                  <a:t> = f(</a:t>
                </a:r>
                <a:r>
                  <a:rPr lang="en-US" sz="2000" dirty="0" err="1" smtClean="0"/>
                  <a:t>x.y.z</a:t>
                </a:r>
                <a:r>
                  <a:rPr lang="en-US" sz="2000" dirty="0" smtClean="0"/>
                  <a:t>)</a:t>
                </a:r>
              </a:p>
              <a:p>
                <a:pPr marL="139700" indent="0" algn="l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= (x + y’ +z’)(x + y’ + z)(x + y’ + z’)(x + y + z’)(x + y’ + z’)</a:t>
                </a:r>
              </a:p>
              <a:p>
                <a:pPr marL="139700" indent="0" algn="l">
                  <a:buNone/>
                </a:pPr>
                <a:r>
                  <a:rPr lang="en-US" sz="2000" dirty="0" smtClean="0"/>
                  <a:t>(x + y + z’)(x + y’ + z’)(x + y + z’)(x + y’ + z’)(x + y’ + z)</a:t>
                </a:r>
              </a:p>
              <a:p>
                <a:pPr marL="139700" indent="0" algn="l">
                  <a:buNone/>
                </a:pPr>
                <a:endParaRPr lang="en-US" sz="2000" dirty="0" smtClean="0"/>
              </a:p>
              <a:p>
                <a:pPr marL="139700" indent="0" algn="l">
                  <a:buNone/>
                </a:pPr>
                <a:r>
                  <a:rPr lang="en-US" sz="2000" dirty="0" err="1" smtClean="0"/>
                  <a:t>Atau</a:t>
                </a:r>
                <a:r>
                  <a:rPr lang="en-US" sz="2000" dirty="0" smtClean="0"/>
                  <a:t> f(x, y, z)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39700" indent="0" algn="l">
                  <a:buNone/>
                </a:pPr>
                <a:endParaRPr lang="en-US" sz="2000" dirty="0"/>
              </a:p>
              <a:p>
                <a:pPr marL="139700" indent="0" algn="l">
                  <a:buNone/>
                </a:pPr>
                <a:r>
                  <a:rPr lang="en-US" sz="2000" dirty="0" smtClean="0"/>
                  <a:t>	          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(1,2,3)</m:t>
                    </m:r>
                  </m:oMath>
                </a14:m>
                <a:r>
                  <a:rPr lang="en-US" sz="2000" dirty="0"/>
                  <a:t>	</a:t>
                </a:r>
                <a:endParaRPr lang="en-US" sz="2000" b="1" dirty="0"/>
              </a:p>
            </p:txBody>
          </p:sp>
        </mc:Choice>
        <mc:Fallback>
          <p:sp>
            <p:nvSpPr>
              <p:cNvPr id="2333" name="Google Shape;2333;p7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4098" y="347678"/>
                <a:ext cx="7704000" cy="4694222"/>
              </a:xfrm>
              <a:prstGeom prst="rect">
                <a:avLst/>
              </a:prstGeom>
              <a:blipFill rotWithShape="0">
                <a:blip r:embed="rId3"/>
                <a:stretch>
                  <a:fillRect b="-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265005" y="1342139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3200" b="1" dirty="0" err="1" smtClean="0"/>
              <a:t>Selesai</a:t>
            </a:r>
            <a:endParaRPr sz="3200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40739" y="2720733"/>
            <a:ext cx="1965518" cy="1750708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845749" y="753660"/>
            <a:ext cx="501151" cy="501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0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2243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tics Subject for Elementary - 1st Grade: Probability by Slidesgo">
  <a:themeElements>
    <a:clrScheme name="Simple Light">
      <a:dk1>
        <a:srgbClr val="193E43"/>
      </a:dk1>
      <a:lt1>
        <a:srgbClr val="69BBB9"/>
      </a:lt1>
      <a:dk2>
        <a:srgbClr val="4BC6D6"/>
      </a:dk2>
      <a:lt2>
        <a:srgbClr val="E81B22"/>
      </a:lt2>
      <a:accent1>
        <a:srgbClr val="FF91BC"/>
      </a:accent1>
      <a:accent2>
        <a:srgbClr val="F5865B"/>
      </a:accent2>
      <a:accent3>
        <a:srgbClr val="FFD95C"/>
      </a:accent3>
      <a:accent4>
        <a:srgbClr val="EFEFEF"/>
      </a:accent4>
      <a:accent5>
        <a:srgbClr val="FFFFFF"/>
      </a:accent5>
      <a:accent6>
        <a:srgbClr val="FFFFFF"/>
      </a:accent6>
      <a:hlink>
        <a:srgbClr val="193E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Mathematics Subject for Elementary - 1st Grade_ Probability by Slidesgo</Template>
  <TotalTime>665</TotalTime>
  <Words>16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Coiny</vt:lpstr>
      <vt:lpstr>Varela Round</vt:lpstr>
      <vt:lpstr>Mathematics Subject for Elementary - 1st Grade: Probability by Slidesgo</vt:lpstr>
      <vt:lpstr>Galih Anggoro Prasetya 22205018 Teknik Informatika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Matematika Diskrit</dc:title>
  <dc:creator>Acer</dc:creator>
  <cp:lastModifiedBy>galihap</cp:lastModifiedBy>
  <cp:revision>17</cp:revision>
  <dcterms:modified xsi:type="dcterms:W3CDTF">2022-11-05T05:33:13Z</dcterms:modified>
</cp:coreProperties>
</file>