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2" r:id="rId1"/>
  </p:sldMasterIdLst>
  <p:notesMasterIdLst>
    <p:notesMasterId r:id="rId7"/>
  </p:notesMasterIdLst>
  <p:sldIdLst>
    <p:sldId id="313" r:id="rId2"/>
    <p:sldId id="257" r:id="rId3"/>
    <p:sldId id="308" r:id="rId4"/>
    <p:sldId id="309" r:id="rId5"/>
    <p:sldId id="310" r:id="rId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8"/>
      <p:bold r:id="rId9"/>
      <p:italic r:id="rId10"/>
      <p:boldItalic r:id="rId11"/>
    </p:embeddedFont>
    <p:embeddedFont>
      <p:font typeface="Arial Rounded MT Bold" panose="020F0704030504030204" pitchFamily="3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Livvic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E4F742-EF39-469B-9058-CF62C9C427CC}">
  <a:tblStyle styleId="{09E4F742-EF39-469B-9058-CF62C9C427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Tanpa Gaya, Tanpa Kis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whiskey86@gmail.com" userId="c3892db49e450906" providerId="LiveId" clId="{0B581CB4-AB16-43AD-8CB6-C7BBDB02E237}"/>
    <pc:docChg chg="undo custSel addSld modSld">
      <pc:chgData name="adamwhiskey86@gmail.com" userId="c3892db49e450906" providerId="LiveId" clId="{0B581CB4-AB16-43AD-8CB6-C7BBDB02E237}" dt="2022-11-21T12:24:03.792" v="276" actId="1076"/>
      <pc:docMkLst>
        <pc:docMk/>
      </pc:docMkLst>
      <pc:sldChg chg="addSp delSp modSp mod">
        <pc:chgData name="adamwhiskey86@gmail.com" userId="c3892db49e450906" providerId="LiveId" clId="{0B581CB4-AB16-43AD-8CB6-C7BBDB02E237}" dt="2022-11-20T03:04:54.061" v="269" actId="1076"/>
        <pc:sldMkLst>
          <pc:docMk/>
          <pc:sldMk cId="0" sldId="256"/>
        </pc:sldMkLst>
        <pc:spChg chg="del mod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2" creationId="{5B5BFE49-F1DA-3A79-96EF-EA4295F89A28}"/>
          </ac:spMkLst>
        </pc:spChg>
        <pc:spChg chg="del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4" creationId="{5E86C93F-5FBE-03D4-0DDC-C49B73C04E38}"/>
          </ac:spMkLst>
        </pc:spChg>
        <pc:spChg chg="add mod">
          <ac:chgData name="adamwhiskey86@gmail.com" userId="c3892db49e450906" providerId="LiveId" clId="{0B581CB4-AB16-43AD-8CB6-C7BBDB02E237}" dt="2022-11-20T03:03:27.198" v="237" actId="14100"/>
          <ac:spMkLst>
            <pc:docMk/>
            <pc:sldMk cId="0" sldId="256"/>
            <ac:spMk id="5" creationId="{6960BC1E-4BB2-C5AA-CF2A-37698DA70050}"/>
          </ac:spMkLst>
        </pc:spChg>
        <pc:spChg chg="add mod">
          <ac:chgData name="adamwhiskey86@gmail.com" userId="c3892db49e450906" providerId="LiveId" clId="{0B581CB4-AB16-43AD-8CB6-C7BBDB02E237}" dt="2022-11-20T03:04:54.061" v="269" actId="1076"/>
          <ac:spMkLst>
            <pc:docMk/>
            <pc:sldMk cId="0" sldId="256"/>
            <ac:spMk id="7" creationId="{100A8F81-B810-B615-C0EC-A125EC513BF1}"/>
          </ac:spMkLst>
        </pc:spChg>
        <pc:spChg chg="del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adamwhiskey86@gmail.com" userId="c3892db49e450906" providerId="LiveId" clId="{0B581CB4-AB16-43AD-8CB6-C7BBDB02E237}" dt="2022-11-20T03:01:45.875" v="171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adamwhiskey86@gmail.com" userId="c3892db49e450906" providerId="LiveId" clId="{0B581CB4-AB16-43AD-8CB6-C7BBDB02E237}" dt="2022-11-20T03:01:56.515" v="17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adamwhiskey86@gmail.com" userId="c3892db49e450906" providerId="LiveId" clId="{0B581CB4-AB16-43AD-8CB6-C7BBDB02E237}" dt="2022-11-20T03:02:01.588" v="174" actId="478"/>
          <ac:spMkLst>
            <pc:docMk/>
            <pc:sldMk cId="0" sldId="256"/>
            <ac:spMk id="233" creationId="{00000000-0000-0000-0000-000000000000}"/>
          </ac:spMkLst>
        </pc:spChg>
        <pc:picChg chg="del mod">
          <ac:chgData name="adamwhiskey86@gmail.com" userId="c3892db49e450906" providerId="LiveId" clId="{0B581CB4-AB16-43AD-8CB6-C7BBDB02E237}" dt="2022-11-20T03:01:48.216" v="172" actId="478"/>
          <ac:picMkLst>
            <pc:docMk/>
            <pc:sldMk cId="0" sldId="256"/>
            <ac:picMk id="223" creationId="{00000000-0000-0000-0000-000000000000}"/>
          </ac:picMkLst>
        </pc:picChg>
        <pc:picChg chg="del mod">
          <ac:chgData name="adamwhiskey86@gmail.com" userId="c3892db49e450906" providerId="LiveId" clId="{0B581CB4-AB16-43AD-8CB6-C7BBDB02E237}" dt="2022-11-20T03:01:41.307" v="169" actId="478"/>
          <ac:picMkLst>
            <pc:docMk/>
            <pc:sldMk cId="0" sldId="256"/>
            <ac:picMk id="224" creationId="{00000000-0000-0000-0000-000000000000}"/>
          </ac:picMkLst>
        </pc:picChg>
        <pc:picChg chg="del">
          <ac:chgData name="adamwhiskey86@gmail.com" userId="c3892db49e450906" providerId="LiveId" clId="{0B581CB4-AB16-43AD-8CB6-C7BBDB02E237}" dt="2022-11-20T03:01:44.006" v="170" actId="478"/>
          <ac:picMkLst>
            <pc:docMk/>
            <pc:sldMk cId="0" sldId="256"/>
            <ac:picMk id="225" creationId="{00000000-0000-0000-0000-000000000000}"/>
          </ac:picMkLst>
        </pc:picChg>
        <pc:picChg chg="del">
          <ac:chgData name="adamwhiskey86@gmail.com" userId="c3892db49e450906" providerId="LiveId" clId="{0B581CB4-AB16-43AD-8CB6-C7BBDB02E237}" dt="2022-11-20T03:02:07.199" v="175" actId="478"/>
          <ac:picMkLst>
            <pc:docMk/>
            <pc:sldMk cId="0" sldId="256"/>
            <ac:picMk id="226" creationId="{00000000-0000-0000-0000-000000000000}"/>
          </ac:picMkLst>
        </pc:picChg>
      </pc:sldChg>
      <pc:sldChg chg="addSp delSp modSp mod">
        <pc:chgData name="adamwhiskey86@gmail.com" userId="c3892db49e450906" providerId="LiveId" clId="{0B581CB4-AB16-43AD-8CB6-C7BBDB02E237}" dt="2022-11-20T02:58:54.656" v="142" actId="207"/>
        <pc:sldMkLst>
          <pc:docMk/>
          <pc:sldMk cId="0" sldId="257"/>
        </pc:sldMkLst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2" creationId="{B179F68E-51F5-05CB-431E-863B580BA6E3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3" creationId="{8C4EB226-3311-C906-B589-C89BA19B9C11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4" creationId="{194076AF-C470-02F0-0ABB-841915A47667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6" creationId="{1A12DBC9-53BA-E19E-B836-8719D74B34F2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7" creationId="{F2207A78-C099-56D4-C7EB-8CE172F08D6C}"/>
          </ac:spMkLst>
        </pc:spChg>
        <pc:spChg chg="del">
          <ac:chgData name="adamwhiskey86@gmail.com" userId="c3892db49e450906" providerId="LiveId" clId="{0B581CB4-AB16-43AD-8CB6-C7BBDB02E237}" dt="2022-11-20T02:43:30.345" v="1" actId="478"/>
          <ac:spMkLst>
            <pc:docMk/>
            <pc:sldMk cId="0" sldId="257"/>
            <ac:spMk id="8" creationId="{46FBFCE1-62C3-C058-1DD0-D4456BB58D83}"/>
          </ac:spMkLst>
        </pc:spChg>
        <pc:spChg chg="del">
          <ac:chgData name="adamwhiskey86@gmail.com" userId="c3892db49e450906" providerId="LiveId" clId="{0B581CB4-AB16-43AD-8CB6-C7BBDB02E237}" dt="2022-11-20T02:43:30.345" v="1" actId="478"/>
          <ac:spMkLst>
            <pc:docMk/>
            <pc:sldMk cId="0" sldId="257"/>
            <ac:spMk id="9" creationId="{23D08FAD-070C-54FA-A581-3871D4B28D45}"/>
          </ac:spMkLst>
        </pc:spChg>
        <pc:spChg chg="del">
          <ac:chgData name="adamwhiskey86@gmail.com" userId="c3892db49e450906" providerId="LiveId" clId="{0B581CB4-AB16-43AD-8CB6-C7BBDB02E237}" dt="2022-11-20T02:43:34.764" v="2" actId="478"/>
          <ac:spMkLst>
            <pc:docMk/>
            <pc:sldMk cId="0" sldId="257"/>
            <ac:spMk id="10" creationId="{DAA07800-A1A9-A9CA-4FA7-A9A8158F48A4}"/>
          </ac:spMkLst>
        </pc:spChg>
        <pc:spChg chg="del">
          <ac:chgData name="adamwhiskey86@gmail.com" userId="c3892db49e450906" providerId="LiveId" clId="{0B581CB4-AB16-43AD-8CB6-C7BBDB02E237}" dt="2022-11-20T02:43:30.345" v="1" actId="478"/>
          <ac:spMkLst>
            <pc:docMk/>
            <pc:sldMk cId="0" sldId="257"/>
            <ac:spMk id="11" creationId="{7E4A89B5-76B1-6B0F-C6C1-3C51E32F6790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2" creationId="{C6495755-6939-50CE-489A-F723C74D520A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3" creationId="{AB5FC634-893B-2448-5B7C-76384CF8F3A8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4" creationId="{7912AE36-298E-A565-5714-F4C9A4AE14D1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5" creationId="{40281106-36EE-149A-DA81-11C2FED3298F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6" creationId="{A67F560A-3601-C729-12E5-23DA1B6023D5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7" creationId="{21166678-2EAF-03A2-7491-44593BC86E01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8" creationId="{5FEAE520-5777-1F5E-9444-97CA16A559AA}"/>
          </ac:spMkLst>
        </pc:spChg>
        <pc:spChg chg="add mod">
          <ac:chgData name="adamwhiskey86@gmail.com" userId="c3892db49e450906" providerId="LiveId" clId="{0B581CB4-AB16-43AD-8CB6-C7BBDB02E237}" dt="2022-11-20T02:58:54.656" v="142" actId="207"/>
          <ac:spMkLst>
            <pc:docMk/>
            <pc:sldMk cId="0" sldId="257"/>
            <ac:spMk id="19" creationId="{A6FCE695-3F4F-E437-EEDE-C88AC016C5FD}"/>
          </ac:spMkLst>
        </pc:spChg>
        <pc:picChg chg="mod">
          <ac:chgData name="adamwhiskey86@gmail.com" userId="c3892db49e450906" providerId="LiveId" clId="{0B581CB4-AB16-43AD-8CB6-C7BBDB02E237}" dt="2022-11-20T02:57:24.472" v="131" actId="1076"/>
          <ac:picMkLst>
            <pc:docMk/>
            <pc:sldMk cId="0" sldId="257"/>
            <ac:picMk id="5" creationId="{50134986-FDE5-265E-D622-025C480D3C6A}"/>
          </ac:picMkLst>
        </pc:picChg>
      </pc:sldChg>
      <pc:sldChg chg="addSp delSp modSp mod">
        <pc:chgData name="adamwhiskey86@gmail.com" userId="c3892db49e450906" providerId="LiveId" clId="{0B581CB4-AB16-43AD-8CB6-C7BBDB02E237}" dt="2022-11-20T02:56:00.812" v="118" actId="1076"/>
        <pc:sldMkLst>
          <pc:docMk/>
          <pc:sldMk cId="1945563503" sldId="308"/>
        </pc:sldMkLst>
        <pc:spChg chg="add del mod">
          <ac:chgData name="adamwhiskey86@gmail.com" userId="c3892db49e450906" providerId="LiveId" clId="{0B581CB4-AB16-43AD-8CB6-C7BBDB02E237}" dt="2022-11-20T02:48:38.668" v="26" actId="478"/>
          <ac:spMkLst>
            <pc:docMk/>
            <pc:sldMk cId="1945563503" sldId="308"/>
            <ac:spMk id="3" creationId="{0D78AF59-11FE-80B3-C1B3-6C8FFE9DC6D9}"/>
          </ac:spMkLst>
        </pc:spChg>
        <pc:spChg chg="del mod">
          <ac:chgData name="adamwhiskey86@gmail.com" userId="c3892db49e450906" providerId="LiveId" clId="{0B581CB4-AB16-43AD-8CB6-C7BBDB02E237}" dt="2022-11-20T02:48:35.229" v="25" actId="478"/>
          <ac:spMkLst>
            <pc:docMk/>
            <pc:sldMk cId="1945563503" sldId="308"/>
            <ac:spMk id="4" creationId="{A69F0038-E155-2D4A-07FA-6B9028586E6B}"/>
          </ac:spMkLst>
        </pc:spChg>
        <pc:spChg chg="add mod">
          <ac:chgData name="adamwhiskey86@gmail.com" userId="c3892db49e450906" providerId="LiveId" clId="{0B581CB4-AB16-43AD-8CB6-C7BBDB02E237}" dt="2022-11-20T02:51:53.387" v="81" actId="1076"/>
          <ac:spMkLst>
            <pc:docMk/>
            <pc:sldMk cId="1945563503" sldId="308"/>
            <ac:spMk id="5" creationId="{8CED4190-2F76-0617-3D65-E043B1867DE8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7" creationId="{C9D13732-417E-245F-F33A-B5A5E34B16FE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8" creationId="{0D217C6C-2775-5C58-1845-CFDE9A1902C3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9" creationId="{4AEC0181-4D77-E821-6E85-9798E3570F5E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0" creationId="{E408E6E2-F403-E091-4D48-C7FDF0FA7D5D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1" creationId="{D7826DA8-6DCB-58DE-141C-2E39BBD4ED49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2" creationId="{8EE15387-D209-B791-7211-445A44C9DC31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3" creationId="{AF097E2A-37DD-B8D2-F48C-DFA0EE085FDD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4" creationId="{086DB0F2-5AD0-A982-9A2B-CD140F21B5F6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5" creationId="{660CD515-3D60-DBE1-03A9-2DCDFE172977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6" creationId="{B2EBB8B2-F0E2-BD5F-FF14-1F78A92BB399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7" creationId="{AF7A2CF8-4CA4-6A8C-80BF-3AC726080C29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19" creationId="{4D597302-3CAB-20C3-5170-6FF16826EC24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20" creationId="{CFBD3DBD-A4C7-468E-F3F9-1E5E053028AD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21" creationId="{B71E5626-3933-F0BB-93C2-F89904D562B2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22" creationId="{0852FD7F-96FA-BF74-6B5C-D1198C58DC4C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24" creationId="{416D7E82-E12E-6D0A-3FC1-C761E2F2BFE6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25" creationId="{39B4373A-C35F-9C05-852C-22DF30B52080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26" creationId="{05D11D93-5FB4-FC14-76A4-DA3798F26C99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27" creationId="{B128DADF-D5B1-A2C4-3068-636908754F3F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33" creationId="{0868FCED-E92B-4686-75B9-8D134E9573C3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34" creationId="{1A080EF7-A2EB-6F9D-A0B0-8C9F76C4ECEA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35" creationId="{11713636-E6E0-0C3A-7AE0-91C33D127FA7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37" creationId="{C44EF1F4-6BE6-96F1-DDF9-424AEA2FE2FB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38" creationId="{338B3A2A-6891-60E5-254B-71006778D5D6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39" creationId="{8C719709-E842-B65A-A17D-E960B2DB15DF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0" creationId="{00EBDC2C-F9A0-3825-3562-CC2760347CD2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1" creationId="{3ABDF4B6-F70E-60EA-017F-9314948458A0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2" creationId="{6F5DDD08-654C-8560-F819-CADC9CBD7616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3" creationId="{944E9638-6CDA-3921-F351-6CD6E5B16D04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4" creationId="{FB91CD96-78DC-D5AF-EA1D-2EBD3D1B9AAD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5" creationId="{F957DD8F-2A9A-CFA2-73C7-D4FD7E511AEF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6" creationId="{DE490C4B-CFEB-E30C-AFE6-40FB055092F4}"/>
          </ac:spMkLst>
        </pc:spChg>
        <pc:spChg chg="del">
          <ac:chgData name="adamwhiskey86@gmail.com" userId="c3892db49e450906" providerId="LiveId" clId="{0B581CB4-AB16-43AD-8CB6-C7BBDB02E237}" dt="2022-11-20T02:48:13.934" v="23" actId="478"/>
          <ac:spMkLst>
            <pc:docMk/>
            <pc:sldMk cId="1945563503" sldId="308"/>
            <ac:spMk id="47" creationId="{0BAF8AB7-4A0E-D702-FE50-0280EDBEBD3E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48" creationId="{D92E9758-F06B-B2B9-2B28-54744579D467}"/>
          </ac:spMkLst>
        </pc:spChg>
        <pc:spChg chg="add mod">
          <ac:chgData name="adamwhiskey86@gmail.com" userId="c3892db49e450906" providerId="LiveId" clId="{0B581CB4-AB16-43AD-8CB6-C7BBDB02E237}" dt="2022-11-20T02:50:03.880" v="37" actId="1076"/>
          <ac:spMkLst>
            <pc:docMk/>
            <pc:sldMk cId="1945563503" sldId="308"/>
            <ac:spMk id="49" creationId="{1B9BE9C5-45D9-1125-95D6-EC2DF78926D2}"/>
          </ac:spMkLst>
        </pc:spChg>
        <pc:spChg chg="add mod">
          <ac:chgData name="adamwhiskey86@gmail.com" userId="c3892db49e450906" providerId="LiveId" clId="{0B581CB4-AB16-43AD-8CB6-C7BBDB02E237}" dt="2022-11-20T02:51:25.135" v="69" actId="20577"/>
          <ac:spMkLst>
            <pc:docMk/>
            <pc:sldMk cId="1945563503" sldId="308"/>
            <ac:spMk id="51" creationId="{0ECA0D6C-7C09-823E-EB6A-439AF5DAA45B}"/>
          </ac:spMkLst>
        </pc:spChg>
        <pc:spChg chg="add mod">
          <ac:chgData name="adamwhiskey86@gmail.com" userId="c3892db49e450906" providerId="LiveId" clId="{0B581CB4-AB16-43AD-8CB6-C7BBDB02E237}" dt="2022-11-20T02:51:57.060" v="83" actId="1076"/>
          <ac:spMkLst>
            <pc:docMk/>
            <pc:sldMk cId="1945563503" sldId="308"/>
            <ac:spMk id="52" creationId="{A16C7C9E-5A54-75D3-8379-BF2E9874EDBD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54" creationId="{03596493-3F97-6FB7-3B4F-7D34998AEFA5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55" creationId="{DDBF0C5A-1717-C36B-E2D2-78556BC3CE3D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56" creationId="{E67C0D62-10F6-9957-3DE4-763B9D3E96DB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57" creationId="{37165049-691A-48B2-D28B-7C17C147F0A3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58" creationId="{39375425-5B91-F0A1-05DA-CB4CEB9D67E0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59" creationId="{4F4EAF07-5388-6780-2FEE-5FB6AD4C234C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60" creationId="{2FF787E3-079A-0C40-A1F6-8FC6EB18B853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61" creationId="{90EC8595-1A2B-FBF1-6022-565295D70BD8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62" creationId="{5A270F0F-DA08-C6A5-3877-90E7BD7A625B}"/>
          </ac:spMkLst>
        </pc:spChg>
        <pc:spChg chg="add mod">
          <ac:chgData name="adamwhiskey86@gmail.com" userId="c3892db49e450906" providerId="LiveId" clId="{0B581CB4-AB16-43AD-8CB6-C7BBDB02E237}" dt="2022-11-20T02:48:40.433" v="27"/>
          <ac:spMkLst>
            <pc:docMk/>
            <pc:sldMk cId="1945563503" sldId="308"/>
            <ac:spMk id="63" creationId="{FBF53ED9-DE7F-3DA5-1EFC-2B974162AAF1}"/>
          </ac:spMkLst>
        </pc:spChg>
        <pc:spChg chg="add mod">
          <ac:chgData name="adamwhiskey86@gmail.com" userId="c3892db49e450906" providerId="LiveId" clId="{0B581CB4-AB16-43AD-8CB6-C7BBDB02E237}" dt="2022-11-20T02:50:12.997" v="38" actId="1076"/>
          <ac:spMkLst>
            <pc:docMk/>
            <pc:sldMk cId="1945563503" sldId="308"/>
            <ac:spMk id="64" creationId="{7D7B7B1E-6042-6EA5-4538-590A519D19A6}"/>
          </ac:spMkLst>
        </pc:spChg>
        <pc:spChg chg="add mod">
          <ac:chgData name="adamwhiskey86@gmail.com" userId="c3892db49e450906" providerId="LiveId" clId="{0B581CB4-AB16-43AD-8CB6-C7BBDB02E237}" dt="2022-11-20T02:56:00.812" v="118" actId="1076"/>
          <ac:spMkLst>
            <pc:docMk/>
            <pc:sldMk cId="1945563503" sldId="308"/>
            <ac:spMk id="66" creationId="{8C1E762D-D16D-CD32-7350-926C1DD4796D}"/>
          </ac:spMkLst>
        </pc:spChg>
        <pc:graphicFrameChg chg="del">
          <ac:chgData name="adamwhiskey86@gmail.com" userId="c3892db49e450906" providerId="LiveId" clId="{0B581CB4-AB16-43AD-8CB6-C7BBDB02E237}" dt="2022-11-20T02:48:13.934" v="23" actId="478"/>
          <ac:graphicFrameMkLst>
            <pc:docMk/>
            <pc:sldMk cId="1945563503" sldId="308"/>
            <ac:graphicFrameMk id="6" creationId="{BD31056E-2AB2-5DEA-E464-C216039B19F3}"/>
          </ac:graphicFrameMkLst>
        </pc:graphicFrameChg>
        <pc:graphicFrameChg chg="add mod modGraphic">
          <ac:chgData name="adamwhiskey86@gmail.com" userId="c3892db49e450906" providerId="LiveId" clId="{0B581CB4-AB16-43AD-8CB6-C7BBDB02E237}" dt="2022-11-20T02:49:06.791" v="31"/>
          <ac:graphicFrameMkLst>
            <pc:docMk/>
            <pc:sldMk cId="1945563503" sldId="308"/>
            <ac:graphicFrameMk id="18" creationId="{11E3026C-D3C5-C266-045C-96A69CC80434}"/>
          </ac:graphicFrameMkLst>
        </pc:graphicFrameChg>
        <pc:graphicFrameChg chg="del">
          <ac:chgData name="adamwhiskey86@gmail.com" userId="c3892db49e450906" providerId="LiveId" clId="{0B581CB4-AB16-43AD-8CB6-C7BBDB02E237}" dt="2022-11-20T02:48:13.934" v="23" actId="478"/>
          <ac:graphicFrameMkLst>
            <pc:docMk/>
            <pc:sldMk cId="1945563503" sldId="308"/>
            <ac:graphicFrameMk id="23" creationId="{18D06766-D5DC-0F52-51F6-DB95E8386124}"/>
          </ac:graphicFrameMkLst>
        </pc:graphicFrameChg>
        <pc:graphicFrameChg chg="add mod modGraphic">
          <ac:chgData name="adamwhiskey86@gmail.com" userId="c3892db49e450906" providerId="LiveId" clId="{0B581CB4-AB16-43AD-8CB6-C7BBDB02E237}" dt="2022-11-20T02:49:16.012" v="34"/>
          <ac:graphicFrameMkLst>
            <pc:docMk/>
            <pc:sldMk cId="1945563503" sldId="308"/>
            <ac:graphicFrameMk id="53" creationId="{D195F4A4-1CBA-4EED-8FF0-87680F3BDD19}"/>
          </ac:graphicFrameMkLst>
        </pc:graphicFrameChg>
        <pc:cxnChg chg="del">
          <ac:chgData name="adamwhiskey86@gmail.com" userId="c3892db49e450906" providerId="LiveId" clId="{0B581CB4-AB16-43AD-8CB6-C7BBDB02E237}" dt="2022-11-20T02:48:13.934" v="23" actId="478"/>
          <ac:cxnSpMkLst>
            <pc:docMk/>
            <pc:sldMk cId="1945563503" sldId="308"/>
            <ac:cxnSpMk id="28" creationId="{9FB0486D-2DF4-D053-8824-31466B215133}"/>
          </ac:cxnSpMkLst>
        </pc:cxnChg>
        <pc:cxnChg chg="del">
          <ac:chgData name="adamwhiskey86@gmail.com" userId="c3892db49e450906" providerId="LiveId" clId="{0B581CB4-AB16-43AD-8CB6-C7BBDB02E237}" dt="2022-11-20T02:48:13.934" v="23" actId="478"/>
          <ac:cxnSpMkLst>
            <pc:docMk/>
            <pc:sldMk cId="1945563503" sldId="308"/>
            <ac:cxnSpMk id="29" creationId="{1AA350A2-3342-54DD-6D2A-16883A424EC9}"/>
          </ac:cxnSpMkLst>
        </pc:cxnChg>
        <pc:cxnChg chg="del">
          <ac:chgData name="adamwhiskey86@gmail.com" userId="c3892db49e450906" providerId="LiveId" clId="{0B581CB4-AB16-43AD-8CB6-C7BBDB02E237}" dt="2022-11-20T02:48:13.934" v="23" actId="478"/>
          <ac:cxnSpMkLst>
            <pc:docMk/>
            <pc:sldMk cId="1945563503" sldId="308"/>
            <ac:cxnSpMk id="30" creationId="{491542EF-F44F-640B-5131-552E8F58A810}"/>
          </ac:cxnSpMkLst>
        </pc:cxnChg>
        <pc:cxnChg chg="del">
          <ac:chgData name="adamwhiskey86@gmail.com" userId="c3892db49e450906" providerId="LiveId" clId="{0B581CB4-AB16-43AD-8CB6-C7BBDB02E237}" dt="2022-11-20T02:48:13.934" v="23" actId="478"/>
          <ac:cxnSpMkLst>
            <pc:docMk/>
            <pc:sldMk cId="1945563503" sldId="308"/>
            <ac:cxnSpMk id="31" creationId="{1A8B2287-E7FE-0161-B823-AFA022E062BA}"/>
          </ac:cxnSpMkLst>
        </pc:cxnChg>
        <pc:cxnChg chg="del">
          <ac:chgData name="adamwhiskey86@gmail.com" userId="c3892db49e450906" providerId="LiveId" clId="{0B581CB4-AB16-43AD-8CB6-C7BBDB02E237}" dt="2022-11-20T02:48:13.934" v="23" actId="478"/>
          <ac:cxnSpMkLst>
            <pc:docMk/>
            <pc:sldMk cId="1945563503" sldId="308"/>
            <ac:cxnSpMk id="32" creationId="{3927F65F-010D-9A5B-519F-E00C964CEFDC}"/>
          </ac:cxnSpMkLst>
        </pc:cxnChg>
        <pc:cxnChg chg="del">
          <ac:chgData name="adamwhiskey86@gmail.com" userId="c3892db49e450906" providerId="LiveId" clId="{0B581CB4-AB16-43AD-8CB6-C7BBDB02E237}" dt="2022-11-20T02:48:13.934" v="23" actId="478"/>
          <ac:cxnSpMkLst>
            <pc:docMk/>
            <pc:sldMk cId="1945563503" sldId="308"/>
            <ac:cxnSpMk id="36" creationId="{1B11C52A-5C44-0BAF-E429-19229E97B8EF}"/>
          </ac:cxnSpMkLst>
        </pc:cxnChg>
        <pc:cxnChg chg="add mod">
          <ac:chgData name="adamwhiskey86@gmail.com" userId="c3892db49e450906" providerId="LiveId" clId="{0B581CB4-AB16-43AD-8CB6-C7BBDB02E237}" dt="2022-11-20T02:49:55.496" v="36" actId="13822"/>
          <ac:cxnSpMkLst>
            <pc:docMk/>
            <pc:sldMk cId="1945563503" sldId="308"/>
            <ac:cxnSpMk id="50" creationId="{32C281F1-BAAF-7647-0847-AB442722BA84}"/>
          </ac:cxnSpMkLst>
        </pc:cxnChg>
        <pc:cxnChg chg="add mod">
          <ac:chgData name="adamwhiskey86@gmail.com" userId="c3892db49e450906" providerId="LiveId" clId="{0B581CB4-AB16-43AD-8CB6-C7BBDB02E237}" dt="2022-11-20T02:50:19.950" v="39" actId="1076"/>
          <ac:cxnSpMkLst>
            <pc:docMk/>
            <pc:sldMk cId="1945563503" sldId="308"/>
            <ac:cxnSpMk id="65" creationId="{2B6122C8-9E78-5770-2DF5-0C09AEB57F0D}"/>
          </ac:cxnSpMkLst>
        </pc:cxnChg>
      </pc:sldChg>
      <pc:sldChg chg="addSp delSp modSp mod">
        <pc:chgData name="adamwhiskey86@gmail.com" userId="c3892db49e450906" providerId="LiveId" clId="{0B581CB4-AB16-43AD-8CB6-C7BBDB02E237}" dt="2022-11-21T12:24:03.792" v="276" actId="1076"/>
        <pc:sldMkLst>
          <pc:docMk/>
          <pc:sldMk cId="2372475294" sldId="309"/>
        </pc:sldMkLst>
        <pc:spChg chg="add del mod">
          <ac:chgData name="adamwhiskey86@gmail.com" userId="c3892db49e450906" providerId="LiveId" clId="{0B581CB4-AB16-43AD-8CB6-C7BBDB02E237}" dt="2022-11-20T02:52:31.771" v="86" actId="478"/>
          <ac:spMkLst>
            <pc:docMk/>
            <pc:sldMk cId="2372475294" sldId="309"/>
            <ac:spMk id="3" creationId="{F3AB6471-5312-D043-48DE-E5506BF22236}"/>
          </ac:spMkLst>
        </pc:spChg>
        <pc:spChg chg="add mod">
          <ac:chgData name="adamwhiskey86@gmail.com" userId="c3892db49e450906" providerId="LiveId" clId="{0B581CB4-AB16-43AD-8CB6-C7BBDB02E237}" dt="2022-11-20T02:54:05.617" v="116" actId="20577"/>
          <ac:spMkLst>
            <pc:docMk/>
            <pc:sldMk cId="2372475294" sldId="309"/>
            <ac:spMk id="4" creationId="{7AD0F764-0AC7-A4BA-74B4-E7D0A7C701EB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6" creationId="{FD2DCF62-B490-E4D7-9419-6EFBA8A03CAE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7" creationId="{CCBA956B-9833-5DB9-03B6-16FDF94309F4}"/>
          </ac:spMkLst>
        </pc:spChg>
        <pc:spChg chg="del">
          <ac:chgData name="adamwhiskey86@gmail.com" userId="c3892db49e450906" providerId="LiveId" clId="{0B581CB4-AB16-43AD-8CB6-C7BBDB02E237}" dt="2022-11-20T02:52:29.648" v="85" actId="478"/>
          <ac:spMkLst>
            <pc:docMk/>
            <pc:sldMk cId="2372475294" sldId="309"/>
            <ac:spMk id="8" creationId="{056C126D-C5B9-8882-3621-B9661FC48FEF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10" creationId="{C79914D0-073B-3F53-8424-D396F47644B5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11" creationId="{9AB2917A-E922-B05E-7697-490597C16F96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12" creationId="{82D4E1A8-2E9D-4EF1-A227-A632BFD5CFFA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13" creationId="{39F03E60-E691-7CA8-3E3D-29933D7E5BFD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14" creationId="{534A5576-74F7-B9EA-1346-6D243D606CEC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15" creationId="{6ACCF5C0-3F41-EF46-13CB-928D8BFF2004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16" creationId="{D9AD4523-13F3-AA5A-8CA1-2EE17584724B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17" creationId="{B3373C1D-581D-C5A6-82F5-9CD197562168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18" creationId="{D612A88A-863E-9C50-2188-5748BE9DC620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19" creationId="{31E37D51-A86E-5B9F-44A7-D556B891BE38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0" creationId="{9D7EFAE0-E30E-D740-64FE-F84D96722DD1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1" creationId="{F33C252D-25E0-D9EB-7DEA-7F6F85EB3C41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2" creationId="{EF4E4137-60E9-031D-F377-293168BFA4F6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3" creationId="{6AC085AC-17CF-30E0-442F-9DE2269E7DC6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4" creationId="{171C49A3-A63E-23C7-72A3-F3B790A21398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5" creationId="{355262C7-991A-8D39-EE87-B7470E0A9E58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6" creationId="{8A0B83EB-D86E-77A4-ED94-2951AC3D77FD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27" creationId="{2E03F082-EE89-8CCE-24E2-BC1DE967A44F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29" creationId="{A1FCC778-F6AC-BA9B-0C5D-C37323270D36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0" creationId="{D8AD5FEF-F885-3AD9-A1AC-60EB3132A716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1" creationId="{E7B02B78-47F8-0D9B-3C17-23A02E9A61D9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2" creationId="{DFDF6C9C-4C08-CF94-C99D-92C7089B86A0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3" creationId="{7615E720-FEDD-616E-8B77-3908A699934D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4" creationId="{23AE4D51-5524-C536-B864-B707D738832C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5" creationId="{7A78EADB-7D04-43C7-5F66-AB1C27F2F56C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6" creationId="{00064599-675F-0082-BED6-02240598EC4F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7" creationId="{89118F5D-6E5E-0252-F7DA-DE77E65C6AC7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8" creationId="{E14A7713-D596-34F5-E5CB-1743CA7A6E38}"/>
          </ac:spMkLst>
        </pc:spChg>
        <pc:spChg chg="del">
          <ac:chgData name="adamwhiskey86@gmail.com" userId="c3892db49e450906" providerId="LiveId" clId="{0B581CB4-AB16-43AD-8CB6-C7BBDB02E237}" dt="2022-11-20T02:52:25.043" v="84" actId="478"/>
          <ac:spMkLst>
            <pc:docMk/>
            <pc:sldMk cId="2372475294" sldId="309"/>
            <ac:spMk id="39" creationId="{5A4B4C44-9A6E-DD5C-261C-DF250AAF39D1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40" creationId="{129BE485-9A5F-0679-38FE-6C32706513AB}"/>
          </ac:spMkLst>
        </pc:spChg>
        <pc:spChg chg="add mod">
          <ac:chgData name="adamwhiskey86@gmail.com" userId="c3892db49e450906" providerId="LiveId" clId="{0B581CB4-AB16-43AD-8CB6-C7BBDB02E237}" dt="2022-11-20T02:53:24.386" v="97" actId="1076"/>
          <ac:spMkLst>
            <pc:docMk/>
            <pc:sldMk cId="2372475294" sldId="309"/>
            <ac:spMk id="41" creationId="{9EA4FD39-812D-DBEC-9AE1-D48089FD6907}"/>
          </ac:spMkLst>
        </pc:spChg>
        <pc:spChg chg="add mod">
          <ac:chgData name="adamwhiskey86@gmail.com" userId="c3892db49e450906" providerId="LiveId" clId="{0B581CB4-AB16-43AD-8CB6-C7BBDB02E237}" dt="2022-11-21T12:23:24.036" v="270" actId="20577"/>
          <ac:spMkLst>
            <pc:docMk/>
            <pc:sldMk cId="2372475294" sldId="309"/>
            <ac:spMk id="49" creationId="{91593296-3AFF-F3A9-C3F5-D5F4B7FC95CF}"/>
          </ac:spMkLst>
        </pc:spChg>
        <pc:spChg chg="add mod">
          <ac:chgData name="adamwhiskey86@gmail.com" userId="c3892db49e450906" providerId="LiveId" clId="{0B581CB4-AB16-43AD-8CB6-C7BBDB02E237}" dt="2022-11-20T02:53:57.706" v="108" actId="114"/>
          <ac:spMkLst>
            <pc:docMk/>
            <pc:sldMk cId="2372475294" sldId="309"/>
            <ac:spMk id="50" creationId="{D47DF1D2-DCEF-7147-BC7B-02B562037F87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2" creationId="{D5FDEE64-BF4F-7EB5-01F4-665B1848F7E6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3" creationId="{EE29BF32-CEB7-CDC6-9A04-56C629349B33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4" creationId="{C947C2F8-0886-1726-78E9-FA2F52578D76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5" creationId="{7022A913-1F6D-1716-4C8B-95392F612403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6" creationId="{EC7C70EA-D54D-1FE1-C59D-5B55554F9C2A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7" creationId="{ACED4133-32C3-AB64-2138-70756B7CDBE9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8" creationId="{B54BDC5E-1611-1AAA-2D4B-08FE06C61335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59" creationId="{82F3DFE4-F040-103B-6BDB-BCB04872DD53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60" creationId="{A51EA31E-7509-6910-C9A3-539B6F9EFA71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61" creationId="{81D0EAB1-4119-2AF9-0039-8A849ECF90C5}"/>
          </ac:spMkLst>
        </pc:spChg>
        <pc:spChg chg="add mod">
          <ac:chgData name="adamwhiskey86@gmail.com" userId="c3892db49e450906" providerId="LiveId" clId="{0B581CB4-AB16-43AD-8CB6-C7BBDB02E237}" dt="2022-11-20T02:52:33.356" v="87"/>
          <ac:spMkLst>
            <pc:docMk/>
            <pc:sldMk cId="2372475294" sldId="309"/>
            <ac:spMk id="62" creationId="{4A6DEAAA-937C-8898-4C47-CE22E6FEE17A}"/>
          </ac:spMkLst>
        </pc:spChg>
        <pc:spChg chg="add mod">
          <ac:chgData name="adamwhiskey86@gmail.com" userId="c3892db49e450906" providerId="LiveId" clId="{0B581CB4-AB16-43AD-8CB6-C7BBDB02E237}" dt="2022-11-20T02:53:07.416" v="94" actId="20577"/>
          <ac:spMkLst>
            <pc:docMk/>
            <pc:sldMk cId="2372475294" sldId="309"/>
            <ac:spMk id="64" creationId="{A0D28452-D205-55DA-0A75-2E9CB640F040}"/>
          </ac:spMkLst>
        </pc:spChg>
        <pc:graphicFrameChg chg="add mod modGraphic">
          <ac:chgData name="adamwhiskey86@gmail.com" userId="c3892db49e450906" providerId="LiveId" clId="{0B581CB4-AB16-43AD-8CB6-C7BBDB02E237}" dt="2022-11-20T02:52:45.069" v="90"/>
          <ac:graphicFrameMkLst>
            <pc:docMk/>
            <pc:sldMk cId="2372475294" sldId="309"/>
            <ac:graphicFrameMk id="5" creationId="{B0AC2967-E7EF-C9AC-DD38-69B5A1390FFB}"/>
          </ac:graphicFrameMkLst>
        </pc:graphicFrameChg>
        <pc:graphicFrameChg chg="del">
          <ac:chgData name="adamwhiskey86@gmail.com" userId="c3892db49e450906" providerId="LiveId" clId="{0B581CB4-AB16-43AD-8CB6-C7BBDB02E237}" dt="2022-11-20T02:52:25.043" v="84" actId="478"/>
          <ac:graphicFrameMkLst>
            <pc:docMk/>
            <pc:sldMk cId="2372475294" sldId="309"/>
            <ac:graphicFrameMk id="9" creationId="{E9B25C82-B1D7-5175-9AA5-C06094466745}"/>
          </ac:graphicFrameMkLst>
        </pc:graphicFrameChg>
        <pc:graphicFrameChg chg="del">
          <ac:chgData name="adamwhiskey86@gmail.com" userId="c3892db49e450906" providerId="LiveId" clId="{0B581CB4-AB16-43AD-8CB6-C7BBDB02E237}" dt="2022-11-20T02:52:25.043" v="84" actId="478"/>
          <ac:graphicFrameMkLst>
            <pc:docMk/>
            <pc:sldMk cId="2372475294" sldId="309"/>
            <ac:graphicFrameMk id="28" creationId="{077679DA-5A30-8967-391B-A1D1B98D3218}"/>
          </ac:graphicFrameMkLst>
        </pc:graphicFrameChg>
        <pc:graphicFrameChg chg="add del mod modGraphic">
          <ac:chgData name="adamwhiskey86@gmail.com" userId="c3892db49e450906" providerId="LiveId" clId="{0B581CB4-AB16-43AD-8CB6-C7BBDB02E237}" dt="2022-11-21T12:24:03.792" v="276" actId="1076"/>
          <ac:graphicFrameMkLst>
            <pc:docMk/>
            <pc:sldMk cId="2372475294" sldId="309"/>
            <ac:graphicFrameMk id="51" creationId="{F64533C9-4E91-AC11-FCDF-5EA78DE41CAF}"/>
          </ac:graphicFrameMkLst>
        </pc:graphicFrameChg>
        <pc:cxnChg chg="del">
          <ac:chgData name="adamwhiskey86@gmail.com" userId="c3892db49e450906" providerId="LiveId" clId="{0B581CB4-AB16-43AD-8CB6-C7BBDB02E237}" dt="2022-11-20T02:52:25.043" v="84" actId="478"/>
          <ac:cxnSpMkLst>
            <pc:docMk/>
            <pc:sldMk cId="2372475294" sldId="309"/>
            <ac:cxnSpMk id="42" creationId="{746B9AAE-6EAB-894A-561F-B2F2430D5D53}"/>
          </ac:cxnSpMkLst>
        </pc:cxnChg>
        <pc:cxnChg chg="del">
          <ac:chgData name="adamwhiskey86@gmail.com" userId="c3892db49e450906" providerId="LiveId" clId="{0B581CB4-AB16-43AD-8CB6-C7BBDB02E237}" dt="2022-11-20T02:52:25.043" v="84" actId="478"/>
          <ac:cxnSpMkLst>
            <pc:docMk/>
            <pc:sldMk cId="2372475294" sldId="309"/>
            <ac:cxnSpMk id="43" creationId="{ADBBAC6C-9159-D380-18C6-ED4416ABFC3E}"/>
          </ac:cxnSpMkLst>
        </pc:cxnChg>
        <pc:cxnChg chg="add mod">
          <ac:chgData name="adamwhiskey86@gmail.com" userId="c3892db49e450906" providerId="LiveId" clId="{0B581CB4-AB16-43AD-8CB6-C7BBDB02E237}" dt="2022-11-20T02:53:19.235" v="96" actId="1076"/>
          <ac:cxnSpMkLst>
            <pc:docMk/>
            <pc:sldMk cId="2372475294" sldId="309"/>
            <ac:cxnSpMk id="44" creationId="{82E84155-5B44-ACE8-1B4D-D8467CF1A74C}"/>
          </ac:cxnSpMkLst>
        </pc:cxnChg>
        <pc:cxnChg chg="del">
          <ac:chgData name="adamwhiskey86@gmail.com" userId="c3892db49e450906" providerId="LiveId" clId="{0B581CB4-AB16-43AD-8CB6-C7BBDB02E237}" dt="2022-11-20T02:52:25.043" v="84" actId="478"/>
          <ac:cxnSpMkLst>
            <pc:docMk/>
            <pc:sldMk cId="2372475294" sldId="309"/>
            <ac:cxnSpMk id="45" creationId="{95EF2CD8-179B-6742-7F9A-58E9B94167D1}"/>
          </ac:cxnSpMkLst>
        </pc:cxnChg>
        <pc:cxnChg chg="del">
          <ac:chgData name="adamwhiskey86@gmail.com" userId="c3892db49e450906" providerId="LiveId" clId="{0B581CB4-AB16-43AD-8CB6-C7BBDB02E237}" dt="2022-11-20T02:52:25.043" v="84" actId="478"/>
          <ac:cxnSpMkLst>
            <pc:docMk/>
            <pc:sldMk cId="2372475294" sldId="309"/>
            <ac:cxnSpMk id="46" creationId="{693F8F5F-8230-7868-DD99-690336ED58BD}"/>
          </ac:cxnSpMkLst>
        </pc:cxnChg>
        <pc:cxnChg chg="del">
          <ac:chgData name="adamwhiskey86@gmail.com" userId="c3892db49e450906" providerId="LiveId" clId="{0B581CB4-AB16-43AD-8CB6-C7BBDB02E237}" dt="2022-11-20T02:52:25.043" v="84" actId="478"/>
          <ac:cxnSpMkLst>
            <pc:docMk/>
            <pc:sldMk cId="2372475294" sldId="309"/>
            <ac:cxnSpMk id="47" creationId="{66C073F3-6BB4-65BF-90EF-F59788F21698}"/>
          </ac:cxnSpMkLst>
        </pc:cxnChg>
        <pc:cxnChg chg="del">
          <ac:chgData name="adamwhiskey86@gmail.com" userId="c3892db49e450906" providerId="LiveId" clId="{0B581CB4-AB16-43AD-8CB6-C7BBDB02E237}" dt="2022-11-20T02:52:25.043" v="84" actId="478"/>
          <ac:cxnSpMkLst>
            <pc:docMk/>
            <pc:sldMk cId="2372475294" sldId="309"/>
            <ac:cxnSpMk id="48" creationId="{0A782F7A-8BD0-7626-6E16-674579DA5731}"/>
          </ac:cxnSpMkLst>
        </pc:cxnChg>
        <pc:cxnChg chg="add mod">
          <ac:chgData name="adamwhiskey86@gmail.com" userId="c3892db49e450906" providerId="LiveId" clId="{0B581CB4-AB16-43AD-8CB6-C7BBDB02E237}" dt="2022-11-20T02:52:33.356" v="87"/>
          <ac:cxnSpMkLst>
            <pc:docMk/>
            <pc:sldMk cId="2372475294" sldId="309"/>
            <ac:cxnSpMk id="63" creationId="{D7BD8668-DE6F-C12A-DCFA-922D20E7388A}"/>
          </ac:cxnSpMkLst>
        </pc:cxnChg>
      </pc:sldChg>
      <pc:sldChg chg="addSp delSp modSp new mod">
        <pc:chgData name="adamwhiskey86@gmail.com" userId="c3892db49e450906" providerId="LiveId" clId="{0B581CB4-AB16-43AD-8CB6-C7BBDB02E237}" dt="2022-11-20T03:01:00.063" v="165" actId="14100"/>
        <pc:sldMkLst>
          <pc:docMk/>
          <pc:sldMk cId="77553884" sldId="310"/>
        </pc:sldMkLst>
        <pc:spChg chg="mod">
          <ac:chgData name="adamwhiskey86@gmail.com" userId="c3892db49e450906" providerId="LiveId" clId="{0B581CB4-AB16-43AD-8CB6-C7BBDB02E237}" dt="2022-11-20T02:59:58.260" v="159" actId="1076"/>
          <ac:spMkLst>
            <pc:docMk/>
            <pc:sldMk cId="77553884" sldId="310"/>
            <ac:spMk id="2" creationId="{7392DA08-CBA3-A197-B2FC-C8361E4C9B99}"/>
          </ac:spMkLst>
        </pc:spChg>
        <pc:spChg chg="del mod">
          <ac:chgData name="adamwhiskey86@gmail.com" userId="c3892db49e450906" providerId="LiveId" clId="{0B581CB4-AB16-43AD-8CB6-C7BBDB02E237}" dt="2022-11-20T02:59:14.373" v="145" actId="478"/>
          <ac:spMkLst>
            <pc:docMk/>
            <pc:sldMk cId="77553884" sldId="310"/>
            <ac:spMk id="3" creationId="{0028D7FD-1459-D2B0-85CD-39A6643806DA}"/>
          </ac:spMkLst>
        </pc:spChg>
        <pc:cxnChg chg="add mod">
          <ac:chgData name="adamwhiskey86@gmail.com" userId="c3892db49e450906" providerId="LiveId" clId="{0B581CB4-AB16-43AD-8CB6-C7BBDB02E237}" dt="2022-11-20T03:01:00.063" v="165" actId="14100"/>
          <ac:cxnSpMkLst>
            <pc:docMk/>
            <pc:sldMk cId="77553884" sldId="310"/>
            <ac:cxnSpMk id="5" creationId="{AB0CB33D-9B67-F2B0-3BE4-0B3977B87A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788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eb11a1a8_1_37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deb11a1a8_1_37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3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eb11a1a8_1_37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deb11a1a8_1_37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13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125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7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15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40050"/>
            <a:ext cx="77175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2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02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211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440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91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312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598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917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514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1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01;p45"/>
          <p:cNvSpPr txBox="1">
            <a:spLocks/>
          </p:cNvSpPr>
          <p:nvPr/>
        </p:nvSpPr>
        <p:spPr>
          <a:xfrm>
            <a:off x="720000" y="1570325"/>
            <a:ext cx="7704000" cy="1732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spcAft>
                <a:spcPts val="200"/>
              </a:spcAft>
            </a:pPr>
            <a:r>
              <a:rPr lang="sv-SE" sz="4000" b="1" smtClean="0">
                <a:solidFill>
                  <a:schemeClr val="tx1"/>
                </a:solidFill>
              </a:rPr>
              <a:t>Galih Anggoro Prasetya</a:t>
            </a:r>
            <a:br>
              <a:rPr lang="sv-SE" sz="4000" b="1" smtClean="0">
                <a:solidFill>
                  <a:schemeClr val="tx1"/>
                </a:solidFill>
              </a:rPr>
            </a:br>
            <a:r>
              <a:rPr lang="sv-SE" sz="4000" b="1" smtClean="0">
                <a:solidFill>
                  <a:schemeClr val="tx1"/>
                </a:solidFill>
              </a:rPr>
              <a:t>22205018</a:t>
            </a:r>
            <a:br>
              <a:rPr lang="sv-SE" sz="4000" b="1" smtClean="0">
                <a:solidFill>
                  <a:schemeClr val="tx1"/>
                </a:solidFill>
              </a:rPr>
            </a:br>
            <a:r>
              <a:rPr lang="sv-SE" sz="4000" b="1" smtClean="0">
                <a:solidFill>
                  <a:schemeClr val="tx1"/>
                </a:solidFill>
              </a:rPr>
              <a:t>Teknik Informatika</a:t>
            </a:r>
            <a:endParaRPr lang="sv-S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12">
            <a:extLst>
              <a:ext uri="{FF2B5EF4-FFF2-40B4-BE49-F238E27FC236}">
                <a16:creationId xmlns:a16="http://schemas.microsoft.com/office/drawing/2014/main" xmlns="" id="{50134986-FDE5-265E-D622-025C480D3C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074" y="481046"/>
            <a:ext cx="5514397" cy="4181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B179F68E-51F5-05CB-431E-863B580BA6E3}"/>
              </a:ext>
            </a:extLst>
          </p:cNvPr>
          <p:cNvSpPr txBox="1"/>
          <p:nvPr/>
        </p:nvSpPr>
        <p:spPr>
          <a:xfrm>
            <a:off x="3716157" y="865177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xmlns="" id="{8C4EB226-3311-C906-B589-C89BA19B9C11}"/>
              </a:ext>
            </a:extLst>
          </p:cNvPr>
          <p:cNvSpPr txBox="1"/>
          <p:nvPr/>
        </p:nvSpPr>
        <p:spPr>
          <a:xfrm>
            <a:off x="3733350" y="1867189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id="{194076AF-C470-02F0-0ABB-841915A47667}"/>
              </a:ext>
            </a:extLst>
          </p:cNvPr>
          <p:cNvSpPr txBox="1"/>
          <p:nvPr/>
        </p:nvSpPr>
        <p:spPr>
          <a:xfrm>
            <a:off x="3692106" y="2225495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xy’z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A12DBC9-53BA-E19E-B836-8719D74B34F2}"/>
              </a:ext>
            </a:extLst>
          </p:cNvPr>
          <p:cNvSpPr txBox="1"/>
          <p:nvPr/>
        </p:nvSpPr>
        <p:spPr>
          <a:xfrm>
            <a:off x="4104700" y="3603074"/>
            <a:ext cx="74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F2207A78-C099-56D4-C7EB-8CE172F08D6C}"/>
              </a:ext>
            </a:extLst>
          </p:cNvPr>
          <p:cNvSpPr txBox="1"/>
          <p:nvPr/>
        </p:nvSpPr>
        <p:spPr>
          <a:xfrm>
            <a:off x="4319946" y="4120480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C6495755-6939-50CE-489A-F723C74D520A}"/>
              </a:ext>
            </a:extLst>
          </p:cNvPr>
          <p:cNvSpPr txBox="1"/>
          <p:nvPr/>
        </p:nvSpPr>
        <p:spPr>
          <a:xfrm>
            <a:off x="2964231" y="3748823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xmlns="" id="{AB5FC634-893B-2448-5B7C-76384CF8F3A8}"/>
              </a:ext>
            </a:extLst>
          </p:cNvPr>
          <p:cNvSpPr txBox="1"/>
          <p:nvPr/>
        </p:nvSpPr>
        <p:spPr>
          <a:xfrm>
            <a:off x="2579676" y="3374730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+ 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xmlns="" id="{7912AE36-298E-A565-5714-F4C9A4AE14D1}"/>
              </a:ext>
            </a:extLst>
          </p:cNvPr>
          <p:cNvSpPr txBox="1"/>
          <p:nvPr/>
        </p:nvSpPr>
        <p:spPr>
          <a:xfrm>
            <a:off x="3944696" y="2947168"/>
            <a:ext cx="91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x’y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xmlns="" id="{40281106-36EE-149A-DA81-11C2FED3298F}"/>
              </a:ext>
            </a:extLst>
          </p:cNvPr>
          <p:cNvSpPr txBox="1"/>
          <p:nvPr/>
        </p:nvSpPr>
        <p:spPr>
          <a:xfrm>
            <a:off x="2493541" y="2641005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xmlns="" id="{A67F560A-3601-C729-12E5-23DA1B6023D5}"/>
              </a:ext>
            </a:extLst>
          </p:cNvPr>
          <p:cNvSpPr txBox="1"/>
          <p:nvPr/>
        </p:nvSpPr>
        <p:spPr>
          <a:xfrm>
            <a:off x="5884481" y="3843481"/>
            <a:ext cx="1225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21166678-2EAF-03A2-7491-44593BC86E01}"/>
              </a:ext>
            </a:extLst>
          </p:cNvPr>
          <p:cNvSpPr txBox="1"/>
          <p:nvPr/>
        </p:nvSpPr>
        <p:spPr>
          <a:xfrm>
            <a:off x="5812696" y="2670169"/>
            <a:ext cx="144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xy’z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x’y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5FEAE520-5777-1F5E-9444-97CA16A559AA}"/>
              </a:ext>
            </a:extLst>
          </p:cNvPr>
          <p:cNvSpPr txBox="1"/>
          <p:nvPr/>
        </p:nvSpPr>
        <p:spPr>
          <a:xfrm>
            <a:off x="5802110" y="1437437"/>
            <a:ext cx="68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A6FCE695-3F4F-E437-EEDE-C88AC016C5FD}"/>
              </a:ext>
            </a:extLst>
          </p:cNvPr>
          <p:cNvSpPr txBox="1"/>
          <p:nvPr/>
        </p:nvSpPr>
        <p:spPr>
          <a:xfrm>
            <a:off x="5812696" y="726677"/>
            <a:ext cx="58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endParaRPr lang="en-ID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xmlns="" id="{8CED4190-2F76-0617-3D65-E043B1867DE8}"/>
                  </a:ext>
                </a:extLst>
              </p:cNvPr>
              <p:cNvSpPr txBox="1"/>
              <p:nvPr/>
            </p:nvSpPr>
            <p:spPr>
              <a:xfrm>
                <a:off x="774071" y="487675"/>
                <a:ext cx="29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a.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8CED4190-2F76-0617-3D65-E043B1867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1" y="487675"/>
                <a:ext cx="2977555" cy="369332"/>
              </a:xfrm>
              <a:prstGeom prst="rect">
                <a:avLst/>
              </a:prstGeom>
              <a:blipFill>
                <a:blip r:embed="rId2"/>
                <a:stretch>
                  <a:fillRect l="-1844" t="-9836" b="-26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xmlns="" id="{11E3026C-D3C5-C266-045C-96A69CC8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60894"/>
              </p:ext>
            </p:extLst>
          </p:nvPr>
        </p:nvGraphicFramePr>
        <p:xfrm>
          <a:off x="1299712" y="1272994"/>
          <a:ext cx="2357888" cy="1241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472">
                  <a:extLst>
                    <a:ext uri="{9D8B030D-6E8A-4147-A177-3AD203B41FA5}">
                      <a16:colId xmlns:a16="http://schemas.microsoft.com/office/drawing/2014/main" xmlns="" val="2353750428"/>
                    </a:ext>
                  </a:extLst>
                </a:gridCol>
                <a:gridCol w="589472">
                  <a:extLst>
                    <a:ext uri="{9D8B030D-6E8A-4147-A177-3AD203B41FA5}">
                      <a16:colId xmlns:a16="http://schemas.microsoft.com/office/drawing/2014/main" xmlns="" val="3752841131"/>
                    </a:ext>
                  </a:extLst>
                </a:gridCol>
                <a:gridCol w="589472">
                  <a:extLst>
                    <a:ext uri="{9D8B030D-6E8A-4147-A177-3AD203B41FA5}">
                      <a16:colId xmlns:a16="http://schemas.microsoft.com/office/drawing/2014/main" xmlns="" val="1918079223"/>
                    </a:ext>
                  </a:extLst>
                </a:gridCol>
                <a:gridCol w="589472">
                  <a:extLst>
                    <a:ext uri="{9D8B030D-6E8A-4147-A177-3AD203B41FA5}">
                      <a16:colId xmlns:a16="http://schemas.microsoft.com/office/drawing/2014/main" xmlns="" val="515069464"/>
                    </a:ext>
                  </a:extLst>
                </a:gridCol>
              </a:tblGrid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8752474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9568749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422374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880920"/>
                  </a:ext>
                </a:extLst>
              </a:tr>
            </a:tbl>
          </a:graphicData>
        </a:graphic>
      </p:graphicFrame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B71E5626-3933-F0BB-93C2-F89904D562B2}"/>
              </a:ext>
            </a:extLst>
          </p:cNvPr>
          <p:cNvSpPr txBox="1"/>
          <p:nvPr/>
        </p:nvSpPr>
        <p:spPr>
          <a:xfrm>
            <a:off x="2567778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0852FD7F-96FA-BF74-6B5C-D1198C58DC4C}"/>
              </a:ext>
            </a:extLst>
          </p:cNvPr>
          <p:cNvSpPr txBox="1"/>
          <p:nvPr/>
        </p:nvSpPr>
        <p:spPr>
          <a:xfrm>
            <a:off x="1604514" y="1221656"/>
            <a:ext cx="54634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9B4373A-C35F-9C05-852C-22DF30B52080}"/>
              </a:ext>
            </a:extLst>
          </p:cNvPr>
          <p:cNvSpPr txBox="1"/>
          <p:nvPr/>
        </p:nvSpPr>
        <p:spPr>
          <a:xfrm>
            <a:off x="3131377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xmlns="" id="{05D11D93-5FB4-FC14-76A4-DA3798F26C99}"/>
              </a:ext>
            </a:extLst>
          </p:cNvPr>
          <p:cNvSpPr txBox="1"/>
          <p:nvPr/>
        </p:nvSpPr>
        <p:spPr>
          <a:xfrm>
            <a:off x="1394602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xmlns="" id="{B128DADF-D5B1-A2C4-3068-636908754F3F}"/>
              </a:ext>
            </a:extLst>
          </p:cNvPr>
          <p:cNvSpPr txBox="1"/>
          <p:nvPr/>
        </p:nvSpPr>
        <p:spPr>
          <a:xfrm>
            <a:off x="1984070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xmlns="" id="{0868FCED-E92B-4686-75B9-8D134E9573C3}"/>
              </a:ext>
            </a:extLst>
          </p:cNvPr>
          <p:cNvSpPr txBox="1"/>
          <p:nvPr/>
        </p:nvSpPr>
        <p:spPr>
          <a:xfrm>
            <a:off x="941713" y="1279175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xmlns="" id="{1A080EF7-A2EB-6F9D-A0B0-8C9F76C4ECEA}"/>
              </a:ext>
            </a:extLst>
          </p:cNvPr>
          <p:cNvSpPr txBox="1"/>
          <p:nvPr/>
        </p:nvSpPr>
        <p:spPr>
          <a:xfrm>
            <a:off x="941713" y="1580773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xmlns="" id="{11713636-E6E0-0C3A-7AE0-91C33D127FA7}"/>
              </a:ext>
            </a:extLst>
          </p:cNvPr>
          <p:cNvSpPr txBox="1"/>
          <p:nvPr/>
        </p:nvSpPr>
        <p:spPr>
          <a:xfrm>
            <a:off x="941713" y="18947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xmlns="" id="{C44EF1F4-6BE6-96F1-DDF9-424AEA2FE2FB}"/>
              </a:ext>
            </a:extLst>
          </p:cNvPr>
          <p:cNvSpPr txBox="1"/>
          <p:nvPr/>
        </p:nvSpPr>
        <p:spPr>
          <a:xfrm>
            <a:off x="943156" y="22500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xmlns="" id="{D92E9758-F06B-B2B9-2B28-54744579D467}"/>
              </a:ext>
            </a:extLst>
          </p:cNvPr>
          <p:cNvSpPr txBox="1"/>
          <p:nvPr/>
        </p:nvSpPr>
        <p:spPr>
          <a:xfrm>
            <a:off x="1155931" y="855488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xmlns="" id="{1B9BE9C5-45D9-1125-95D6-EC2DF78926D2}"/>
              </a:ext>
            </a:extLst>
          </p:cNvPr>
          <p:cNvSpPr txBox="1"/>
          <p:nvPr/>
        </p:nvSpPr>
        <p:spPr>
          <a:xfrm>
            <a:off x="644828" y="1181640"/>
            <a:ext cx="42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19">
            <a:extLst>
              <a:ext uri="{FF2B5EF4-FFF2-40B4-BE49-F238E27FC236}">
                <a16:creationId xmlns:a16="http://schemas.microsoft.com/office/drawing/2014/main" xmlns="" id="{32C281F1-BAAF-7647-0847-AB442722BA84}"/>
              </a:ext>
            </a:extLst>
          </p:cNvPr>
          <p:cNvCxnSpPr>
            <a:cxnSpLocks/>
          </p:cNvCxnSpPr>
          <p:nvPr/>
        </p:nvCxnSpPr>
        <p:spPr>
          <a:xfrm flipH="1" flipV="1">
            <a:off x="953222" y="965220"/>
            <a:ext cx="346491" cy="28935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6">
                <a:extLst>
                  <a:ext uri="{FF2B5EF4-FFF2-40B4-BE49-F238E27FC236}">
                    <a16:creationId xmlns:a16="http://schemas.microsoft.com/office/drawing/2014/main" xmlns="" id="{0ECA0D6C-7C09-823E-EB6A-439AF5DAA45B}"/>
                  </a:ext>
                </a:extLst>
              </p:cNvPr>
              <p:cNvSpPr txBox="1"/>
              <p:nvPr/>
            </p:nvSpPr>
            <p:spPr>
              <a:xfrm>
                <a:off x="1299713" y="2746881"/>
                <a:ext cx="3129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w +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w + x (y + z)</a:t>
                </a:r>
              </a:p>
            </p:txBody>
          </p:sp>
        </mc:Choice>
        <mc:Fallback xmlns="">
          <p:sp>
            <p:nvSpPr>
              <p:cNvPr id="51" name="TextBox 26">
                <a:extLst>
                  <a:ext uri="{FF2B5EF4-FFF2-40B4-BE49-F238E27FC236}">
                    <a16:creationId xmlns:a16="http://schemas.microsoft.com/office/drawing/2014/main" id="{0ECA0D6C-7C09-823E-EB6A-439AF5DAA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13" y="2746881"/>
                <a:ext cx="3129956" cy="646331"/>
              </a:xfrm>
              <a:prstGeom prst="rect">
                <a:avLst/>
              </a:prstGeom>
              <a:blipFill>
                <a:blip r:embed="rId3"/>
                <a:stretch>
                  <a:fillRect l="-584" t="-5660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7">
                <a:extLst>
                  <a:ext uri="{FF2B5EF4-FFF2-40B4-BE49-F238E27FC236}">
                    <a16:creationId xmlns:a16="http://schemas.microsoft.com/office/drawing/2014/main" xmlns="" id="{A16C7C9E-5A54-75D3-8379-BF2E9874EDBD}"/>
                  </a:ext>
                </a:extLst>
              </p:cNvPr>
              <p:cNvSpPr txBox="1"/>
              <p:nvPr/>
            </p:nvSpPr>
            <p:spPr>
              <a:xfrm>
                <a:off x="5318891" y="488857"/>
                <a:ext cx="29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b.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27">
                <a:extLst>
                  <a:ext uri="{FF2B5EF4-FFF2-40B4-BE49-F238E27FC236}">
                    <a16:creationId xmlns:a16="http://schemas.microsoft.com/office/drawing/2014/main" id="{A16C7C9E-5A54-75D3-8379-BF2E9874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91" y="488857"/>
                <a:ext cx="2977555" cy="369332"/>
              </a:xfrm>
              <a:prstGeom prst="rect">
                <a:avLst/>
              </a:prstGeom>
              <a:blipFill>
                <a:blip r:embed="rId4"/>
                <a:stretch>
                  <a:fillRect l="-1844" t="-9836" b="-26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6">
            <a:extLst>
              <a:ext uri="{FF2B5EF4-FFF2-40B4-BE49-F238E27FC236}">
                <a16:creationId xmlns:a16="http://schemas.microsoft.com/office/drawing/2014/main" xmlns="" id="{D195F4A4-1CBA-4EED-8FF0-87680F3B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77516"/>
              </p:ext>
            </p:extLst>
          </p:nvPr>
        </p:nvGraphicFramePr>
        <p:xfrm>
          <a:off x="5919536" y="1251284"/>
          <a:ext cx="2271240" cy="1259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810">
                  <a:extLst>
                    <a:ext uri="{9D8B030D-6E8A-4147-A177-3AD203B41FA5}">
                      <a16:colId xmlns:a16="http://schemas.microsoft.com/office/drawing/2014/main" xmlns="" val="2353750428"/>
                    </a:ext>
                  </a:extLst>
                </a:gridCol>
                <a:gridCol w="567810">
                  <a:extLst>
                    <a:ext uri="{9D8B030D-6E8A-4147-A177-3AD203B41FA5}">
                      <a16:colId xmlns:a16="http://schemas.microsoft.com/office/drawing/2014/main" xmlns="" val="3752841131"/>
                    </a:ext>
                  </a:extLst>
                </a:gridCol>
                <a:gridCol w="567810">
                  <a:extLst>
                    <a:ext uri="{9D8B030D-6E8A-4147-A177-3AD203B41FA5}">
                      <a16:colId xmlns:a16="http://schemas.microsoft.com/office/drawing/2014/main" xmlns="" val="1918079223"/>
                    </a:ext>
                  </a:extLst>
                </a:gridCol>
                <a:gridCol w="567810">
                  <a:extLst>
                    <a:ext uri="{9D8B030D-6E8A-4147-A177-3AD203B41FA5}">
                      <a16:colId xmlns:a16="http://schemas.microsoft.com/office/drawing/2014/main" xmlns="" val="515069464"/>
                    </a:ext>
                  </a:extLst>
                </a:gridCol>
              </a:tblGrid>
              <a:tr h="31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875247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9568749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42237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880920"/>
                  </a:ext>
                </a:extLst>
              </a:tr>
            </a:tbl>
          </a:graphicData>
        </a:graphic>
      </p:graphicFrame>
      <p:sp>
        <p:nvSpPr>
          <p:cNvPr id="54" name="TextBox 29">
            <a:extLst>
              <a:ext uri="{FF2B5EF4-FFF2-40B4-BE49-F238E27FC236}">
                <a16:creationId xmlns:a16="http://schemas.microsoft.com/office/drawing/2014/main" xmlns="" id="{03596493-3F97-6FB7-3B4F-7D34998AEFA5}"/>
              </a:ext>
            </a:extLst>
          </p:cNvPr>
          <p:cNvSpPr txBox="1"/>
          <p:nvPr/>
        </p:nvSpPr>
        <p:spPr>
          <a:xfrm>
            <a:off x="7118207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30">
            <a:extLst>
              <a:ext uri="{FF2B5EF4-FFF2-40B4-BE49-F238E27FC236}">
                <a16:creationId xmlns:a16="http://schemas.microsoft.com/office/drawing/2014/main" xmlns="" id="{DDBF0C5A-1717-C36B-E2D2-78556BC3CE3D}"/>
              </a:ext>
            </a:extLst>
          </p:cNvPr>
          <p:cNvSpPr txBox="1"/>
          <p:nvPr/>
        </p:nvSpPr>
        <p:spPr>
          <a:xfrm>
            <a:off x="6154943" y="1221656"/>
            <a:ext cx="54634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xmlns="" id="{E67C0D62-10F6-9957-3DE4-763B9D3E96DB}"/>
              </a:ext>
            </a:extLst>
          </p:cNvPr>
          <p:cNvSpPr txBox="1"/>
          <p:nvPr/>
        </p:nvSpPr>
        <p:spPr>
          <a:xfrm>
            <a:off x="7681806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xmlns="" id="{37165049-691A-48B2-D28B-7C17C147F0A3}"/>
              </a:ext>
            </a:extLst>
          </p:cNvPr>
          <p:cNvSpPr txBox="1"/>
          <p:nvPr/>
        </p:nvSpPr>
        <p:spPr>
          <a:xfrm>
            <a:off x="5945031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33">
            <a:extLst>
              <a:ext uri="{FF2B5EF4-FFF2-40B4-BE49-F238E27FC236}">
                <a16:creationId xmlns:a16="http://schemas.microsoft.com/office/drawing/2014/main" xmlns="" id="{39375425-5B91-F0A1-05DA-CB4CEB9D67E0}"/>
              </a:ext>
            </a:extLst>
          </p:cNvPr>
          <p:cNvSpPr txBox="1"/>
          <p:nvPr/>
        </p:nvSpPr>
        <p:spPr>
          <a:xfrm>
            <a:off x="6534499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34">
            <a:extLst>
              <a:ext uri="{FF2B5EF4-FFF2-40B4-BE49-F238E27FC236}">
                <a16:creationId xmlns:a16="http://schemas.microsoft.com/office/drawing/2014/main" xmlns="" id="{4F4EAF07-5388-6780-2FEE-5FB6AD4C234C}"/>
              </a:ext>
            </a:extLst>
          </p:cNvPr>
          <p:cNvSpPr txBox="1"/>
          <p:nvPr/>
        </p:nvSpPr>
        <p:spPr>
          <a:xfrm>
            <a:off x="5492142" y="1279175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xmlns="" id="{2FF787E3-079A-0C40-A1F6-8FC6EB18B853}"/>
              </a:ext>
            </a:extLst>
          </p:cNvPr>
          <p:cNvSpPr txBox="1"/>
          <p:nvPr/>
        </p:nvSpPr>
        <p:spPr>
          <a:xfrm>
            <a:off x="5492142" y="1580773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xmlns="" id="{90EC8595-1A2B-FBF1-6022-565295D70BD8}"/>
              </a:ext>
            </a:extLst>
          </p:cNvPr>
          <p:cNvSpPr txBox="1"/>
          <p:nvPr/>
        </p:nvSpPr>
        <p:spPr>
          <a:xfrm>
            <a:off x="5492142" y="18947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37">
            <a:extLst>
              <a:ext uri="{FF2B5EF4-FFF2-40B4-BE49-F238E27FC236}">
                <a16:creationId xmlns:a16="http://schemas.microsoft.com/office/drawing/2014/main" xmlns="" id="{5A270F0F-DA08-C6A5-3877-90E7BD7A625B}"/>
              </a:ext>
            </a:extLst>
          </p:cNvPr>
          <p:cNvSpPr txBox="1"/>
          <p:nvPr/>
        </p:nvSpPr>
        <p:spPr>
          <a:xfrm>
            <a:off x="5493585" y="22500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38">
            <a:extLst>
              <a:ext uri="{FF2B5EF4-FFF2-40B4-BE49-F238E27FC236}">
                <a16:creationId xmlns:a16="http://schemas.microsoft.com/office/drawing/2014/main" xmlns="" id="{FBF53ED9-DE7F-3DA5-1EFC-2B974162AAF1}"/>
              </a:ext>
            </a:extLst>
          </p:cNvPr>
          <p:cNvSpPr txBox="1"/>
          <p:nvPr/>
        </p:nvSpPr>
        <p:spPr>
          <a:xfrm>
            <a:off x="5706360" y="855488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39">
            <a:extLst>
              <a:ext uri="{FF2B5EF4-FFF2-40B4-BE49-F238E27FC236}">
                <a16:creationId xmlns:a16="http://schemas.microsoft.com/office/drawing/2014/main" xmlns="" id="{7D7B7B1E-6042-6EA5-4538-590A519D19A6}"/>
              </a:ext>
            </a:extLst>
          </p:cNvPr>
          <p:cNvSpPr txBox="1"/>
          <p:nvPr/>
        </p:nvSpPr>
        <p:spPr>
          <a:xfrm>
            <a:off x="5307463" y="1172999"/>
            <a:ext cx="42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40">
            <a:extLst>
              <a:ext uri="{FF2B5EF4-FFF2-40B4-BE49-F238E27FC236}">
                <a16:creationId xmlns:a16="http://schemas.microsoft.com/office/drawing/2014/main" xmlns="" id="{2B6122C8-9E78-5770-2DF5-0C09AEB57F0D}"/>
              </a:ext>
            </a:extLst>
          </p:cNvPr>
          <p:cNvCxnSpPr>
            <a:cxnSpLocks/>
          </p:cNvCxnSpPr>
          <p:nvPr/>
        </p:nvCxnSpPr>
        <p:spPr>
          <a:xfrm flipH="1" flipV="1">
            <a:off x="5553691" y="977520"/>
            <a:ext cx="346491" cy="28935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41">
                <a:extLst>
                  <a:ext uri="{FF2B5EF4-FFF2-40B4-BE49-F238E27FC236}">
                    <a16:creationId xmlns:a16="http://schemas.microsoft.com/office/drawing/2014/main" xmlns="" id="{8C1E762D-D16D-CD32-7350-926C1DD4796D}"/>
                  </a:ext>
                </a:extLst>
              </p:cNvPr>
              <p:cNvSpPr txBox="1"/>
              <p:nvPr/>
            </p:nvSpPr>
            <p:spPr>
              <a:xfrm>
                <a:off x="5706360" y="2786657"/>
                <a:ext cx="3129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xy’z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+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x’y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x’z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xy’z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+ x’(y + z)</a:t>
                </a:r>
              </a:p>
            </p:txBody>
          </p:sp>
        </mc:Choice>
        <mc:Fallback xmlns="">
          <p:sp>
            <p:nvSpPr>
              <p:cNvPr id="66" name="TextBox 41">
                <a:extLst>
                  <a:ext uri="{FF2B5EF4-FFF2-40B4-BE49-F238E27FC236}">
                    <a16:creationId xmlns:a16="http://schemas.microsoft.com/office/drawing/2014/main" id="{8C1E762D-D16D-CD32-7350-926C1DD47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60" y="2786657"/>
                <a:ext cx="3129956" cy="646331"/>
              </a:xfrm>
              <a:prstGeom prst="rect">
                <a:avLst/>
              </a:prstGeom>
              <a:blipFill>
                <a:blip r:embed="rId5"/>
                <a:stretch>
                  <a:fillRect l="-584" t="-4717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56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AD0F764-0AC7-A4BA-74B4-E7D0A7C701EB}"/>
                  </a:ext>
                </a:extLst>
              </p:cNvPr>
              <p:cNvSpPr txBox="1"/>
              <p:nvPr/>
            </p:nvSpPr>
            <p:spPr>
              <a:xfrm>
                <a:off x="768462" y="501580"/>
                <a:ext cx="29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c.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D0F764-0AC7-A4BA-74B4-E7D0A7C7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2" y="501580"/>
                <a:ext cx="2977555" cy="369332"/>
              </a:xfrm>
              <a:prstGeom prst="rect">
                <a:avLst/>
              </a:prstGeom>
              <a:blipFill>
                <a:blip r:embed="rId2"/>
                <a:stretch>
                  <a:fillRect l="-1636" t="-9836" b="-26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B0AC2967-E7EF-C9AC-DD38-69B5A139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53263"/>
              </p:ext>
            </p:extLst>
          </p:nvPr>
        </p:nvGraphicFramePr>
        <p:xfrm>
          <a:off x="1299713" y="1287379"/>
          <a:ext cx="2340636" cy="1222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59">
                  <a:extLst>
                    <a:ext uri="{9D8B030D-6E8A-4147-A177-3AD203B41FA5}">
                      <a16:colId xmlns:a16="http://schemas.microsoft.com/office/drawing/2014/main" xmlns="" val="2353750428"/>
                    </a:ext>
                  </a:extLst>
                </a:gridCol>
                <a:gridCol w="585159">
                  <a:extLst>
                    <a:ext uri="{9D8B030D-6E8A-4147-A177-3AD203B41FA5}">
                      <a16:colId xmlns:a16="http://schemas.microsoft.com/office/drawing/2014/main" xmlns="" val="3752841131"/>
                    </a:ext>
                  </a:extLst>
                </a:gridCol>
                <a:gridCol w="585159">
                  <a:extLst>
                    <a:ext uri="{9D8B030D-6E8A-4147-A177-3AD203B41FA5}">
                      <a16:colId xmlns:a16="http://schemas.microsoft.com/office/drawing/2014/main" xmlns="" val="1918079223"/>
                    </a:ext>
                  </a:extLst>
                </a:gridCol>
                <a:gridCol w="585159">
                  <a:extLst>
                    <a:ext uri="{9D8B030D-6E8A-4147-A177-3AD203B41FA5}">
                      <a16:colId xmlns:a16="http://schemas.microsoft.com/office/drawing/2014/main" xmlns="" val="515069464"/>
                    </a:ext>
                  </a:extLst>
                </a:gridCol>
              </a:tblGrid>
              <a:tr h="305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8752474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9568749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422374"/>
                  </a:ext>
                </a:extLst>
              </a:tr>
              <a:tr h="305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880920"/>
                  </a:ext>
                </a:extLst>
              </a:tr>
            </a:tbl>
          </a:graphicData>
        </a:graphic>
      </p:graphicFrame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FD2DCF62-B490-E4D7-9419-6EFBA8A03CAE}"/>
              </a:ext>
            </a:extLst>
          </p:cNvPr>
          <p:cNvSpPr txBox="1"/>
          <p:nvPr/>
        </p:nvSpPr>
        <p:spPr>
          <a:xfrm>
            <a:off x="2567778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CCBA956B-9833-5DB9-03B6-16FDF94309F4}"/>
              </a:ext>
            </a:extLst>
          </p:cNvPr>
          <p:cNvSpPr txBox="1"/>
          <p:nvPr/>
        </p:nvSpPr>
        <p:spPr>
          <a:xfrm>
            <a:off x="1604514" y="1221656"/>
            <a:ext cx="54634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xmlns="" id="{9AB2917A-E922-B05E-7697-490597C16F96}"/>
              </a:ext>
            </a:extLst>
          </p:cNvPr>
          <p:cNvSpPr txBox="1"/>
          <p:nvPr/>
        </p:nvSpPr>
        <p:spPr>
          <a:xfrm>
            <a:off x="3131377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82D4E1A8-2E9D-4EF1-A227-A632BFD5CFFA}"/>
              </a:ext>
            </a:extLst>
          </p:cNvPr>
          <p:cNvSpPr txBox="1"/>
          <p:nvPr/>
        </p:nvSpPr>
        <p:spPr>
          <a:xfrm>
            <a:off x="1394602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xmlns="" id="{39F03E60-E691-7CA8-3E3D-29933D7E5BFD}"/>
              </a:ext>
            </a:extLst>
          </p:cNvPr>
          <p:cNvSpPr txBox="1"/>
          <p:nvPr/>
        </p:nvSpPr>
        <p:spPr>
          <a:xfrm>
            <a:off x="1984070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xmlns="" id="{534A5576-74F7-B9EA-1346-6D243D606CEC}"/>
              </a:ext>
            </a:extLst>
          </p:cNvPr>
          <p:cNvSpPr txBox="1"/>
          <p:nvPr/>
        </p:nvSpPr>
        <p:spPr>
          <a:xfrm>
            <a:off x="941713" y="1279175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xmlns="" id="{6ACCF5C0-3F41-EF46-13CB-928D8BFF2004}"/>
              </a:ext>
            </a:extLst>
          </p:cNvPr>
          <p:cNvSpPr txBox="1"/>
          <p:nvPr/>
        </p:nvSpPr>
        <p:spPr>
          <a:xfrm>
            <a:off x="941713" y="1580773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xmlns="" id="{D9AD4523-13F3-AA5A-8CA1-2EE17584724B}"/>
              </a:ext>
            </a:extLst>
          </p:cNvPr>
          <p:cNvSpPr txBox="1"/>
          <p:nvPr/>
        </p:nvSpPr>
        <p:spPr>
          <a:xfrm>
            <a:off x="941713" y="18947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xmlns="" id="{A1FCC778-F6AC-BA9B-0C5D-C37323270D36}"/>
              </a:ext>
            </a:extLst>
          </p:cNvPr>
          <p:cNvSpPr txBox="1"/>
          <p:nvPr/>
        </p:nvSpPr>
        <p:spPr>
          <a:xfrm>
            <a:off x="943156" y="22500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xmlns="" id="{129BE485-9A5F-0679-38FE-6C32706513AB}"/>
              </a:ext>
            </a:extLst>
          </p:cNvPr>
          <p:cNvSpPr txBox="1"/>
          <p:nvPr/>
        </p:nvSpPr>
        <p:spPr>
          <a:xfrm>
            <a:off x="1155931" y="855488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xmlns="" id="{9EA4FD39-812D-DBEC-9AE1-D48089FD6907}"/>
              </a:ext>
            </a:extLst>
          </p:cNvPr>
          <p:cNvSpPr txBox="1"/>
          <p:nvPr/>
        </p:nvSpPr>
        <p:spPr>
          <a:xfrm>
            <a:off x="667831" y="1144802"/>
            <a:ext cx="42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xmlns="" id="{82E84155-5B44-ACE8-1B4D-D8467CF1A74C}"/>
              </a:ext>
            </a:extLst>
          </p:cNvPr>
          <p:cNvCxnSpPr>
            <a:cxnSpLocks/>
          </p:cNvCxnSpPr>
          <p:nvPr/>
        </p:nvCxnSpPr>
        <p:spPr>
          <a:xfrm flipH="1" flipV="1">
            <a:off x="977660" y="1013167"/>
            <a:ext cx="346491" cy="2893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xmlns="" id="{91593296-3AFF-F3A9-C3F5-D5F4B7FC95CF}"/>
                  </a:ext>
                </a:extLst>
              </p:cNvPr>
              <p:cNvSpPr txBox="1"/>
              <p:nvPr/>
            </p:nvSpPr>
            <p:spPr>
              <a:xfrm>
                <a:off x="1263350" y="2820424"/>
                <a:ext cx="2444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y’z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593296-3AFF-F3A9-C3F5-D5F4B7FC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50" y="2820424"/>
                <a:ext cx="24441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xmlns="" id="{D47DF1D2-DCEF-7147-BC7B-02B562037F87}"/>
                  </a:ext>
                </a:extLst>
              </p:cNvPr>
              <p:cNvSpPr txBox="1"/>
              <p:nvPr/>
            </p:nvSpPr>
            <p:spPr>
              <a:xfrm>
                <a:off x="5283403" y="477040"/>
                <a:ext cx="29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id-ID" b="0" i="0" smtClean="0">
                        <a:latin typeface="Cambria Math" panose="02040503050406030204" pitchFamily="18" charset="0"/>
                      </a:rPr>
                      <m:t>.    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id="{D47DF1D2-DCEF-7147-BC7B-02B562037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03" y="477040"/>
                <a:ext cx="297755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6">
            <a:extLst>
              <a:ext uri="{FF2B5EF4-FFF2-40B4-BE49-F238E27FC236}">
                <a16:creationId xmlns:a16="http://schemas.microsoft.com/office/drawing/2014/main" xmlns="" id="{F64533C9-4E91-AC11-FCDF-5EA78DE41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65261"/>
              </p:ext>
            </p:extLst>
          </p:nvPr>
        </p:nvGraphicFramePr>
        <p:xfrm>
          <a:off x="5807321" y="1255211"/>
          <a:ext cx="2340636" cy="1307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59">
                  <a:extLst>
                    <a:ext uri="{9D8B030D-6E8A-4147-A177-3AD203B41FA5}">
                      <a16:colId xmlns:a16="http://schemas.microsoft.com/office/drawing/2014/main" xmlns="" val="2353750428"/>
                    </a:ext>
                  </a:extLst>
                </a:gridCol>
                <a:gridCol w="585159">
                  <a:extLst>
                    <a:ext uri="{9D8B030D-6E8A-4147-A177-3AD203B41FA5}">
                      <a16:colId xmlns:a16="http://schemas.microsoft.com/office/drawing/2014/main" xmlns="" val="3752841131"/>
                    </a:ext>
                  </a:extLst>
                </a:gridCol>
                <a:gridCol w="585159">
                  <a:extLst>
                    <a:ext uri="{9D8B030D-6E8A-4147-A177-3AD203B41FA5}">
                      <a16:colId xmlns:a16="http://schemas.microsoft.com/office/drawing/2014/main" xmlns="" val="1918079223"/>
                    </a:ext>
                  </a:extLst>
                </a:gridCol>
                <a:gridCol w="585159">
                  <a:extLst>
                    <a:ext uri="{9D8B030D-6E8A-4147-A177-3AD203B41FA5}">
                      <a16:colId xmlns:a16="http://schemas.microsoft.com/office/drawing/2014/main" xmlns="" val="515069464"/>
                    </a:ext>
                  </a:extLst>
                </a:gridCol>
              </a:tblGrid>
              <a:tr h="326782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8752474"/>
                  </a:ext>
                </a:extLst>
              </a:tr>
              <a:tr h="326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9568749"/>
                  </a:ext>
                </a:extLst>
              </a:tr>
              <a:tr h="326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422374"/>
                  </a:ext>
                </a:extLst>
              </a:tr>
              <a:tr h="326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880920"/>
                  </a:ext>
                </a:extLst>
              </a:tr>
            </a:tbl>
          </a:graphicData>
        </a:graphic>
      </p:graphicFrame>
      <p:sp>
        <p:nvSpPr>
          <p:cNvPr id="52" name="TextBox 29">
            <a:extLst>
              <a:ext uri="{FF2B5EF4-FFF2-40B4-BE49-F238E27FC236}">
                <a16:creationId xmlns:a16="http://schemas.microsoft.com/office/drawing/2014/main" xmlns="" id="{D5FDEE64-BF4F-7EB5-01F4-665B1848F7E6}"/>
              </a:ext>
            </a:extLst>
          </p:cNvPr>
          <p:cNvSpPr txBox="1"/>
          <p:nvPr/>
        </p:nvSpPr>
        <p:spPr>
          <a:xfrm>
            <a:off x="7118207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xmlns="" id="{EE29BF32-CEB7-CDC6-9A04-56C629349B33}"/>
              </a:ext>
            </a:extLst>
          </p:cNvPr>
          <p:cNvSpPr txBox="1"/>
          <p:nvPr/>
        </p:nvSpPr>
        <p:spPr>
          <a:xfrm>
            <a:off x="6154943" y="1221656"/>
            <a:ext cx="54634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4" name="TextBox 31">
            <a:extLst>
              <a:ext uri="{FF2B5EF4-FFF2-40B4-BE49-F238E27FC236}">
                <a16:creationId xmlns:a16="http://schemas.microsoft.com/office/drawing/2014/main" xmlns="" id="{C947C2F8-0886-1726-78E9-FA2F52578D76}"/>
              </a:ext>
            </a:extLst>
          </p:cNvPr>
          <p:cNvSpPr txBox="1"/>
          <p:nvPr/>
        </p:nvSpPr>
        <p:spPr>
          <a:xfrm>
            <a:off x="7681806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32">
            <a:extLst>
              <a:ext uri="{FF2B5EF4-FFF2-40B4-BE49-F238E27FC236}">
                <a16:creationId xmlns:a16="http://schemas.microsoft.com/office/drawing/2014/main" xmlns="" id="{7022A913-1F6D-1716-4C8B-95392F612403}"/>
              </a:ext>
            </a:extLst>
          </p:cNvPr>
          <p:cNvSpPr txBox="1"/>
          <p:nvPr/>
        </p:nvSpPr>
        <p:spPr>
          <a:xfrm>
            <a:off x="5945031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xmlns="" id="{EC7C70EA-D54D-1FE1-C59D-5B55554F9C2A}"/>
              </a:ext>
            </a:extLst>
          </p:cNvPr>
          <p:cNvSpPr txBox="1"/>
          <p:nvPr/>
        </p:nvSpPr>
        <p:spPr>
          <a:xfrm>
            <a:off x="6534499" y="965217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34">
            <a:extLst>
              <a:ext uri="{FF2B5EF4-FFF2-40B4-BE49-F238E27FC236}">
                <a16:creationId xmlns:a16="http://schemas.microsoft.com/office/drawing/2014/main" xmlns="" id="{ACED4133-32C3-AB64-2138-70756B7CDBE9}"/>
              </a:ext>
            </a:extLst>
          </p:cNvPr>
          <p:cNvSpPr txBox="1"/>
          <p:nvPr/>
        </p:nvSpPr>
        <p:spPr>
          <a:xfrm>
            <a:off x="5492142" y="1279175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xmlns="" id="{B54BDC5E-1611-1AAA-2D4B-08FE06C61335}"/>
              </a:ext>
            </a:extLst>
          </p:cNvPr>
          <p:cNvSpPr txBox="1"/>
          <p:nvPr/>
        </p:nvSpPr>
        <p:spPr>
          <a:xfrm>
            <a:off x="5492142" y="1580773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xmlns="" id="{82F3DFE4-F040-103B-6BDB-BCB04872DD53}"/>
              </a:ext>
            </a:extLst>
          </p:cNvPr>
          <p:cNvSpPr txBox="1"/>
          <p:nvPr/>
        </p:nvSpPr>
        <p:spPr>
          <a:xfrm>
            <a:off x="5492142" y="18947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37">
            <a:extLst>
              <a:ext uri="{FF2B5EF4-FFF2-40B4-BE49-F238E27FC236}">
                <a16:creationId xmlns:a16="http://schemas.microsoft.com/office/drawing/2014/main" xmlns="" id="{A51EA31E-7509-6910-C9A3-539B6F9EFA71}"/>
              </a:ext>
            </a:extLst>
          </p:cNvPr>
          <p:cNvSpPr txBox="1"/>
          <p:nvPr/>
        </p:nvSpPr>
        <p:spPr>
          <a:xfrm>
            <a:off x="5493585" y="2250031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38">
            <a:extLst>
              <a:ext uri="{FF2B5EF4-FFF2-40B4-BE49-F238E27FC236}">
                <a16:creationId xmlns:a16="http://schemas.microsoft.com/office/drawing/2014/main" xmlns="" id="{81D0EAB1-4119-2AF9-0039-8A849ECF90C5}"/>
              </a:ext>
            </a:extLst>
          </p:cNvPr>
          <p:cNvSpPr txBox="1"/>
          <p:nvPr/>
        </p:nvSpPr>
        <p:spPr>
          <a:xfrm>
            <a:off x="5706360" y="855488"/>
            <a:ext cx="5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xmlns="" id="{4A6DEAAA-937C-8898-4C47-CE22E6FEE17A}"/>
              </a:ext>
            </a:extLst>
          </p:cNvPr>
          <p:cNvSpPr txBox="1"/>
          <p:nvPr/>
        </p:nvSpPr>
        <p:spPr>
          <a:xfrm>
            <a:off x="5303802" y="1062374"/>
            <a:ext cx="42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xmlns="" id="{D7BD8668-DE6F-C12A-DCFA-922D20E7388A}"/>
              </a:ext>
            </a:extLst>
          </p:cNvPr>
          <p:cNvCxnSpPr>
            <a:cxnSpLocks/>
          </p:cNvCxnSpPr>
          <p:nvPr/>
        </p:nvCxnSpPr>
        <p:spPr>
          <a:xfrm flipH="1" flipV="1">
            <a:off x="5503651" y="965220"/>
            <a:ext cx="346491" cy="2893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1">
                <a:extLst>
                  <a:ext uri="{FF2B5EF4-FFF2-40B4-BE49-F238E27FC236}">
                    <a16:creationId xmlns:a16="http://schemas.microsoft.com/office/drawing/2014/main" xmlns="" id="{A0D28452-D205-55DA-0A75-2E9CB640F040}"/>
                  </a:ext>
                </a:extLst>
              </p:cNvPr>
              <p:cNvSpPr txBox="1"/>
              <p:nvPr/>
            </p:nvSpPr>
            <p:spPr>
              <a:xfrm>
                <a:off x="5850142" y="2746881"/>
                <a:ext cx="312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z’</a:t>
                </a:r>
              </a:p>
            </p:txBody>
          </p:sp>
        </mc:Choice>
        <mc:Fallback xmlns="">
          <p:sp>
            <p:nvSpPr>
              <p:cNvPr id="64" name="TextBox 41">
                <a:extLst>
                  <a:ext uri="{FF2B5EF4-FFF2-40B4-BE49-F238E27FC236}">
                    <a16:creationId xmlns:a16="http://schemas.microsoft.com/office/drawing/2014/main" id="{A0D28452-D205-55DA-0A75-2E9CB640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142" y="2746881"/>
                <a:ext cx="3129956" cy="369332"/>
              </a:xfrm>
              <a:prstGeom prst="rect">
                <a:avLst/>
              </a:prstGeom>
              <a:blipFill>
                <a:blip r:embed="rId5"/>
                <a:stretch>
                  <a:fillRect l="-585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7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7392DA08-CBA3-A197-B2FC-C8361E4C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3" y="2125620"/>
            <a:ext cx="4039249" cy="892259"/>
          </a:xfrm>
        </p:spPr>
        <p:txBody>
          <a:bodyPr/>
          <a:lstStyle/>
          <a:p>
            <a:r>
              <a:rPr lang="en-ID" dirty="0" err="1" smtClean="0">
                <a:latin typeface="Arial Rounded MT Bold" panose="020F0704030504030204" pitchFamily="34" charset="0"/>
              </a:rPr>
              <a:t>Selesai</a:t>
            </a:r>
            <a:endParaRPr lang="en-ID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38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135</TotalTime>
  <Words>149</Words>
  <Application>Microsoft Office PowerPoint</Application>
  <PresentationFormat>On-screen Show (16:9)</PresentationFormat>
  <Paragraphs>129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Corbel</vt:lpstr>
      <vt:lpstr>Arial</vt:lpstr>
      <vt:lpstr>Arial Rounded MT Bold</vt:lpstr>
      <vt:lpstr>Cambria Math</vt:lpstr>
      <vt:lpstr>Livvic</vt:lpstr>
      <vt:lpstr>Times New Roman</vt:lpstr>
      <vt:lpstr>Roboto Condensed Light</vt:lpstr>
      <vt:lpstr>Basis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HARIAN KALKULUS</dc:title>
  <dc:creator>ASUS</dc:creator>
  <cp:lastModifiedBy>galihap</cp:lastModifiedBy>
  <cp:revision>5</cp:revision>
  <dcterms:modified xsi:type="dcterms:W3CDTF">2022-11-22T03:47:51Z</dcterms:modified>
</cp:coreProperties>
</file>