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TUGAS GRAF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WRESTI ANDRIANI, SE. M.KOM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{D3D17671-C2E6-4102-927C-EB806C1A516E}tf33552983_win32</Template>
  <TotalTime>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Franklin Gothic Book</vt:lpstr>
      <vt:lpstr>Franklin Gothic Demi</vt:lpstr>
      <vt:lpstr>Wingdings 2</vt:lpstr>
      <vt:lpstr>DividendVTI</vt:lpstr>
      <vt:lpstr>TUGAS 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GRAF</dc:title>
  <dc:creator>Wresty Andriani</dc:creator>
  <cp:lastModifiedBy>Wresty Andriani</cp:lastModifiedBy>
  <cp:revision>1</cp:revision>
  <dcterms:created xsi:type="dcterms:W3CDTF">2022-12-02T03:07:14Z</dcterms:created>
  <dcterms:modified xsi:type="dcterms:W3CDTF">2022-12-02T03:08:11Z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