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  <p:sldMasterId id="2147483656" r:id="rId2"/>
  </p:sldMasterIdLst>
  <p:notesMasterIdLst>
    <p:notesMasterId r:id="rId6"/>
  </p:notesMasterIdLst>
  <p:handoutMasterIdLst>
    <p:handoutMasterId r:id="rId7"/>
  </p:handoutMasterIdLst>
  <p:sldIdLst>
    <p:sldId id="305" r:id="rId3"/>
    <p:sldId id="260" r:id="rId4"/>
    <p:sldId id="306" r:id="rId5"/>
  </p:sldIdLst>
  <p:sldSz cx="12192000" cy="6858000"/>
  <p:notesSz cx="6858000" cy="9144000"/>
  <p:defaultTextStyle>
    <a:defPPr>
      <a:defRPr lang="ko-KR"/>
    </a:defPPr>
    <a:lvl1pPr marL="0" lvl="0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lvl="1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lvl="2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lvl="3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lvl="4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lvl="5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lvl="6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lvl="7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lvl="8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834" y="60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672ED-52F7-411D-A2D5-5F3D29E3ED4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ko-KR" altLang="en-US" sz="1200" dirty="0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6C6147-3E15-4361-AACB-6374678569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</a:p>
          <a:p>
            <a:pPr marL="137160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</a:p>
          <a:p>
            <a:pPr marL="1828800" marR="0" lvl="4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ko-KR" altLang="en-US" sz="1200" dirty="0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58724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72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None/>
            </a:pPr>
            <a:fld id="{9A0DB2DC-4C9A-4742-B13C-FB6460FD3503}" type="slidenum">
              <a:rPr lang="ko-KR" altLang="en-US" sz="1200" dirty="0"/>
              <a:t>2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507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None/>
            </a:pPr>
            <a:fld id="{9A0DB2DC-4C9A-4742-B13C-FB6460FD3503}" type="slidenum">
              <a:rPr lang="ko-KR" altLang="en-US" sz="1200" dirty="0"/>
              <a:t>3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58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8558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296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0810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8561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5213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5294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2272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263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500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8286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아초_C\ah\템플릿작업\템플릿_27\png\13.png"/>
          <p:cNvPicPr>
            <a:picLocks noChangeAspect="1"/>
          </p:cNvPicPr>
          <p:nvPr userDrawn="1"/>
        </p:nvPicPr>
        <p:blipFill>
          <a:blip r:embed="rId2"/>
          <a:srcRect l="7675" t="2452" r="11684" b="3387"/>
          <a:stretch>
            <a:fillRect/>
          </a:stretch>
        </p:blipFill>
        <p:spPr>
          <a:xfrm>
            <a:off x="143933" y="6134100"/>
            <a:ext cx="1534584" cy="642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3" descr="D:\아초_C\ah\템플릿작업\템플릿_27\png\14.png"/>
          <p:cNvPicPr>
            <a:picLocks noChangeAspect="1"/>
          </p:cNvPicPr>
          <p:nvPr userDrawn="1"/>
        </p:nvPicPr>
        <p:blipFill>
          <a:blip r:embed="rId3"/>
          <a:srcRect t="3104" r="16449" b="15086"/>
          <a:stretch>
            <a:fillRect/>
          </a:stretch>
        </p:blipFill>
        <p:spPr>
          <a:xfrm>
            <a:off x="11040533" y="0"/>
            <a:ext cx="1151467" cy="890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6177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7163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652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6091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6029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7237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923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60350"/>
            <a:ext cx="2995083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3" y="309563"/>
            <a:ext cx="2863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PNG FILE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6A9F1-1698-4BE4-99DE-1906F2D5534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2022-11-26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97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4" r:id="rId17"/>
    <p:sldLayoutId id="2147483650" r:id="rId18"/>
    <p:sldLayoutId id="2147483651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45"/>
          <p:cNvSpPr txBox="1">
            <a:spLocks noGrp="1"/>
          </p:cNvSpPr>
          <p:nvPr>
            <p:ph type="ctrTitle"/>
          </p:nvPr>
        </p:nvSpPr>
        <p:spPr>
          <a:xfrm>
            <a:off x="960000" y="2093769"/>
            <a:ext cx="10272000" cy="2310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267"/>
              </a:spcAft>
            </a:pPr>
            <a:r>
              <a:rPr lang="en-US" sz="5333" b="1" dirty="0" err="1">
                <a:solidFill>
                  <a:schemeClr val="tx1"/>
                </a:solidFill>
              </a:rPr>
              <a:t>Galih</a:t>
            </a:r>
            <a:r>
              <a:rPr lang="en-US" sz="5333" b="1" dirty="0">
                <a:solidFill>
                  <a:schemeClr val="tx1"/>
                </a:solidFill>
              </a:rPr>
              <a:t> </a:t>
            </a:r>
            <a:r>
              <a:rPr lang="en-US" sz="5333" b="1" dirty="0" err="1">
                <a:solidFill>
                  <a:schemeClr val="tx1"/>
                </a:solidFill>
              </a:rPr>
              <a:t>Anggoro</a:t>
            </a:r>
            <a:r>
              <a:rPr lang="en-US" sz="5333" b="1" dirty="0">
                <a:solidFill>
                  <a:schemeClr val="tx1"/>
                </a:solidFill>
              </a:rPr>
              <a:t> </a:t>
            </a:r>
            <a:r>
              <a:rPr lang="en-US" sz="5333" b="1" dirty="0" err="1">
                <a:solidFill>
                  <a:schemeClr val="tx1"/>
                </a:solidFill>
              </a:rPr>
              <a:t>Prasetya</a:t>
            </a:r>
            <a:r>
              <a:rPr lang="en-US" sz="5333" b="1" dirty="0">
                <a:solidFill>
                  <a:schemeClr val="tx1"/>
                </a:solidFill>
              </a:rPr>
              <a:t/>
            </a:r>
            <a:br>
              <a:rPr lang="en-US" sz="5333" b="1" dirty="0">
                <a:solidFill>
                  <a:schemeClr val="tx1"/>
                </a:solidFill>
              </a:rPr>
            </a:br>
            <a:r>
              <a:rPr lang="en-US" sz="5333" b="1" dirty="0">
                <a:solidFill>
                  <a:schemeClr val="tx1"/>
                </a:solidFill>
              </a:rPr>
              <a:t>22205018</a:t>
            </a:r>
            <a:br>
              <a:rPr lang="en-US" sz="5333" b="1" dirty="0">
                <a:solidFill>
                  <a:schemeClr val="tx1"/>
                </a:solidFill>
              </a:rPr>
            </a:br>
            <a:r>
              <a:rPr lang="en-US" sz="5333" b="1" dirty="0" err="1">
                <a:solidFill>
                  <a:schemeClr val="tx1"/>
                </a:solidFill>
              </a:rPr>
              <a:t>Teknik</a:t>
            </a:r>
            <a:r>
              <a:rPr lang="en-US" sz="5333" b="1" dirty="0">
                <a:solidFill>
                  <a:schemeClr val="tx1"/>
                </a:solidFill>
              </a:rPr>
              <a:t> </a:t>
            </a:r>
            <a:r>
              <a:rPr lang="en-US" sz="5333" b="1" dirty="0" err="1">
                <a:solidFill>
                  <a:schemeClr val="tx1"/>
                </a:solidFill>
              </a:rPr>
              <a:t>Informatika</a:t>
            </a:r>
            <a:endParaRPr sz="533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B493AD11-4F37-B6AD-66D9-AC6A6F8B86F4}"/>
                  </a:ext>
                </a:extLst>
              </p:cNvPr>
              <p:cNvSpPr txBox="1"/>
              <p:nvPr/>
            </p:nvSpPr>
            <p:spPr>
              <a:xfrm>
                <a:off x="299356" y="368660"/>
                <a:ext cx="9144000" cy="5066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Carilah order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dari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AutoNum type="alphaL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D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Jawab :</a:t>
                </a:r>
              </a:p>
              <a:p>
                <a:r>
                  <a:rPr lang="en-ID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urunan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</a:p>
              <a:p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Turunan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+6−9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-9y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Turunan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3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93AD11-4F37-B6AD-66D9-AC6A6F8B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56" y="368660"/>
                <a:ext cx="9144000" cy="5066708"/>
              </a:xfrm>
              <a:prstGeom prst="rect">
                <a:avLst/>
              </a:prstGeom>
              <a:blipFill>
                <a:blip r:embed="rId4"/>
                <a:stretch>
                  <a:fillRect l="-533" t="-7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B493AD11-4F37-B6AD-66D9-AC6A6F8B86F4}"/>
              </a:ext>
            </a:extLst>
          </p:cNvPr>
          <p:cNvSpPr txBox="1"/>
          <p:nvPr/>
        </p:nvSpPr>
        <p:spPr>
          <a:xfrm>
            <a:off x="443372" y="2636912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0" dirty="0" err="1" smtClean="0">
                <a:latin typeface="Arial Black" panose="020B0A04020102020204" pitchFamily="34" charset="0"/>
                <a:ea typeface="Cambria Math" panose="02040503050406030204" pitchFamily="18" charset="0"/>
              </a:rPr>
              <a:t>Selesai</a:t>
            </a:r>
            <a:endParaRPr lang="en-US" sz="5000" b="0" dirty="0"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101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맑은 고딕</vt:lpstr>
      <vt:lpstr>맑은 고딕</vt:lpstr>
      <vt:lpstr>Arial</vt:lpstr>
      <vt:lpstr>Arial Black</vt:lpstr>
      <vt:lpstr>Cambria Math</vt:lpstr>
      <vt:lpstr>굴림</vt:lpstr>
      <vt:lpstr>HY그래픽M</vt:lpstr>
      <vt:lpstr>Trebuchet MS</vt:lpstr>
      <vt:lpstr>Wingdings 3</vt:lpstr>
      <vt:lpstr>1_디자인 사용자 지정</vt:lpstr>
      <vt:lpstr>Facet</vt:lpstr>
      <vt:lpstr>Galih Anggoro Prasetya 22205018 Teknik Informatika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asadal</dc:creator>
  <cp:lastModifiedBy>galihap</cp:lastModifiedBy>
  <cp:revision>77</cp:revision>
  <dcterms:created xsi:type="dcterms:W3CDTF">2013-10-01T02:54:00Z</dcterms:created>
  <dcterms:modified xsi:type="dcterms:W3CDTF">2022-11-26T13:35:18Z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16C37D368434489B882B6E0025EC4D35</vt:lpwstr>
  </property>
</Properties>
</file>