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21"/>
  </p:notesMasterIdLst>
  <p:sldIdLst>
    <p:sldId id="256" r:id="rId2"/>
    <p:sldId id="261" r:id="rId3"/>
    <p:sldId id="295" r:id="rId4"/>
    <p:sldId id="296" r:id="rId5"/>
    <p:sldId id="298" r:id="rId6"/>
    <p:sldId id="297" r:id="rId7"/>
    <p:sldId id="306" r:id="rId8"/>
    <p:sldId id="299" r:id="rId9"/>
    <p:sldId id="303" r:id="rId10"/>
    <p:sldId id="301" r:id="rId11"/>
    <p:sldId id="304" r:id="rId12"/>
    <p:sldId id="305" r:id="rId13"/>
    <p:sldId id="290" r:id="rId14"/>
    <p:sldId id="283" r:id="rId15"/>
    <p:sldId id="291" r:id="rId16"/>
    <p:sldId id="286" r:id="rId17"/>
    <p:sldId id="293" r:id="rId18"/>
    <p:sldId id="294" r:id="rId19"/>
    <p:sldId id="280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Coiny" panose="020B0604020202020204" charset="0"/>
      <p:regular r:id="rId23"/>
    </p:embeddedFont>
    <p:embeddedFont>
      <p:font typeface="Varela Round" panose="020B0604020202020204" charset="-79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E3F7E8-894E-47D8-8CEB-4A70EA471DFC}">
  <a:tblStyle styleId="{6EE3F7E8-894E-47D8-8CEB-4A70EA471D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23123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72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09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863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846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67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515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363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973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70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2f673a954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12f673a954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29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36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60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25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295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806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28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720000" y="1570325"/>
            <a:ext cx="7704000" cy="18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2324250" y="3573275"/>
            <a:ext cx="4495500" cy="3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/>
          <p:nvPr/>
        </p:nvSpPr>
        <p:spPr>
          <a:xfrm rot="578972" flipH="1">
            <a:off x="5936772" y="-932511"/>
            <a:ext cx="4409924" cy="1859985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rot="10800000">
            <a:off x="-339434" y="-461767"/>
            <a:ext cx="7071508" cy="153026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 rot="10004933">
            <a:off x="5046177" y="4214325"/>
            <a:ext cx="4662772" cy="1966630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-889126" y="4225050"/>
            <a:ext cx="6838262" cy="1479793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 rot="330184" flipH="1">
            <a:off x="259866" y="915712"/>
            <a:ext cx="399553" cy="817985"/>
            <a:chOff x="8473789" y="874651"/>
            <a:chExt cx="399550" cy="817978"/>
          </a:xfrm>
        </p:grpSpPr>
        <p:sp>
          <p:nvSpPr>
            <p:cNvPr id="45" name="Google Shape;45;p2"/>
            <p:cNvSpPr/>
            <p:nvPr/>
          </p:nvSpPr>
          <p:spPr>
            <a:xfrm rot="820637">
              <a:off x="8507118" y="909443"/>
              <a:ext cx="332890" cy="321763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720927" y="1509755"/>
              <a:ext cx="146324" cy="182875"/>
              <a:chOff x="5803200" y="3023808"/>
              <a:chExt cx="96775" cy="1179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4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521" name="Google Shape;521;p1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1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1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1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1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1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1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1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1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1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1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1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endParaRPr/>
          </a:p>
        </p:txBody>
      </p:sp>
      <p:grpSp>
        <p:nvGrpSpPr>
          <p:cNvPr id="550" name="Google Shape;550;p14"/>
          <p:cNvGrpSpPr/>
          <p:nvPr/>
        </p:nvGrpSpPr>
        <p:grpSpPr>
          <a:xfrm>
            <a:off x="6797494" y="3317229"/>
            <a:ext cx="2052662" cy="1740490"/>
            <a:chOff x="6797494" y="3317229"/>
            <a:chExt cx="2052662" cy="1740490"/>
          </a:xfrm>
        </p:grpSpPr>
        <p:grpSp>
          <p:nvGrpSpPr>
            <p:cNvPr id="551" name="Google Shape;551;p14"/>
            <p:cNvGrpSpPr/>
            <p:nvPr/>
          </p:nvGrpSpPr>
          <p:grpSpPr>
            <a:xfrm rot="522135">
              <a:off x="7827794" y="3378074"/>
              <a:ext cx="916287" cy="1471960"/>
              <a:chOff x="2207125" y="4466025"/>
              <a:chExt cx="340875" cy="547575"/>
            </a:xfrm>
          </p:grpSpPr>
          <p:sp>
            <p:nvSpPr>
              <p:cNvPr id="552" name="Google Shape;552;p14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8" name="Google Shape;558;p14"/>
            <p:cNvSpPr/>
            <p:nvPr/>
          </p:nvSpPr>
          <p:spPr>
            <a:xfrm rot="-1265933">
              <a:off x="6858731" y="4502423"/>
              <a:ext cx="629134" cy="457390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14"/>
          <p:cNvGrpSpPr/>
          <p:nvPr/>
        </p:nvGrpSpPr>
        <p:grpSpPr>
          <a:xfrm>
            <a:off x="456269" y="342392"/>
            <a:ext cx="513894" cy="792011"/>
            <a:chOff x="456269" y="342392"/>
            <a:chExt cx="513894" cy="792011"/>
          </a:xfrm>
        </p:grpSpPr>
        <p:grpSp>
          <p:nvGrpSpPr>
            <p:cNvPr id="560" name="Google Shape;560;p14"/>
            <p:cNvGrpSpPr/>
            <p:nvPr/>
          </p:nvGrpSpPr>
          <p:grpSpPr>
            <a:xfrm>
              <a:off x="456269" y="951529"/>
              <a:ext cx="155450" cy="182875"/>
              <a:chOff x="5803200" y="3023808"/>
              <a:chExt cx="96775" cy="117900"/>
            </a:xfrm>
          </p:grpSpPr>
          <p:sp>
            <p:nvSpPr>
              <p:cNvPr id="561" name="Google Shape;561;p14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4"/>
            <p:cNvSpPr/>
            <p:nvPr/>
          </p:nvSpPr>
          <p:spPr>
            <a:xfrm rot="1261609">
              <a:off x="583763" y="392155"/>
              <a:ext cx="338545" cy="329571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14"/>
          <p:cNvSpPr/>
          <p:nvPr/>
        </p:nvSpPr>
        <p:spPr>
          <a:xfrm rot="357481">
            <a:off x="6012585" y="-329428"/>
            <a:ext cx="3373481" cy="795076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4"/>
          <p:cNvSpPr/>
          <p:nvPr/>
        </p:nvSpPr>
        <p:spPr>
          <a:xfrm rot="364931">
            <a:off x="-1607117" y="3934387"/>
            <a:ext cx="4640788" cy="1593664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23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966" name="Google Shape;966;p23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23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23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23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23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23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23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23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23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23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23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4" name="Google Shape;994;p23"/>
          <p:cNvSpPr/>
          <p:nvPr/>
        </p:nvSpPr>
        <p:spPr>
          <a:xfrm rot="800467">
            <a:off x="8342227" y="3724630"/>
            <a:ext cx="353298" cy="329567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3"/>
          <p:cNvSpPr/>
          <p:nvPr/>
        </p:nvSpPr>
        <p:spPr>
          <a:xfrm rot="10800000" flipH="1">
            <a:off x="-544895" y="-462830"/>
            <a:ext cx="6067772" cy="1313060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3"/>
          <p:cNvSpPr/>
          <p:nvPr/>
        </p:nvSpPr>
        <p:spPr>
          <a:xfrm rot="-398671">
            <a:off x="3474211" y="4176759"/>
            <a:ext cx="6201950" cy="134209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3"/>
          <p:cNvSpPr txBox="1">
            <a:spLocks noGrp="1"/>
          </p:cNvSpPr>
          <p:nvPr>
            <p:ph type="title"/>
          </p:nvPr>
        </p:nvSpPr>
        <p:spPr>
          <a:xfrm>
            <a:off x="1151750" y="2354625"/>
            <a:ext cx="4142400" cy="12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endParaRPr/>
          </a:p>
        </p:txBody>
      </p:sp>
      <p:sp>
        <p:nvSpPr>
          <p:cNvPr id="998" name="Google Shape;998;p23"/>
          <p:cNvSpPr txBox="1">
            <a:spLocks noGrp="1"/>
          </p:cNvSpPr>
          <p:nvPr>
            <p:ph type="title" idx="2" hasCustomPrompt="1"/>
          </p:nvPr>
        </p:nvSpPr>
        <p:spPr>
          <a:xfrm>
            <a:off x="1151750" y="1234913"/>
            <a:ext cx="10242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999" name="Google Shape;999;p23"/>
          <p:cNvSpPr txBox="1">
            <a:spLocks noGrp="1"/>
          </p:cNvSpPr>
          <p:nvPr>
            <p:ph type="subTitle" idx="1"/>
          </p:nvPr>
        </p:nvSpPr>
        <p:spPr>
          <a:xfrm>
            <a:off x="1151750" y="3726788"/>
            <a:ext cx="4371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00" name="Google Shape;1000;p23"/>
          <p:cNvGrpSpPr/>
          <p:nvPr/>
        </p:nvGrpSpPr>
        <p:grpSpPr>
          <a:xfrm>
            <a:off x="8632036" y="2900618"/>
            <a:ext cx="148046" cy="182875"/>
            <a:chOff x="5803200" y="3023808"/>
            <a:chExt cx="96775" cy="117900"/>
          </a:xfrm>
        </p:grpSpPr>
        <p:sp>
          <p:nvSpPr>
            <p:cNvPr id="1001" name="Google Shape;1001;p23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4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06" name="Google Shape;1006;p2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4" name="Google Shape;1034;p24"/>
          <p:cNvSpPr txBox="1">
            <a:spLocks noGrp="1"/>
          </p:cNvSpPr>
          <p:nvPr>
            <p:ph type="title"/>
          </p:nvPr>
        </p:nvSpPr>
        <p:spPr>
          <a:xfrm>
            <a:off x="2546100" y="2650525"/>
            <a:ext cx="54057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endParaRPr/>
          </a:p>
        </p:txBody>
      </p:sp>
      <p:sp>
        <p:nvSpPr>
          <p:cNvPr id="1035" name="Google Shape;1035;p24"/>
          <p:cNvSpPr txBox="1">
            <a:spLocks noGrp="1"/>
          </p:cNvSpPr>
          <p:nvPr>
            <p:ph type="title" idx="2" hasCustomPrompt="1"/>
          </p:nvPr>
        </p:nvSpPr>
        <p:spPr>
          <a:xfrm>
            <a:off x="6863853" y="1644638"/>
            <a:ext cx="10242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24"/>
          <p:cNvSpPr txBox="1">
            <a:spLocks noGrp="1"/>
          </p:cNvSpPr>
          <p:nvPr>
            <p:ph type="subTitle" idx="1"/>
          </p:nvPr>
        </p:nvSpPr>
        <p:spPr>
          <a:xfrm>
            <a:off x="3379775" y="3395050"/>
            <a:ext cx="4572000" cy="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4"/>
          <p:cNvSpPr/>
          <p:nvPr/>
        </p:nvSpPr>
        <p:spPr>
          <a:xfrm rot="-10457028" flipH="1">
            <a:off x="3408680" y="-462854"/>
            <a:ext cx="6067882" cy="1313083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4"/>
          <p:cNvSpPr/>
          <p:nvPr/>
        </p:nvSpPr>
        <p:spPr>
          <a:xfrm rot="398671" flipH="1">
            <a:off x="-656039" y="4176759"/>
            <a:ext cx="6201950" cy="134209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24"/>
          <p:cNvGrpSpPr/>
          <p:nvPr/>
        </p:nvGrpSpPr>
        <p:grpSpPr>
          <a:xfrm>
            <a:off x="8018275" y="3668307"/>
            <a:ext cx="941860" cy="961868"/>
            <a:chOff x="8018275" y="3668307"/>
            <a:chExt cx="941860" cy="961868"/>
          </a:xfrm>
        </p:grpSpPr>
        <p:sp>
          <p:nvSpPr>
            <p:cNvPr id="1040" name="Google Shape;1040;p24"/>
            <p:cNvSpPr/>
            <p:nvPr/>
          </p:nvSpPr>
          <p:spPr>
            <a:xfrm rot="-1296409" flipH="1">
              <a:off x="8427160" y="3745230"/>
              <a:ext cx="485086" cy="35266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8018275" y="4300600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oogle Shape;1043;p25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44" name="Google Shape;1044;p25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25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25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2" name="Google Shape;1072;p25"/>
          <p:cNvSpPr txBox="1">
            <a:spLocks noGrp="1"/>
          </p:cNvSpPr>
          <p:nvPr>
            <p:ph type="title"/>
          </p:nvPr>
        </p:nvSpPr>
        <p:spPr>
          <a:xfrm>
            <a:off x="5126175" y="3116375"/>
            <a:ext cx="33045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73" name="Google Shape;1073;p25"/>
          <p:cNvSpPr txBox="1">
            <a:spLocks noGrp="1"/>
          </p:cNvSpPr>
          <p:nvPr>
            <p:ph type="subTitle" idx="1"/>
          </p:nvPr>
        </p:nvSpPr>
        <p:spPr>
          <a:xfrm>
            <a:off x="2174725" y="1635325"/>
            <a:ext cx="6255900" cy="13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4" name="Google Shape;1074;p25"/>
          <p:cNvSpPr/>
          <p:nvPr/>
        </p:nvSpPr>
        <p:spPr>
          <a:xfrm rot="310662">
            <a:off x="-2814277" y="3742245"/>
            <a:ext cx="6398368" cy="2197117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5"/>
          <p:cNvSpPr/>
          <p:nvPr/>
        </p:nvSpPr>
        <p:spPr>
          <a:xfrm rot="-10678803" flipH="1">
            <a:off x="3569609" y="-480229"/>
            <a:ext cx="6161530" cy="1333349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25"/>
          <p:cNvGrpSpPr/>
          <p:nvPr/>
        </p:nvGrpSpPr>
        <p:grpSpPr>
          <a:xfrm>
            <a:off x="7710350" y="4040938"/>
            <a:ext cx="1161619" cy="732412"/>
            <a:chOff x="7710350" y="4040938"/>
            <a:chExt cx="1161619" cy="732412"/>
          </a:xfrm>
        </p:grpSpPr>
        <p:sp>
          <p:nvSpPr>
            <p:cNvPr id="1077" name="Google Shape;1077;p25"/>
            <p:cNvSpPr/>
            <p:nvPr/>
          </p:nvSpPr>
          <p:spPr>
            <a:xfrm>
              <a:off x="7710350" y="4443775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5"/>
            <p:cNvSpPr/>
            <p:nvPr/>
          </p:nvSpPr>
          <p:spPr>
            <a:xfrm rot="-1405867" flipH="1">
              <a:off x="8423451" y="4109577"/>
              <a:ext cx="406518" cy="29554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25"/>
          <p:cNvGrpSpPr/>
          <p:nvPr/>
        </p:nvGrpSpPr>
        <p:grpSpPr>
          <a:xfrm>
            <a:off x="383145" y="191020"/>
            <a:ext cx="790475" cy="348481"/>
            <a:chOff x="383145" y="191020"/>
            <a:chExt cx="790475" cy="348481"/>
          </a:xfrm>
        </p:grpSpPr>
        <p:sp>
          <p:nvSpPr>
            <p:cNvPr id="1080" name="Google Shape;1080;p25"/>
            <p:cNvSpPr/>
            <p:nvPr/>
          </p:nvSpPr>
          <p:spPr>
            <a:xfrm>
              <a:off x="383145" y="191020"/>
              <a:ext cx="178685" cy="178128"/>
            </a:xfrm>
            <a:custGeom>
              <a:avLst/>
              <a:gdLst/>
              <a:ahLst/>
              <a:cxnLst/>
              <a:rect l="l" t="t" r="r" b="b"/>
              <a:pathLst>
                <a:path w="11859" h="11822" extrusionOk="0">
                  <a:moveTo>
                    <a:pt x="5361" y="708"/>
                  </a:moveTo>
                  <a:lnTo>
                    <a:pt x="5361" y="708"/>
                  </a:lnTo>
                  <a:cubicBezTo>
                    <a:pt x="5384" y="719"/>
                    <a:pt x="5446" y="764"/>
                    <a:pt x="5469" y="782"/>
                  </a:cubicBezTo>
                  <a:cubicBezTo>
                    <a:pt x="7282" y="2157"/>
                    <a:pt x="9045" y="3647"/>
                    <a:pt x="10693" y="5211"/>
                  </a:cubicBezTo>
                  <a:cubicBezTo>
                    <a:pt x="10903" y="5409"/>
                    <a:pt x="11120" y="5642"/>
                    <a:pt x="11097" y="5841"/>
                  </a:cubicBezTo>
                  <a:cubicBezTo>
                    <a:pt x="11086" y="5989"/>
                    <a:pt x="10937" y="6148"/>
                    <a:pt x="10773" y="6319"/>
                  </a:cubicBezTo>
                  <a:lnTo>
                    <a:pt x="6230" y="10947"/>
                  </a:lnTo>
                  <a:cubicBezTo>
                    <a:pt x="4491" y="9042"/>
                    <a:pt x="2451" y="6938"/>
                    <a:pt x="869" y="5432"/>
                  </a:cubicBezTo>
                  <a:lnTo>
                    <a:pt x="4456" y="1942"/>
                  </a:lnTo>
                  <a:cubicBezTo>
                    <a:pt x="4684" y="1719"/>
                    <a:pt x="4821" y="1493"/>
                    <a:pt x="4941" y="1294"/>
                  </a:cubicBezTo>
                  <a:cubicBezTo>
                    <a:pt x="5043" y="1118"/>
                    <a:pt x="5145" y="953"/>
                    <a:pt x="5298" y="799"/>
                  </a:cubicBezTo>
                  <a:cubicBezTo>
                    <a:pt x="5316" y="777"/>
                    <a:pt x="5377" y="719"/>
                    <a:pt x="5361" y="708"/>
                  </a:cubicBezTo>
                  <a:close/>
                  <a:moveTo>
                    <a:pt x="5390" y="1"/>
                  </a:moveTo>
                  <a:cubicBezTo>
                    <a:pt x="5373" y="1"/>
                    <a:pt x="5356" y="1"/>
                    <a:pt x="5338" y="3"/>
                  </a:cubicBezTo>
                  <a:cubicBezTo>
                    <a:pt x="5070" y="14"/>
                    <a:pt x="4889" y="202"/>
                    <a:pt x="4792" y="299"/>
                  </a:cubicBezTo>
                  <a:cubicBezTo>
                    <a:pt x="4576" y="515"/>
                    <a:pt x="4445" y="736"/>
                    <a:pt x="4332" y="929"/>
                  </a:cubicBezTo>
                  <a:cubicBezTo>
                    <a:pt x="4218" y="1118"/>
                    <a:pt x="4122" y="1276"/>
                    <a:pt x="3962" y="1436"/>
                  </a:cubicBezTo>
                  <a:lnTo>
                    <a:pt x="108" y="5177"/>
                  </a:lnTo>
                  <a:cubicBezTo>
                    <a:pt x="40" y="5245"/>
                    <a:pt x="0" y="5340"/>
                    <a:pt x="0" y="5437"/>
                  </a:cubicBezTo>
                  <a:cubicBezTo>
                    <a:pt x="0" y="5534"/>
                    <a:pt x="40" y="5626"/>
                    <a:pt x="114" y="5694"/>
                  </a:cubicBezTo>
                  <a:cubicBezTo>
                    <a:pt x="1785" y="7268"/>
                    <a:pt x="4081" y="9627"/>
                    <a:pt x="5957" y="11703"/>
                  </a:cubicBezTo>
                  <a:cubicBezTo>
                    <a:pt x="6025" y="11776"/>
                    <a:pt x="6117" y="11821"/>
                    <a:pt x="6214" y="11821"/>
                  </a:cubicBezTo>
                  <a:lnTo>
                    <a:pt x="6225" y="11821"/>
                  </a:lnTo>
                  <a:cubicBezTo>
                    <a:pt x="6316" y="11821"/>
                    <a:pt x="6413" y="11782"/>
                    <a:pt x="6476" y="11713"/>
                  </a:cubicBezTo>
                  <a:lnTo>
                    <a:pt x="11285" y="6814"/>
                  </a:lnTo>
                  <a:cubicBezTo>
                    <a:pt x="11477" y="6615"/>
                    <a:pt x="11768" y="6319"/>
                    <a:pt x="11808" y="5904"/>
                  </a:cubicBezTo>
                  <a:cubicBezTo>
                    <a:pt x="11858" y="5335"/>
                    <a:pt x="11404" y="4904"/>
                    <a:pt x="11183" y="4699"/>
                  </a:cubicBezTo>
                  <a:cubicBezTo>
                    <a:pt x="9511" y="3112"/>
                    <a:pt x="7738" y="1606"/>
                    <a:pt x="5896" y="213"/>
                  </a:cubicBezTo>
                  <a:cubicBezTo>
                    <a:pt x="5789" y="135"/>
                    <a:pt x="5616" y="1"/>
                    <a:pt x="5390" y="1"/>
                  </a:cubicBezTo>
                  <a:close/>
                </a:path>
              </a:pathLst>
            </a:custGeom>
            <a:solidFill>
              <a:srgbClr val="193E4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1" name="Google Shape;1081;p25"/>
            <p:cNvGrpSpPr/>
            <p:nvPr/>
          </p:nvGrpSpPr>
          <p:grpSpPr>
            <a:xfrm rot="1343489">
              <a:off x="969332" y="307477"/>
              <a:ext cx="171269" cy="207218"/>
              <a:chOff x="7090888" y="538575"/>
              <a:chExt cx="83100" cy="100550"/>
            </a:xfrm>
          </p:grpSpPr>
          <p:sp>
            <p:nvSpPr>
              <p:cNvPr id="1082" name="Google Shape;1082;p25"/>
              <p:cNvSpPr/>
              <p:nvPr/>
            </p:nvSpPr>
            <p:spPr>
              <a:xfrm>
                <a:off x="7090888" y="564775"/>
                <a:ext cx="8310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2691" fill="none" extrusionOk="0">
                    <a:moveTo>
                      <a:pt x="1" y="0"/>
                    </a:moveTo>
                    <a:cubicBezTo>
                      <a:pt x="1111" y="897"/>
                      <a:pt x="2220" y="1795"/>
                      <a:pt x="3324" y="269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7108838" y="556525"/>
                <a:ext cx="624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2733" fill="none" extrusionOk="0">
                    <a:moveTo>
                      <a:pt x="1" y="2733"/>
                    </a:moveTo>
                    <a:cubicBezTo>
                      <a:pt x="902" y="1888"/>
                      <a:pt x="1737" y="973"/>
                      <a:pt x="2497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7129713" y="538575"/>
                <a:ext cx="10900" cy="10055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022" fill="none" extrusionOk="0">
                    <a:moveTo>
                      <a:pt x="1" y="1"/>
                    </a:moveTo>
                    <a:cubicBezTo>
                      <a:pt x="147" y="1342"/>
                      <a:pt x="288" y="2682"/>
                      <a:pt x="435" y="402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7" name="Google Shape;1767;p40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768" name="Google Shape;1768;p40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9" name="Google Shape;1769;p40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0" name="Google Shape;1770;p40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1" name="Google Shape;1771;p40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2" name="Google Shape;1772;p40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3" name="Google Shape;1773;p40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40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5" name="Google Shape;1775;p40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6" name="Google Shape;1776;p40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7" name="Google Shape;1777;p40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8" name="Google Shape;1778;p40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9" name="Google Shape;1779;p40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0" name="Google Shape;1780;p40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1" name="Google Shape;1781;p40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2" name="Google Shape;1782;p40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3" name="Google Shape;1783;p40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4" name="Google Shape;1784;p40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5" name="Google Shape;1785;p40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6" name="Google Shape;1786;p40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7" name="Google Shape;1787;p40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8" name="Google Shape;1788;p40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9" name="Google Shape;1789;p40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0" name="Google Shape;1790;p40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1" name="Google Shape;1791;p40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2" name="Google Shape;1792;p40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3" name="Google Shape;1793;p40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4" name="Google Shape;1794;p40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5" name="Google Shape;1795;p40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96" name="Google Shape;1796;p40"/>
          <p:cNvSpPr/>
          <p:nvPr/>
        </p:nvSpPr>
        <p:spPr>
          <a:xfrm rot="1112497">
            <a:off x="6286754" y="-490104"/>
            <a:ext cx="2865538" cy="1600554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40"/>
          <p:cNvSpPr/>
          <p:nvPr/>
        </p:nvSpPr>
        <p:spPr>
          <a:xfrm rot="231362" flipH="1">
            <a:off x="-656753" y="4384562"/>
            <a:ext cx="5437618" cy="1176695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40"/>
          <p:cNvSpPr/>
          <p:nvPr/>
        </p:nvSpPr>
        <p:spPr>
          <a:xfrm rot="1261609">
            <a:off x="235001" y="3175643"/>
            <a:ext cx="338545" cy="329571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9" name="Google Shape;1799;p40"/>
          <p:cNvGrpSpPr/>
          <p:nvPr/>
        </p:nvGrpSpPr>
        <p:grpSpPr>
          <a:xfrm>
            <a:off x="8680298" y="3979638"/>
            <a:ext cx="146306" cy="182880"/>
            <a:chOff x="614225" y="3986300"/>
            <a:chExt cx="83100" cy="100550"/>
          </a:xfrm>
        </p:grpSpPr>
        <p:sp>
          <p:nvSpPr>
            <p:cNvPr id="1800" name="Google Shape;1800;p40"/>
            <p:cNvSpPr/>
            <p:nvPr/>
          </p:nvSpPr>
          <p:spPr>
            <a:xfrm>
              <a:off x="614225" y="4012500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632175" y="4004250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53050" y="3986300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3" name="Google Shape;1803;p40"/>
          <p:cNvSpPr/>
          <p:nvPr/>
        </p:nvSpPr>
        <p:spPr>
          <a:xfrm rot="7193559">
            <a:off x="254901" y="4031130"/>
            <a:ext cx="298730" cy="311003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40"/>
          <p:cNvSpPr/>
          <p:nvPr/>
        </p:nvSpPr>
        <p:spPr>
          <a:xfrm rot="-866542">
            <a:off x="8348083" y="4500157"/>
            <a:ext cx="296480" cy="324098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5" name="Google Shape;1805;p40"/>
          <p:cNvGrpSpPr/>
          <p:nvPr/>
        </p:nvGrpSpPr>
        <p:grpSpPr>
          <a:xfrm rot="4078699">
            <a:off x="7794687" y="566645"/>
            <a:ext cx="1272130" cy="538667"/>
            <a:chOff x="-3231900" y="3360938"/>
            <a:chExt cx="1272325" cy="538750"/>
          </a:xfrm>
        </p:grpSpPr>
        <p:sp>
          <p:nvSpPr>
            <p:cNvPr id="1806" name="Google Shape;1806;p40"/>
            <p:cNvSpPr/>
            <p:nvPr/>
          </p:nvSpPr>
          <p:spPr>
            <a:xfrm>
              <a:off x="-3231900" y="3360938"/>
              <a:ext cx="1264350" cy="523075"/>
            </a:xfrm>
            <a:custGeom>
              <a:avLst/>
              <a:gdLst/>
              <a:ahLst/>
              <a:cxnLst/>
              <a:rect l="l" t="t" r="r" b="b"/>
              <a:pathLst>
                <a:path w="50574" h="20923" extrusionOk="0">
                  <a:moveTo>
                    <a:pt x="3162" y="20922"/>
                  </a:moveTo>
                  <a:cubicBezTo>
                    <a:pt x="2769" y="19876"/>
                    <a:pt x="2377" y="18829"/>
                    <a:pt x="1990" y="17777"/>
                  </a:cubicBezTo>
                  <a:cubicBezTo>
                    <a:pt x="1484" y="16420"/>
                    <a:pt x="967" y="15061"/>
                    <a:pt x="489" y="13691"/>
                  </a:cubicBezTo>
                  <a:cubicBezTo>
                    <a:pt x="297" y="13133"/>
                    <a:pt x="182" y="12548"/>
                    <a:pt x="1" y="11831"/>
                  </a:cubicBezTo>
                  <a:cubicBezTo>
                    <a:pt x="1661" y="11406"/>
                    <a:pt x="3223" y="11002"/>
                    <a:pt x="4792" y="10592"/>
                  </a:cubicBezTo>
                  <a:cubicBezTo>
                    <a:pt x="5447" y="10422"/>
                    <a:pt x="6101" y="10234"/>
                    <a:pt x="6760" y="10069"/>
                  </a:cubicBezTo>
                  <a:cubicBezTo>
                    <a:pt x="7408" y="9910"/>
                    <a:pt x="8142" y="9916"/>
                    <a:pt x="8698" y="9603"/>
                  </a:cubicBezTo>
                  <a:cubicBezTo>
                    <a:pt x="9745" y="9018"/>
                    <a:pt x="10915" y="9068"/>
                    <a:pt x="12001" y="8716"/>
                  </a:cubicBezTo>
                  <a:cubicBezTo>
                    <a:pt x="12303" y="8620"/>
                    <a:pt x="12621" y="8586"/>
                    <a:pt x="12933" y="8512"/>
                  </a:cubicBezTo>
                  <a:cubicBezTo>
                    <a:pt x="14008" y="8261"/>
                    <a:pt x="15093" y="8029"/>
                    <a:pt x="16163" y="7749"/>
                  </a:cubicBezTo>
                  <a:cubicBezTo>
                    <a:pt x="17913" y="7289"/>
                    <a:pt x="19658" y="6783"/>
                    <a:pt x="21410" y="6317"/>
                  </a:cubicBezTo>
                  <a:cubicBezTo>
                    <a:pt x="23525" y="5749"/>
                    <a:pt x="25645" y="5191"/>
                    <a:pt x="27765" y="4634"/>
                  </a:cubicBezTo>
                  <a:cubicBezTo>
                    <a:pt x="29072" y="4288"/>
                    <a:pt x="30381" y="3958"/>
                    <a:pt x="31682" y="3600"/>
                  </a:cubicBezTo>
                  <a:cubicBezTo>
                    <a:pt x="32808" y="3293"/>
                    <a:pt x="33910" y="2918"/>
                    <a:pt x="35036" y="2640"/>
                  </a:cubicBezTo>
                  <a:cubicBezTo>
                    <a:pt x="36497" y="2281"/>
                    <a:pt x="37980" y="1985"/>
                    <a:pt x="39447" y="1656"/>
                  </a:cubicBezTo>
                  <a:cubicBezTo>
                    <a:pt x="40607" y="1388"/>
                    <a:pt x="41755" y="1076"/>
                    <a:pt x="42921" y="848"/>
                  </a:cubicBezTo>
                  <a:cubicBezTo>
                    <a:pt x="44529" y="541"/>
                    <a:pt x="46150" y="292"/>
                    <a:pt x="47764" y="19"/>
                  </a:cubicBezTo>
                  <a:cubicBezTo>
                    <a:pt x="47856" y="1"/>
                    <a:pt x="47952" y="13"/>
                    <a:pt x="48055" y="13"/>
                  </a:cubicBezTo>
                  <a:cubicBezTo>
                    <a:pt x="49015" y="3259"/>
                    <a:pt x="50277" y="6408"/>
                    <a:pt x="50573" y="9717"/>
                  </a:cubicBezTo>
                  <a:cubicBezTo>
                    <a:pt x="49038" y="10058"/>
                    <a:pt x="47645" y="10336"/>
                    <a:pt x="46263" y="10677"/>
                  </a:cubicBezTo>
                  <a:cubicBezTo>
                    <a:pt x="43791" y="11286"/>
                    <a:pt x="41318" y="11910"/>
                    <a:pt x="38856" y="12565"/>
                  </a:cubicBezTo>
                  <a:cubicBezTo>
                    <a:pt x="37117" y="13025"/>
                    <a:pt x="35400" y="13542"/>
                    <a:pt x="33672" y="14020"/>
                  </a:cubicBezTo>
                  <a:cubicBezTo>
                    <a:pt x="33194" y="14151"/>
                    <a:pt x="32693" y="14214"/>
                    <a:pt x="32216" y="14327"/>
                  </a:cubicBezTo>
                  <a:cubicBezTo>
                    <a:pt x="29841" y="14896"/>
                    <a:pt x="27464" y="15486"/>
                    <a:pt x="25087" y="16032"/>
                  </a:cubicBezTo>
                  <a:cubicBezTo>
                    <a:pt x="23730" y="16345"/>
                    <a:pt x="22347" y="16556"/>
                    <a:pt x="20989" y="16856"/>
                  </a:cubicBezTo>
                  <a:cubicBezTo>
                    <a:pt x="20340" y="17000"/>
                    <a:pt x="19726" y="17289"/>
                    <a:pt x="19078" y="17454"/>
                  </a:cubicBezTo>
                  <a:cubicBezTo>
                    <a:pt x="16845" y="18011"/>
                    <a:pt x="14610" y="18585"/>
                    <a:pt x="12359" y="19068"/>
                  </a:cubicBezTo>
                  <a:cubicBezTo>
                    <a:pt x="9318" y="19721"/>
                    <a:pt x="6266" y="20301"/>
                    <a:pt x="3162" y="20922"/>
                  </a:cubicBezTo>
                  <a:close/>
                  <a:moveTo>
                    <a:pt x="5508" y="15515"/>
                  </a:moveTo>
                  <a:cubicBezTo>
                    <a:pt x="5338" y="14862"/>
                    <a:pt x="4776" y="14486"/>
                    <a:pt x="4178" y="14639"/>
                  </a:cubicBezTo>
                  <a:cubicBezTo>
                    <a:pt x="3435" y="14833"/>
                    <a:pt x="3235" y="15203"/>
                    <a:pt x="3435" y="16027"/>
                  </a:cubicBezTo>
                  <a:cubicBezTo>
                    <a:pt x="3553" y="16522"/>
                    <a:pt x="4122" y="16885"/>
                    <a:pt x="4594" y="16766"/>
                  </a:cubicBezTo>
                  <a:cubicBezTo>
                    <a:pt x="5174" y="16624"/>
                    <a:pt x="5634" y="15998"/>
                    <a:pt x="5508" y="155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-3043225" y="3767613"/>
              <a:ext cx="35350" cy="91800"/>
            </a:xfrm>
            <a:custGeom>
              <a:avLst/>
              <a:gdLst/>
              <a:ahLst/>
              <a:cxnLst/>
              <a:rect l="l" t="t" r="r" b="b"/>
              <a:pathLst>
                <a:path w="1414" h="3672" extrusionOk="0">
                  <a:moveTo>
                    <a:pt x="417" y="0"/>
                  </a:moveTo>
                  <a:cubicBezTo>
                    <a:pt x="214" y="0"/>
                    <a:pt x="0" y="168"/>
                    <a:pt x="65" y="426"/>
                  </a:cubicBezTo>
                  <a:cubicBezTo>
                    <a:pt x="310" y="1420"/>
                    <a:pt x="333" y="2454"/>
                    <a:pt x="690" y="3420"/>
                  </a:cubicBezTo>
                  <a:cubicBezTo>
                    <a:pt x="743" y="3564"/>
                    <a:pt x="868" y="3671"/>
                    <a:pt x="1018" y="3671"/>
                  </a:cubicBezTo>
                  <a:cubicBezTo>
                    <a:pt x="1047" y="3671"/>
                    <a:pt x="1076" y="3667"/>
                    <a:pt x="1106" y="3659"/>
                  </a:cubicBezTo>
                  <a:cubicBezTo>
                    <a:pt x="1277" y="3614"/>
                    <a:pt x="1413" y="3409"/>
                    <a:pt x="1345" y="3239"/>
                  </a:cubicBezTo>
                  <a:cubicBezTo>
                    <a:pt x="992" y="2273"/>
                    <a:pt x="970" y="1237"/>
                    <a:pt x="724" y="243"/>
                  </a:cubicBezTo>
                  <a:cubicBezTo>
                    <a:pt x="681" y="73"/>
                    <a:pt x="551" y="0"/>
                    <a:pt x="41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-2858850" y="3723813"/>
              <a:ext cx="50550" cy="88600"/>
            </a:xfrm>
            <a:custGeom>
              <a:avLst/>
              <a:gdLst/>
              <a:ahLst/>
              <a:cxnLst/>
              <a:rect l="l" t="t" r="r" b="b"/>
              <a:pathLst>
                <a:path w="2022" h="3544" extrusionOk="0">
                  <a:moveTo>
                    <a:pt x="376" y="0"/>
                  </a:moveTo>
                  <a:cubicBezTo>
                    <a:pt x="316" y="0"/>
                    <a:pt x="256" y="15"/>
                    <a:pt x="205" y="45"/>
                  </a:cubicBezTo>
                  <a:cubicBezTo>
                    <a:pt x="42" y="142"/>
                    <a:pt x="1" y="347"/>
                    <a:pt x="87" y="512"/>
                  </a:cubicBezTo>
                  <a:cubicBezTo>
                    <a:pt x="541" y="1420"/>
                    <a:pt x="1047" y="2307"/>
                    <a:pt x="1297" y="3303"/>
                  </a:cubicBezTo>
                  <a:cubicBezTo>
                    <a:pt x="1340" y="3471"/>
                    <a:pt x="1471" y="3543"/>
                    <a:pt x="1606" y="3543"/>
                  </a:cubicBezTo>
                  <a:cubicBezTo>
                    <a:pt x="1809" y="3543"/>
                    <a:pt x="2022" y="3377"/>
                    <a:pt x="1957" y="3120"/>
                  </a:cubicBezTo>
                  <a:cubicBezTo>
                    <a:pt x="1690" y="2075"/>
                    <a:pt x="1155" y="1126"/>
                    <a:pt x="672" y="171"/>
                  </a:cubicBezTo>
                  <a:cubicBezTo>
                    <a:pt x="619" y="60"/>
                    <a:pt x="497" y="0"/>
                    <a:pt x="3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-2676850" y="3680313"/>
              <a:ext cx="55075" cy="91725"/>
            </a:xfrm>
            <a:custGeom>
              <a:avLst/>
              <a:gdLst/>
              <a:ahLst/>
              <a:cxnLst/>
              <a:rect l="l" t="t" r="r" b="b"/>
              <a:pathLst>
                <a:path w="2203" h="3669" extrusionOk="0">
                  <a:moveTo>
                    <a:pt x="476" y="0"/>
                  </a:moveTo>
                  <a:cubicBezTo>
                    <a:pt x="238" y="0"/>
                    <a:pt x="1" y="245"/>
                    <a:pt x="163" y="507"/>
                  </a:cubicBezTo>
                  <a:cubicBezTo>
                    <a:pt x="736" y="1421"/>
                    <a:pt x="1260" y="2354"/>
                    <a:pt x="1504" y="3417"/>
                  </a:cubicBezTo>
                  <a:cubicBezTo>
                    <a:pt x="1537" y="3568"/>
                    <a:pt x="1685" y="3668"/>
                    <a:pt x="1835" y="3668"/>
                  </a:cubicBezTo>
                  <a:cubicBezTo>
                    <a:pt x="1865" y="3668"/>
                    <a:pt x="1895" y="3664"/>
                    <a:pt x="1925" y="3656"/>
                  </a:cubicBezTo>
                  <a:cubicBezTo>
                    <a:pt x="2107" y="3604"/>
                    <a:pt x="2203" y="3417"/>
                    <a:pt x="2163" y="3235"/>
                  </a:cubicBezTo>
                  <a:cubicBezTo>
                    <a:pt x="1908" y="2121"/>
                    <a:pt x="1357" y="1126"/>
                    <a:pt x="754" y="159"/>
                  </a:cubicBezTo>
                  <a:cubicBezTo>
                    <a:pt x="683" y="47"/>
                    <a:pt x="579" y="0"/>
                    <a:pt x="4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-2500425" y="3627213"/>
              <a:ext cx="38250" cy="110500"/>
            </a:xfrm>
            <a:custGeom>
              <a:avLst/>
              <a:gdLst/>
              <a:ahLst/>
              <a:cxnLst/>
              <a:rect l="l" t="t" r="r" b="b"/>
              <a:pathLst>
                <a:path w="1530" h="4420" extrusionOk="0">
                  <a:moveTo>
                    <a:pt x="417" y="1"/>
                  </a:moveTo>
                  <a:cubicBezTo>
                    <a:pt x="215" y="1"/>
                    <a:pt x="0" y="170"/>
                    <a:pt x="58" y="430"/>
                  </a:cubicBezTo>
                  <a:cubicBezTo>
                    <a:pt x="330" y="1669"/>
                    <a:pt x="501" y="2938"/>
                    <a:pt x="808" y="4176"/>
                  </a:cubicBezTo>
                  <a:cubicBezTo>
                    <a:pt x="849" y="4346"/>
                    <a:pt x="978" y="4419"/>
                    <a:pt x="1112" y="4419"/>
                  </a:cubicBezTo>
                  <a:cubicBezTo>
                    <a:pt x="1315" y="4419"/>
                    <a:pt x="1530" y="4251"/>
                    <a:pt x="1468" y="3995"/>
                  </a:cubicBezTo>
                  <a:cubicBezTo>
                    <a:pt x="1161" y="2755"/>
                    <a:pt x="991" y="1487"/>
                    <a:pt x="718" y="248"/>
                  </a:cubicBezTo>
                  <a:cubicBezTo>
                    <a:pt x="679" y="76"/>
                    <a:pt x="551" y="1"/>
                    <a:pt x="41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-2327525" y="3586788"/>
              <a:ext cx="52475" cy="88400"/>
            </a:xfrm>
            <a:custGeom>
              <a:avLst/>
              <a:gdLst/>
              <a:ahLst/>
              <a:cxnLst/>
              <a:rect l="l" t="t" r="r" b="b"/>
              <a:pathLst>
                <a:path w="2099" h="3536" extrusionOk="0">
                  <a:moveTo>
                    <a:pt x="476" y="1"/>
                  </a:moveTo>
                  <a:cubicBezTo>
                    <a:pt x="238" y="1"/>
                    <a:pt x="0" y="245"/>
                    <a:pt x="163" y="507"/>
                  </a:cubicBezTo>
                  <a:cubicBezTo>
                    <a:pt x="708" y="1376"/>
                    <a:pt x="1123" y="2297"/>
                    <a:pt x="1374" y="3293"/>
                  </a:cubicBezTo>
                  <a:cubicBezTo>
                    <a:pt x="1417" y="3462"/>
                    <a:pt x="1547" y="3535"/>
                    <a:pt x="1681" y="3535"/>
                  </a:cubicBezTo>
                  <a:cubicBezTo>
                    <a:pt x="1885" y="3535"/>
                    <a:pt x="2098" y="3367"/>
                    <a:pt x="2033" y="3110"/>
                  </a:cubicBezTo>
                  <a:cubicBezTo>
                    <a:pt x="1771" y="2058"/>
                    <a:pt x="1322" y="1081"/>
                    <a:pt x="755" y="160"/>
                  </a:cubicBezTo>
                  <a:cubicBezTo>
                    <a:pt x="684" y="48"/>
                    <a:pt x="580" y="1"/>
                    <a:pt x="47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-2125925" y="3533563"/>
              <a:ext cx="44250" cy="95050"/>
            </a:xfrm>
            <a:custGeom>
              <a:avLst/>
              <a:gdLst/>
              <a:ahLst/>
              <a:cxnLst/>
              <a:rect l="l" t="t" r="r" b="b"/>
              <a:pathLst>
                <a:path w="1770" h="3802" extrusionOk="0">
                  <a:moveTo>
                    <a:pt x="375" y="1"/>
                  </a:moveTo>
                  <a:cubicBezTo>
                    <a:pt x="315" y="1"/>
                    <a:pt x="256" y="15"/>
                    <a:pt x="206" y="43"/>
                  </a:cubicBezTo>
                  <a:cubicBezTo>
                    <a:pt x="35" y="146"/>
                    <a:pt x="1" y="345"/>
                    <a:pt x="86" y="515"/>
                  </a:cubicBezTo>
                  <a:cubicBezTo>
                    <a:pt x="558" y="1470"/>
                    <a:pt x="678" y="2556"/>
                    <a:pt x="1047" y="3551"/>
                  </a:cubicBezTo>
                  <a:cubicBezTo>
                    <a:pt x="1099" y="3695"/>
                    <a:pt x="1228" y="3802"/>
                    <a:pt x="1380" y="3802"/>
                  </a:cubicBezTo>
                  <a:cubicBezTo>
                    <a:pt x="1409" y="3802"/>
                    <a:pt x="1438" y="3798"/>
                    <a:pt x="1468" y="3790"/>
                  </a:cubicBezTo>
                  <a:cubicBezTo>
                    <a:pt x="1633" y="3743"/>
                    <a:pt x="1769" y="3546"/>
                    <a:pt x="1706" y="3368"/>
                  </a:cubicBezTo>
                  <a:cubicBezTo>
                    <a:pt x="1314" y="2311"/>
                    <a:pt x="1172" y="1185"/>
                    <a:pt x="672" y="169"/>
                  </a:cubicBezTo>
                  <a:cubicBezTo>
                    <a:pt x="618" y="58"/>
                    <a:pt x="496" y="1"/>
                    <a:pt x="375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-2946675" y="3773588"/>
              <a:ext cx="38700" cy="67150"/>
            </a:xfrm>
            <a:custGeom>
              <a:avLst/>
              <a:gdLst/>
              <a:ahLst/>
              <a:cxnLst/>
              <a:rect l="l" t="t" r="r" b="b"/>
              <a:pathLst>
                <a:path w="1548" h="2686" extrusionOk="0">
                  <a:moveTo>
                    <a:pt x="401" y="0"/>
                  </a:moveTo>
                  <a:cubicBezTo>
                    <a:pt x="371" y="0"/>
                    <a:pt x="339" y="5"/>
                    <a:pt x="307" y="16"/>
                  </a:cubicBezTo>
                  <a:cubicBezTo>
                    <a:pt x="149" y="66"/>
                    <a:pt x="0" y="260"/>
                    <a:pt x="69" y="436"/>
                  </a:cubicBezTo>
                  <a:cubicBezTo>
                    <a:pt x="331" y="1095"/>
                    <a:pt x="553" y="1772"/>
                    <a:pt x="819" y="2431"/>
                  </a:cubicBezTo>
                  <a:cubicBezTo>
                    <a:pt x="871" y="2568"/>
                    <a:pt x="994" y="2685"/>
                    <a:pt x="1145" y="2685"/>
                  </a:cubicBezTo>
                  <a:cubicBezTo>
                    <a:pt x="1176" y="2685"/>
                    <a:pt x="1208" y="2680"/>
                    <a:pt x="1241" y="2670"/>
                  </a:cubicBezTo>
                  <a:cubicBezTo>
                    <a:pt x="1399" y="2619"/>
                    <a:pt x="1548" y="2425"/>
                    <a:pt x="1479" y="2249"/>
                  </a:cubicBezTo>
                  <a:cubicBezTo>
                    <a:pt x="1212" y="1590"/>
                    <a:pt x="990" y="914"/>
                    <a:pt x="729" y="255"/>
                  </a:cubicBezTo>
                  <a:cubicBezTo>
                    <a:pt x="672" y="118"/>
                    <a:pt x="549" y="0"/>
                    <a:pt x="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-2762175" y="3723738"/>
              <a:ext cx="44225" cy="70125"/>
            </a:xfrm>
            <a:custGeom>
              <a:avLst/>
              <a:gdLst/>
              <a:ahLst/>
              <a:cxnLst/>
              <a:rect l="l" t="t" r="r" b="b"/>
              <a:pathLst>
                <a:path w="1769" h="2805" extrusionOk="0">
                  <a:moveTo>
                    <a:pt x="373" y="1"/>
                  </a:moveTo>
                  <a:cubicBezTo>
                    <a:pt x="313" y="1"/>
                    <a:pt x="254" y="16"/>
                    <a:pt x="205" y="48"/>
                  </a:cubicBezTo>
                  <a:cubicBezTo>
                    <a:pt x="45" y="156"/>
                    <a:pt x="0" y="344"/>
                    <a:pt x="85" y="515"/>
                  </a:cubicBezTo>
                  <a:cubicBezTo>
                    <a:pt x="431" y="1213"/>
                    <a:pt x="682" y="1964"/>
                    <a:pt x="1079" y="2635"/>
                  </a:cubicBezTo>
                  <a:cubicBezTo>
                    <a:pt x="1146" y="2739"/>
                    <a:pt x="1268" y="2804"/>
                    <a:pt x="1390" y="2804"/>
                  </a:cubicBezTo>
                  <a:cubicBezTo>
                    <a:pt x="1446" y="2804"/>
                    <a:pt x="1501" y="2791"/>
                    <a:pt x="1551" y="2760"/>
                  </a:cubicBezTo>
                  <a:cubicBezTo>
                    <a:pt x="1706" y="2658"/>
                    <a:pt x="1768" y="2453"/>
                    <a:pt x="1672" y="2294"/>
                  </a:cubicBezTo>
                  <a:cubicBezTo>
                    <a:pt x="1273" y="1617"/>
                    <a:pt x="1023" y="872"/>
                    <a:pt x="677" y="174"/>
                  </a:cubicBezTo>
                  <a:cubicBezTo>
                    <a:pt x="623" y="63"/>
                    <a:pt x="496" y="1"/>
                    <a:pt x="373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-2587375" y="3686388"/>
              <a:ext cx="50325" cy="63825"/>
            </a:xfrm>
            <a:custGeom>
              <a:avLst/>
              <a:gdLst/>
              <a:ahLst/>
              <a:cxnLst/>
              <a:rect l="l" t="t" r="r" b="b"/>
              <a:pathLst>
                <a:path w="2013" h="2553" extrusionOk="0">
                  <a:moveTo>
                    <a:pt x="367" y="0"/>
                  </a:moveTo>
                  <a:cubicBezTo>
                    <a:pt x="279" y="0"/>
                    <a:pt x="192" y="32"/>
                    <a:pt x="132" y="99"/>
                  </a:cubicBezTo>
                  <a:cubicBezTo>
                    <a:pt x="6" y="235"/>
                    <a:pt x="1" y="445"/>
                    <a:pt x="132" y="582"/>
                  </a:cubicBezTo>
                  <a:cubicBezTo>
                    <a:pt x="193" y="644"/>
                    <a:pt x="256" y="713"/>
                    <a:pt x="313" y="775"/>
                  </a:cubicBezTo>
                  <a:cubicBezTo>
                    <a:pt x="342" y="809"/>
                    <a:pt x="370" y="849"/>
                    <a:pt x="398" y="883"/>
                  </a:cubicBezTo>
                  <a:cubicBezTo>
                    <a:pt x="415" y="905"/>
                    <a:pt x="432" y="928"/>
                    <a:pt x="444" y="946"/>
                  </a:cubicBezTo>
                  <a:cubicBezTo>
                    <a:pt x="557" y="1099"/>
                    <a:pt x="660" y="1258"/>
                    <a:pt x="756" y="1417"/>
                  </a:cubicBezTo>
                  <a:cubicBezTo>
                    <a:pt x="956" y="1736"/>
                    <a:pt x="1132" y="2065"/>
                    <a:pt x="1325" y="2384"/>
                  </a:cubicBezTo>
                  <a:cubicBezTo>
                    <a:pt x="1387" y="2488"/>
                    <a:pt x="1510" y="2553"/>
                    <a:pt x="1630" y="2553"/>
                  </a:cubicBezTo>
                  <a:cubicBezTo>
                    <a:pt x="1686" y="2553"/>
                    <a:pt x="1742" y="2539"/>
                    <a:pt x="1791" y="2508"/>
                  </a:cubicBezTo>
                  <a:cubicBezTo>
                    <a:pt x="1950" y="2406"/>
                    <a:pt x="2013" y="2201"/>
                    <a:pt x="1916" y="2037"/>
                  </a:cubicBezTo>
                  <a:cubicBezTo>
                    <a:pt x="1518" y="1372"/>
                    <a:pt x="1166" y="655"/>
                    <a:pt x="614" y="99"/>
                  </a:cubicBezTo>
                  <a:cubicBezTo>
                    <a:pt x="550" y="34"/>
                    <a:pt x="458" y="0"/>
                    <a:pt x="36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-2406325" y="3639488"/>
              <a:ext cx="34575" cy="67075"/>
            </a:xfrm>
            <a:custGeom>
              <a:avLst/>
              <a:gdLst/>
              <a:ahLst/>
              <a:cxnLst/>
              <a:rect l="l" t="t" r="r" b="b"/>
              <a:pathLst>
                <a:path w="1383" h="2683" extrusionOk="0">
                  <a:moveTo>
                    <a:pt x="357" y="1"/>
                  </a:moveTo>
                  <a:cubicBezTo>
                    <a:pt x="328" y="1"/>
                    <a:pt x="300" y="5"/>
                    <a:pt x="273" y="13"/>
                  </a:cubicBezTo>
                  <a:cubicBezTo>
                    <a:pt x="92" y="75"/>
                    <a:pt x="1" y="246"/>
                    <a:pt x="35" y="434"/>
                  </a:cubicBezTo>
                  <a:cubicBezTo>
                    <a:pt x="182" y="1150"/>
                    <a:pt x="318" y="1878"/>
                    <a:pt x="694" y="2515"/>
                  </a:cubicBezTo>
                  <a:cubicBezTo>
                    <a:pt x="755" y="2618"/>
                    <a:pt x="876" y="2682"/>
                    <a:pt x="995" y="2682"/>
                  </a:cubicBezTo>
                  <a:cubicBezTo>
                    <a:pt x="1053" y="2682"/>
                    <a:pt x="1110" y="2667"/>
                    <a:pt x="1160" y="2634"/>
                  </a:cubicBezTo>
                  <a:cubicBezTo>
                    <a:pt x="1320" y="2537"/>
                    <a:pt x="1383" y="2332"/>
                    <a:pt x="1286" y="2167"/>
                  </a:cubicBezTo>
                  <a:cubicBezTo>
                    <a:pt x="1103" y="1860"/>
                    <a:pt x="1007" y="1599"/>
                    <a:pt x="911" y="1235"/>
                  </a:cubicBezTo>
                  <a:cubicBezTo>
                    <a:pt x="825" y="912"/>
                    <a:pt x="762" y="582"/>
                    <a:pt x="694" y="251"/>
                  </a:cubicBezTo>
                  <a:cubicBezTo>
                    <a:pt x="665" y="108"/>
                    <a:pt x="508" y="1"/>
                    <a:pt x="35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-2216875" y="3592688"/>
              <a:ext cx="38700" cy="64000"/>
            </a:xfrm>
            <a:custGeom>
              <a:avLst/>
              <a:gdLst/>
              <a:ahLst/>
              <a:cxnLst/>
              <a:rect l="l" t="t" r="r" b="b"/>
              <a:pathLst>
                <a:path w="1548" h="2560" extrusionOk="0">
                  <a:moveTo>
                    <a:pt x="396" y="1"/>
                  </a:moveTo>
                  <a:cubicBezTo>
                    <a:pt x="367" y="1"/>
                    <a:pt x="337" y="5"/>
                    <a:pt x="307" y="14"/>
                  </a:cubicBezTo>
                  <a:cubicBezTo>
                    <a:pt x="149" y="66"/>
                    <a:pt x="0" y="260"/>
                    <a:pt x="68" y="436"/>
                  </a:cubicBezTo>
                  <a:cubicBezTo>
                    <a:pt x="319" y="1061"/>
                    <a:pt x="569" y="1685"/>
                    <a:pt x="819" y="2306"/>
                  </a:cubicBezTo>
                  <a:cubicBezTo>
                    <a:pt x="871" y="2443"/>
                    <a:pt x="994" y="2560"/>
                    <a:pt x="1146" y="2560"/>
                  </a:cubicBezTo>
                  <a:cubicBezTo>
                    <a:pt x="1176" y="2560"/>
                    <a:pt x="1208" y="2555"/>
                    <a:pt x="1240" y="2545"/>
                  </a:cubicBezTo>
                  <a:cubicBezTo>
                    <a:pt x="1399" y="2493"/>
                    <a:pt x="1547" y="2306"/>
                    <a:pt x="1479" y="2123"/>
                  </a:cubicBezTo>
                  <a:cubicBezTo>
                    <a:pt x="1228" y="1504"/>
                    <a:pt x="978" y="879"/>
                    <a:pt x="729" y="253"/>
                  </a:cubicBezTo>
                  <a:cubicBezTo>
                    <a:pt x="672" y="115"/>
                    <a:pt x="546" y="1"/>
                    <a:pt x="39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-3155450" y="3586588"/>
              <a:ext cx="1195875" cy="313100"/>
            </a:xfrm>
            <a:custGeom>
              <a:avLst/>
              <a:gdLst/>
              <a:ahLst/>
              <a:cxnLst/>
              <a:rect l="l" t="t" r="r" b="b"/>
              <a:pathLst>
                <a:path w="47835" h="12524" extrusionOk="0">
                  <a:moveTo>
                    <a:pt x="47360" y="1"/>
                  </a:moveTo>
                  <a:cubicBezTo>
                    <a:pt x="47330" y="1"/>
                    <a:pt x="47298" y="5"/>
                    <a:pt x="47264" y="14"/>
                  </a:cubicBezTo>
                  <a:cubicBezTo>
                    <a:pt x="41256" y="1595"/>
                    <a:pt x="35355" y="3561"/>
                    <a:pt x="29328" y="5085"/>
                  </a:cubicBezTo>
                  <a:cubicBezTo>
                    <a:pt x="26237" y="5870"/>
                    <a:pt x="23110" y="6410"/>
                    <a:pt x="19989" y="7058"/>
                  </a:cubicBezTo>
                  <a:cubicBezTo>
                    <a:pt x="16891" y="7701"/>
                    <a:pt x="13827" y="8485"/>
                    <a:pt x="10762" y="9286"/>
                  </a:cubicBezTo>
                  <a:cubicBezTo>
                    <a:pt x="7323" y="10184"/>
                    <a:pt x="3878" y="11105"/>
                    <a:pt x="398" y="11862"/>
                  </a:cubicBezTo>
                  <a:cubicBezTo>
                    <a:pt x="0" y="11946"/>
                    <a:pt x="133" y="12524"/>
                    <a:pt x="502" y="12524"/>
                  </a:cubicBezTo>
                  <a:cubicBezTo>
                    <a:pt x="528" y="12524"/>
                    <a:pt x="554" y="12521"/>
                    <a:pt x="581" y="12516"/>
                  </a:cubicBezTo>
                  <a:cubicBezTo>
                    <a:pt x="6766" y="11173"/>
                    <a:pt x="12826" y="9315"/>
                    <a:pt x="19011" y="7961"/>
                  </a:cubicBezTo>
                  <a:cubicBezTo>
                    <a:pt x="22126" y="7279"/>
                    <a:pt x="25269" y="6780"/>
                    <a:pt x="28373" y="6029"/>
                  </a:cubicBezTo>
                  <a:cubicBezTo>
                    <a:pt x="31398" y="5290"/>
                    <a:pt x="34394" y="4437"/>
                    <a:pt x="37378" y="3556"/>
                  </a:cubicBezTo>
                  <a:cubicBezTo>
                    <a:pt x="40728" y="2572"/>
                    <a:pt x="44070" y="1561"/>
                    <a:pt x="47447" y="667"/>
                  </a:cubicBezTo>
                  <a:cubicBezTo>
                    <a:pt x="47834" y="568"/>
                    <a:pt x="47715" y="1"/>
                    <a:pt x="4736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-3156450" y="3717713"/>
              <a:ext cx="68700" cy="67750"/>
            </a:xfrm>
            <a:custGeom>
              <a:avLst/>
              <a:gdLst/>
              <a:ahLst/>
              <a:cxnLst/>
              <a:rect l="l" t="t" r="r" b="b"/>
              <a:pathLst>
                <a:path w="2748" h="2710" extrusionOk="0">
                  <a:moveTo>
                    <a:pt x="1201" y="709"/>
                  </a:moveTo>
                  <a:cubicBezTo>
                    <a:pt x="1201" y="709"/>
                    <a:pt x="1198" y="710"/>
                    <a:pt x="1194" y="713"/>
                  </a:cubicBezTo>
                  <a:lnTo>
                    <a:pt x="1194" y="713"/>
                  </a:lnTo>
                  <a:cubicBezTo>
                    <a:pt x="1199" y="710"/>
                    <a:pt x="1201" y="709"/>
                    <a:pt x="1201" y="709"/>
                  </a:cubicBezTo>
                  <a:close/>
                  <a:moveTo>
                    <a:pt x="1182" y="718"/>
                  </a:moveTo>
                  <a:lnTo>
                    <a:pt x="1182" y="718"/>
                  </a:lnTo>
                  <a:cubicBezTo>
                    <a:pt x="1176" y="720"/>
                    <a:pt x="1171" y="722"/>
                    <a:pt x="1167" y="722"/>
                  </a:cubicBezTo>
                  <a:cubicBezTo>
                    <a:pt x="1172" y="721"/>
                    <a:pt x="1177" y="719"/>
                    <a:pt x="1182" y="718"/>
                  </a:cubicBezTo>
                  <a:close/>
                  <a:moveTo>
                    <a:pt x="1047" y="801"/>
                  </a:moveTo>
                  <a:cubicBezTo>
                    <a:pt x="1039" y="806"/>
                    <a:pt x="1030" y="814"/>
                    <a:pt x="1021" y="821"/>
                  </a:cubicBezTo>
                  <a:lnTo>
                    <a:pt x="1021" y="821"/>
                  </a:lnTo>
                  <a:cubicBezTo>
                    <a:pt x="1024" y="820"/>
                    <a:pt x="1031" y="814"/>
                    <a:pt x="1047" y="801"/>
                  </a:cubicBezTo>
                  <a:close/>
                  <a:moveTo>
                    <a:pt x="1916" y="907"/>
                  </a:moveTo>
                  <a:cubicBezTo>
                    <a:pt x="1918" y="907"/>
                    <a:pt x="1931" y="919"/>
                    <a:pt x="1934" y="926"/>
                  </a:cubicBezTo>
                  <a:lnTo>
                    <a:pt x="1934" y="926"/>
                  </a:lnTo>
                  <a:cubicBezTo>
                    <a:pt x="1920" y="912"/>
                    <a:pt x="1916" y="907"/>
                    <a:pt x="1916" y="907"/>
                  </a:cubicBezTo>
                  <a:close/>
                  <a:moveTo>
                    <a:pt x="1938" y="930"/>
                  </a:moveTo>
                  <a:lnTo>
                    <a:pt x="1938" y="930"/>
                  </a:lnTo>
                  <a:cubicBezTo>
                    <a:pt x="1938" y="931"/>
                    <a:pt x="1939" y="931"/>
                    <a:pt x="1939" y="932"/>
                  </a:cubicBezTo>
                  <a:cubicBezTo>
                    <a:pt x="1939" y="931"/>
                    <a:pt x="1938" y="931"/>
                    <a:pt x="1938" y="930"/>
                  </a:cubicBezTo>
                  <a:close/>
                  <a:moveTo>
                    <a:pt x="1939" y="1779"/>
                  </a:moveTo>
                  <a:cubicBezTo>
                    <a:pt x="1926" y="1795"/>
                    <a:pt x="1920" y="1803"/>
                    <a:pt x="1919" y="1805"/>
                  </a:cubicBezTo>
                  <a:lnTo>
                    <a:pt x="1919" y="1805"/>
                  </a:lnTo>
                  <a:cubicBezTo>
                    <a:pt x="1926" y="1798"/>
                    <a:pt x="1933" y="1789"/>
                    <a:pt x="1939" y="1779"/>
                  </a:cubicBezTo>
                  <a:close/>
                  <a:moveTo>
                    <a:pt x="1440" y="670"/>
                  </a:moveTo>
                  <a:cubicBezTo>
                    <a:pt x="1462" y="670"/>
                    <a:pt x="1485" y="670"/>
                    <a:pt x="1508" y="675"/>
                  </a:cubicBezTo>
                  <a:cubicBezTo>
                    <a:pt x="1520" y="676"/>
                    <a:pt x="1528" y="676"/>
                    <a:pt x="1532" y="676"/>
                  </a:cubicBezTo>
                  <a:cubicBezTo>
                    <a:pt x="1533" y="676"/>
                    <a:pt x="1533" y="676"/>
                    <a:pt x="1534" y="676"/>
                  </a:cubicBezTo>
                  <a:lnTo>
                    <a:pt x="1534" y="676"/>
                  </a:lnTo>
                  <a:cubicBezTo>
                    <a:pt x="1584" y="693"/>
                    <a:pt x="1634" y="704"/>
                    <a:pt x="1684" y="722"/>
                  </a:cubicBezTo>
                  <a:cubicBezTo>
                    <a:pt x="1660" y="715"/>
                    <a:pt x="1651" y="712"/>
                    <a:pt x="1650" y="712"/>
                  </a:cubicBezTo>
                  <a:cubicBezTo>
                    <a:pt x="1649" y="712"/>
                    <a:pt x="1668" y="718"/>
                    <a:pt x="1679" y="722"/>
                  </a:cubicBezTo>
                  <a:cubicBezTo>
                    <a:pt x="1706" y="738"/>
                    <a:pt x="1729" y="750"/>
                    <a:pt x="1758" y="767"/>
                  </a:cubicBezTo>
                  <a:cubicBezTo>
                    <a:pt x="1772" y="776"/>
                    <a:pt x="1793" y="787"/>
                    <a:pt x="1809" y="797"/>
                  </a:cubicBezTo>
                  <a:lnTo>
                    <a:pt x="1809" y="797"/>
                  </a:lnTo>
                  <a:cubicBezTo>
                    <a:pt x="1810" y="799"/>
                    <a:pt x="1814" y="805"/>
                    <a:pt x="1826" y="818"/>
                  </a:cubicBezTo>
                  <a:cubicBezTo>
                    <a:pt x="1864" y="851"/>
                    <a:pt x="1897" y="888"/>
                    <a:pt x="1934" y="926"/>
                  </a:cubicBezTo>
                  <a:lnTo>
                    <a:pt x="1934" y="926"/>
                  </a:lnTo>
                  <a:cubicBezTo>
                    <a:pt x="1934" y="926"/>
                    <a:pt x="1934" y="926"/>
                    <a:pt x="1934" y="926"/>
                  </a:cubicBezTo>
                  <a:cubicBezTo>
                    <a:pt x="1952" y="955"/>
                    <a:pt x="1968" y="977"/>
                    <a:pt x="1986" y="1005"/>
                  </a:cubicBezTo>
                  <a:cubicBezTo>
                    <a:pt x="1996" y="1028"/>
                    <a:pt x="2007" y="1045"/>
                    <a:pt x="2019" y="1067"/>
                  </a:cubicBezTo>
                  <a:lnTo>
                    <a:pt x="2019" y="1067"/>
                  </a:lnTo>
                  <a:cubicBezTo>
                    <a:pt x="2021" y="1071"/>
                    <a:pt x="2022" y="1077"/>
                    <a:pt x="2025" y="1084"/>
                  </a:cubicBezTo>
                  <a:cubicBezTo>
                    <a:pt x="2042" y="1136"/>
                    <a:pt x="2059" y="1194"/>
                    <a:pt x="2070" y="1244"/>
                  </a:cubicBezTo>
                  <a:cubicBezTo>
                    <a:pt x="2070" y="1245"/>
                    <a:pt x="2071" y="1246"/>
                    <a:pt x="2071" y="1247"/>
                  </a:cubicBezTo>
                  <a:lnTo>
                    <a:pt x="2071" y="1247"/>
                  </a:lnTo>
                  <a:cubicBezTo>
                    <a:pt x="2070" y="1244"/>
                    <a:pt x="2070" y="1241"/>
                    <a:pt x="2070" y="1239"/>
                  </a:cubicBezTo>
                  <a:lnTo>
                    <a:pt x="2070" y="1239"/>
                  </a:lnTo>
                  <a:cubicBezTo>
                    <a:pt x="2071" y="1245"/>
                    <a:pt x="2072" y="1250"/>
                    <a:pt x="2072" y="1256"/>
                  </a:cubicBezTo>
                  <a:lnTo>
                    <a:pt x="2072" y="1256"/>
                  </a:lnTo>
                  <a:cubicBezTo>
                    <a:pt x="2072" y="1254"/>
                    <a:pt x="2071" y="1251"/>
                    <a:pt x="2071" y="1247"/>
                  </a:cubicBezTo>
                  <a:lnTo>
                    <a:pt x="2071" y="1247"/>
                  </a:lnTo>
                  <a:cubicBezTo>
                    <a:pt x="2071" y="1253"/>
                    <a:pt x="2072" y="1258"/>
                    <a:pt x="2073" y="1263"/>
                  </a:cubicBezTo>
                  <a:lnTo>
                    <a:pt x="2073" y="1263"/>
                  </a:lnTo>
                  <a:cubicBezTo>
                    <a:pt x="2073" y="1261"/>
                    <a:pt x="2073" y="1259"/>
                    <a:pt x="2072" y="1256"/>
                  </a:cubicBezTo>
                  <a:lnTo>
                    <a:pt x="2072" y="1256"/>
                  </a:lnTo>
                  <a:cubicBezTo>
                    <a:pt x="2075" y="1269"/>
                    <a:pt x="2075" y="1274"/>
                    <a:pt x="2075" y="1274"/>
                  </a:cubicBezTo>
                  <a:cubicBezTo>
                    <a:pt x="2075" y="1274"/>
                    <a:pt x="2074" y="1270"/>
                    <a:pt x="2073" y="1263"/>
                  </a:cubicBezTo>
                  <a:lnTo>
                    <a:pt x="2073" y="1263"/>
                  </a:lnTo>
                  <a:cubicBezTo>
                    <a:pt x="2076" y="1295"/>
                    <a:pt x="2076" y="1326"/>
                    <a:pt x="2076" y="1357"/>
                  </a:cubicBezTo>
                  <a:cubicBezTo>
                    <a:pt x="2076" y="1386"/>
                    <a:pt x="2076" y="1415"/>
                    <a:pt x="2070" y="1443"/>
                  </a:cubicBezTo>
                  <a:cubicBezTo>
                    <a:pt x="2070" y="1453"/>
                    <a:pt x="2066" y="1474"/>
                    <a:pt x="2067" y="1474"/>
                  </a:cubicBezTo>
                  <a:cubicBezTo>
                    <a:pt x="2067" y="1474"/>
                    <a:pt x="2069" y="1466"/>
                    <a:pt x="2075" y="1441"/>
                  </a:cubicBezTo>
                  <a:lnTo>
                    <a:pt x="2075" y="1441"/>
                  </a:lnTo>
                  <a:cubicBezTo>
                    <a:pt x="2065" y="1485"/>
                    <a:pt x="2059" y="1529"/>
                    <a:pt x="2042" y="1574"/>
                  </a:cubicBezTo>
                  <a:cubicBezTo>
                    <a:pt x="2036" y="1596"/>
                    <a:pt x="2025" y="1614"/>
                    <a:pt x="2020" y="1637"/>
                  </a:cubicBezTo>
                  <a:cubicBezTo>
                    <a:pt x="2018" y="1646"/>
                    <a:pt x="2017" y="1649"/>
                    <a:pt x="2018" y="1650"/>
                  </a:cubicBezTo>
                  <a:lnTo>
                    <a:pt x="2018" y="1650"/>
                  </a:lnTo>
                  <a:cubicBezTo>
                    <a:pt x="1990" y="1689"/>
                    <a:pt x="1968" y="1733"/>
                    <a:pt x="1945" y="1773"/>
                  </a:cubicBezTo>
                  <a:cubicBezTo>
                    <a:pt x="1938" y="1784"/>
                    <a:pt x="1919" y="1806"/>
                    <a:pt x="1918" y="1806"/>
                  </a:cubicBezTo>
                  <a:cubicBezTo>
                    <a:pt x="1918" y="1806"/>
                    <a:pt x="1918" y="1806"/>
                    <a:pt x="1919" y="1805"/>
                  </a:cubicBezTo>
                  <a:lnTo>
                    <a:pt x="1919" y="1805"/>
                  </a:lnTo>
                  <a:cubicBezTo>
                    <a:pt x="1914" y="1810"/>
                    <a:pt x="1910" y="1814"/>
                    <a:pt x="1905" y="1819"/>
                  </a:cubicBezTo>
                  <a:cubicBezTo>
                    <a:pt x="1871" y="1853"/>
                    <a:pt x="1842" y="1881"/>
                    <a:pt x="1808" y="1910"/>
                  </a:cubicBezTo>
                  <a:cubicBezTo>
                    <a:pt x="1826" y="1894"/>
                    <a:pt x="1832" y="1888"/>
                    <a:pt x="1832" y="1888"/>
                  </a:cubicBezTo>
                  <a:lnTo>
                    <a:pt x="1832" y="1888"/>
                  </a:lnTo>
                  <a:cubicBezTo>
                    <a:pt x="1832" y="1888"/>
                    <a:pt x="1799" y="1917"/>
                    <a:pt x="1792" y="1921"/>
                  </a:cubicBezTo>
                  <a:cubicBezTo>
                    <a:pt x="1774" y="1932"/>
                    <a:pt x="1763" y="1944"/>
                    <a:pt x="1747" y="1949"/>
                  </a:cubicBezTo>
                  <a:cubicBezTo>
                    <a:pt x="1729" y="1960"/>
                    <a:pt x="1706" y="1971"/>
                    <a:pt x="1690" y="1984"/>
                  </a:cubicBezTo>
                  <a:cubicBezTo>
                    <a:pt x="1684" y="1986"/>
                    <a:pt x="1680" y="1989"/>
                    <a:pt x="1676" y="1991"/>
                  </a:cubicBezTo>
                  <a:lnTo>
                    <a:pt x="1676" y="1991"/>
                  </a:lnTo>
                  <a:cubicBezTo>
                    <a:pt x="1674" y="1991"/>
                    <a:pt x="1669" y="1992"/>
                    <a:pt x="1661" y="1995"/>
                  </a:cubicBezTo>
                  <a:cubicBezTo>
                    <a:pt x="1616" y="2012"/>
                    <a:pt x="1570" y="2023"/>
                    <a:pt x="1530" y="2034"/>
                  </a:cubicBezTo>
                  <a:cubicBezTo>
                    <a:pt x="1519" y="2034"/>
                    <a:pt x="1492" y="2036"/>
                    <a:pt x="1498" y="2036"/>
                  </a:cubicBezTo>
                  <a:cubicBezTo>
                    <a:pt x="1499" y="2036"/>
                    <a:pt x="1503" y="2036"/>
                    <a:pt x="1510" y="2036"/>
                  </a:cubicBezTo>
                  <a:lnTo>
                    <a:pt x="1510" y="2036"/>
                  </a:lnTo>
                  <a:cubicBezTo>
                    <a:pt x="1496" y="2037"/>
                    <a:pt x="1481" y="2040"/>
                    <a:pt x="1467" y="2040"/>
                  </a:cubicBezTo>
                  <a:cubicBezTo>
                    <a:pt x="1428" y="2040"/>
                    <a:pt x="1383" y="2040"/>
                    <a:pt x="1343" y="2034"/>
                  </a:cubicBezTo>
                  <a:cubicBezTo>
                    <a:pt x="1336" y="2034"/>
                    <a:pt x="1331" y="2034"/>
                    <a:pt x="1327" y="2034"/>
                  </a:cubicBezTo>
                  <a:lnTo>
                    <a:pt x="1327" y="2034"/>
                  </a:lnTo>
                  <a:cubicBezTo>
                    <a:pt x="1326" y="2034"/>
                    <a:pt x="1326" y="2034"/>
                    <a:pt x="1325" y="2034"/>
                  </a:cubicBezTo>
                  <a:cubicBezTo>
                    <a:pt x="1297" y="2023"/>
                    <a:pt x="1269" y="2023"/>
                    <a:pt x="1246" y="2012"/>
                  </a:cubicBezTo>
                  <a:cubicBezTo>
                    <a:pt x="1223" y="2005"/>
                    <a:pt x="1201" y="1995"/>
                    <a:pt x="1183" y="1989"/>
                  </a:cubicBezTo>
                  <a:cubicBezTo>
                    <a:pt x="1181" y="1989"/>
                    <a:pt x="1179" y="1989"/>
                    <a:pt x="1177" y="1989"/>
                  </a:cubicBezTo>
                  <a:lnTo>
                    <a:pt x="1177" y="1989"/>
                  </a:lnTo>
                  <a:cubicBezTo>
                    <a:pt x="1138" y="1966"/>
                    <a:pt x="1099" y="1949"/>
                    <a:pt x="1058" y="1921"/>
                  </a:cubicBezTo>
                  <a:cubicBezTo>
                    <a:pt x="1047" y="1915"/>
                    <a:pt x="1031" y="1903"/>
                    <a:pt x="1018" y="1892"/>
                  </a:cubicBezTo>
                  <a:lnTo>
                    <a:pt x="1018" y="1892"/>
                  </a:lnTo>
                  <a:cubicBezTo>
                    <a:pt x="1038" y="1908"/>
                    <a:pt x="1046" y="1913"/>
                    <a:pt x="1046" y="1913"/>
                  </a:cubicBezTo>
                  <a:cubicBezTo>
                    <a:pt x="1048" y="1913"/>
                    <a:pt x="1024" y="1894"/>
                    <a:pt x="1013" y="1887"/>
                  </a:cubicBezTo>
                  <a:cubicBezTo>
                    <a:pt x="979" y="1853"/>
                    <a:pt x="945" y="1819"/>
                    <a:pt x="916" y="1779"/>
                  </a:cubicBezTo>
                  <a:lnTo>
                    <a:pt x="916" y="1779"/>
                  </a:lnTo>
                  <a:cubicBezTo>
                    <a:pt x="932" y="1798"/>
                    <a:pt x="938" y="1805"/>
                    <a:pt x="938" y="1805"/>
                  </a:cubicBezTo>
                  <a:cubicBezTo>
                    <a:pt x="938" y="1805"/>
                    <a:pt x="909" y="1770"/>
                    <a:pt x="905" y="1761"/>
                  </a:cubicBezTo>
                  <a:cubicBezTo>
                    <a:pt x="894" y="1745"/>
                    <a:pt x="882" y="1733"/>
                    <a:pt x="876" y="1716"/>
                  </a:cubicBezTo>
                  <a:cubicBezTo>
                    <a:pt x="866" y="1698"/>
                    <a:pt x="853" y="1677"/>
                    <a:pt x="842" y="1659"/>
                  </a:cubicBezTo>
                  <a:cubicBezTo>
                    <a:pt x="835" y="1648"/>
                    <a:pt x="825" y="1621"/>
                    <a:pt x="826" y="1619"/>
                  </a:cubicBezTo>
                  <a:lnTo>
                    <a:pt x="826" y="1619"/>
                  </a:lnTo>
                  <a:cubicBezTo>
                    <a:pt x="829" y="1629"/>
                    <a:pt x="833" y="1639"/>
                    <a:pt x="837" y="1648"/>
                  </a:cubicBezTo>
                  <a:cubicBezTo>
                    <a:pt x="829" y="1627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26" y="1619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14" y="1587"/>
                    <a:pt x="806" y="1552"/>
                    <a:pt x="797" y="1517"/>
                  </a:cubicBezTo>
                  <a:cubicBezTo>
                    <a:pt x="792" y="1501"/>
                    <a:pt x="785" y="1483"/>
                    <a:pt x="785" y="1466"/>
                  </a:cubicBezTo>
                  <a:cubicBezTo>
                    <a:pt x="783" y="1459"/>
                    <a:pt x="782" y="1454"/>
                    <a:pt x="781" y="1450"/>
                  </a:cubicBezTo>
                  <a:lnTo>
                    <a:pt x="781" y="1450"/>
                  </a:lnTo>
                  <a:cubicBezTo>
                    <a:pt x="781" y="1444"/>
                    <a:pt x="780" y="1437"/>
                    <a:pt x="780" y="1426"/>
                  </a:cubicBezTo>
                  <a:cubicBezTo>
                    <a:pt x="774" y="1386"/>
                    <a:pt x="774" y="1341"/>
                    <a:pt x="780" y="1296"/>
                  </a:cubicBezTo>
                  <a:cubicBezTo>
                    <a:pt x="780" y="1287"/>
                    <a:pt x="786" y="1241"/>
                    <a:pt x="785" y="1241"/>
                  </a:cubicBezTo>
                  <a:lnTo>
                    <a:pt x="785" y="1241"/>
                  </a:lnTo>
                  <a:cubicBezTo>
                    <a:pt x="785" y="1241"/>
                    <a:pt x="783" y="1249"/>
                    <a:pt x="780" y="1273"/>
                  </a:cubicBezTo>
                  <a:cubicBezTo>
                    <a:pt x="780" y="1255"/>
                    <a:pt x="785" y="1239"/>
                    <a:pt x="792" y="1215"/>
                  </a:cubicBezTo>
                  <a:cubicBezTo>
                    <a:pt x="797" y="1171"/>
                    <a:pt x="813" y="1132"/>
                    <a:pt x="825" y="1086"/>
                  </a:cubicBezTo>
                  <a:lnTo>
                    <a:pt x="825" y="1086"/>
                  </a:lnTo>
                  <a:cubicBezTo>
                    <a:pt x="827" y="1085"/>
                    <a:pt x="829" y="1083"/>
                    <a:pt x="831" y="1079"/>
                  </a:cubicBezTo>
                  <a:cubicBezTo>
                    <a:pt x="848" y="1050"/>
                    <a:pt x="860" y="1023"/>
                    <a:pt x="876" y="994"/>
                  </a:cubicBezTo>
                  <a:cubicBezTo>
                    <a:pt x="882" y="977"/>
                    <a:pt x="894" y="966"/>
                    <a:pt x="905" y="948"/>
                  </a:cubicBezTo>
                  <a:cubicBezTo>
                    <a:pt x="905" y="948"/>
                    <a:pt x="913" y="937"/>
                    <a:pt x="920" y="927"/>
                  </a:cubicBezTo>
                  <a:lnTo>
                    <a:pt x="920" y="927"/>
                  </a:lnTo>
                  <a:cubicBezTo>
                    <a:pt x="931" y="916"/>
                    <a:pt x="950" y="892"/>
                    <a:pt x="950" y="892"/>
                  </a:cubicBezTo>
                  <a:cubicBezTo>
                    <a:pt x="962" y="874"/>
                    <a:pt x="979" y="858"/>
                    <a:pt x="996" y="840"/>
                  </a:cubicBezTo>
                  <a:cubicBezTo>
                    <a:pt x="1005" y="835"/>
                    <a:pt x="1013" y="828"/>
                    <a:pt x="1021" y="821"/>
                  </a:cubicBezTo>
                  <a:lnTo>
                    <a:pt x="1021" y="821"/>
                  </a:lnTo>
                  <a:cubicBezTo>
                    <a:pt x="1021" y="821"/>
                    <a:pt x="1021" y="821"/>
                    <a:pt x="1021" y="821"/>
                  </a:cubicBezTo>
                  <a:cubicBezTo>
                    <a:pt x="1018" y="821"/>
                    <a:pt x="1031" y="807"/>
                    <a:pt x="1042" y="801"/>
                  </a:cubicBezTo>
                  <a:cubicBezTo>
                    <a:pt x="1087" y="772"/>
                    <a:pt x="1126" y="750"/>
                    <a:pt x="1178" y="722"/>
                  </a:cubicBezTo>
                  <a:cubicBezTo>
                    <a:pt x="1182" y="719"/>
                    <a:pt x="1185" y="718"/>
                    <a:pt x="1187" y="716"/>
                  </a:cubicBezTo>
                  <a:lnTo>
                    <a:pt x="1187" y="716"/>
                  </a:lnTo>
                  <a:cubicBezTo>
                    <a:pt x="1207" y="710"/>
                    <a:pt x="1225" y="702"/>
                    <a:pt x="1246" y="698"/>
                  </a:cubicBezTo>
                  <a:cubicBezTo>
                    <a:pt x="1267" y="693"/>
                    <a:pt x="1373" y="674"/>
                    <a:pt x="1334" y="674"/>
                  </a:cubicBezTo>
                  <a:cubicBezTo>
                    <a:pt x="1330" y="674"/>
                    <a:pt x="1323" y="675"/>
                    <a:pt x="1314" y="675"/>
                  </a:cubicBezTo>
                  <a:cubicBezTo>
                    <a:pt x="1354" y="670"/>
                    <a:pt x="1399" y="670"/>
                    <a:pt x="1440" y="670"/>
                  </a:cubicBezTo>
                  <a:close/>
                  <a:moveTo>
                    <a:pt x="1431" y="0"/>
                  </a:moveTo>
                  <a:cubicBezTo>
                    <a:pt x="1048" y="0"/>
                    <a:pt x="665" y="176"/>
                    <a:pt x="422" y="477"/>
                  </a:cubicBezTo>
                  <a:cubicBezTo>
                    <a:pt x="63" y="926"/>
                    <a:pt x="1" y="1557"/>
                    <a:pt x="297" y="2057"/>
                  </a:cubicBezTo>
                  <a:cubicBezTo>
                    <a:pt x="535" y="2467"/>
                    <a:pt x="973" y="2710"/>
                    <a:pt x="1437" y="2710"/>
                  </a:cubicBezTo>
                  <a:cubicBezTo>
                    <a:pt x="1526" y="2710"/>
                    <a:pt x="1616" y="2701"/>
                    <a:pt x="1706" y="2682"/>
                  </a:cubicBezTo>
                  <a:cubicBezTo>
                    <a:pt x="2316" y="2553"/>
                    <a:pt x="2727" y="1986"/>
                    <a:pt x="2746" y="1389"/>
                  </a:cubicBezTo>
                  <a:lnTo>
                    <a:pt x="2746" y="1389"/>
                  </a:lnTo>
                  <a:cubicBezTo>
                    <a:pt x="2747" y="1379"/>
                    <a:pt x="2747" y="1368"/>
                    <a:pt x="2747" y="1357"/>
                  </a:cubicBezTo>
                  <a:lnTo>
                    <a:pt x="2747" y="1357"/>
                  </a:lnTo>
                  <a:cubicBezTo>
                    <a:pt x="2747" y="1357"/>
                    <a:pt x="2747" y="1357"/>
                    <a:pt x="2747" y="1357"/>
                  </a:cubicBezTo>
                  <a:cubicBezTo>
                    <a:pt x="2747" y="1348"/>
                    <a:pt x="2747" y="1338"/>
                    <a:pt x="2746" y="1329"/>
                  </a:cubicBezTo>
                  <a:lnTo>
                    <a:pt x="2746" y="1329"/>
                  </a:lnTo>
                  <a:cubicBezTo>
                    <a:pt x="2730" y="767"/>
                    <a:pt x="2391" y="275"/>
                    <a:pt x="1860" y="79"/>
                  </a:cubicBezTo>
                  <a:cubicBezTo>
                    <a:pt x="1722" y="26"/>
                    <a:pt x="1577" y="0"/>
                    <a:pt x="143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40"/>
          <p:cNvGrpSpPr/>
          <p:nvPr/>
        </p:nvGrpSpPr>
        <p:grpSpPr>
          <a:xfrm>
            <a:off x="7942573" y="1003113"/>
            <a:ext cx="146306" cy="182880"/>
            <a:chOff x="614225" y="3986300"/>
            <a:chExt cx="83100" cy="100550"/>
          </a:xfrm>
        </p:grpSpPr>
        <p:sp>
          <p:nvSpPr>
            <p:cNvPr id="1821" name="Google Shape;1821;p40"/>
            <p:cNvSpPr/>
            <p:nvPr/>
          </p:nvSpPr>
          <p:spPr>
            <a:xfrm>
              <a:off x="614225" y="4012500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632175" y="4004250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653050" y="3986300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5" name="Google Shape;1825;p41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826" name="Google Shape;1826;p41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7" name="Google Shape;1827;p41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8" name="Google Shape;1828;p41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9" name="Google Shape;1829;p41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0" name="Google Shape;1830;p41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1" name="Google Shape;1831;p41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2" name="Google Shape;1832;p41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3" name="Google Shape;1833;p41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4" name="Google Shape;1834;p41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5" name="Google Shape;1835;p41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6" name="Google Shape;1836;p41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7" name="Google Shape;1837;p41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8" name="Google Shape;1838;p41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9" name="Google Shape;1839;p41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0" name="Google Shape;1840;p41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1" name="Google Shape;1841;p41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2" name="Google Shape;1842;p41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3" name="Google Shape;1843;p41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4" name="Google Shape;1844;p41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5" name="Google Shape;1845;p41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6" name="Google Shape;1846;p41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7" name="Google Shape;1847;p41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8" name="Google Shape;1848;p41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9" name="Google Shape;1849;p41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0" name="Google Shape;1850;p41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1" name="Google Shape;1851;p41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2" name="Google Shape;1852;p41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3" name="Google Shape;1853;p41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54" name="Google Shape;1854;p41"/>
          <p:cNvSpPr/>
          <p:nvPr/>
        </p:nvSpPr>
        <p:spPr>
          <a:xfrm rot="-513265" flipH="1">
            <a:off x="-106793" y="-362755"/>
            <a:ext cx="4000580" cy="942874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41"/>
          <p:cNvSpPr/>
          <p:nvPr/>
        </p:nvSpPr>
        <p:spPr>
          <a:xfrm rot="-156162" flipH="1">
            <a:off x="4685197" y="3949179"/>
            <a:ext cx="5572561" cy="1913639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6" name="Google Shape;1856;p41"/>
          <p:cNvGrpSpPr/>
          <p:nvPr/>
        </p:nvGrpSpPr>
        <p:grpSpPr>
          <a:xfrm flipH="1">
            <a:off x="7765899" y="3229905"/>
            <a:ext cx="1102100" cy="1192413"/>
            <a:chOff x="5653500" y="3414700"/>
            <a:chExt cx="749575" cy="811000"/>
          </a:xfrm>
        </p:grpSpPr>
        <p:sp>
          <p:nvSpPr>
            <p:cNvPr id="1857" name="Google Shape;1857;p41"/>
            <p:cNvSpPr/>
            <p:nvPr/>
          </p:nvSpPr>
          <p:spPr>
            <a:xfrm>
              <a:off x="5679100" y="3414700"/>
              <a:ext cx="723975" cy="811000"/>
            </a:xfrm>
            <a:custGeom>
              <a:avLst/>
              <a:gdLst/>
              <a:ahLst/>
              <a:cxnLst/>
              <a:rect l="l" t="t" r="r" b="b"/>
              <a:pathLst>
                <a:path w="28959" h="32440" extrusionOk="0">
                  <a:moveTo>
                    <a:pt x="19747" y="0"/>
                  </a:moveTo>
                  <a:cubicBezTo>
                    <a:pt x="12997" y="2737"/>
                    <a:pt x="6824" y="4290"/>
                    <a:pt x="0" y="7051"/>
                  </a:cubicBezTo>
                  <a:lnTo>
                    <a:pt x="7717" y="32440"/>
                  </a:lnTo>
                  <a:cubicBezTo>
                    <a:pt x="11926" y="31233"/>
                    <a:pt x="15829" y="30076"/>
                    <a:pt x="20039" y="28863"/>
                  </a:cubicBezTo>
                  <a:cubicBezTo>
                    <a:pt x="21808" y="28353"/>
                    <a:pt x="27499" y="26423"/>
                    <a:pt x="28958" y="25328"/>
                  </a:cubicBezTo>
                  <a:cubicBezTo>
                    <a:pt x="25839" y="16480"/>
                    <a:pt x="22738" y="8896"/>
                    <a:pt x="19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5653500" y="3616400"/>
              <a:ext cx="65525" cy="79575"/>
            </a:xfrm>
            <a:custGeom>
              <a:avLst/>
              <a:gdLst/>
              <a:ahLst/>
              <a:cxnLst/>
              <a:rect l="l" t="t" r="r" b="b"/>
              <a:pathLst>
                <a:path w="2621" h="3183" extrusionOk="0">
                  <a:moveTo>
                    <a:pt x="2401" y="0"/>
                  </a:moveTo>
                  <a:cubicBezTo>
                    <a:pt x="2392" y="0"/>
                    <a:pt x="2383" y="1"/>
                    <a:pt x="2374" y="2"/>
                  </a:cubicBezTo>
                  <a:cubicBezTo>
                    <a:pt x="1638" y="21"/>
                    <a:pt x="1006" y="281"/>
                    <a:pt x="595" y="724"/>
                  </a:cubicBezTo>
                  <a:cubicBezTo>
                    <a:pt x="94" y="1272"/>
                    <a:pt x="0" y="2102"/>
                    <a:pt x="383" y="2660"/>
                  </a:cubicBezTo>
                  <a:cubicBezTo>
                    <a:pt x="595" y="2971"/>
                    <a:pt x="982" y="3174"/>
                    <a:pt x="1388" y="3183"/>
                  </a:cubicBezTo>
                  <a:lnTo>
                    <a:pt x="1425" y="3183"/>
                  </a:lnTo>
                  <a:cubicBezTo>
                    <a:pt x="1780" y="3183"/>
                    <a:pt x="2096" y="3037"/>
                    <a:pt x="2289" y="2782"/>
                  </a:cubicBezTo>
                  <a:cubicBezTo>
                    <a:pt x="2370" y="2678"/>
                    <a:pt x="2351" y="2532"/>
                    <a:pt x="2246" y="2451"/>
                  </a:cubicBezTo>
                  <a:cubicBezTo>
                    <a:pt x="2204" y="2418"/>
                    <a:pt x="2152" y="2401"/>
                    <a:pt x="2101" y="2401"/>
                  </a:cubicBezTo>
                  <a:cubicBezTo>
                    <a:pt x="2030" y="2401"/>
                    <a:pt x="1959" y="2433"/>
                    <a:pt x="1912" y="2494"/>
                  </a:cubicBezTo>
                  <a:cubicBezTo>
                    <a:pt x="1809" y="2628"/>
                    <a:pt x="1648" y="2711"/>
                    <a:pt x="1439" y="2711"/>
                  </a:cubicBezTo>
                  <a:cubicBezTo>
                    <a:pt x="1427" y="2711"/>
                    <a:pt x="1415" y="2711"/>
                    <a:pt x="1403" y="2711"/>
                  </a:cubicBezTo>
                  <a:cubicBezTo>
                    <a:pt x="1148" y="2701"/>
                    <a:pt x="902" y="2579"/>
                    <a:pt x="774" y="2390"/>
                  </a:cubicBezTo>
                  <a:cubicBezTo>
                    <a:pt x="519" y="2017"/>
                    <a:pt x="595" y="1427"/>
                    <a:pt x="944" y="1046"/>
                  </a:cubicBezTo>
                  <a:cubicBezTo>
                    <a:pt x="1261" y="700"/>
                    <a:pt x="1789" y="493"/>
                    <a:pt x="2388" y="474"/>
                  </a:cubicBezTo>
                  <a:cubicBezTo>
                    <a:pt x="2516" y="474"/>
                    <a:pt x="2620" y="360"/>
                    <a:pt x="2615" y="233"/>
                  </a:cubicBezTo>
                  <a:cubicBezTo>
                    <a:pt x="2615" y="111"/>
                    <a:pt x="2513" y="0"/>
                    <a:pt x="2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5681100" y="3697625"/>
              <a:ext cx="72125" cy="74100"/>
            </a:xfrm>
            <a:custGeom>
              <a:avLst/>
              <a:gdLst/>
              <a:ahLst/>
              <a:cxnLst/>
              <a:rect l="l" t="t" r="r" b="b"/>
              <a:pathLst>
                <a:path w="2885" h="2964" extrusionOk="0">
                  <a:moveTo>
                    <a:pt x="2368" y="1"/>
                  </a:moveTo>
                  <a:cubicBezTo>
                    <a:pt x="1788" y="1"/>
                    <a:pt x="1313" y="118"/>
                    <a:pt x="926" y="354"/>
                  </a:cubicBezTo>
                  <a:cubicBezTo>
                    <a:pt x="331" y="718"/>
                    <a:pt x="1" y="1387"/>
                    <a:pt x="114" y="1982"/>
                  </a:cubicBezTo>
                  <a:cubicBezTo>
                    <a:pt x="180" y="2336"/>
                    <a:pt x="430" y="2661"/>
                    <a:pt x="770" y="2837"/>
                  </a:cubicBezTo>
                  <a:cubicBezTo>
                    <a:pt x="935" y="2922"/>
                    <a:pt x="1110" y="2964"/>
                    <a:pt x="1279" y="2964"/>
                  </a:cubicBezTo>
                  <a:cubicBezTo>
                    <a:pt x="1417" y="2964"/>
                    <a:pt x="1554" y="2935"/>
                    <a:pt x="1680" y="2874"/>
                  </a:cubicBezTo>
                  <a:cubicBezTo>
                    <a:pt x="1799" y="2822"/>
                    <a:pt x="1850" y="2680"/>
                    <a:pt x="1794" y="2563"/>
                  </a:cubicBezTo>
                  <a:cubicBezTo>
                    <a:pt x="1757" y="2474"/>
                    <a:pt x="1672" y="2422"/>
                    <a:pt x="1583" y="2422"/>
                  </a:cubicBezTo>
                  <a:cubicBezTo>
                    <a:pt x="1549" y="2422"/>
                    <a:pt x="1515" y="2429"/>
                    <a:pt x="1482" y="2445"/>
                  </a:cubicBezTo>
                  <a:cubicBezTo>
                    <a:pt x="1414" y="2477"/>
                    <a:pt x="1346" y="2489"/>
                    <a:pt x="1281" y="2489"/>
                  </a:cubicBezTo>
                  <a:cubicBezTo>
                    <a:pt x="1159" y="2489"/>
                    <a:pt x="1052" y="2445"/>
                    <a:pt x="987" y="2412"/>
                  </a:cubicBezTo>
                  <a:cubicBezTo>
                    <a:pt x="774" y="2308"/>
                    <a:pt x="619" y="2105"/>
                    <a:pt x="576" y="1897"/>
                  </a:cubicBezTo>
                  <a:cubicBezTo>
                    <a:pt x="491" y="1439"/>
                    <a:pt x="813" y="982"/>
                    <a:pt x="1171" y="760"/>
                  </a:cubicBezTo>
                  <a:cubicBezTo>
                    <a:pt x="1486" y="567"/>
                    <a:pt x="1886" y="474"/>
                    <a:pt x="2389" y="474"/>
                  </a:cubicBezTo>
                  <a:cubicBezTo>
                    <a:pt x="2467" y="474"/>
                    <a:pt x="2547" y="476"/>
                    <a:pt x="2630" y="481"/>
                  </a:cubicBezTo>
                  <a:cubicBezTo>
                    <a:pt x="2756" y="481"/>
                    <a:pt x="2870" y="387"/>
                    <a:pt x="2880" y="260"/>
                  </a:cubicBezTo>
                  <a:cubicBezTo>
                    <a:pt x="2884" y="128"/>
                    <a:pt x="2785" y="14"/>
                    <a:pt x="2653" y="10"/>
                  </a:cubicBezTo>
                  <a:cubicBezTo>
                    <a:pt x="2555" y="4"/>
                    <a:pt x="2460" y="1"/>
                    <a:pt x="2368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5714150" y="3786800"/>
              <a:ext cx="59000" cy="77875"/>
            </a:xfrm>
            <a:custGeom>
              <a:avLst/>
              <a:gdLst/>
              <a:ahLst/>
              <a:cxnLst/>
              <a:rect l="l" t="t" r="r" b="b"/>
              <a:pathLst>
                <a:path w="2360" h="3115" extrusionOk="0">
                  <a:moveTo>
                    <a:pt x="2114" y="0"/>
                  </a:moveTo>
                  <a:cubicBezTo>
                    <a:pt x="1519" y="20"/>
                    <a:pt x="968" y="237"/>
                    <a:pt x="604" y="605"/>
                  </a:cubicBezTo>
                  <a:cubicBezTo>
                    <a:pt x="170" y="1034"/>
                    <a:pt x="1" y="1681"/>
                    <a:pt x="175" y="2209"/>
                  </a:cubicBezTo>
                  <a:cubicBezTo>
                    <a:pt x="349" y="2742"/>
                    <a:pt x="864" y="3115"/>
                    <a:pt x="1388" y="3115"/>
                  </a:cubicBezTo>
                  <a:cubicBezTo>
                    <a:pt x="1458" y="3115"/>
                    <a:pt x="1530" y="3106"/>
                    <a:pt x="1600" y="3092"/>
                  </a:cubicBezTo>
                  <a:cubicBezTo>
                    <a:pt x="1728" y="3069"/>
                    <a:pt x="1813" y="2941"/>
                    <a:pt x="1784" y="2814"/>
                  </a:cubicBezTo>
                  <a:cubicBezTo>
                    <a:pt x="1764" y="2702"/>
                    <a:pt x="1664" y="2624"/>
                    <a:pt x="1555" y="2624"/>
                  </a:cubicBezTo>
                  <a:cubicBezTo>
                    <a:pt x="1539" y="2624"/>
                    <a:pt x="1522" y="2625"/>
                    <a:pt x="1506" y="2629"/>
                  </a:cubicBezTo>
                  <a:cubicBezTo>
                    <a:pt x="1466" y="2637"/>
                    <a:pt x="1425" y="2641"/>
                    <a:pt x="1384" y="2641"/>
                  </a:cubicBezTo>
                  <a:cubicBezTo>
                    <a:pt x="1061" y="2641"/>
                    <a:pt x="732" y="2399"/>
                    <a:pt x="623" y="2063"/>
                  </a:cubicBezTo>
                  <a:cubicBezTo>
                    <a:pt x="506" y="1699"/>
                    <a:pt x="633" y="1246"/>
                    <a:pt x="939" y="940"/>
                  </a:cubicBezTo>
                  <a:cubicBezTo>
                    <a:pt x="1223" y="657"/>
                    <a:pt x="1652" y="487"/>
                    <a:pt x="2129" y="473"/>
                  </a:cubicBezTo>
                  <a:cubicBezTo>
                    <a:pt x="2256" y="473"/>
                    <a:pt x="2360" y="364"/>
                    <a:pt x="2355" y="232"/>
                  </a:cubicBezTo>
                  <a:cubicBezTo>
                    <a:pt x="2355" y="104"/>
                    <a:pt x="2247" y="0"/>
                    <a:pt x="212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5744325" y="3869075"/>
              <a:ext cx="53975" cy="80450"/>
            </a:xfrm>
            <a:custGeom>
              <a:avLst/>
              <a:gdLst/>
              <a:ahLst/>
              <a:cxnLst/>
              <a:rect l="l" t="t" r="r" b="b"/>
              <a:pathLst>
                <a:path w="2159" h="3218" extrusionOk="0">
                  <a:moveTo>
                    <a:pt x="1898" y="0"/>
                  </a:moveTo>
                  <a:cubicBezTo>
                    <a:pt x="1884" y="0"/>
                    <a:pt x="1870" y="1"/>
                    <a:pt x="1856" y="4"/>
                  </a:cubicBezTo>
                  <a:cubicBezTo>
                    <a:pt x="1399" y="98"/>
                    <a:pt x="974" y="311"/>
                    <a:pt x="630" y="632"/>
                  </a:cubicBezTo>
                  <a:cubicBezTo>
                    <a:pt x="369" y="872"/>
                    <a:pt x="195" y="1132"/>
                    <a:pt x="110" y="1415"/>
                  </a:cubicBezTo>
                  <a:cubicBezTo>
                    <a:pt x="1" y="1788"/>
                    <a:pt x="63" y="2203"/>
                    <a:pt x="290" y="2557"/>
                  </a:cubicBezTo>
                  <a:cubicBezTo>
                    <a:pt x="516" y="2916"/>
                    <a:pt x="865" y="3156"/>
                    <a:pt x="1247" y="3213"/>
                  </a:cubicBezTo>
                  <a:cubicBezTo>
                    <a:pt x="1262" y="3213"/>
                    <a:pt x="1271" y="3217"/>
                    <a:pt x="1285" y="3217"/>
                  </a:cubicBezTo>
                  <a:cubicBezTo>
                    <a:pt x="1399" y="3217"/>
                    <a:pt x="1502" y="3132"/>
                    <a:pt x="1516" y="3015"/>
                  </a:cubicBezTo>
                  <a:cubicBezTo>
                    <a:pt x="1536" y="2882"/>
                    <a:pt x="1451" y="2764"/>
                    <a:pt x="1318" y="2746"/>
                  </a:cubicBezTo>
                  <a:cubicBezTo>
                    <a:pt x="1072" y="2708"/>
                    <a:pt x="841" y="2548"/>
                    <a:pt x="691" y="2307"/>
                  </a:cubicBezTo>
                  <a:cubicBezTo>
                    <a:pt x="539" y="2067"/>
                    <a:pt x="492" y="1788"/>
                    <a:pt x="563" y="1551"/>
                  </a:cubicBezTo>
                  <a:cubicBezTo>
                    <a:pt x="624" y="1353"/>
                    <a:pt x="752" y="1161"/>
                    <a:pt x="950" y="980"/>
                  </a:cubicBezTo>
                  <a:cubicBezTo>
                    <a:pt x="1224" y="726"/>
                    <a:pt x="1578" y="542"/>
                    <a:pt x="1946" y="471"/>
                  </a:cubicBezTo>
                  <a:cubicBezTo>
                    <a:pt x="2074" y="447"/>
                    <a:pt x="2159" y="320"/>
                    <a:pt x="2135" y="192"/>
                  </a:cubicBezTo>
                  <a:cubicBezTo>
                    <a:pt x="2114" y="80"/>
                    <a:pt x="2007" y="0"/>
                    <a:pt x="1898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5768300" y="3940925"/>
              <a:ext cx="55125" cy="80350"/>
            </a:xfrm>
            <a:custGeom>
              <a:avLst/>
              <a:gdLst/>
              <a:ahLst/>
              <a:cxnLst/>
              <a:rect l="l" t="t" r="r" b="b"/>
              <a:pathLst>
                <a:path w="2205" h="3214" extrusionOk="0">
                  <a:moveTo>
                    <a:pt x="1959" y="0"/>
                  </a:moveTo>
                  <a:cubicBezTo>
                    <a:pt x="1947" y="0"/>
                    <a:pt x="1934" y="1"/>
                    <a:pt x="1921" y="4"/>
                  </a:cubicBezTo>
                  <a:cubicBezTo>
                    <a:pt x="1189" y="93"/>
                    <a:pt x="344" y="565"/>
                    <a:pt x="118" y="1410"/>
                  </a:cubicBezTo>
                  <a:cubicBezTo>
                    <a:pt x="0" y="1849"/>
                    <a:pt x="118" y="2354"/>
                    <a:pt x="425" y="2732"/>
                  </a:cubicBezTo>
                  <a:cubicBezTo>
                    <a:pt x="675" y="3038"/>
                    <a:pt x="1015" y="3213"/>
                    <a:pt x="1369" y="3213"/>
                  </a:cubicBezTo>
                  <a:lnTo>
                    <a:pt x="1431" y="3213"/>
                  </a:lnTo>
                  <a:cubicBezTo>
                    <a:pt x="1562" y="3203"/>
                    <a:pt x="1662" y="3090"/>
                    <a:pt x="1657" y="2963"/>
                  </a:cubicBezTo>
                  <a:cubicBezTo>
                    <a:pt x="1647" y="2831"/>
                    <a:pt x="1534" y="2737"/>
                    <a:pt x="1407" y="2737"/>
                  </a:cubicBezTo>
                  <a:cubicBezTo>
                    <a:pt x="1397" y="2737"/>
                    <a:pt x="1387" y="2737"/>
                    <a:pt x="1377" y="2737"/>
                  </a:cubicBezTo>
                  <a:cubicBezTo>
                    <a:pt x="1086" y="2737"/>
                    <a:pt x="889" y="2548"/>
                    <a:pt x="793" y="2434"/>
                  </a:cubicBezTo>
                  <a:cubicBezTo>
                    <a:pt x="586" y="2175"/>
                    <a:pt x="501" y="1826"/>
                    <a:pt x="577" y="1533"/>
                  </a:cubicBezTo>
                  <a:cubicBezTo>
                    <a:pt x="747" y="905"/>
                    <a:pt x="1426" y="542"/>
                    <a:pt x="1982" y="471"/>
                  </a:cubicBezTo>
                  <a:cubicBezTo>
                    <a:pt x="2110" y="457"/>
                    <a:pt x="2204" y="339"/>
                    <a:pt x="2191" y="206"/>
                  </a:cubicBezTo>
                  <a:cubicBezTo>
                    <a:pt x="2173" y="92"/>
                    <a:pt x="2073" y="0"/>
                    <a:pt x="19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5794600" y="4016125"/>
              <a:ext cx="48050" cy="78400"/>
            </a:xfrm>
            <a:custGeom>
              <a:avLst/>
              <a:gdLst/>
              <a:ahLst/>
              <a:cxnLst/>
              <a:rect l="l" t="t" r="r" b="b"/>
              <a:pathLst>
                <a:path w="1922" h="3136" extrusionOk="0">
                  <a:moveTo>
                    <a:pt x="1649" y="0"/>
                  </a:moveTo>
                  <a:cubicBezTo>
                    <a:pt x="1620" y="0"/>
                    <a:pt x="1591" y="5"/>
                    <a:pt x="1563" y="16"/>
                  </a:cubicBezTo>
                  <a:cubicBezTo>
                    <a:pt x="1043" y="219"/>
                    <a:pt x="633" y="526"/>
                    <a:pt x="379" y="903"/>
                  </a:cubicBezTo>
                  <a:cubicBezTo>
                    <a:pt x="63" y="1375"/>
                    <a:pt x="0" y="1970"/>
                    <a:pt x="218" y="2432"/>
                  </a:cubicBezTo>
                  <a:cubicBezTo>
                    <a:pt x="421" y="2861"/>
                    <a:pt x="869" y="3136"/>
                    <a:pt x="1309" y="3136"/>
                  </a:cubicBezTo>
                  <a:cubicBezTo>
                    <a:pt x="1416" y="3136"/>
                    <a:pt x="1529" y="3116"/>
                    <a:pt x="1634" y="3083"/>
                  </a:cubicBezTo>
                  <a:cubicBezTo>
                    <a:pt x="1756" y="3042"/>
                    <a:pt x="1823" y="2904"/>
                    <a:pt x="1780" y="2782"/>
                  </a:cubicBezTo>
                  <a:cubicBezTo>
                    <a:pt x="1746" y="2682"/>
                    <a:pt x="1652" y="2620"/>
                    <a:pt x="1553" y="2620"/>
                  </a:cubicBezTo>
                  <a:cubicBezTo>
                    <a:pt x="1530" y="2620"/>
                    <a:pt x="1506" y="2623"/>
                    <a:pt x="1483" y="2630"/>
                  </a:cubicBezTo>
                  <a:cubicBezTo>
                    <a:pt x="1427" y="2650"/>
                    <a:pt x="1368" y="2659"/>
                    <a:pt x="1308" y="2659"/>
                  </a:cubicBezTo>
                  <a:cubicBezTo>
                    <a:pt x="1047" y="2659"/>
                    <a:pt x="766" y="2486"/>
                    <a:pt x="647" y="2229"/>
                  </a:cubicBezTo>
                  <a:cubicBezTo>
                    <a:pt x="501" y="1918"/>
                    <a:pt x="549" y="1502"/>
                    <a:pt x="771" y="1168"/>
                  </a:cubicBezTo>
                  <a:cubicBezTo>
                    <a:pt x="1025" y="794"/>
                    <a:pt x="1435" y="574"/>
                    <a:pt x="1738" y="460"/>
                  </a:cubicBezTo>
                  <a:cubicBezTo>
                    <a:pt x="1860" y="413"/>
                    <a:pt x="1921" y="271"/>
                    <a:pt x="1869" y="153"/>
                  </a:cubicBezTo>
                  <a:cubicBezTo>
                    <a:pt x="1833" y="58"/>
                    <a:pt x="1744" y="0"/>
                    <a:pt x="164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5815000" y="4098725"/>
              <a:ext cx="49350" cy="80050"/>
            </a:xfrm>
            <a:custGeom>
              <a:avLst/>
              <a:gdLst/>
              <a:ahLst/>
              <a:cxnLst/>
              <a:rect l="l" t="t" r="r" b="b"/>
              <a:pathLst>
                <a:path w="1974" h="3202" extrusionOk="0">
                  <a:moveTo>
                    <a:pt x="1726" y="1"/>
                  </a:moveTo>
                  <a:cubicBezTo>
                    <a:pt x="1721" y="1"/>
                    <a:pt x="1716" y="1"/>
                    <a:pt x="1710" y="1"/>
                  </a:cubicBezTo>
                  <a:cubicBezTo>
                    <a:pt x="992" y="54"/>
                    <a:pt x="341" y="601"/>
                    <a:pt x="171" y="1299"/>
                  </a:cubicBezTo>
                  <a:cubicBezTo>
                    <a:pt x="1" y="2003"/>
                    <a:pt x="323" y="2785"/>
                    <a:pt x="935" y="3164"/>
                  </a:cubicBezTo>
                  <a:cubicBezTo>
                    <a:pt x="974" y="3188"/>
                    <a:pt x="1016" y="3201"/>
                    <a:pt x="1059" y="3201"/>
                  </a:cubicBezTo>
                  <a:cubicBezTo>
                    <a:pt x="1138" y="3201"/>
                    <a:pt x="1219" y="3159"/>
                    <a:pt x="1262" y="3088"/>
                  </a:cubicBezTo>
                  <a:cubicBezTo>
                    <a:pt x="1332" y="2975"/>
                    <a:pt x="1294" y="2828"/>
                    <a:pt x="1186" y="2757"/>
                  </a:cubicBezTo>
                  <a:cubicBezTo>
                    <a:pt x="747" y="2489"/>
                    <a:pt x="511" y="1913"/>
                    <a:pt x="634" y="1413"/>
                  </a:cubicBezTo>
                  <a:cubicBezTo>
                    <a:pt x="752" y="917"/>
                    <a:pt x="1233" y="511"/>
                    <a:pt x="1743" y="478"/>
                  </a:cubicBezTo>
                  <a:cubicBezTo>
                    <a:pt x="1874" y="469"/>
                    <a:pt x="1974" y="356"/>
                    <a:pt x="1965" y="223"/>
                  </a:cubicBezTo>
                  <a:cubicBezTo>
                    <a:pt x="1955" y="97"/>
                    <a:pt x="1847" y="1"/>
                    <a:pt x="172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5836725" y="4154025"/>
              <a:ext cx="46050" cy="65800"/>
            </a:xfrm>
            <a:custGeom>
              <a:avLst/>
              <a:gdLst/>
              <a:ahLst/>
              <a:cxnLst/>
              <a:rect l="l" t="t" r="r" b="b"/>
              <a:pathLst>
                <a:path w="1842" h="2632" extrusionOk="0">
                  <a:moveTo>
                    <a:pt x="1583" y="0"/>
                  </a:moveTo>
                  <a:cubicBezTo>
                    <a:pt x="1572" y="0"/>
                    <a:pt x="1560" y="1"/>
                    <a:pt x="1549" y="3"/>
                  </a:cubicBezTo>
                  <a:cubicBezTo>
                    <a:pt x="841" y="116"/>
                    <a:pt x="275" y="560"/>
                    <a:pt x="105" y="1135"/>
                  </a:cubicBezTo>
                  <a:cubicBezTo>
                    <a:pt x="1" y="1494"/>
                    <a:pt x="86" y="1910"/>
                    <a:pt x="326" y="2221"/>
                  </a:cubicBezTo>
                  <a:cubicBezTo>
                    <a:pt x="530" y="2481"/>
                    <a:pt x="813" y="2631"/>
                    <a:pt x="1110" y="2631"/>
                  </a:cubicBezTo>
                  <a:lnTo>
                    <a:pt x="1138" y="2631"/>
                  </a:lnTo>
                  <a:cubicBezTo>
                    <a:pt x="1270" y="2627"/>
                    <a:pt x="1373" y="2518"/>
                    <a:pt x="1369" y="2386"/>
                  </a:cubicBezTo>
                  <a:cubicBezTo>
                    <a:pt x="1364" y="2254"/>
                    <a:pt x="1251" y="2165"/>
                    <a:pt x="1124" y="2155"/>
                  </a:cubicBezTo>
                  <a:cubicBezTo>
                    <a:pt x="1121" y="2155"/>
                    <a:pt x="1117" y="2155"/>
                    <a:pt x="1114" y="2155"/>
                  </a:cubicBezTo>
                  <a:cubicBezTo>
                    <a:pt x="894" y="2155"/>
                    <a:pt x="769" y="2016"/>
                    <a:pt x="704" y="1933"/>
                  </a:cubicBezTo>
                  <a:cubicBezTo>
                    <a:pt x="552" y="1740"/>
                    <a:pt x="501" y="1480"/>
                    <a:pt x="562" y="1272"/>
                  </a:cubicBezTo>
                  <a:cubicBezTo>
                    <a:pt x="694" y="815"/>
                    <a:pt x="1190" y="541"/>
                    <a:pt x="1624" y="475"/>
                  </a:cubicBezTo>
                  <a:cubicBezTo>
                    <a:pt x="1752" y="451"/>
                    <a:pt x="1841" y="333"/>
                    <a:pt x="1822" y="201"/>
                  </a:cubicBezTo>
                  <a:cubicBezTo>
                    <a:pt x="1805" y="85"/>
                    <a:pt x="1701" y="0"/>
                    <a:pt x="15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5818675" y="3509425"/>
              <a:ext cx="286975" cy="112350"/>
            </a:xfrm>
            <a:custGeom>
              <a:avLst/>
              <a:gdLst/>
              <a:ahLst/>
              <a:cxnLst/>
              <a:rect l="l" t="t" r="r" b="b"/>
              <a:pathLst>
                <a:path w="11479" h="4494" extrusionOk="0">
                  <a:moveTo>
                    <a:pt x="11207" y="1"/>
                  </a:moveTo>
                  <a:cubicBezTo>
                    <a:pt x="11178" y="1"/>
                    <a:pt x="11148" y="7"/>
                    <a:pt x="11119" y="19"/>
                  </a:cubicBezTo>
                  <a:cubicBezTo>
                    <a:pt x="7542" y="1468"/>
                    <a:pt x="3866" y="2818"/>
                    <a:pt x="189" y="4031"/>
                  </a:cubicBezTo>
                  <a:cubicBezTo>
                    <a:pt x="67" y="4073"/>
                    <a:pt x="0" y="4206"/>
                    <a:pt x="39" y="4334"/>
                  </a:cubicBezTo>
                  <a:cubicBezTo>
                    <a:pt x="71" y="4432"/>
                    <a:pt x="165" y="4493"/>
                    <a:pt x="265" y="4493"/>
                  </a:cubicBezTo>
                  <a:cubicBezTo>
                    <a:pt x="289" y="4493"/>
                    <a:pt x="312" y="4489"/>
                    <a:pt x="340" y="4484"/>
                  </a:cubicBezTo>
                  <a:cubicBezTo>
                    <a:pt x="4021" y="3267"/>
                    <a:pt x="7708" y="1912"/>
                    <a:pt x="11294" y="459"/>
                  </a:cubicBezTo>
                  <a:cubicBezTo>
                    <a:pt x="11417" y="411"/>
                    <a:pt x="11478" y="270"/>
                    <a:pt x="11426" y="147"/>
                  </a:cubicBezTo>
                  <a:cubicBezTo>
                    <a:pt x="11390" y="58"/>
                    <a:pt x="11300" y="1"/>
                    <a:pt x="1120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5836500" y="3559475"/>
              <a:ext cx="275750" cy="110100"/>
            </a:xfrm>
            <a:custGeom>
              <a:avLst/>
              <a:gdLst/>
              <a:ahLst/>
              <a:cxnLst/>
              <a:rect l="l" t="t" r="r" b="b"/>
              <a:pathLst>
                <a:path w="11030" h="4404" extrusionOk="0">
                  <a:moveTo>
                    <a:pt x="10759" y="0"/>
                  </a:moveTo>
                  <a:cubicBezTo>
                    <a:pt x="10729" y="0"/>
                    <a:pt x="10699" y="6"/>
                    <a:pt x="10670" y="19"/>
                  </a:cubicBezTo>
                  <a:cubicBezTo>
                    <a:pt x="7226" y="1406"/>
                    <a:pt x="3700" y="2728"/>
                    <a:pt x="189" y="3940"/>
                  </a:cubicBezTo>
                  <a:cubicBezTo>
                    <a:pt x="66" y="3983"/>
                    <a:pt x="1" y="4120"/>
                    <a:pt x="43" y="4242"/>
                  </a:cubicBezTo>
                  <a:cubicBezTo>
                    <a:pt x="80" y="4342"/>
                    <a:pt x="171" y="4403"/>
                    <a:pt x="269" y="4403"/>
                  </a:cubicBezTo>
                  <a:cubicBezTo>
                    <a:pt x="293" y="4403"/>
                    <a:pt x="321" y="4399"/>
                    <a:pt x="345" y="4388"/>
                  </a:cubicBezTo>
                  <a:cubicBezTo>
                    <a:pt x="3865" y="3175"/>
                    <a:pt x="7396" y="1850"/>
                    <a:pt x="10850" y="457"/>
                  </a:cubicBezTo>
                  <a:cubicBezTo>
                    <a:pt x="10968" y="411"/>
                    <a:pt x="11029" y="269"/>
                    <a:pt x="10977" y="151"/>
                  </a:cubicBezTo>
                  <a:cubicBezTo>
                    <a:pt x="10942" y="58"/>
                    <a:pt x="10852" y="0"/>
                    <a:pt x="107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5861975" y="3649675"/>
              <a:ext cx="173800" cy="68725"/>
            </a:xfrm>
            <a:custGeom>
              <a:avLst/>
              <a:gdLst/>
              <a:ahLst/>
              <a:cxnLst/>
              <a:rect l="l" t="t" r="r" b="b"/>
              <a:pathLst>
                <a:path w="6952" h="2749" extrusionOk="0">
                  <a:moveTo>
                    <a:pt x="6683" y="0"/>
                  </a:moveTo>
                  <a:cubicBezTo>
                    <a:pt x="6655" y="0"/>
                    <a:pt x="6626" y="5"/>
                    <a:pt x="6599" y="16"/>
                  </a:cubicBezTo>
                  <a:cubicBezTo>
                    <a:pt x="4488" y="809"/>
                    <a:pt x="2332" y="1573"/>
                    <a:pt x="189" y="2286"/>
                  </a:cubicBezTo>
                  <a:cubicBezTo>
                    <a:pt x="67" y="2329"/>
                    <a:pt x="1" y="2466"/>
                    <a:pt x="43" y="2588"/>
                  </a:cubicBezTo>
                  <a:cubicBezTo>
                    <a:pt x="76" y="2688"/>
                    <a:pt x="165" y="2749"/>
                    <a:pt x="265" y="2749"/>
                  </a:cubicBezTo>
                  <a:cubicBezTo>
                    <a:pt x="293" y="2749"/>
                    <a:pt x="317" y="2744"/>
                    <a:pt x="341" y="2739"/>
                  </a:cubicBezTo>
                  <a:cubicBezTo>
                    <a:pt x="2487" y="2022"/>
                    <a:pt x="4649" y="1253"/>
                    <a:pt x="6768" y="460"/>
                  </a:cubicBezTo>
                  <a:cubicBezTo>
                    <a:pt x="6891" y="412"/>
                    <a:pt x="6952" y="275"/>
                    <a:pt x="6904" y="153"/>
                  </a:cubicBezTo>
                  <a:cubicBezTo>
                    <a:pt x="6868" y="58"/>
                    <a:pt x="6778" y="0"/>
                    <a:pt x="66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5955550" y="3812325"/>
              <a:ext cx="38250" cy="33350"/>
            </a:xfrm>
            <a:custGeom>
              <a:avLst/>
              <a:gdLst/>
              <a:ahLst/>
              <a:cxnLst/>
              <a:rect l="l" t="t" r="r" b="b"/>
              <a:pathLst>
                <a:path w="1530" h="1334" extrusionOk="0">
                  <a:moveTo>
                    <a:pt x="780" y="0"/>
                  </a:moveTo>
                  <a:cubicBezTo>
                    <a:pt x="567" y="0"/>
                    <a:pt x="355" y="85"/>
                    <a:pt x="184" y="216"/>
                  </a:cubicBezTo>
                  <a:lnTo>
                    <a:pt x="175" y="282"/>
                  </a:lnTo>
                  <a:cubicBezTo>
                    <a:pt x="0" y="599"/>
                    <a:pt x="109" y="1042"/>
                    <a:pt x="415" y="1235"/>
                  </a:cubicBezTo>
                  <a:cubicBezTo>
                    <a:pt x="523" y="1302"/>
                    <a:pt x="648" y="1333"/>
                    <a:pt x="774" y="1333"/>
                  </a:cubicBezTo>
                  <a:cubicBezTo>
                    <a:pt x="1007" y="1333"/>
                    <a:pt x="1241" y="1227"/>
                    <a:pt x="1373" y="1037"/>
                  </a:cubicBezTo>
                  <a:cubicBezTo>
                    <a:pt x="1491" y="867"/>
                    <a:pt x="1529" y="645"/>
                    <a:pt x="1462" y="452"/>
                  </a:cubicBezTo>
                  <a:cubicBezTo>
                    <a:pt x="1377" y="216"/>
                    <a:pt x="1146" y="42"/>
                    <a:pt x="896" y="9"/>
                  </a:cubicBezTo>
                  <a:cubicBezTo>
                    <a:pt x="857" y="3"/>
                    <a:pt x="819" y="0"/>
                    <a:pt x="78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6090375" y="3768100"/>
              <a:ext cx="38250" cy="33400"/>
            </a:xfrm>
            <a:custGeom>
              <a:avLst/>
              <a:gdLst/>
              <a:ahLst/>
              <a:cxnLst/>
              <a:rect l="l" t="t" r="r" b="b"/>
              <a:pathLst>
                <a:path w="1530" h="1336" extrusionOk="0">
                  <a:moveTo>
                    <a:pt x="790" y="1"/>
                  </a:moveTo>
                  <a:cubicBezTo>
                    <a:pt x="574" y="1"/>
                    <a:pt x="360" y="82"/>
                    <a:pt x="190" y="216"/>
                  </a:cubicBezTo>
                  <a:lnTo>
                    <a:pt x="181" y="286"/>
                  </a:lnTo>
                  <a:cubicBezTo>
                    <a:pt x="1" y="598"/>
                    <a:pt x="114" y="1042"/>
                    <a:pt x="421" y="1235"/>
                  </a:cubicBezTo>
                  <a:cubicBezTo>
                    <a:pt x="530" y="1304"/>
                    <a:pt x="656" y="1336"/>
                    <a:pt x="783" y="1336"/>
                  </a:cubicBezTo>
                  <a:cubicBezTo>
                    <a:pt x="1015" y="1336"/>
                    <a:pt x="1248" y="1229"/>
                    <a:pt x="1379" y="1037"/>
                  </a:cubicBezTo>
                  <a:cubicBezTo>
                    <a:pt x="1492" y="867"/>
                    <a:pt x="1530" y="645"/>
                    <a:pt x="1464" y="456"/>
                  </a:cubicBezTo>
                  <a:cubicBezTo>
                    <a:pt x="1384" y="216"/>
                    <a:pt x="1148" y="46"/>
                    <a:pt x="898" y="8"/>
                  </a:cubicBezTo>
                  <a:cubicBezTo>
                    <a:pt x="862" y="3"/>
                    <a:pt x="826" y="1"/>
                    <a:pt x="79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6017950" y="3794200"/>
              <a:ext cx="54425" cy="49950"/>
            </a:xfrm>
            <a:custGeom>
              <a:avLst/>
              <a:gdLst/>
              <a:ahLst/>
              <a:cxnLst/>
              <a:rect l="l" t="t" r="r" b="b"/>
              <a:pathLst>
                <a:path w="2177" h="1998" extrusionOk="0">
                  <a:moveTo>
                    <a:pt x="1666" y="0"/>
                  </a:moveTo>
                  <a:cubicBezTo>
                    <a:pt x="1633" y="0"/>
                    <a:pt x="1599" y="7"/>
                    <a:pt x="1567" y="21"/>
                  </a:cubicBezTo>
                  <a:cubicBezTo>
                    <a:pt x="1449" y="78"/>
                    <a:pt x="1397" y="220"/>
                    <a:pt x="1454" y="337"/>
                  </a:cubicBezTo>
                  <a:cubicBezTo>
                    <a:pt x="1553" y="554"/>
                    <a:pt x="1662" y="780"/>
                    <a:pt x="1676" y="1002"/>
                  </a:cubicBezTo>
                  <a:cubicBezTo>
                    <a:pt x="1690" y="1172"/>
                    <a:pt x="1634" y="1385"/>
                    <a:pt x="1487" y="1475"/>
                  </a:cubicBezTo>
                  <a:cubicBezTo>
                    <a:pt x="1430" y="1510"/>
                    <a:pt x="1366" y="1525"/>
                    <a:pt x="1300" y="1525"/>
                  </a:cubicBezTo>
                  <a:cubicBezTo>
                    <a:pt x="1173" y="1525"/>
                    <a:pt x="1040" y="1470"/>
                    <a:pt x="944" y="1399"/>
                  </a:cubicBezTo>
                  <a:cubicBezTo>
                    <a:pt x="746" y="1253"/>
                    <a:pt x="609" y="1017"/>
                    <a:pt x="477" y="795"/>
                  </a:cubicBezTo>
                  <a:cubicBezTo>
                    <a:pt x="433" y="719"/>
                    <a:pt x="353" y="678"/>
                    <a:pt x="271" y="678"/>
                  </a:cubicBezTo>
                  <a:cubicBezTo>
                    <a:pt x="230" y="678"/>
                    <a:pt x="189" y="688"/>
                    <a:pt x="151" y="710"/>
                  </a:cubicBezTo>
                  <a:cubicBezTo>
                    <a:pt x="38" y="776"/>
                    <a:pt x="1" y="922"/>
                    <a:pt x="66" y="1035"/>
                  </a:cubicBezTo>
                  <a:cubicBezTo>
                    <a:pt x="218" y="1290"/>
                    <a:pt x="388" y="1573"/>
                    <a:pt x="661" y="1777"/>
                  </a:cubicBezTo>
                  <a:cubicBezTo>
                    <a:pt x="835" y="1904"/>
                    <a:pt x="1067" y="1998"/>
                    <a:pt x="1308" y="1998"/>
                  </a:cubicBezTo>
                  <a:cubicBezTo>
                    <a:pt x="1454" y="1998"/>
                    <a:pt x="1600" y="1965"/>
                    <a:pt x="1737" y="1880"/>
                  </a:cubicBezTo>
                  <a:cubicBezTo>
                    <a:pt x="2015" y="1710"/>
                    <a:pt x="2176" y="1352"/>
                    <a:pt x="2148" y="969"/>
                  </a:cubicBezTo>
                  <a:cubicBezTo>
                    <a:pt x="2129" y="658"/>
                    <a:pt x="1996" y="384"/>
                    <a:pt x="1883" y="139"/>
                  </a:cubicBezTo>
                  <a:cubicBezTo>
                    <a:pt x="1842" y="49"/>
                    <a:pt x="1756" y="0"/>
                    <a:pt x="166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5893900" y="3862175"/>
              <a:ext cx="68125" cy="65525"/>
            </a:xfrm>
            <a:custGeom>
              <a:avLst/>
              <a:gdLst/>
              <a:ahLst/>
              <a:cxnLst/>
              <a:rect l="l" t="t" r="r" b="b"/>
              <a:pathLst>
                <a:path w="2725" h="2621" extrusionOk="0">
                  <a:moveTo>
                    <a:pt x="1327" y="1"/>
                  </a:moveTo>
                  <a:cubicBezTo>
                    <a:pt x="660" y="1"/>
                    <a:pt x="1" y="445"/>
                    <a:pt x="40" y="1361"/>
                  </a:cubicBezTo>
                  <a:cubicBezTo>
                    <a:pt x="64" y="2021"/>
                    <a:pt x="663" y="2607"/>
                    <a:pt x="1323" y="2620"/>
                  </a:cubicBezTo>
                  <a:cubicBezTo>
                    <a:pt x="1332" y="2620"/>
                    <a:pt x="1340" y="2620"/>
                    <a:pt x="1349" y="2620"/>
                  </a:cubicBezTo>
                  <a:cubicBezTo>
                    <a:pt x="2001" y="2620"/>
                    <a:pt x="2604" y="2065"/>
                    <a:pt x="2654" y="1417"/>
                  </a:cubicBezTo>
                  <a:cubicBezTo>
                    <a:pt x="2724" y="483"/>
                    <a:pt x="2021" y="1"/>
                    <a:pt x="1327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6147750" y="3787625"/>
              <a:ext cx="68175" cy="65625"/>
            </a:xfrm>
            <a:custGeom>
              <a:avLst/>
              <a:gdLst/>
              <a:ahLst/>
              <a:cxnLst/>
              <a:rect l="l" t="t" r="r" b="b"/>
              <a:pathLst>
                <a:path w="2727" h="2625" extrusionOk="0">
                  <a:moveTo>
                    <a:pt x="1329" y="1"/>
                  </a:moveTo>
                  <a:cubicBezTo>
                    <a:pt x="661" y="1"/>
                    <a:pt x="1" y="445"/>
                    <a:pt x="38" y="1360"/>
                  </a:cubicBezTo>
                  <a:cubicBezTo>
                    <a:pt x="66" y="2021"/>
                    <a:pt x="661" y="2611"/>
                    <a:pt x="1321" y="2624"/>
                  </a:cubicBezTo>
                  <a:cubicBezTo>
                    <a:pt x="1330" y="2625"/>
                    <a:pt x="1338" y="2625"/>
                    <a:pt x="1347" y="2625"/>
                  </a:cubicBezTo>
                  <a:cubicBezTo>
                    <a:pt x="1997" y="2625"/>
                    <a:pt x="2605" y="2069"/>
                    <a:pt x="2656" y="1417"/>
                  </a:cubicBezTo>
                  <a:cubicBezTo>
                    <a:pt x="2726" y="483"/>
                    <a:pt x="2024" y="1"/>
                    <a:pt x="1329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4" name="Google Shape;1874;p41"/>
          <p:cNvSpPr/>
          <p:nvPr/>
        </p:nvSpPr>
        <p:spPr>
          <a:xfrm rot="1624412">
            <a:off x="228253" y="4074804"/>
            <a:ext cx="379905" cy="276197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5" name="Google Shape;1875;p41"/>
          <p:cNvGrpSpPr/>
          <p:nvPr/>
        </p:nvGrpSpPr>
        <p:grpSpPr>
          <a:xfrm>
            <a:off x="454779" y="4608186"/>
            <a:ext cx="195418" cy="229893"/>
            <a:chOff x="5803200" y="3023808"/>
            <a:chExt cx="96775" cy="117900"/>
          </a:xfrm>
        </p:grpSpPr>
        <p:sp>
          <p:nvSpPr>
            <p:cNvPr id="1876" name="Google Shape;1876;p41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9" name="Google Shape;1879;p41"/>
          <p:cNvSpPr/>
          <p:nvPr/>
        </p:nvSpPr>
        <p:spPr>
          <a:xfrm rot="-1624412" flipH="1">
            <a:off x="8714616" y="2791329"/>
            <a:ext cx="379905" cy="276197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41"/>
          <p:cNvSpPr/>
          <p:nvPr/>
        </p:nvSpPr>
        <p:spPr>
          <a:xfrm rot="1261609">
            <a:off x="8542826" y="316443"/>
            <a:ext cx="338545" cy="329571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9" r:id="rId4"/>
    <p:sldLayoutId id="2147483670" r:id="rId5"/>
    <p:sldLayoutId id="2147483671" r:id="rId6"/>
    <p:sldLayoutId id="2147483686" r:id="rId7"/>
    <p:sldLayoutId id="214748368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45"/>
          <p:cNvGrpSpPr/>
          <p:nvPr/>
        </p:nvGrpSpPr>
        <p:grpSpPr>
          <a:xfrm>
            <a:off x="6777174" y="3081168"/>
            <a:ext cx="1773371" cy="1758751"/>
            <a:chOff x="6974624" y="3249293"/>
            <a:chExt cx="1773371" cy="1758751"/>
          </a:xfrm>
        </p:grpSpPr>
        <p:grpSp>
          <p:nvGrpSpPr>
            <p:cNvPr id="1893" name="Google Shape;1893;p45"/>
            <p:cNvGrpSpPr/>
            <p:nvPr/>
          </p:nvGrpSpPr>
          <p:grpSpPr>
            <a:xfrm>
              <a:off x="7771559" y="3249293"/>
              <a:ext cx="976436" cy="1568474"/>
              <a:chOff x="2207125" y="4466025"/>
              <a:chExt cx="340875" cy="547575"/>
            </a:xfrm>
          </p:grpSpPr>
          <p:sp>
            <p:nvSpPr>
              <p:cNvPr id="1894" name="Google Shape;1894;p45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5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5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5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5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5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0" name="Google Shape;1900;p45"/>
            <p:cNvSpPr/>
            <p:nvPr/>
          </p:nvSpPr>
          <p:spPr>
            <a:xfrm rot="-469139">
              <a:off x="7004756" y="4475655"/>
              <a:ext cx="672522" cy="48891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1" name="Google Shape;1901;p45"/>
          <p:cNvSpPr txBox="1">
            <a:spLocks noGrp="1"/>
          </p:cNvSpPr>
          <p:nvPr>
            <p:ph type="ctrTitle"/>
          </p:nvPr>
        </p:nvSpPr>
        <p:spPr>
          <a:xfrm>
            <a:off x="720000" y="1570325"/>
            <a:ext cx="7704000" cy="1732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200"/>
              </a:spcAft>
            </a:pPr>
            <a:r>
              <a:rPr lang="en-US" sz="4000" b="1" dirty="0" err="1" smtClean="0">
                <a:solidFill>
                  <a:schemeClr val="tx1"/>
                </a:solidFill>
              </a:rPr>
              <a:t>Galih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Anggoro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Prasetya</a:t>
            </a:r>
            <a:r>
              <a:rPr lang="en-US" sz="4000" b="1" dirty="0" smtClean="0">
                <a:solidFill>
                  <a:schemeClr val="tx1"/>
                </a:solidFill>
              </a:rPr>
              <a:t/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4000" b="1" dirty="0" smtClean="0">
                <a:solidFill>
                  <a:schemeClr val="tx1"/>
                </a:solidFill>
              </a:rPr>
              <a:t>22205018</a:t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4000" b="1" dirty="0" err="1" smtClean="0">
                <a:solidFill>
                  <a:schemeClr val="tx1"/>
                </a:solidFill>
              </a:rPr>
              <a:t>Teknik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Informatika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902" name="Google Shape;1902;p45"/>
          <p:cNvSpPr txBox="1">
            <a:spLocks noGrp="1"/>
          </p:cNvSpPr>
          <p:nvPr>
            <p:ph type="ctrTitle"/>
          </p:nvPr>
        </p:nvSpPr>
        <p:spPr>
          <a:xfrm>
            <a:off x="6225918" y="827925"/>
            <a:ext cx="1991700" cy="617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200" b="1" dirty="0" smtClean="0"/>
              <a:t>UTS </a:t>
            </a:r>
            <a:r>
              <a:rPr lang="en-US" sz="2200" b="1" dirty="0" smtClean="0"/>
              <a:t>KALKULUS</a:t>
            </a:r>
            <a:endParaRPr sz="2200" b="1" dirty="0"/>
          </a:p>
        </p:txBody>
      </p:sp>
      <p:sp>
        <p:nvSpPr>
          <p:cNvPr id="1903" name="Google Shape;1903;p45"/>
          <p:cNvSpPr/>
          <p:nvPr/>
        </p:nvSpPr>
        <p:spPr>
          <a:xfrm rot="1079393">
            <a:off x="680273" y="3916421"/>
            <a:ext cx="896203" cy="4245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3-1</a:t>
            </a:r>
          </a:p>
        </p:txBody>
      </p:sp>
      <p:sp>
        <p:nvSpPr>
          <p:cNvPr id="1904" name="Google Shape;1904;p45"/>
          <p:cNvSpPr/>
          <p:nvPr/>
        </p:nvSpPr>
        <p:spPr>
          <a:xfrm rot="-455413">
            <a:off x="8250959" y="849166"/>
            <a:ext cx="539466" cy="5406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485384"/>
            <a:ext cx="7702550" cy="56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500" dirty="0" err="1" smtClean="0">
                <a:latin typeface="+mn-lt"/>
              </a:rPr>
              <a:t>Jawaban</a:t>
            </a:r>
            <a:r>
              <a:rPr lang="en-ID" sz="2500" dirty="0" smtClean="0">
                <a:latin typeface="+mn-lt"/>
              </a:rPr>
              <a:t> </a:t>
            </a:r>
            <a:r>
              <a:rPr lang="en-ID" sz="2500" dirty="0" err="1" smtClean="0">
                <a:latin typeface="+mn-lt"/>
              </a:rPr>
              <a:t>Trigonometri</a:t>
            </a:r>
            <a:endParaRPr lang="en-ID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991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4957" y="880857"/>
            <a:ext cx="420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955" y="839562"/>
            <a:ext cx="4492977" cy="441405"/>
          </a:xfrm>
        </p:spPr>
        <p:txBody>
          <a:bodyPr>
            <a:noAutofit/>
          </a:bodyPr>
          <a:lstStyle/>
          <a:p>
            <a:pPr algn="l"/>
            <a:r>
              <a:rPr lang="en-US" sz="1700" b="0" dirty="0" smtClean="0">
                <a:latin typeface="+mn-lt"/>
              </a:rPr>
              <a:t>1 + 1 + 2 sin x cos y + 2 sin y cos x = 13 / 4</a:t>
            </a:r>
            <a:endParaRPr lang="en-US" sz="1700" b="0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65956" y="1322262"/>
            <a:ext cx="3962400" cy="4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 smtClean="0">
                <a:latin typeface="+mn-lt"/>
              </a:rPr>
              <a:t>2 + 2 </a:t>
            </a:r>
            <a:r>
              <a:rPr lang="en-US" sz="1700" b="0" dirty="0" err="1" smtClean="0">
                <a:latin typeface="+mn-lt"/>
              </a:rPr>
              <a:t>sinx</a:t>
            </a:r>
            <a:r>
              <a:rPr lang="en-US" sz="1700" b="0" dirty="0" smtClean="0">
                <a:latin typeface="+mn-lt"/>
              </a:rPr>
              <a:t> cos y + 2 sin y cos x = 13 / 4</a:t>
            </a:r>
            <a:endParaRPr lang="en-US" sz="1700" b="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65954" y="2592462"/>
            <a:ext cx="5362223" cy="4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 smtClean="0">
                <a:latin typeface="+mn-lt"/>
              </a:rPr>
              <a:t>2 (</a:t>
            </a:r>
            <a:r>
              <a:rPr lang="en-US" sz="1700" b="0" dirty="0" err="1" smtClean="0">
                <a:latin typeface="+mn-lt"/>
              </a:rPr>
              <a:t>sinx</a:t>
            </a:r>
            <a:r>
              <a:rPr lang="en-US" sz="1700" b="0" dirty="0" smtClean="0">
                <a:latin typeface="+mn-lt"/>
              </a:rPr>
              <a:t> cos y + 2 sin y cos x) = 5 / 4</a:t>
            </a:r>
            <a:endParaRPr lang="en-US" sz="1700" b="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65955" y="1957362"/>
            <a:ext cx="3962400" cy="4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 smtClean="0">
                <a:latin typeface="+mn-lt"/>
              </a:rPr>
              <a:t>2 </a:t>
            </a:r>
            <a:r>
              <a:rPr lang="en-US" sz="1700" b="0" dirty="0" err="1" smtClean="0">
                <a:latin typeface="+mn-lt"/>
              </a:rPr>
              <a:t>sinx</a:t>
            </a:r>
            <a:r>
              <a:rPr lang="en-US" sz="1700" b="0" dirty="0" smtClean="0">
                <a:latin typeface="+mn-lt"/>
              </a:rPr>
              <a:t> cos y + 2 sin y cos x = 13 / 4 - 2</a:t>
            </a:r>
            <a:endParaRPr lang="en-US" sz="1700" b="0" dirty="0"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65953" y="3227562"/>
            <a:ext cx="6841876" cy="4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 smtClean="0">
                <a:latin typeface="+mn-lt"/>
              </a:rPr>
              <a:t>Sin x cos y + sin y cos x = 5 / 8 -&gt; sin y cos b + cos x sin b = sin(2+b) </a:t>
            </a:r>
            <a:endParaRPr lang="en-US" sz="1700" b="0" dirty="0"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65953" y="3710262"/>
            <a:ext cx="5362223" cy="4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 smtClean="0">
                <a:latin typeface="+mn-lt"/>
              </a:rPr>
              <a:t>Sin (x + y) = 5 / 8</a:t>
            </a:r>
            <a:endParaRPr lang="en-US" sz="17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3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4957" y="880857"/>
            <a:ext cx="420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65953" y="342604"/>
                <a:ext cx="4492977" cy="441405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700" b="0" dirty="0" smtClean="0">
                    <a:latin typeface="+mn-lt"/>
                  </a:rPr>
                  <a:t>pqr</a:t>
                </a:r>
                <a:endParaRPr lang="en-US" sz="1700" b="0" dirty="0">
                  <a:latin typeface="+mn-lt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65953" y="342604"/>
                <a:ext cx="4492977" cy="441405"/>
              </a:xfrm>
              <a:blipFill rotWithShape="0">
                <a:blip r:embed="rId3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1365955" y="832433"/>
            <a:ext cx="3962400" cy="4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800" b="0" dirty="0" smtClean="0">
                <a:latin typeface="+mn-lt"/>
              </a:rPr>
              <a:t>As</a:t>
            </a:r>
            <a:r>
              <a:rPr lang="en-US" sz="1800" b="0" baseline="30000" dirty="0" smtClean="0">
                <a:latin typeface="+mn-lt"/>
              </a:rPr>
              <a:t>2</a:t>
            </a:r>
            <a:r>
              <a:rPr lang="en-US" sz="1800" b="0" dirty="0" smtClean="0">
                <a:latin typeface="+mn-lt"/>
              </a:rPr>
              <a:t> = pq2 – 2pq cos p</a:t>
            </a:r>
            <a:endParaRPr lang="en-US" sz="1800" b="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1365952" y="2226995"/>
                <a:ext cx="5362223" cy="44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 fontScale="97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:r>
                  <a:rPr lang="en-US" sz="1700" b="0" dirty="0" smtClean="0">
                    <a:latin typeface="+mn-lt"/>
                  </a:rPr>
                  <a:t>QS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</m:rad>
                  </m:oMath>
                </a14:m>
                <a:r>
                  <a:rPr lang="en-US" sz="1700" b="0" dirty="0" smtClean="0">
                    <a:latin typeface="+mn-lt"/>
                  </a:rPr>
                  <a:t> = 8</a:t>
                </a:r>
                <a:endParaRPr lang="en-US" sz="1700" b="0" dirty="0">
                  <a:latin typeface="+mn-lt"/>
                </a:endParaRPr>
              </a:p>
            </p:txBody>
          </p:sp>
        </mc:Choice>
        <mc:Fallback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2" y="2226995"/>
                <a:ext cx="5362223" cy="441405"/>
              </a:xfrm>
              <a:prstGeom prst="rect">
                <a:avLst/>
              </a:prstGeom>
              <a:blipFill rotWithShape="0">
                <a:blip r:embed="rId4"/>
                <a:stretch>
                  <a:fillRect l="-682" b="-82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365953" y="1315133"/>
                <a:ext cx="3962400" cy="44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 fontScale="97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:r>
                  <a:rPr lang="en-US" sz="1700" b="0" dirty="0" smtClean="0">
                    <a:latin typeface="+mn-lt"/>
                  </a:rPr>
                  <a:t>8</a:t>
                </a:r>
                <a:r>
                  <a:rPr lang="en-US" sz="1700" b="0" baseline="30000" dirty="0" smtClean="0">
                    <a:latin typeface="+mn-lt"/>
                  </a:rPr>
                  <a:t>2</a:t>
                </a:r>
                <a:r>
                  <a:rPr lang="en-US" sz="1700" b="0" dirty="0" smtClean="0">
                    <a:latin typeface="+mn-lt"/>
                  </a:rPr>
                  <a:t> + (8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700" b="0" dirty="0" smtClean="0">
                    <a:latin typeface="+mn-lt"/>
                  </a:rPr>
                  <a:t>)</a:t>
                </a:r>
                <a:r>
                  <a:rPr lang="en-US" sz="1700" b="0" baseline="30000" dirty="0" smtClean="0">
                    <a:latin typeface="+mn-lt"/>
                  </a:rPr>
                  <a:t>2</a:t>
                </a:r>
                <a:r>
                  <a:rPr lang="en-US" sz="1700" b="0" dirty="0" smtClean="0">
                    <a:latin typeface="+mn-lt"/>
                  </a:rPr>
                  <a:t> – 2 (8)(8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700" b="0" dirty="0" smtClean="0">
                    <a:latin typeface="+mn-lt"/>
                  </a:rPr>
                  <a:t>) cos 45</a:t>
                </a:r>
                <a:endParaRPr lang="en-US" sz="1700" b="0" dirty="0">
                  <a:latin typeface="+mn-lt"/>
                </a:endParaRPr>
              </a:p>
            </p:txBody>
          </p:sp>
        </mc:Choice>
        <mc:Fallback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3" y="1315133"/>
                <a:ext cx="3962400" cy="441405"/>
              </a:xfrm>
              <a:prstGeom prst="rect">
                <a:avLst/>
              </a:prstGeom>
              <a:blipFill rotWithShape="0">
                <a:blip r:embed="rId5"/>
                <a:stretch>
                  <a:fillRect l="-923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1365952" y="2735472"/>
                <a:ext cx="6841876" cy="44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𝑄𝑆</m:t>
                        </m:r>
                      </m:num>
                      <m:den>
                        <m:func>
                          <m:func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7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700" b="0" dirty="0" smtClean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func>
                          <m:func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700" b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func>
                      </m:den>
                    </m:f>
                  </m:oMath>
                </a14:m>
                <a:endParaRPr lang="en-US" sz="1700" b="0" dirty="0">
                  <a:latin typeface="+mn-lt"/>
                </a:endParaRPr>
              </a:p>
            </p:txBody>
          </p:sp>
        </mc:Choice>
        <mc:Fallback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2" y="2735472"/>
                <a:ext cx="6841876" cy="441405"/>
              </a:xfrm>
              <a:prstGeom prst="rect">
                <a:avLst/>
              </a:prstGeom>
              <a:blipFill rotWithShape="0">
                <a:blip r:embed="rId6"/>
                <a:stretch>
                  <a:fillRect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1365953" y="1771064"/>
                <a:ext cx="3962400" cy="44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:r>
                  <a:rPr lang="en-US" sz="1800" b="0" dirty="0" smtClean="0">
                    <a:latin typeface="+mn-lt"/>
                  </a:rPr>
                  <a:t>= 64 + 128 – 16 (8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US" sz="1800" b="0" dirty="0">
                  <a:latin typeface="+mn-lt"/>
                </a:endParaRPr>
              </a:p>
            </p:txBody>
          </p:sp>
        </mc:Choice>
        <mc:Fallback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3" y="1771064"/>
                <a:ext cx="3962400" cy="441405"/>
              </a:xfrm>
              <a:prstGeom prst="rect">
                <a:avLst/>
              </a:prstGeom>
              <a:blipFill rotWithShape="0">
                <a:blip r:embed="rId7"/>
                <a:stretch>
                  <a:fillRect l="-1231" t="-4167" b="-180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1365952" y="3214050"/>
                <a:ext cx="6841876" cy="44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func>
                          <m:func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7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700" b="0" dirty="0" smtClean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num>
                      <m:den>
                        <m:func>
                          <m:func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700" b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e>
                        </m:func>
                      </m:den>
                    </m:f>
                  </m:oMath>
                </a14:m>
                <a:endParaRPr lang="en-US" sz="1700" b="0" dirty="0">
                  <a:latin typeface="+mn-lt"/>
                </a:endParaRPr>
              </a:p>
            </p:txBody>
          </p:sp>
        </mc:Choice>
        <mc:Fallback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2" y="3214050"/>
                <a:ext cx="6841876" cy="441405"/>
              </a:xfrm>
              <a:prstGeom prst="rect">
                <a:avLst/>
              </a:prstGeom>
              <a:blipFill rotWithShape="0">
                <a:blip r:embed="rId8"/>
                <a:stretch>
                  <a:fillRect b="-82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1365952" y="3801485"/>
                <a:ext cx="6841876" cy="44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700" b="0" dirty="0" smtClean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num>
                      <m:den>
                        <m:f>
                          <m:f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rad>
                          </m:den>
                        </m:f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𝑗𝑎𝑑𝑖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rad>
                      </m:den>
                    </m:f>
                  </m:oMath>
                </a14:m>
                <a:endParaRPr lang="en-US" sz="1700" b="0" dirty="0">
                  <a:latin typeface="+mn-lt"/>
                </a:endParaRPr>
              </a:p>
            </p:txBody>
          </p:sp>
        </mc:Choice>
        <mc:Fallback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2" y="3801485"/>
                <a:ext cx="6841876" cy="441405"/>
              </a:xfrm>
              <a:prstGeom prst="rect">
                <a:avLst/>
              </a:prstGeom>
              <a:blipFill rotWithShape="0">
                <a:blip r:embed="rId9"/>
                <a:stretch>
                  <a:fillRect t="-9722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11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858" y="1454703"/>
            <a:ext cx="6255900" cy="1364700"/>
          </a:xfrm>
        </p:spPr>
        <p:txBody>
          <a:bodyPr/>
          <a:lstStyle/>
          <a:p>
            <a:pPr algn="ctr"/>
            <a:r>
              <a:rPr lang="en-US" sz="2800" b="1" dirty="0"/>
              <a:t>SOAL PERTAKSAMAAN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953911" y="470483"/>
                <a:ext cx="6203244" cy="3193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2400" indent="0">
                  <a:buNone/>
                </a:pPr>
                <a:endParaRPr lang="en-US" dirty="0"/>
              </a:p>
              <a:p>
                <a:pPr marL="152400" indent="0">
                  <a:buNone/>
                </a:pPr>
                <a:endParaRPr lang="en-US" sz="1800" dirty="0"/>
              </a:p>
              <a:p>
                <a:pPr marL="152400"/>
                <a:r>
                  <a:rPr lang="en-US" sz="1800" dirty="0" smtClean="0"/>
                  <a:t>3. </a:t>
                </a:r>
                <a:r>
                  <a:rPr lang="en-US" sz="1800" dirty="0" err="1" smtClean="0"/>
                  <a:t>Nilai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X yang </a:t>
                </a:r>
                <a:r>
                  <a:rPr lang="en-US" sz="1800" dirty="0" err="1"/>
                  <a:t>memenuhi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pertidaksamaan</a:t>
                </a:r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/>
                  <a:t>  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6,5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800" dirty="0"/>
                  <a:t>  (x + 1) + 125 &lt; 0      ,X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800" dirty="0"/>
              </a:p>
              <a:p>
                <a:pPr marL="152400" indent="0">
                  <a:buNone/>
                </a:pPr>
                <a:r>
                  <a:rPr lang="en-US" sz="1800" dirty="0"/>
                  <a:t>        </a:t>
                </a:r>
                <a:r>
                  <a:rPr lang="en-US" sz="1800" b="1" dirty="0" err="1"/>
                  <a:t>Buatlah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grafiknya</a:t>
                </a:r>
                <a:endParaRPr lang="en-US" sz="1800" b="1" dirty="0"/>
              </a:p>
              <a:p>
                <a:pPr marL="152400" indent="0">
                  <a:buNone/>
                </a:pPr>
                <a:endParaRPr lang="en-US" sz="1800" dirty="0"/>
              </a:p>
              <a:p>
                <a:pPr marL="152400" indent="0">
                  <a:buNone/>
                </a:pPr>
                <a:r>
                  <a:rPr lang="en-US" sz="1800" dirty="0"/>
                  <a:t>4</a:t>
                </a:r>
                <a:r>
                  <a:rPr lang="en-US" sz="1800" dirty="0" smtClean="0"/>
                  <a:t>. </a:t>
                </a:r>
                <a:r>
                  <a:rPr lang="en-US" sz="1800" dirty="0" err="1"/>
                  <a:t>Pertidaksamaan</a:t>
                </a:r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+7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dipenuhi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oleh</a:t>
                </a:r>
                <a:r>
                  <a:rPr lang="en-US" sz="1800" dirty="0" smtClean="0"/>
                  <a:t>...</a:t>
                </a:r>
              </a:p>
              <a:p>
                <a:pPr marL="152400" indent="0">
                  <a:buNone/>
                </a:pPr>
                <a:endParaRPr lang="en-US" sz="1800" dirty="0"/>
              </a:p>
              <a:p>
                <a:pPr marL="152400"/>
                <a:r>
                  <a:rPr lang="en-US" sz="1800" dirty="0" smtClean="0"/>
                  <a:t>5. </a:t>
                </a:r>
                <a:r>
                  <a:rPr lang="en-US" sz="1800" dirty="0" err="1"/>
                  <a:t>Himpunan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penyelesaian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pertidaksamaan</a:t>
                </a:r>
                <a:r>
                  <a:rPr lang="en-US" sz="1800" dirty="0"/>
                  <a:t>  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 + 4x + 5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dirty="0"/>
                  <a:t> 0  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…</a:t>
                </a:r>
              </a:p>
              <a:p>
                <a:pPr marL="15240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11" y="470483"/>
                <a:ext cx="6203244" cy="31939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63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858" y="1454703"/>
            <a:ext cx="6255900" cy="1364700"/>
          </a:xfrm>
        </p:spPr>
        <p:txBody>
          <a:bodyPr/>
          <a:lstStyle/>
          <a:p>
            <a:pPr algn="ctr"/>
            <a:r>
              <a:rPr lang="en-US" b="1" dirty="0"/>
              <a:t>JAWABAN PERTAKSAMAAN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93629" y="3847011"/>
            <a:ext cx="2317114" cy="482700"/>
          </a:xfrm>
        </p:spPr>
        <p:txBody>
          <a:bodyPr>
            <a:noAutofit/>
          </a:bodyPr>
          <a:lstStyle/>
          <a:p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HP= {1 &lt; x &lt; 2}</a:t>
            </a:r>
            <a:b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</a:br>
            <a:r>
              <a:rPr lang="en-US" sz="1500" b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Jawaban</a:t>
            </a:r>
            <a:r>
              <a:rPr lang="en-US" sz="15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= A</a:t>
            </a:r>
            <a:br>
              <a:rPr lang="en-US" sz="15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</a:br>
            <a:endParaRPr lang="en-US" sz="15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881063" y="588963"/>
                <a:ext cx="8262937" cy="4233862"/>
              </a:xfrm>
            </p:spPr>
            <p:txBody>
              <a:bodyPr/>
              <a:lstStyle/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sz="1800" b="1" dirty="0"/>
                  <a:t>3</a:t>
                </a:r>
                <a:r>
                  <a:rPr lang="en-US" sz="1600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ar-AE" sz="1600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sz="1600" dirty="0"/>
                  <a:t> + 125 &lt; 0</a:t>
                </a:r>
              </a:p>
              <a:p>
                <a:pPr marL="0" lvl="0" indent="0">
                  <a:buNone/>
                </a:pPr>
                <a:r>
                  <a:rPr lang="ar-AE" sz="16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ar-AE" sz="16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ar-AE" sz="16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sz="1600" dirty="0"/>
                  <a:t> + 125 &lt; 0</a:t>
                </a:r>
              </a:p>
              <a:p>
                <a:pPr marL="0" lvl="0" indent="0">
                  <a:buNone/>
                </a:pPr>
                <a:r>
                  <a:rPr lang="ar-AE" sz="16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ar-AE" sz="16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ar-AE" sz="1600" dirty="0"/>
                  <a:t> + 125 &lt; 0</a:t>
                </a:r>
              </a:p>
              <a:p>
                <a:pPr marL="0" lvl="0" indent="0">
                  <a:buNone/>
                </a:pPr>
                <a:r>
                  <a:rPr lang="ar-AE" sz="1600" dirty="0"/>
                  <a:t>   </a:t>
                </a:r>
                <a:r>
                  <a:rPr lang="en-US" sz="1600" dirty="0" err="1"/>
                  <a:t>Misal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ar-AE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maka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dirty="0"/>
              </a:p>
              <a:p>
                <a:pPr marL="0" lvl="0" indent="0">
                  <a:buNone/>
                </a:pPr>
                <a:r>
                  <a:rPr lang="en-US" sz="16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1600" dirty="0"/>
                  <a:t> - 30</a:t>
                </a:r>
                <a:r>
                  <a:rPr lang="en-US" sz="1600" dirty="0"/>
                  <a:t>p + 125 =0</a:t>
                </a:r>
              </a:p>
              <a:p>
                <a:pPr marL="0" lvl="0" indent="0">
                  <a:buNone/>
                </a:pPr>
                <a:r>
                  <a:rPr lang="en-US" sz="1600" dirty="0"/>
                  <a:t>   (p-25) (p-5) = 5</a:t>
                </a:r>
              </a:p>
              <a:p>
                <a:pPr marL="0" lvl="0" indent="0">
                  <a:buNone/>
                </a:pPr>
                <a:r>
                  <a:rPr lang="en-US" sz="1600" dirty="0" err="1"/>
                  <a:t>Untuk</a:t>
                </a:r>
                <a:r>
                  <a:rPr lang="en-US" sz="1600" dirty="0"/>
                  <a:t> p = 25, </a:t>
                </a:r>
                <a:r>
                  <a:rPr lang="en-US" sz="1600" dirty="0" err="1"/>
                  <a:t>maka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nilai</a:t>
                </a:r>
                <a:r>
                  <a:rPr lang="en-US" sz="1600" dirty="0"/>
                  <a:t> x :</a:t>
                </a:r>
              </a:p>
              <a:p>
                <a:pPr marL="0" lvl="0" indent="0">
                  <a:buNone/>
                </a:pPr>
                <a:r>
                  <a:rPr lang="en-US" sz="16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ar-A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600" i="1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ar-AE" sz="1600" dirty="0"/>
              </a:p>
              <a:p>
                <a:pPr marL="0" lvl="0" indent="0">
                  <a:buNone/>
                </a:pPr>
                <a:r>
                  <a:rPr lang="ar-AE" sz="1600" dirty="0"/>
                  <a:t>   </a:t>
                </a:r>
                <a:r>
                  <a:rPr lang="en-US" sz="1600" dirty="0"/>
                  <a:t>x = 1</a:t>
                </a:r>
              </a:p>
              <a:p>
                <a:pPr marL="0" lvl="0" indent="0">
                  <a:buNone/>
                </a:pPr>
                <a:r>
                  <a:rPr lang="en-US" sz="1600" dirty="0" err="1" smtClean="0"/>
                  <a:t>Untuk</a:t>
                </a:r>
                <a:r>
                  <a:rPr lang="en-US" sz="1600" dirty="0" smtClean="0"/>
                  <a:t> p = 5, </a:t>
                </a:r>
                <a:r>
                  <a:rPr lang="en-US" sz="1600" dirty="0" err="1" smtClean="0"/>
                  <a:t>maka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nilai</a:t>
                </a:r>
                <a:r>
                  <a:rPr lang="en-US" sz="1600" dirty="0" smtClean="0"/>
                  <a:t> x:</a:t>
                </a:r>
              </a:p>
              <a:p>
                <a:pPr marL="0" lvl="0" indent="0">
                  <a:buNone/>
                </a:pPr>
                <a:r>
                  <a:rPr lang="en-US" sz="1600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ar-AE" sz="1600" dirty="0"/>
                  <a:t> = 5</a:t>
                </a:r>
              </a:p>
              <a:p>
                <a:pPr marL="0" lvl="0" indent="0">
                  <a:buNone/>
                </a:pPr>
                <a:r>
                  <a:rPr lang="ar-AE" sz="1600" dirty="0"/>
                  <a:t>   </a:t>
                </a:r>
                <a:r>
                  <a:rPr lang="en-US" sz="1600" dirty="0"/>
                  <a:t>x = 1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81063" y="588963"/>
                <a:ext cx="8262937" cy="4233862"/>
              </a:xfrm>
              <a:blipFill rotWithShape="0">
                <a:blip r:embed="rId3"/>
                <a:stretch>
                  <a:fillRect l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lc="http://schemas.openxmlformats.org/drawingml/2006/lockedCanvas" xmlns:a16="http://schemas.microsoft.com/office/drawing/2014/main" xmlns="" id="{A5AC3DA2-096F-08F4-6EA9-4AE62E6FC579}"/>
              </a:ext>
            </a:extLst>
          </p:cNvPr>
          <p:cNvSpPr/>
          <p:nvPr/>
        </p:nvSpPr>
        <p:spPr>
          <a:xfrm>
            <a:off x="6038720" y="2305784"/>
            <a:ext cx="849423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D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5C9A7756-335A-2A0C-1D2B-34E82669D057}"/>
              </a:ext>
            </a:extLst>
          </p:cNvPr>
          <p:cNvCxnSpPr/>
          <p:nvPr/>
        </p:nvCxnSpPr>
        <p:spPr>
          <a:xfrm>
            <a:off x="5217685" y="2729382"/>
            <a:ext cx="24914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32625" y="2349735"/>
            <a:ext cx="26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8306" y="2349735"/>
            <a:ext cx="1863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                   +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9596" y="276301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1                     2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27974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20000" y="548640"/>
                <a:ext cx="7704000" cy="2161903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sz="1800" dirty="0" smtClean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4</a:t>
                </a:r>
                <a:r>
                  <a:rPr lang="en-US" sz="1800" dirty="0" smtClean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.</a:t>
                </a:r>
                <a:r>
                  <a:rPr lang="en-US" sz="1800" dirty="0" smtClean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18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18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18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-1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 </m:t>
                    </m:r>
                    <m:f>
                      <m:fPr>
                        <m:ctrlP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ctrlPr>
                              <a:rPr lang="en-US" sz="1800" b="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18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18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18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18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18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        * x + 8=0        * x-1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18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18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             x = -8             x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endParaRPr lang="en-US" sz="1800" b="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0000" y="548640"/>
                <a:ext cx="7704000" cy="2161903"/>
              </a:xfrm>
              <a:blipFill rotWithShape="0">
                <a:blip r:embed="rId3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26216" y="2648598"/>
                <a:ext cx="24492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 smtClean="0">
                    <a:ln w="0"/>
                    <a:solidFill>
                      <a:schemeClr val="accent4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Hp = {-8</a:t>
                </a:r>
                <a14:m>
                  <m:oMath xmlns:m="http://schemas.openxmlformats.org/officeDocument/2006/math">
                    <m:r>
                      <a:rPr lang="en-US" sz="1800" i="1">
                        <a:ln w="0"/>
                        <a:solidFill>
                          <a:schemeClr val="accent4">
                            <a:lumMod val="1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n w="0"/>
                        <a:solidFill>
                          <a:schemeClr val="accent4">
                            <a:lumMod val="1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n w="0"/>
                        <a:solidFill>
                          <a:schemeClr val="accent4">
                            <a:lumMod val="1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n w="0"/>
                        <a:solidFill>
                          <a:schemeClr val="accent4">
                            <a:lumMod val="1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r>
                      <a:rPr lang="en-US" sz="1800" i="1">
                        <a:ln w="0"/>
                        <a:solidFill>
                          <a:schemeClr val="accent4">
                            <a:lumMod val="1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ln w="0"/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216" y="2648598"/>
                <a:ext cx="244928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1475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lc="http://schemas.openxmlformats.org/drawingml/2006/lockedCanvas" xmlns:a16="http://schemas.microsoft.com/office/drawing/2014/main" xmlns="" id="{BE13EFFE-841E-0490-8183-A03B056172FC}"/>
              </a:ext>
            </a:extLst>
          </p:cNvPr>
          <p:cNvCxnSpPr/>
          <p:nvPr/>
        </p:nvCxnSpPr>
        <p:spPr>
          <a:xfrm>
            <a:off x="5442101" y="1736570"/>
            <a:ext cx="22615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2EF4B3D8-FE62-B7B9-EDE3-D96EF6C9F058}"/>
              </a:ext>
            </a:extLst>
          </p:cNvPr>
          <p:cNvSpPr/>
          <p:nvPr/>
        </p:nvSpPr>
        <p:spPr>
          <a:xfrm>
            <a:off x="6106127" y="1213724"/>
            <a:ext cx="824593" cy="411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D"/>
          </a:p>
        </p:txBody>
      </p:sp>
      <p:sp>
        <p:nvSpPr>
          <p:cNvPr id="19" name="Rectangle 18"/>
          <p:cNvSpPr/>
          <p:nvPr/>
        </p:nvSpPr>
        <p:spPr>
          <a:xfrm>
            <a:off x="5442101" y="1244517"/>
            <a:ext cx="2069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            -           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46246" y="1788834"/>
            <a:ext cx="2261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-8                         1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234913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720000" y="548639"/>
                <a:ext cx="7704000" cy="2442917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sz="1800" dirty="0" smtClean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r>
                  <a:rPr lang="en-US" sz="1800" dirty="0" smtClean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.</a:t>
                </a:r>
                <a:r>
                  <a:rPr lang="en-US" sz="1800" dirty="0" smtClean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+ 4x + 5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16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-4x - 5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16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  (- 5) (x + 1)</a:t>
                </a:r>
                <a:b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</a:br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X = 5  </a:t>
                </a:r>
                <a:r>
                  <a:rPr lang="en-US" sz="1600" dirty="0" err="1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atau</a:t>
                </a:r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x = -1 </a:t>
                </a:r>
                <a:b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</a:br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/>
                </a:r>
                <a:b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</a:br>
                <a:r>
                  <a:rPr lang="en-US" sz="1600" dirty="0" err="1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Jadi</a:t>
                </a:r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, x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</m:t>
                    </m:r>
                    <m:r>
                      <a:rPr lang="en-US" sz="16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/>
                </a:r>
                <a:b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</a:br>
                <a:endParaRPr lang="en-US" sz="1600" b="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0000" y="548639"/>
                <a:ext cx="7704000" cy="2442917"/>
              </a:xfrm>
              <a:blipFill rotWithShape="0">
                <a:blip r:embed="rId3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58060" y="1048811"/>
            <a:ext cx="255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+++++                +++++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35E97BD1-5253-BF65-D8EA-EDE45CCB53C3}"/>
              </a:ext>
            </a:extLst>
          </p:cNvPr>
          <p:cNvCxnSpPr/>
          <p:nvPr/>
        </p:nvCxnSpPr>
        <p:spPr>
          <a:xfrm>
            <a:off x="4026198" y="1418143"/>
            <a:ext cx="34208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74777" y="1479698"/>
            <a:ext cx="16453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-1    0        5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9BE07C3-E83A-189C-DC36-1A45DDD2135F}"/>
              </a:ext>
            </a:extLst>
          </p:cNvPr>
          <p:cNvCxnSpPr/>
          <p:nvPr/>
        </p:nvCxnSpPr>
        <p:spPr>
          <a:xfrm>
            <a:off x="4572000" y="954245"/>
            <a:ext cx="7429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09BE07C3-E83A-189C-DC36-1A45DDD2135F}"/>
              </a:ext>
            </a:extLst>
          </p:cNvPr>
          <p:cNvCxnSpPr/>
          <p:nvPr/>
        </p:nvCxnSpPr>
        <p:spPr>
          <a:xfrm>
            <a:off x="5314950" y="954245"/>
            <a:ext cx="0" cy="4638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lc="http://schemas.openxmlformats.org/drawingml/2006/lockedCanvas" xmlns:a16="http://schemas.microsoft.com/office/drawing/2014/main" xmlns="" id="{09BE07C3-E83A-189C-DC36-1A45DDD2135F}"/>
              </a:ext>
            </a:extLst>
          </p:cNvPr>
          <p:cNvCxnSpPr/>
          <p:nvPr/>
        </p:nvCxnSpPr>
        <p:spPr>
          <a:xfrm>
            <a:off x="6262007" y="954245"/>
            <a:ext cx="0" cy="4638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9BE07C3-E83A-189C-DC36-1A45DDD2135F}"/>
              </a:ext>
            </a:extLst>
          </p:cNvPr>
          <p:cNvCxnSpPr/>
          <p:nvPr/>
        </p:nvCxnSpPr>
        <p:spPr>
          <a:xfrm>
            <a:off x="6248602" y="954245"/>
            <a:ext cx="7429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lc="http://schemas.openxmlformats.org/drawingml/2006/lockedCanvas" xmlns:a16="http://schemas.microsoft.com/office/drawing/2014/main" xmlns="" id="{09BE07C3-E83A-189C-DC36-1A45DDD2135F}"/>
              </a:ext>
            </a:extLst>
          </p:cNvPr>
          <p:cNvCxnSpPr/>
          <p:nvPr/>
        </p:nvCxnSpPr>
        <p:spPr>
          <a:xfrm flipH="1">
            <a:off x="5422265" y="896411"/>
            <a:ext cx="269266" cy="5217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lc="http://schemas.openxmlformats.org/drawingml/2006/lockedCanvas" xmlns:a16="http://schemas.microsoft.com/office/drawing/2014/main" xmlns="" id="{09BE07C3-E83A-189C-DC36-1A45DDD2135F}"/>
              </a:ext>
            </a:extLst>
          </p:cNvPr>
          <p:cNvCxnSpPr/>
          <p:nvPr/>
        </p:nvCxnSpPr>
        <p:spPr>
          <a:xfrm flipH="1">
            <a:off x="5627275" y="894592"/>
            <a:ext cx="269266" cy="5217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lc="http://schemas.openxmlformats.org/drawingml/2006/lockedCanvas" xmlns:a16="http://schemas.microsoft.com/office/drawing/2014/main" xmlns="" id="{09BE07C3-E83A-189C-DC36-1A45DDD2135F}"/>
              </a:ext>
            </a:extLst>
          </p:cNvPr>
          <p:cNvCxnSpPr/>
          <p:nvPr/>
        </p:nvCxnSpPr>
        <p:spPr>
          <a:xfrm flipH="1">
            <a:off x="5836780" y="881538"/>
            <a:ext cx="269266" cy="5217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2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69"/>
          <p:cNvSpPr txBox="1">
            <a:spLocks noGrp="1"/>
          </p:cNvSpPr>
          <p:nvPr>
            <p:ph type="title"/>
          </p:nvPr>
        </p:nvSpPr>
        <p:spPr>
          <a:xfrm>
            <a:off x="676457" y="214884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/>
              <a:t>selesai</a:t>
            </a:r>
            <a:endParaRPr sz="4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0"/>
          <p:cNvSpPr txBox="1">
            <a:spLocks noGrp="1"/>
          </p:cNvSpPr>
          <p:nvPr>
            <p:ph type="subTitle" idx="1"/>
          </p:nvPr>
        </p:nvSpPr>
        <p:spPr>
          <a:xfrm>
            <a:off x="1265005" y="1342139"/>
            <a:ext cx="6255900" cy="13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sz="3200" b="1" dirty="0" smtClean="0"/>
              <a:t>UTS </a:t>
            </a:r>
            <a:r>
              <a:rPr lang="en-US" sz="3200" b="1" dirty="0" err="1" smtClean="0"/>
              <a:t>Kalkulus</a:t>
            </a:r>
            <a:endParaRPr sz="3200" b="1" dirty="0"/>
          </a:p>
        </p:txBody>
      </p:sp>
      <p:grpSp>
        <p:nvGrpSpPr>
          <p:cNvPr id="2011" name="Google Shape;2011;p50"/>
          <p:cNvGrpSpPr/>
          <p:nvPr/>
        </p:nvGrpSpPr>
        <p:grpSpPr>
          <a:xfrm>
            <a:off x="540739" y="2720732"/>
            <a:ext cx="1965518" cy="1750708"/>
            <a:chOff x="383139" y="2442282"/>
            <a:chExt cx="1965518" cy="1750708"/>
          </a:xfrm>
        </p:grpSpPr>
        <p:grpSp>
          <p:nvGrpSpPr>
            <p:cNvPr id="2012" name="Google Shape;2012;p50"/>
            <p:cNvGrpSpPr/>
            <p:nvPr/>
          </p:nvGrpSpPr>
          <p:grpSpPr>
            <a:xfrm rot="542797">
              <a:off x="496262" y="2542766"/>
              <a:ext cx="1400697" cy="1549741"/>
              <a:chOff x="5483263" y="2445850"/>
              <a:chExt cx="576100" cy="637375"/>
            </a:xfrm>
          </p:grpSpPr>
          <p:sp>
            <p:nvSpPr>
              <p:cNvPr id="2013" name="Google Shape;2013;p50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50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50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rgbClr val="E81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50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50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50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50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5" name="Google Shape;2025;p50"/>
            <p:cNvSpPr/>
            <p:nvPr/>
          </p:nvSpPr>
          <p:spPr>
            <a:xfrm>
              <a:off x="2010098" y="3732096"/>
              <a:ext cx="338559" cy="352468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6" name="Google Shape;2026;p50"/>
          <p:cNvSpPr/>
          <p:nvPr/>
        </p:nvSpPr>
        <p:spPr>
          <a:xfrm rot="586130">
            <a:off x="845748" y="753659"/>
            <a:ext cx="501151" cy="5011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485384"/>
            <a:ext cx="7702550" cy="56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+mn-lt"/>
              </a:rPr>
              <a:t>SOAL LIMIT </a:t>
            </a:r>
            <a:r>
              <a:rPr lang="en-US" sz="2500" dirty="0">
                <a:latin typeface="+mn-lt"/>
              </a:rPr>
              <a:t>TRIGONOMETRI</a:t>
            </a:r>
            <a:endParaRPr lang="en-ID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07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1481A9-B923-08C4-DF65-9882582FE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815" y="579829"/>
            <a:ext cx="3857034" cy="10021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4957" y="88085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44957" y="138194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C95E2C9-98A5-C8B3-0C6D-D3F405ED9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15" y="1581995"/>
            <a:ext cx="3857034" cy="8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485384"/>
            <a:ext cx="7702550" cy="56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500" dirty="0" err="1" smtClean="0">
                <a:latin typeface="+mn-lt"/>
              </a:rPr>
              <a:t>Jawaban</a:t>
            </a:r>
            <a:r>
              <a:rPr lang="en-ID" sz="2500" dirty="0" smtClean="0">
                <a:latin typeface="+mn-lt"/>
              </a:rPr>
              <a:t> Limit </a:t>
            </a:r>
            <a:r>
              <a:rPr lang="en-ID" sz="2500" dirty="0" err="1" smtClean="0">
                <a:latin typeface="+mn-lt"/>
              </a:rPr>
              <a:t>Trigonometri</a:t>
            </a:r>
            <a:endParaRPr lang="en-ID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32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24798" y="191589"/>
                <a:ext cx="2360657" cy="76853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500" b="0" dirty="0" smtClean="0">
                    <a:latin typeface="+mn-lt"/>
                  </a:rPr>
                  <a:t>1.</a:t>
                </a:r>
                <a:r>
                  <a:rPr lang="en-US" sz="2500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2500" b="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𝑠𝑖𝑛𝑋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𝑠𝑖𝑛𝐵</m:t>
                        </m:r>
                      </m:num>
                      <m:den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500" b="0" dirty="0">
                  <a:latin typeface="+mn-lt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798" y="191589"/>
                <a:ext cx="2360657" cy="768532"/>
              </a:xfrm>
              <a:blipFill rotWithShape="0">
                <a:blip r:embed="rId3"/>
                <a:stretch>
                  <a:fillRect l="-4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1024797" y="1084218"/>
                <a:ext cx="5299801" cy="7685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 fontScale="9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:r>
                  <a:rPr lang="en-US" sz="2500" b="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2500" b="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500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2500" b="0" dirty="0" smtClean="0">
                    <a:latin typeface="+mn-lt"/>
                  </a:rPr>
                  <a:t> sin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500" b="0" dirty="0">
                  <a:latin typeface="+mn-lt"/>
                </a:endParaRPr>
              </a:p>
            </p:txBody>
          </p:sp>
        </mc:Choice>
        <mc:Fallback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97" y="1084218"/>
                <a:ext cx="5299801" cy="768532"/>
              </a:xfrm>
              <a:prstGeom prst="rect">
                <a:avLst/>
              </a:prstGeom>
              <a:blipFill rotWithShape="0">
                <a:blip r:embed="rId4"/>
                <a:stretch>
                  <a:fillRect l="-1611" b="-15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1024796" y="1852750"/>
                <a:ext cx="5299801" cy="7685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:r>
                  <a:rPr lang="en-US" sz="2500" b="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2500" b="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500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500" b="0" i="0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500" b="0" dirty="0">
                  <a:latin typeface="+mn-lt"/>
                </a:endParaRPr>
              </a:p>
            </p:txBody>
          </p:sp>
        </mc:Choice>
        <mc:Fallback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96" y="1852750"/>
                <a:ext cx="5299801" cy="768532"/>
              </a:xfrm>
              <a:prstGeom prst="rect">
                <a:avLst/>
              </a:prstGeom>
              <a:blipFill rotWithShape="0">
                <a:blip r:embed="rId5"/>
                <a:stretch>
                  <a:fillRect l="-1841" b="-31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1024795" y="2745379"/>
                <a:ext cx="5299801" cy="7685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:r>
                  <a:rPr lang="en-US" sz="2500" b="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2500" b="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500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500" b="0" i="0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500" b="0" dirty="0">
                  <a:latin typeface="+mn-lt"/>
                </a:endParaRPr>
              </a:p>
            </p:txBody>
          </p:sp>
        </mc:Choice>
        <mc:Fallback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95" y="2745379"/>
                <a:ext cx="5299801" cy="768532"/>
              </a:xfrm>
              <a:prstGeom prst="rect">
                <a:avLst/>
              </a:prstGeom>
              <a:blipFill rotWithShape="0">
                <a:blip r:embed="rId6"/>
                <a:stretch>
                  <a:fillRect l="-18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024795" y="3513911"/>
                <a:ext cx="6932662" cy="7685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:r>
                  <a:rPr lang="en-US" sz="2500" b="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func>
                      <m:func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func>
                          <m:func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5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( 0+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sz="2500" b="0" dirty="0">
                  <a:latin typeface="+mn-lt"/>
                </a:endParaRPr>
              </a:p>
            </p:txBody>
          </p:sp>
        </mc:Choice>
        <mc:Fallback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95" y="3513911"/>
                <a:ext cx="6932662" cy="768532"/>
              </a:xfrm>
              <a:prstGeom prst="rect">
                <a:avLst/>
              </a:prstGeom>
              <a:blipFill rotWithShape="0">
                <a:blip r:embed="rId7"/>
                <a:stretch>
                  <a:fillRect l="-1407" b="-15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4617083" y="960121"/>
                <a:ext cx="2567489" cy="7685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:r>
                  <a:rPr lang="en-US" sz="1500" b="0" dirty="0" smtClean="0">
                    <a:latin typeface="+mn-lt"/>
                  </a:rPr>
                  <a:t>Mis = 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500" b="0" dirty="0">
                  <a:latin typeface="+mn-lt"/>
                </a:endParaRPr>
              </a:p>
            </p:txBody>
          </p:sp>
        </mc:Choice>
        <mc:Fallback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83" y="960121"/>
                <a:ext cx="2567489" cy="768532"/>
              </a:xfrm>
              <a:prstGeom prst="rect">
                <a:avLst/>
              </a:prstGeom>
              <a:blipFill rotWithShape="0">
                <a:blip r:embed="rId8"/>
                <a:stretch>
                  <a:fillRect l="-9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4617083" y="1592581"/>
                <a:ext cx="2567489" cy="7685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:r>
                  <a:rPr lang="en-US" sz="1500" b="0" dirty="0" err="1" smtClean="0">
                    <a:latin typeface="+mn-lt"/>
                  </a:rPr>
                  <a:t>Maka</a:t>
                </a:r>
                <a:r>
                  <a:rPr lang="en-US" sz="1500" b="0" dirty="0" smtClean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500" b="0" dirty="0" smtClean="0">
                    <a:latin typeface="+mn-lt"/>
                  </a:rPr>
                  <a:t> = p + b </a:t>
                </a:r>
                <a:endParaRPr lang="en-US" sz="1500" b="0" dirty="0">
                  <a:latin typeface="+mn-lt"/>
                </a:endParaRPr>
              </a:p>
            </p:txBody>
          </p:sp>
        </mc:Choice>
        <mc:Fallback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83" y="1592581"/>
                <a:ext cx="2567489" cy="768532"/>
              </a:xfrm>
              <a:prstGeom prst="rect">
                <a:avLst/>
              </a:prstGeom>
              <a:blipFill rotWithShape="0">
                <a:blip r:embed="rId9"/>
                <a:stretch>
                  <a:fillRect l="-9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4617082" y="2205993"/>
            <a:ext cx="2567489" cy="76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500" b="0" dirty="0" err="1" smtClean="0">
                <a:latin typeface="+mn-lt"/>
              </a:rPr>
              <a:t>Maka</a:t>
            </a:r>
            <a:r>
              <a:rPr lang="en-US" sz="1500" b="0" dirty="0" smtClean="0">
                <a:latin typeface="+mn-lt"/>
              </a:rPr>
              <a:t> = x – b = 2p</a:t>
            </a:r>
            <a:endParaRPr lang="en-US" sz="1500" b="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757107" y="4146371"/>
            <a:ext cx="2567489" cy="76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500" b="0" dirty="0" smtClean="0">
                <a:latin typeface="+mn-lt"/>
              </a:rPr>
              <a:t>P -&gt;0 </a:t>
            </a:r>
          </a:p>
          <a:p>
            <a:pPr algn="l"/>
            <a:r>
              <a:rPr lang="en-US" sz="1500" b="0" dirty="0" smtClean="0">
                <a:latin typeface="+mn-lt"/>
              </a:rPr>
              <a:t>= cos B</a:t>
            </a:r>
            <a:endParaRPr lang="en-US" sz="1500" b="0" dirty="0"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321629" y="4666709"/>
            <a:ext cx="489857" cy="275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372153" y="4738011"/>
            <a:ext cx="489857" cy="275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03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937714" y="450668"/>
                <a:ext cx="7704000" cy="4827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1900" b="0" dirty="0" smtClean="0">
                    <a:latin typeface="+mn-lt"/>
                  </a:rPr>
                  <a:t>2</a:t>
                </a:r>
                <a:r>
                  <a:rPr lang="en-US" sz="1500" b="0" dirty="0" smtClean="0">
                    <a:latin typeface="+mn-lt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→0</m:t>
                        </m:r>
                      </m:den>
                    </m:f>
                  </m:oMath>
                </a14:m>
                <a:r>
                  <a:rPr lang="en-US" sz="1900" b="0" dirty="0" smtClean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1900" b="0" dirty="0">
                  <a:latin typeface="+mn-lt"/>
                </a:endParaRP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37714" y="450668"/>
                <a:ext cx="7704000" cy="482700"/>
              </a:xfrm>
              <a:blipFill rotWithShape="0">
                <a:blip r:embed="rId3"/>
                <a:stretch>
                  <a:fillRect l="-554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2"/>
              <p:cNvSpPr txBox="1">
                <a:spLocks/>
              </p:cNvSpPr>
              <p:nvPr/>
            </p:nvSpPr>
            <p:spPr>
              <a:xfrm>
                <a:off x="937714" y="1169125"/>
                <a:ext cx="77040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 fontScale="8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:r>
                  <a:rPr lang="en-US" sz="1500" b="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→0</m:t>
                        </m:r>
                      </m:den>
                    </m:f>
                  </m:oMath>
                </a14:m>
                <a:r>
                  <a:rPr lang="en-US" sz="1900" b="0" dirty="0" smtClean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900" b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900" b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1900" b="0" dirty="0">
                  <a:latin typeface="+mn-lt"/>
                </a:endParaRPr>
              </a:p>
            </p:txBody>
          </p:sp>
        </mc:Choice>
        <mc:Fallback>
          <p:sp>
            <p:nvSpPr>
              <p:cNvPr id="15" name="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4" y="1169125"/>
                <a:ext cx="7704000" cy="4827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2"/>
          <p:cNvSpPr txBox="1">
            <a:spLocks/>
          </p:cNvSpPr>
          <p:nvPr/>
        </p:nvSpPr>
        <p:spPr>
          <a:xfrm>
            <a:off x="937714" y="1778725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500" b="0" dirty="0" smtClean="0">
                <a:latin typeface="+mn-lt"/>
              </a:rPr>
              <a:t>- Sin (0 + a) + sin (0 - a) = - 2 sin (a)</a:t>
            </a:r>
            <a:endParaRPr lang="en-US" sz="15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55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485384"/>
            <a:ext cx="7702550" cy="56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+mn-lt"/>
              </a:rPr>
              <a:t>SOAL TRIGONOMETRI</a:t>
            </a:r>
            <a:endParaRPr lang="en-ID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279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4957" y="88085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2AA335-9A3C-2B87-56F3-C0053BA6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57" y="845438"/>
            <a:ext cx="6386376" cy="470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4957" y="135180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8E19D3A-5BE0-5DFF-0C93-437A0A60D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957" y="1351805"/>
            <a:ext cx="2908586" cy="15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2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ematics Subject for Elementary - 1st Grade: Probability by Slidesgo">
  <a:themeElements>
    <a:clrScheme name="Simple Light">
      <a:dk1>
        <a:srgbClr val="193E43"/>
      </a:dk1>
      <a:lt1>
        <a:srgbClr val="69BBB9"/>
      </a:lt1>
      <a:dk2>
        <a:srgbClr val="4BC6D6"/>
      </a:dk2>
      <a:lt2>
        <a:srgbClr val="E81B22"/>
      </a:lt2>
      <a:accent1>
        <a:srgbClr val="FF91BC"/>
      </a:accent1>
      <a:accent2>
        <a:srgbClr val="F5865B"/>
      </a:accent2>
      <a:accent3>
        <a:srgbClr val="FFD95C"/>
      </a:accent3>
      <a:accent4>
        <a:srgbClr val="EFEFEF"/>
      </a:accent4>
      <a:accent5>
        <a:srgbClr val="FFFFFF"/>
      </a:accent5>
      <a:accent6>
        <a:srgbClr val="FFFFFF"/>
      </a:accent6>
      <a:hlink>
        <a:srgbClr val="193E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261</Words>
  <Application>Microsoft Office PowerPoint</Application>
  <PresentationFormat>On-screen Show (16:9)</PresentationFormat>
  <Paragraphs>79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Cambria Math</vt:lpstr>
      <vt:lpstr>Coiny</vt:lpstr>
      <vt:lpstr>Arial</vt:lpstr>
      <vt:lpstr>Varela Round</vt:lpstr>
      <vt:lpstr>Mathematics Subject for Elementary - 1st Grade: Probability by Slidesgo</vt:lpstr>
      <vt:lpstr>Galih Anggoro Prasetya 22205018 Teknik Informatika</vt:lpstr>
      <vt:lpstr>PowerPoint Presentation</vt:lpstr>
      <vt:lpstr>SOAL LIMIT TRIGONOMETRI</vt:lpstr>
      <vt:lpstr>PowerPoint Presentation</vt:lpstr>
      <vt:lpstr>Jawaban Limit Trigonometri</vt:lpstr>
      <vt:lpstr>1. lim/(x→B) (sinX -sinB)/(x -b)</vt:lpstr>
      <vt:lpstr>2. lim/(x →0) = (-sin⁡〖(x+a)+sin⁡(x-a)〗)/1</vt:lpstr>
      <vt:lpstr>SOAL TRIGONOMETRI</vt:lpstr>
      <vt:lpstr>PowerPoint Presentation</vt:lpstr>
      <vt:lpstr>Jawaban Trigonometri</vt:lpstr>
      <vt:lpstr>1 + 1 + 2 sin x cos y + 2 sin y cos x = 13 / 4</vt:lpstr>
      <vt:lpstr>∆pqr</vt:lpstr>
      <vt:lpstr>PowerPoint Presentation</vt:lpstr>
      <vt:lpstr>PowerPoint Presentation</vt:lpstr>
      <vt:lpstr>PowerPoint Presentation</vt:lpstr>
      <vt:lpstr>HP= {1 &lt; x &lt; 2} Jawaban = A </vt:lpstr>
      <vt:lpstr>4. = (2x+7)/(x-1)  ≤1       =(2x+7)/(x-1) -1 ≤0  =  (2x+7 -(x-1))/(x-1)≤0                                   = (x+8)/(x-1) ≤0          * x + 8=0        * x-1 ≠0               x = -8             x≠</vt:lpstr>
      <vt:lpstr>5. x^2 + 4x + 5 ≤0     x^2 -4x - 5≥0    (- 5) (x + 1) X = 5  atau x = -1   Jadi, x ≤-1 x ≥5 </vt:lpstr>
      <vt:lpstr>selesai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Galih Anggoro Prasetya 22205018 Teknik Informatika</dc:title>
  <dc:creator>galihap</dc:creator>
  <cp:lastModifiedBy>galihap</cp:lastModifiedBy>
  <cp:revision>52</cp:revision>
  <dcterms:modified xsi:type="dcterms:W3CDTF">2022-10-26T04:20:01Z</dcterms:modified>
</cp:coreProperties>
</file>