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A63-F2A1-44A4-A4D1-B2B9C28AB9DB}" type="datetime1">
              <a:rPr smtClean="0"/>
              <a:pPr/>
              <a:t>6/3/2007</a:t>
            </a:fld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9870FB-149D-4255-9221-CF258F891615}" type="datetime1">
              <a:rPr smtClean="0"/>
              <a:pPr/>
              <a:t>6/3/2007</a:t>
            </a:fld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108C-2518-4D60-9FAF-6346FD9D7826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smtClean="0"/>
              <a:pPr/>
              <a:t>6/3/2007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smtClean="0"/>
              <a:pPr/>
              <a:t>6/3/2007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smtClean="0"/>
              <a:pPr/>
              <a:t>6/3/2007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DCDF1B-54EC-4432-8649-0FE40DD46F86}" type="datetime1">
              <a:rPr smtClean="0"/>
              <a:pPr/>
              <a:t>6/3/2007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A0B-D499-425D-9760-7E378B1D24E7}" type="datetime1">
              <a:rPr smtClean="0"/>
              <a:pPr/>
              <a:t>6/3/2007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smtClean="0"/>
              <a:t>
              </a:t>
            </a:r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smtClean="0"/>
              <a:t>GALIH NUR KHALIS KASYFI</a:t>
            </a:r>
          </a:p>
          <a:p>
            <a:r>
              <a:rPr lang="en-US" dirty="0" smtClean="0"/>
              <a:t>52415813</a:t>
            </a:r>
          </a:p>
          <a:p>
            <a:r>
              <a:rPr lang="en-US" dirty="0" smtClean="0"/>
              <a:t>4IA11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TYPE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3BCFC5B-0430-4F90-9ABB-99EBACB8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7311679" cy="4804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Download python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Python.com</a:t>
            </a:r>
            <a:r>
              <a:rPr lang="en-US" dirty="0" smtClean="0"/>
              <a:t>/downloads.</a:t>
            </a:r>
          </a:p>
          <a:p>
            <a:pPr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open installer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download.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239000" cy="407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914400"/>
            <a:ext cx="7874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Buka</a:t>
            </a:r>
            <a:r>
              <a:rPr lang="en-US" dirty="0" smtClean="0"/>
              <a:t> terminal/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kalian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smtClean="0"/>
              <a:t>python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56" y="2209800"/>
            <a:ext cx="6333344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Ketik</a:t>
            </a:r>
            <a:r>
              <a:rPr lang="en-US" dirty="0" smtClean="0"/>
              <a:t> pip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library.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371600"/>
            <a:ext cx="74295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Fuction</a:t>
            </a:r>
            <a:r>
              <a:rPr lang="en-US" dirty="0" smtClean="0"/>
              <a:t> def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Tips n Trick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0908"/>
            <a:ext cx="6153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 for python.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27300"/>
            <a:ext cx="58039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</a:t>
            </a:r>
            <a:r>
              <a:rPr lang="en-US" dirty="0" err="1" smtClean="0"/>
              <a:t>akanan</a:t>
            </a:r>
            <a:r>
              <a:rPr lang="en-US" dirty="0" smtClean="0"/>
              <a:t>=‘</a:t>
            </a:r>
            <a:r>
              <a:rPr lang="en-US" dirty="0" err="1" smtClean="0"/>
              <a:t>nasi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err="1" smtClean="0"/>
              <a:t>makanan</a:t>
            </a:r>
            <a:r>
              <a:rPr lang="en-US" dirty="0" smtClean="0"/>
              <a:t> *=3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print(makanan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nasinasinasi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Array python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j</a:t>
            </a:r>
            <a:r>
              <a:rPr lang="en-US" dirty="0" err="1" smtClean="0"/>
              <a:t>enis_makanan</a:t>
            </a:r>
            <a:r>
              <a:rPr lang="en-US" dirty="0" smtClean="0"/>
              <a:t> = [‘</a:t>
            </a:r>
            <a:r>
              <a:rPr lang="en-US" dirty="0" err="1" smtClean="0"/>
              <a:t>nasi’,’ikan’,’daging</a:t>
            </a:r>
            <a:r>
              <a:rPr lang="en-US" dirty="0" smtClean="0"/>
              <a:t>’]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makanan</a:t>
            </a:r>
            <a:r>
              <a:rPr lang="en-US" dirty="0" smtClean="0"/>
              <a:t> in </a:t>
            </a:r>
            <a:r>
              <a:rPr lang="en-US" dirty="0" err="1" smtClean="0"/>
              <a:t>jenis_makanan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err="1" smtClean="0"/>
              <a:t>rint(makanan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52</TotalTime>
  <Words>119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PYTHON INTRODUCTION</vt:lpstr>
      <vt:lpstr>INSTALL</vt:lpstr>
      <vt:lpstr>Slide 3</vt:lpstr>
      <vt:lpstr>Slide 4</vt:lpstr>
      <vt:lpstr>Slide 5</vt:lpstr>
      <vt:lpstr>Tips n Trick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Galih Nur Khalis Kasyfi</dc:creator>
  <cp:lastModifiedBy>Galih Nur Khalis Kasyfi</cp:lastModifiedBy>
  <cp:revision>6</cp:revision>
  <dcterms:created xsi:type="dcterms:W3CDTF">2019-03-23T10:55:53Z</dcterms:created>
  <dcterms:modified xsi:type="dcterms:W3CDTF">2019-03-23T11:47:57Z</dcterms:modified>
</cp:coreProperties>
</file>