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78"/>
  </p:normalViewPr>
  <p:slideViewPr>
    <p:cSldViewPr snapToGrid="0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21B6-D916-59E7-E7A0-2C2104E7F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4000" dirty="0"/>
              <a:t>Indonesian Abusive and Hate Speech Twitter Text</a:t>
            </a:r>
            <a:br>
              <a:rPr lang="en-ID" sz="4000" dirty="0"/>
            </a:br>
            <a:r>
              <a:rPr lang="en-US" sz="4000" dirty="0"/>
              <a:t> data cleansing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6162C-6014-4C85-0D01-2B2440FBC5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Galih</a:t>
            </a:r>
            <a:r>
              <a:rPr lang="en-US" dirty="0"/>
              <a:t> </a:t>
            </a:r>
            <a:r>
              <a:rPr lang="en-US" dirty="0" err="1"/>
              <a:t>Suyoga</a:t>
            </a:r>
            <a:r>
              <a:rPr lang="en-US" dirty="0"/>
              <a:t> (galih#7898)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7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43312F-673E-C0AF-F3B5-8A0A4B9E883F}"/>
              </a:ext>
            </a:extLst>
          </p:cNvPr>
          <p:cNvSpPr txBox="1"/>
          <p:nvPr/>
        </p:nvSpPr>
        <p:spPr>
          <a:xfrm>
            <a:off x="1721922" y="866899"/>
            <a:ext cx="28857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Sumber</a:t>
            </a:r>
            <a:r>
              <a:rPr lang="en-US" dirty="0"/>
              <a:t> Data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BACE8-BE28-1422-127B-784693161E48}"/>
              </a:ext>
            </a:extLst>
          </p:cNvPr>
          <p:cNvSpPr txBox="1"/>
          <p:nvPr/>
        </p:nvSpPr>
        <p:spPr>
          <a:xfrm>
            <a:off x="2066308" y="1183252"/>
            <a:ext cx="88233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Pada </a:t>
            </a:r>
            <a:r>
              <a:rPr lang="en-US" sz="1400" dirty="0" err="1"/>
              <a:t>laporan</a:t>
            </a:r>
            <a:r>
              <a:rPr lang="en-US" sz="1400" dirty="0"/>
              <a:t> </a:t>
            </a:r>
            <a:r>
              <a:rPr lang="en-US" sz="1400" i="1" dirty="0"/>
              <a:t>We Are Social </a:t>
            </a:r>
            <a:r>
              <a:rPr lang="en-US" sz="1400" dirty="0" err="1"/>
              <a:t>terbaru</a:t>
            </a:r>
            <a:r>
              <a:rPr lang="en-US" sz="1400" dirty="0"/>
              <a:t> di </a:t>
            </a:r>
            <a:r>
              <a:rPr lang="en-US" sz="1400" dirty="0" err="1"/>
              <a:t>tahun</a:t>
            </a:r>
            <a:r>
              <a:rPr lang="en-US" sz="1400" dirty="0"/>
              <a:t> 2022, Indonesia </a:t>
            </a:r>
            <a:r>
              <a:rPr lang="en-US" sz="1400" dirty="0" err="1"/>
              <a:t>disebutkan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Negara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jumlah</a:t>
            </a:r>
            <a:r>
              <a:rPr lang="en-US" sz="1400" dirty="0"/>
              <a:t> </a:t>
            </a:r>
            <a:r>
              <a:rPr lang="en-US" sz="1400" dirty="0" err="1"/>
              <a:t>pengguna</a:t>
            </a:r>
            <a:r>
              <a:rPr lang="en-US" sz="1400" dirty="0"/>
              <a:t> </a:t>
            </a:r>
            <a:r>
              <a:rPr lang="en-US" sz="1400" i="1" dirty="0"/>
              <a:t>Twitter</a:t>
            </a:r>
            <a:r>
              <a:rPr lang="en-US" sz="1400" dirty="0"/>
              <a:t> </a:t>
            </a:r>
            <a:r>
              <a:rPr lang="en-US" sz="1400" dirty="0" err="1"/>
              <a:t>terbesar</a:t>
            </a:r>
            <a:r>
              <a:rPr lang="en-US" sz="1400" dirty="0"/>
              <a:t> di dunia </a:t>
            </a:r>
            <a:r>
              <a:rPr lang="en-US" sz="1400" dirty="0" err="1"/>
              <a:t>dengan</a:t>
            </a:r>
            <a:r>
              <a:rPr lang="en-US" sz="1400" dirty="0"/>
              <a:t> 18,45 Juta </a:t>
            </a:r>
            <a:r>
              <a:rPr lang="en-US" sz="1400" dirty="0" err="1"/>
              <a:t>pengguna</a:t>
            </a:r>
            <a:r>
              <a:rPr lang="en-US" sz="1400" dirty="0"/>
              <a:t>.</a:t>
            </a:r>
          </a:p>
          <a:p>
            <a:r>
              <a:rPr lang="en-US" sz="1400" dirty="0"/>
              <a:t>Hal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lantas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kebanggaan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pada 2020, DCI(</a:t>
            </a:r>
            <a:r>
              <a:rPr lang="en-US" sz="1400" i="1" dirty="0"/>
              <a:t>Digital Civility Index</a:t>
            </a:r>
            <a:r>
              <a:rPr lang="en-US" sz="1400" dirty="0"/>
              <a:t>) Indonesia </a:t>
            </a:r>
            <a:r>
              <a:rPr lang="en-US" sz="1400" dirty="0" err="1"/>
              <a:t>berada</a:t>
            </a:r>
            <a:r>
              <a:rPr lang="en-US" sz="1400" dirty="0"/>
              <a:t> paling </a:t>
            </a:r>
            <a:r>
              <a:rPr lang="en-US" sz="1400" dirty="0" err="1"/>
              <a:t>buruk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terbawah</a:t>
            </a:r>
            <a:r>
              <a:rPr lang="en-US" sz="1400" dirty="0"/>
              <a:t> se-Asia Tenggara.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potensi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penelitian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bertujuan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menganalisis</a:t>
            </a:r>
            <a:r>
              <a:rPr lang="en-US" sz="1400" dirty="0"/>
              <a:t> </a:t>
            </a:r>
            <a:r>
              <a:rPr lang="en-US" sz="1400" i="1" dirty="0"/>
              <a:t>tweet</a:t>
            </a:r>
            <a:r>
              <a:rPr lang="en-US" sz="1400" dirty="0"/>
              <a:t> kata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i="1" dirty="0" err="1"/>
              <a:t>hatespeech</a:t>
            </a:r>
            <a:r>
              <a:rPr lang="en-US" sz="1400" dirty="0"/>
              <a:t> dan</a:t>
            </a:r>
            <a:r>
              <a:rPr lang="en-US" sz="1400" i="1" dirty="0"/>
              <a:t> abusive tweet </a:t>
            </a:r>
            <a:r>
              <a:rPr lang="en-US" sz="1400" dirty="0" err="1"/>
              <a:t>dari</a:t>
            </a:r>
            <a:r>
              <a:rPr lang="en-US" sz="1400" dirty="0"/>
              <a:t> data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disediakan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15281-95E2-88A2-4D4D-71EB10EDB5CB}"/>
              </a:ext>
            </a:extLst>
          </p:cNvPr>
          <p:cNvSpPr txBox="1"/>
          <p:nvPr/>
        </p:nvSpPr>
        <p:spPr>
          <a:xfrm>
            <a:off x="2066308" y="2826728"/>
            <a:ext cx="9239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Menganalisis</a:t>
            </a:r>
            <a:r>
              <a:rPr lang="en-US" sz="1400" dirty="0"/>
              <a:t> </a:t>
            </a:r>
            <a:r>
              <a:rPr lang="en-US" sz="1400" i="1" dirty="0"/>
              <a:t>tweet</a:t>
            </a:r>
            <a:r>
              <a:rPr lang="en-US" sz="1400" dirty="0"/>
              <a:t> kata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i="1" dirty="0" err="1"/>
              <a:t>hatespeech</a:t>
            </a:r>
            <a:r>
              <a:rPr lang="en-US" sz="1400" dirty="0"/>
              <a:t> dan</a:t>
            </a:r>
            <a:r>
              <a:rPr lang="en-US" sz="1400" i="1" dirty="0"/>
              <a:t> abusive tweet </a:t>
            </a:r>
            <a:r>
              <a:rPr lang="en-US" sz="1400" dirty="0" err="1"/>
              <a:t>dari</a:t>
            </a:r>
            <a:r>
              <a:rPr lang="en-US" sz="1400" dirty="0"/>
              <a:t> data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disediakan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65D79-B0B5-3D53-07E0-31A6901900D6}"/>
              </a:ext>
            </a:extLst>
          </p:cNvPr>
          <p:cNvSpPr txBox="1"/>
          <p:nvPr/>
        </p:nvSpPr>
        <p:spPr>
          <a:xfrm>
            <a:off x="2066308" y="3695734"/>
            <a:ext cx="8953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Kata </a:t>
            </a:r>
            <a:r>
              <a:rPr lang="en-US" sz="1400" i="1" dirty="0"/>
              <a:t>abusive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pada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Jenis</a:t>
            </a:r>
            <a:r>
              <a:rPr lang="en-US" sz="1400" dirty="0"/>
              <a:t> </a:t>
            </a:r>
            <a:r>
              <a:rPr lang="en-US" sz="1400" dirty="0" err="1"/>
              <a:t>kategori</a:t>
            </a:r>
            <a:r>
              <a:rPr lang="en-US" sz="1400" dirty="0"/>
              <a:t> </a:t>
            </a:r>
            <a:r>
              <a:rPr lang="en-US" sz="1400" i="1" dirty="0" err="1"/>
              <a:t>hatespeech</a:t>
            </a:r>
            <a:r>
              <a:rPr lang="en-US" sz="1400" dirty="0"/>
              <a:t>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Kata yang </a:t>
            </a:r>
            <a:r>
              <a:rPr lang="en-US" sz="1400" dirty="0" err="1"/>
              <a:t>sering</a:t>
            </a:r>
            <a:r>
              <a:rPr lang="en-US" sz="1400" dirty="0"/>
              <a:t> </a:t>
            </a:r>
            <a:r>
              <a:rPr lang="en-US" sz="1400" dirty="0" err="1"/>
              <a:t>muncul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tipe</a:t>
            </a:r>
            <a:r>
              <a:rPr lang="en-US" sz="1400" dirty="0"/>
              <a:t> </a:t>
            </a:r>
            <a:r>
              <a:rPr lang="en-US" sz="1400" i="1" dirty="0" err="1"/>
              <a:t>hatespeech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Jumlah</a:t>
            </a:r>
            <a:r>
              <a:rPr lang="en-US" sz="1400" dirty="0"/>
              <a:t> kata abusive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kalimat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4C70E-0F6A-5503-1131-3122C965AB99}"/>
              </a:ext>
            </a:extLst>
          </p:cNvPr>
          <p:cNvSpPr txBox="1"/>
          <p:nvPr/>
        </p:nvSpPr>
        <p:spPr>
          <a:xfrm>
            <a:off x="2066308" y="5284847"/>
            <a:ext cx="8051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Multi-label Hate Speech and Abusive Language Detection in {I}</a:t>
            </a:r>
            <a:r>
              <a:rPr lang="en-US" sz="1400" dirty="0" err="1"/>
              <a:t>ndonesian</a:t>
            </a:r>
            <a:r>
              <a:rPr lang="en-US" sz="1400" dirty="0"/>
              <a:t> Twitter oleh </a:t>
            </a:r>
            <a:r>
              <a:rPr lang="en-US" sz="1400" dirty="0" err="1"/>
              <a:t>Ibrohim</a:t>
            </a:r>
            <a:r>
              <a:rPr lang="en-US" sz="1400" dirty="0"/>
              <a:t> Budi 2019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www.kaggle.com</a:t>
            </a:r>
            <a:r>
              <a:rPr lang="en-US" sz="1400" dirty="0"/>
              <a:t>/datasets/ilhamfp31/</a:t>
            </a:r>
            <a:r>
              <a:rPr lang="en-US" sz="1400" dirty="0" err="1"/>
              <a:t>indonesian</a:t>
            </a:r>
            <a:r>
              <a:rPr lang="en-US" sz="1400" dirty="0"/>
              <a:t>-abusive-and-hate-speech-twitter-text</a:t>
            </a:r>
          </a:p>
        </p:txBody>
      </p:sp>
    </p:spTree>
    <p:extLst>
      <p:ext uri="{BB962C8B-B14F-4D97-AF65-F5344CB8AC3E}">
        <p14:creationId xmlns:p14="http://schemas.microsoft.com/office/powerpoint/2010/main" val="249733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816D-1965-63F1-2FD8-C632F326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7364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4F272-C39B-2FA6-0F00-8DB08C1949C5}"/>
              </a:ext>
            </a:extLst>
          </p:cNvPr>
          <p:cNvSpPr txBox="1"/>
          <p:nvPr/>
        </p:nvSpPr>
        <p:spPr>
          <a:xfrm>
            <a:off x="1371600" y="1413164"/>
            <a:ext cx="864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descriptive analytics </a:t>
            </a:r>
            <a:r>
              <a:rPr lang="en-US" dirty="0" err="1"/>
              <a:t>dimana</a:t>
            </a:r>
            <a:r>
              <a:rPr lang="en-US" dirty="0"/>
              <a:t> data </a:t>
            </a:r>
            <a:r>
              <a:rPr lang="en-US" dirty="0" err="1"/>
              <a:t>diinterpretasikan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dan </a:t>
            </a:r>
            <a:r>
              <a:rPr lang="en-US" dirty="0" err="1"/>
              <a:t>statistika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2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B719-5C4B-56EE-CDF1-6EE75029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822" y="0"/>
            <a:ext cx="9601200" cy="747889"/>
          </a:xfrm>
        </p:spPr>
        <p:txBody>
          <a:bodyPr/>
          <a:lstStyle/>
          <a:p>
            <a:r>
              <a:rPr lang="en-US" dirty="0"/>
              <a:t>Hasil Dan Kesimpulan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CF5CF-C4D2-F7E9-BA5F-A2C9E527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9" y="747889"/>
            <a:ext cx="1055477" cy="2867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643A6B-01E0-4DDA-13A3-15763D69F1FA}"/>
              </a:ext>
            </a:extLst>
          </p:cNvPr>
          <p:cNvSpPr txBox="1"/>
          <p:nvPr/>
        </p:nvSpPr>
        <p:spPr>
          <a:xfrm>
            <a:off x="1820316" y="683911"/>
            <a:ext cx="832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Kata-kata abusive yang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dipakai</a:t>
            </a:r>
            <a:r>
              <a:rPr lang="en-US" sz="1100" dirty="0"/>
              <a:t>(</a:t>
            </a:r>
            <a:r>
              <a:rPr lang="en-US" sz="1100" dirty="0" err="1"/>
              <a:t>termasuk</a:t>
            </a:r>
            <a:r>
              <a:rPr lang="en-US" sz="1100" dirty="0"/>
              <a:t> kata </a:t>
            </a:r>
            <a:r>
              <a:rPr lang="en-US" sz="1100" dirty="0" err="1"/>
              <a:t>alaynya</a:t>
            </a:r>
            <a:r>
              <a:rPr lang="en-US" sz="1100" dirty="0"/>
              <a:t> </a:t>
            </a:r>
            <a:r>
              <a:rPr lang="en-US" sz="1100" dirty="0" err="1"/>
              <a:t>misal</a:t>
            </a:r>
            <a:r>
              <a:rPr lang="en-US" sz="1100" dirty="0"/>
              <a:t> </a:t>
            </a:r>
            <a:r>
              <a:rPr lang="en-US" sz="1100" dirty="0" err="1"/>
              <a:t>aseng</a:t>
            </a:r>
            <a:r>
              <a:rPr lang="en-US" sz="1100" dirty="0"/>
              <a:t> </a:t>
            </a:r>
            <a:r>
              <a:rPr lang="en-US" sz="1100" dirty="0" err="1"/>
              <a:t>termasuk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asing</a:t>
            </a:r>
            <a:r>
              <a:rPr lang="en-US" sz="11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230924-BCBA-2C4E-A4C3-28BCAB18E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78" y="747889"/>
            <a:ext cx="949982" cy="2867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E4D5AC-848C-BE1F-C010-D551B16D2E0F}"/>
              </a:ext>
            </a:extLst>
          </p:cNvPr>
          <p:cNvSpPr txBox="1"/>
          <p:nvPr/>
        </p:nvSpPr>
        <p:spPr>
          <a:xfrm>
            <a:off x="3619160" y="683911"/>
            <a:ext cx="832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Kata-kata abusive yang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dipakai</a:t>
            </a:r>
            <a:r>
              <a:rPr lang="en-US" sz="1100" dirty="0"/>
              <a:t>(</a:t>
            </a:r>
            <a:r>
              <a:rPr lang="en-US" sz="1100" dirty="0" err="1"/>
              <a:t>termasuk</a:t>
            </a:r>
            <a:r>
              <a:rPr lang="en-US" sz="1100" dirty="0"/>
              <a:t> kata </a:t>
            </a:r>
            <a:r>
              <a:rPr lang="en-US" sz="1100" dirty="0" err="1"/>
              <a:t>alaynya</a:t>
            </a:r>
            <a:r>
              <a:rPr lang="en-US" sz="1100" dirty="0"/>
              <a:t>) di </a:t>
            </a:r>
            <a:r>
              <a:rPr lang="en-US" sz="1100" dirty="0" err="1"/>
              <a:t>kalimat</a:t>
            </a:r>
            <a:r>
              <a:rPr lang="en-US" sz="1100" dirty="0"/>
              <a:t> Hate speech Gender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C2A240-E5DC-077B-66C2-25193A645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376" y="747889"/>
            <a:ext cx="1029090" cy="28673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1CCE7A-A9CF-F966-B01E-85F3A37511C2}"/>
              </a:ext>
            </a:extLst>
          </p:cNvPr>
          <p:cNvSpPr txBox="1"/>
          <p:nvPr/>
        </p:nvSpPr>
        <p:spPr>
          <a:xfrm>
            <a:off x="5544466" y="683911"/>
            <a:ext cx="8325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Kata-kata abusive yang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dipakai</a:t>
            </a:r>
            <a:r>
              <a:rPr lang="en-US" sz="1100" dirty="0"/>
              <a:t>(</a:t>
            </a:r>
            <a:r>
              <a:rPr lang="en-US" sz="1100" dirty="0" err="1"/>
              <a:t>termasuk</a:t>
            </a:r>
            <a:r>
              <a:rPr lang="en-US" sz="1100" dirty="0"/>
              <a:t> kata </a:t>
            </a:r>
            <a:r>
              <a:rPr lang="en-US" sz="1100" dirty="0" err="1"/>
              <a:t>alaynya</a:t>
            </a:r>
            <a:r>
              <a:rPr lang="en-US" sz="1100" dirty="0"/>
              <a:t>) di </a:t>
            </a:r>
            <a:r>
              <a:rPr lang="en-US" sz="1100" dirty="0" err="1"/>
              <a:t>kalimat</a:t>
            </a:r>
            <a:r>
              <a:rPr lang="en-US" sz="1100" dirty="0"/>
              <a:t> Hate speech Group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D35D6E-462C-4E6E-18C2-C39BECD7F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295" y="747889"/>
            <a:ext cx="1029090" cy="28761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1C57F3-58D9-3F58-88ED-D1507858558B}"/>
              </a:ext>
            </a:extLst>
          </p:cNvPr>
          <p:cNvSpPr txBox="1"/>
          <p:nvPr/>
        </p:nvSpPr>
        <p:spPr>
          <a:xfrm>
            <a:off x="7406129" y="683910"/>
            <a:ext cx="8325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Kata-kata abusive yang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dipakai</a:t>
            </a:r>
            <a:r>
              <a:rPr lang="en-US" sz="1100" dirty="0"/>
              <a:t>(</a:t>
            </a:r>
            <a:r>
              <a:rPr lang="en-US" sz="1100" dirty="0" err="1"/>
              <a:t>termasuk</a:t>
            </a:r>
            <a:r>
              <a:rPr lang="en-US" sz="1100" dirty="0"/>
              <a:t> kata </a:t>
            </a:r>
            <a:r>
              <a:rPr lang="en-US" sz="1100" dirty="0" err="1"/>
              <a:t>alaynya</a:t>
            </a:r>
            <a:r>
              <a:rPr lang="en-US" sz="1100" dirty="0"/>
              <a:t>) di </a:t>
            </a:r>
            <a:r>
              <a:rPr lang="en-US" sz="1100" dirty="0" err="1"/>
              <a:t>kalimat</a:t>
            </a:r>
            <a:r>
              <a:rPr lang="en-US" sz="1100" dirty="0"/>
              <a:t> Hate speech Individual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6D3931-3D69-D623-E19C-CAACFC224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199" y="747890"/>
            <a:ext cx="1029090" cy="28849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E15A9ED-00D6-427B-28DD-FF855716A75F}"/>
              </a:ext>
            </a:extLst>
          </p:cNvPr>
          <p:cNvSpPr txBox="1"/>
          <p:nvPr/>
        </p:nvSpPr>
        <p:spPr>
          <a:xfrm>
            <a:off x="9149985" y="683910"/>
            <a:ext cx="8325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Kata-kata abusive yang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dipakai</a:t>
            </a:r>
            <a:r>
              <a:rPr lang="en-US" sz="1100" dirty="0"/>
              <a:t>(</a:t>
            </a:r>
            <a:r>
              <a:rPr lang="en-US" sz="1100" dirty="0" err="1"/>
              <a:t>termasuk</a:t>
            </a:r>
            <a:r>
              <a:rPr lang="en-US" sz="1100" dirty="0"/>
              <a:t> kata </a:t>
            </a:r>
            <a:r>
              <a:rPr lang="en-US" sz="1100" dirty="0" err="1"/>
              <a:t>alaynya</a:t>
            </a:r>
            <a:r>
              <a:rPr lang="en-US" sz="1100" dirty="0"/>
              <a:t>) di </a:t>
            </a:r>
            <a:r>
              <a:rPr lang="en-US" sz="1100" dirty="0" err="1"/>
              <a:t>kalimat</a:t>
            </a:r>
            <a:r>
              <a:rPr lang="en-US" sz="1100" dirty="0"/>
              <a:t> Hate speech Race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02C3693-0B7F-F824-F047-148E62E9E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1519" y="747889"/>
            <a:ext cx="987846" cy="28673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14011D-2D87-9F35-C2A9-7E71231CA8C3}"/>
              </a:ext>
            </a:extLst>
          </p:cNvPr>
          <p:cNvSpPr txBox="1"/>
          <p:nvPr/>
        </p:nvSpPr>
        <p:spPr>
          <a:xfrm>
            <a:off x="10917594" y="683909"/>
            <a:ext cx="8325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Kata-kata abusive yang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dipakai</a:t>
            </a:r>
            <a:r>
              <a:rPr lang="en-US" sz="1100" dirty="0"/>
              <a:t>(</a:t>
            </a:r>
            <a:r>
              <a:rPr lang="en-US" sz="1100" dirty="0" err="1"/>
              <a:t>termasuk</a:t>
            </a:r>
            <a:r>
              <a:rPr lang="en-US" sz="1100" dirty="0"/>
              <a:t> kata </a:t>
            </a:r>
            <a:r>
              <a:rPr lang="en-US" sz="1100" dirty="0" err="1"/>
              <a:t>alaynya</a:t>
            </a:r>
            <a:r>
              <a:rPr lang="en-US" sz="1100" dirty="0"/>
              <a:t>) di </a:t>
            </a:r>
            <a:r>
              <a:rPr lang="en-US" sz="1100" dirty="0" err="1"/>
              <a:t>kalimat</a:t>
            </a:r>
            <a:r>
              <a:rPr lang="en-US" sz="1100" dirty="0"/>
              <a:t> Hate speech Physical</a:t>
            </a:r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61C095B-BED5-F853-C3F7-3251A43A25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431" y="3874735"/>
            <a:ext cx="1037885" cy="28673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88F20C-639C-9B14-DA52-47BEA7517B84}"/>
              </a:ext>
            </a:extLst>
          </p:cNvPr>
          <p:cNvSpPr txBox="1"/>
          <p:nvPr/>
        </p:nvSpPr>
        <p:spPr>
          <a:xfrm>
            <a:off x="1817855" y="3874735"/>
            <a:ext cx="832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Kata-kata abusive yang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dipakai</a:t>
            </a:r>
            <a:r>
              <a:rPr lang="en-US" sz="1100" dirty="0"/>
              <a:t>(</a:t>
            </a:r>
            <a:r>
              <a:rPr lang="en-US" sz="1100" dirty="0" err="1"/>
              <a:t>termasuk</a:t>
            </a:r>
            <a:r>
              <a:rPr lang="en-US" sz="1100" dirty="0"/>
              <a:t> kata </a:t>
            </a:r>
            <a:r>
              <a:rPr lang="en-US" sz="1100" dirty="0" err="1"/>
              <a:t>alaynya</a:t>
            </a:r>
            <a:r>
              <a:rPr lang="en-US" sz="1100" dirty="0"/>
              <a:t>) di </a:t>
            </a:r>
            <a:r>
              <a:rPr lang="en-US" sz="1100" dirty="0" err="1"/>
              <a:t>kalimat</a:t>
            </a:r>
            <a:r>
              <a:rPr lang="en-US" sz="1100" dirty="0"/>
              <a:t> Hate speech Religion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1481942-D233-A885-6884-C083BE934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0828" y="3874735"/>
            <a:ext cx="1046681" cy="28673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488BE6C-EB7C-35D2-78B5-6BD006C48205}"/>
              </a:ext>
            </a:extLst>
          </p:cNvPr>
          <p:cNvSpPr txBox="1"/>
          <p:nvPr/>
        </p:nvSpPr>
        <p:spPr>
          <a:xfrm>
            <a:off x="3667509" y="3881804"/>
            <a:ext cx="8325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Kata-kata abusive yang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dipakai</a:t>
            </a:r>
            <a:r>
              <a:rPr lang="en-US" sz="1100" dirty="0"/>
              <a:t>(</a:t>
            </a:r>
            <a:r>
              <a:rPr lang="en-US" sz="1100" dirty="0" err="1"/>
              <a:t>termasuk</a:t>
            </a:r>
            <a:r>
              <a:rPr lang="en-US" sz="1100" dirty="0"/>
              <a:t> kata </a:t>
            </a:r>
            <a:r>
              <a:rPr lang="en-US" sz="1100" dirty="0" err="1"/>
              <a:t>alaynya</a:t>
            </a:r>
            <a:r>
              <a:rPr lang="en-US" sz="1100" dirty="0"/>
              <a:t>) di </a:t>
            </a:r>
            <a:r>
              <a:rPr lang="en-US" sz="1100" dirty="0" err="1"/>
              <a:t>kalimat</a:t>
            </a:r>
            <a:r>
              <a:rPr lang="en-US" sz="1100" dirty="0"/>
              <a:t> Hate speech Other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D5C3975-CBEE-BC3D-8BE2-94C1573A79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4590" y="3874735"/>
            <a:ext cx="1937418" cy="286737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68B340-C958-E169-BAFE-C5F44DF6929D}"/>
              </a:ext>
            </a:extLst>
          </p:cNvPr>
          <p:cNvSpPr txBox="1"/>
          <p:nvPr/>
        </p:nvSpPr>
        <p:spPr>
          <a:xfrm>
            <a:off x="6622008" y="3832456"/>
            <a:ext cx="10170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Jenis</a:t>
            </a:r>
            <a:r>
              <a:rPr lang="en-US" sz="1100" dirty="0"/>
              <a:t> Hate speech dan </a:t>
            </a:r>
            <a:r>
              <a:rPr lang="en-US" sz="1100" dirty="0" err="1"/>
              <a:t>jumlahnya</a:t>
            </a:r>
            <a:endParaRPr lang="en-US" sz="1100" dirty="0"/>
          </a:p>
          <a:p>
            <a:r>
              <a:rPr lang="en-US" sz="1100" dirty="0" err="1"/>
              <a:t>Didominasi</a:t>
            </a:r>
            <a:r>
              <a:rPr lang="en-US" sz="1100" dirty="0"/>
              <a:t> oleh Other dan individual, </a:t>
            </a:r>
            <a:r>
              <a:rPr lang="en-US" sz="1100" dirty="0" err="1"/>
              <a:t>disusul</a:t>
            </a:r>
            <a:r>
              <a:rPr lang="en-US" sz="1100" dirty="0"/>
              <a:t> group, religion, gender, race dan physical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E764D2-6267-896B-1059-B1A5D58013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2415" y="3813953"/>
            <a:ext cx="3971581" cy="19728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4CC500E-5294-AD9E-3703-669F436083F5}"/>
              </a:ext>
            </a:extLst>
          </p:cNvPr>
          <p:cNvSpPr txBox="1"/>
          <p:nvPr/>
        </p:nvSpPr>
        <p:spPr>
          <a:xfrm>
            <a:off x="7946115" y="5786837"/>
            <a:ext cx="3763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Distribusi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</a:t>
            </a:r>
            <a:r>
              <a:rPr lang="en-US" sz="1100" dirty="0" err="1"/>
              <a:t>katanya</a:t>
            </a:r>
            <a:r>
              <a:rPr lang="en-US" sz="1100" dirty="0"/>
              <a:t> </a:t>
            </a:r>
            <a:r>
              <a:rPr lang="en-US" sz="1100" dirty="0" err="1"/>
              <a:t>condong</a:t>
            </a:r>
            <a:r>
              <a:rPr lang="en-US" sz="1100" dirty="0"/>
              <a:t> </a:t>
            </a:r>
            <a:r>
              <a:rPr lang="en-US" sz="1100" dirty="0" err="1"/>
              <a:t>ke</a:t>
            </a:r>
            <a:r>
              <a:rPr lang="en-US" sz="1100" dirty="0"/>
              <a:t> </a:t>
            </a:r>
            <a:r>
              <a:rPr lang="en-US" sz="1100" dirty="0" err="1"/>
              <a:t>posiitif</a:t>
            </a:r>
            <a:r>
              <a:rPr lang="en-US" sz="1100" dirty="0"/>
              <a:t> skew </a:t>
            </a:r>
          </a:p>
          <a:p>
            <a:endParaRPr lang="en-US" sz="1100" dirty="0"/>
          </a:p>
          <a:p>
            <a:r>
              <a:rPr lang="en-US" sz="1100" dirty="0"/>
              <a:t>skew: 0.8077566868774083</a:t>
            </a:r>
          </a:p>
          <a:p>
            <a:r>
              <a:rPr lang="en-US" sz="1100" dirty="0"/>
              <a:t>Mean: 0.3480195615982242</a:t>
            </a:r>
          </a:p>
          <a:p>
            <a:r>
              <a:rPr lang="en-US" sz="1100" dirty="0"/>
              <a:t>Median: 0.30000000000000004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75644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272</TotalTime>
  <Words>361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Crop</vt:lpstr>
      <vt:lpstr>Indonesian Abusive and Hate Speech Twitter Text  data cleansing and analysis</vt:lpstr>
      <vt:lpstr>PowerPoint Presentation</vt:lpstr>
      <vt:lpstr>Metode Penelitian</vt:lpstr>
      <vt:lpstr>Hasil Dan 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Indonesian Abusive and Hate Speech Twitter Text  data cleansing and analysis</dc:title>
  <dc:creator>Microsoft Office User</dc:creator>
  <cp:lastModifiedBy>Microsoft Office User</cp:lastModifiedBy>
  <cp:revision>2</cp:revision>
  <dcterms:created xsi:type="dcterms:W3CDTF">2022-11-26T23:42:12Z</dcterms:created>
  <dcterms:modified xsi:type="dcterms:W3CDTF">2022-12-03T14:32:49Z</dcterms:modified>
</cp:coreProperties>
</file>