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3"/>
  </p:notes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Telegraf Bold" charset="1" panose="00000800000000000000"/>
      <p:regular r:id="rId16"/>
    </p:embeddedFont>
    <p:embeddedFont>
      <p:font typeface="Telegraf Medium" charset="1" panose="00000600000000000000"/>
      <p:regular r:id="rId18"/>
    </p:embeddedFont>
    <p:embeddedFont>
      <p:font typeface="Telegraf"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notesMasters/notesMaster1.xml" Type="http://schemas.openxmlformats.org/officeDocument/2006/relationships/notesMaster"/><Relationship Id="rId14" Target="theme/theme2.xml" Type="http://schemas.openxmlformats.org/officeDocument/2006/relationships/theme"/><Relationship Id="rId15" Target="notesSlides/notesSlide1.xml" Type="http://schemas.openxmlformats.org/officeDocument/2006/relationships/notesSlide"/><Relationship Id="rId16" Target="fonts/font16.fntdata" Type="http://schemas.openxmlformats.org/officeDocument/2006/relationships/font"/><Relationship Id="rId17" Target="notesSlides/notesSlide2.xml" Type="http://schemas.openxmlformats.org/officeDocument/2006/relationships/notesSlide"/><Relationship Id="rId18" Target="fonts/font18.fntdata" Type="http://schemas.openxmlformats.org/officeDocument/2006/relationships/font"/><Relationship Id="rId19" Target="notesSlides/notesSlide3.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notesSlides/notesSlide4.xml" Type="http://schemas.openxmlformats.org/officeDocument/2006/relationships/notesSlide"/><Relationship Id="rId22" Target="notesSlides/notesSlide5.xml" Type="http://schemas.openxmlformats.org/officeDocument/2006/relationships/notesSlide"/><Relationship Id="rId23" Target="notesSlides/notesSlide6.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Hello everyone, I'm Galilea Almaraz and I would like to present my programming languages project: Budget Tracker</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will go over a quick introduction, then the methodologies behind Budget Tracker, and end with a conclusion.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Oink Saver is an interactive GUI designed to help users efficiently manage their finances by tracking income, expenses, and savings. With an intuitive and easy-to-use interface, it aims to simplify financial management for individuals, allowing them to make informed decisions about their financial health. This GUI  offers features like adding, editing, and deleting transactions, along with a visual representation of spending habits through a dynamic pie chart, making budgeting an engaging and accessible process.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Oink Saver was built using Tkinter, a Python library for GUI, to create a visually appealing and easy-to-navigate interface. Matplotlib was used for the pie chart that updates in real-time, giving users a quick visual overview of their financial health.</a:t>
            </a:r>
          </a:p>
          <a:p>
            <a:r>
              <a:rPr lang="en-US"/>
              <a:t/>
            </a:r>
          </a:p>
          <a:p>
            <a:r>
              <a:rPr lang="en-US"/>
              <a:t>JSON is used to store all transaction data, ensuring that the data persists even after closing the app. Users can add new transactions, edit existing ones, or delete them as needed, making the planner highly flexible.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conclusion, Oink Saver provides an effective solution for managing personal finances, with its intuitive interface making financial tracking straightforward.</a:t>
            </a:r>
          </a:p>
          <a:p>
            <a:r>
              <a:rPr lang="en-US"/>
              <a:t/>
            </a:r>
          </a:p>
          <a:p>
            <a:r>
              <a:rPr lang="en-US"/>
              <a:t>Looking ahead, we could enhance the application by incorporating advanced data analytics, such as monthly spending trends, or integration with other platforms like Google Sheets or financial apps for greater versatility. Thank you for listening, and I’d be happy to answer any questions.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for your time, if y'all have any questions please let me know.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15" Target="../media/image7.png" Type="http://schemas.openxmlformats.org/officeDocument/2006/relationships/image"/><Relationship Id="rId16" Target="../media/image8.svg" Type="http://schemas.openxmlformats.org/officeDocument/2006/relationships/image"/><Relationship Id="rId17" Target="../media/image11.png" Type="http://schemas.openxmlformats.org/officeDocument/2006/relationships/image"/><Relationship Id="rId18" Target="../media/image12.svg" Type="http://schemas.openxmlformats.org/officeDocument/2006/relationships/image"/><Relationship Id="rId19" Target="../media/image13.png" Type="http://schemas.openxmlformats.org/officeDocument/2006/relationships/image"/><Relationship Id="rId2" Target="../notesSlides/notesSlide2.xml" Type="http://schemas.openxmlformats.org/officeDocument/2006/relationships/notesSlide"/><Relationship Id="rId20" Target="../media/image14.sv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13" Target="../media/image5.png" Type="http://schemas.openxmlformats.org/officeDocument/2006/relationships/image"/><Relationship Id="rId14" Target="../media/image6.svg" Type="http://schemas.openxmlformats.org/officeDocument/2006/relationships/image"/><Relationship Id="rId15" Target="../media/image11.png" Type="http://schemas.openxmlformats.org/officeDocument/2006/relationships/image"/><Relationship Id="rId16" Target="../media/image12.svg" Type="http://schemas.openxmlformats.org/officeDocument/2006/relationships/image"/><Relationship Id="rId17" Target="../media/image31.png" Type="http://schemas.openxmlformats.org/officeDocument/2006/relationships/image"/><Relationship Id="rId18" Target="../media/image32.svg" Type="http://schemas.openxmlformats.org/officeDocument/2006/relationships/image"/><Relationship Id="rId19" Target="../media/image23.png" Type="http://schemas.openxmlformats.org/officeDocument/2006/relationships/image"/><Relationship Id="rId2" Target="../notesSlides/notesSlide3.xml" Type="http://schemas.openxmlformats.org/officeDocument/2006/relationships/notesSlide"/><Relationship Id="rId20" Target="../media/image24.svg" Type="http://schemas.openxmlformats.org/officeDocument/2006/relationships/image"/><Relationship Id="rId21" Target="../media/image7.png" Type="http://schemas.openxmlformats.org/officeDocument/2006/relationships/image"/><Relationship Id="rId22" Target="../media/image8.svg" Type="http://schemas.openxmlformats.org/officeDocument/2006/relationships/image"/><Relationship Id="rId23" Target="../media/image13.png" Type="http://schemas.openxmlformats.org/officeDocument/2006/relationships/image"/><Relationship Id="rId24" Target="../media/image14.sv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7.png" Type="http://schemas.openxmlformats.org/officeDocument/2006/relationships/image"/><Relationship Id="rId14" Target="../media/image8.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33.png" Type="http://schemas.openxmlformats.org/officeDocument/2006/relationships/image"/><Relationship Id="rId8" Target="../media/image34.svg" Type="http://schemas.openxmlformats.org/officeDocument/2006/relationships/image"/><Relationship Id="rId9" Target="../media/image3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37.png" Type="http://schemas.openxmlformats.org/officeDocument/2006/relationships/image"/><Relationship Id="rId15" Target="../media/image38.svg" Type="http://schemas.openxmlformats.org/officeDocument/2006/relationships/image"/><Relationship Id="rId16" Target="../media/image7.png" Type="http://schemas.openxmlformats.org/officeDocument/2006/relationships/image"/><Relationship Id="rId17" Target="../media/image8.svg" Type="http://schemas.openxmlformats.org/officeDocument/2006/relationships/image"/><Relationship Id="rId18" Target="../media/image13.png" Type="http://schemas.openxmlformats.org/officeDocument/2006/relationships/image"/><Relationship Id="rId19"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3.png" Type="http://schemas.openxmlformats.org/officeDocument/2006/relationships/image"/><Relationship Id="rId12" Target="../media/image4.sv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15" Target="../media/image17.png" Type="http://schemas.openxmlformats.org/officeDocument/2006/relationships/image"/><Relationship Id="rId16" Target="../media/image18.svg" Type="http://schemas.openxmlformats.org/officeDocument/2006/relationships/image"/><Relationship Id="rId17" Target="../media/image11.png" Type="http://schemas.openxmlformats.org/officeDocument/2006/relationships/image"/><Relationship Id="rId18" Target="../media/image12.svg" Type="http://schemas.openxmlformats.org/officeDocument/2006/relationships/image"/><Relationship Id="rId19" Target="../media/image13.png" Type="http://schemas.openxmlformats.org/officeDocument/2006/relationships/image"/><Relationship Id="rId2" Target="../notesSlides/notesSlide5.xml" Type="http://schemas.openxmlformats.org/officeDocument/2006/relationships/notesSlide"/><Relationship Id="rId20" Target="../media/image14.sv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25.png" Type="http://schemas.openxmlformats.org/officeDocument/2006/relationships/image"/><Relationship Id="rId14" Target="../media/image26.svg" Type="http://schemas.openxmlformats.org/officeDocument/2006/relationships/image"/><Relationship Id="rId15" Target="../media/image7.png" Type="http://schemas.openxmlformats.org/officeDocument/2006/relationships/image"/><Relationship Id="rId16" Target="../media/image8.svg" Type="http://schemas.openxmlformats.org/officeDocument/2006/relationships/image"/><Relationship Id="rId17" Target="../media/image23.png" Type="http://schemas.openxmlformats.org/officeDocument/2006/relationships/image"/><Relationship Id="rId18" Target="../media/image24.svg" Type="http://schemas.openxmlformats.org/officeDocument/2006/relationships/image"/><Relationship Id="rId19" Target="../media/image13.png" Type="http://schemas.openxmlformats.org/officeDocument/2006/relationships/image"/><Relationship Id="rId2" Target="../notesSlides/notesSlide6.xml" Type="http://schemas.openxmlformats.org/officeDocument/2006/relationships/notesSlide"/><Relationship Id="rId20" Target="../media/image14.sv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33.png" Type="http://schemas.openxmlformats.org/officeDocument/2006/relationships/image"/><Relationship Id="rId8" Target="../media/image34.svg" Type="http://schemas.openxmlformats.org/officeDocument/2006/relationships/image"/><Relationship Id="rId9" Target="../media/image3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D83FF"/>
        </a:solidFill>
      </p:bgPr>
    </p:bg>
    <p:spTree>
      <p:nvGrpSpPr>
        <p:cNvPr id="1" name=""/>
        <p:cNvGrpSpPr/>
        <p:nvPr/>
      </p:nvGrpSpPr>
      <p:grpSpPr>
        <a:xfrm>
          <a:off x="0" y="0"/>
          <a:ext cx="0" cy="0"/>
          <a:chOff x="0" y="0"/>
          <a:chExt cx="0" cy="0"/>
        </a:xfrm>
      </p:grpSpPr>
      <p:grpSp>
        <p:nvGrpSpPr>
          <p:cNvPr name="Group 2" id="2"/>
          <p:cNvGrpSpPr/>
          <p:nvPr/>
        </p:nvGrpSpPr>
        <p:grpSpPr>
          <a:xfrm rot="0">
            <a:off x="-934552" y="-219903"/>
            <a:ext cx="20157104" cy="10095943"/>
            <a:chOff x="0" y="0"/>
            <a:chExt cx="26876139" cy="13461257"/>
          </a:xfrm>
        </p:grpSpPr>
        <p:sp>
          <p:nvSpPr>
            <p:cNvPr name="Freeform 3" id="3"/>
            <p:cNvSpPr/>
            <p:nvPr/>
          </p:nvSpPr>
          <p:spPr>
            <a:xfrm flipH="false" flipV="false" rot="0">
              <a:off x="0" y="0"/>
              <a:ext cx="13461257" cy="13461257"/>
            </a:xfrm>
            <a:custGeom>
              <a:avLst/>
              <a:gdLst/>
              <a:ahLst/>
              <a:cxnLst/>
              <a:rect r="r" b="b" t="t" l="l"/>
              <a:pathLst>
                <a:path h="13461257" w="13461257">
                  <a:moveTo>
                    <a:pt x="0" y="0"/>
                  </a:moveTo>
                  <a:lnTo>
                    <a:pt x="13461257" y="0"/>
                  </a:lnTo>
                  <a:lnTo>
                    <a:pt x="13461257" y="13461257"/>
                  </a:lnTo>
                  <a:lnTo>
                    <a:pt x="0" y="13461257"/>
                  </a:lnTo>
                  <a:lnTo>
                    <a:pt x="0" y="0"/>
                  </a:lnTo>
                  <a:close/>
                </a:path>
              </a:pathLst>
            </a:custGeom>
            <a:blipFill>
              <a:blip r:embed="rId3">
                <a:alphaModFix amt="7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414882" y="0"/>
              <a:ext cx="13461257" cy="13461257"/>
            </a:xfrm>
            <a:custGeom>
              <a:avLst/>
              <a:gdLst/>
              <a:ahLst/>
              <a:cxnLst/>
              <a:rect r="r" b="b" t="t" l="l"/>
              <a:pathLst>
                <a:path h="13461257" w="13461257">
                  <a:moveTo>
                    <a:pt x="0" y="0"/>
                  </a:moveTo>
                  <a:lnTo>
                    <a:pt x="13461257" y="0"/>
                  </a:lnTo>
                  <a:lnTo>
                    <a:pt x="13461257" y="13461257"/>
                  </a:lnTo>
                  <a:lnTo>
                    <a:pt x="0" y="13461257"/>
                  </a:lnTo>
                  <a:lnTo>
                    <a:pt x="0" y="0"/>
                  </a:lnTo>
                  <a:close/>
                </a:path>
              </a:pathLst>
            </a:custGeom>
            <a:blipFill>
              <a:blip r:embed="rId3">
                <a:alphaModFix amt="7999"/>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028700" y="4579789"/>
            <a:ext cx="6823588" cy="1127422"/>
            <a:chOff x="0" y="0"/>
            <a:chExt cx="9098117" cy="1503230"/>
          </a:xfrm>
        </p:grpSpPr>
        <p:grpSp>
          <p:nvGrpSpPr>
            <p:cNvPr name="Group 6" id="6"/>
            <p:cNvGrpSpPr/>
            <p:nvPr/>
          </p:nvGrpSpPr>
          <p:grpSpPr>
            <a:xfrm rot="0">
              <a:off x="0" y="0"/>
              <a:ext cx="9098117" cy="1503230"/>
              <a:chOff x="0" y="0"/>
              <a:chExt cx="1558868" cy="257563"/>
            </a:xfrm>
          </p:grpSpPr>
          <p:sp>
            <p:nvSpPr>
              <p:cNvPr name="Freeform 7" id="7"/>
              <p:cNvSpPr/>
              <p:nvPr/>
            </p:nvSpPr>
            <p:spPr>
              <a:xfrm flipH="false" flipV="false" rot="0">
                <a:off x="0" y="0"/>
                <a:ext cx="1558868" cy="257563"/>
              </a:xfrm>
              <a:custGeom>
                <a:avLst/>
                <a:gdLst/>
                <a:ahLst/>
                <a:cxnLst/>
                <a:rect r="r" b="b" t="t" l="l"/>
                <a:pathLst>
                  <a:path h="257563" w="1558868">
                    <a:moveTo>
                      <a:pt x="23826" y="0"/>
                    </a:moveTo>
                    <a:lnTo>
                      <a:pt x="1535041" y="0"/>
                    </a:lnTo>
                    <a:cubicBezTo>
                      <a:pt x="1541361" y="0"/>
                      <a:pt x="1547421" y="2510"/>
                      <a:pt x="1551889" y="6979"/>
                    </a:cubicBezTo>
                    <a:cubicBezTo>
                      <a:pt x="1556357" y="11447"/>
                      <a:pt x="1558868" y="17507"/>
                      <a:pt x="1558868" y="23826"/>
                    </a:cubicBezTo>
                    <a:lnTo>
                      <a:pt x="1558868" y="233737"/>
                    </a:lnTo>
                    <a:cubicBezTo>
                      <a:pt x="1558868" y="240056"/>
                      <a:pt x="1556357" y="246116"/>
                      <a:pt x="1551889" y="250584"/>
                    </a:cubicBezTo>
                    <a:cubicBezTo>
                      <a:pt x="1547421" y="255053"/>
                      <a:pt x="1541361" y="257563"/>
                      <a:pt x="1535041" y="257563"/>
                    </a:cubicBezTo>
                    <a:lnTo>
                      <a:pt x="23826" y="257563"/>
                    </a:lnTo>
                    <a:cubicBezTo>
                      <a:pt x="17507" y="257563"/>
                      <a:pt x="11447" y="255053"/>
                      <a:pt x="6979" y="250584"/>
                    </a:cubicBezTo>
                    <a:cubicBezTo>
                      <a:pt x="2510" y="246116"/>
                      <a:pt x="0" y="240056"/>
                      <a:pt x="0" y="233737"/>
                    </a:cubicBezTo>
                    <a:lnTo>
                      <a:pt x="0" y="23826"/>
                    </a:lnTo>
                    <a:cubicBezTo>
                      <a:pt x="0" y="17507"/>
                      <a:pt x="2510" y="11447"/>
                      <a:pt x="6979" y="6979"/>
                    </a:cubicBezTo>
                    <a:cubicBezTo>
                      <a:pt x="11447" y="2510"/>
                      <a:pt x="17507" y="0"/>
                      <a:pt x="23826" y="0"/>
                    </a:cubicBezTo>
                    <a:close/>
                  </a:path>
                </a:pathLst>
              </a:custGeom>
              <a:solidFill>
                <a:srgbClr val="FFDE59"/>
              </a:solidFill>
            </p:spPr>
          </p:sp>
          <p:sp>
            <p:nvSpPr>
              <p:cNvPr name="TextBox 8" id="8"/>
              <p:cNvSpPr txBox="true"/>
              <p:nvPr/>
            </p:nvSpPr>
            <p:spPr>
              <a:xfrm>
                <a:off x="0" y="-66675"/>
                <a:ext cx="1558868" cy="324238"/>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360240" y="261480"/>
              <a:ext cx="8563583" cy="865970"/>
            </a:xfrm>
            <a:prstGeom prst="rect">
              <a:avLst/>
            </a:prstGeom>
          </p:spPr>
          <p:txBody>
            <a:bodyPr anchor="t" rtlCol="false" tIns="0" lIns="0" bIns="0" rIns="0">
              <a:spAutoFit/>
            </a:bodyPr>
            <a:lstStyle/>
            <a:p>
              <a:pPr algn="ctr">
                <a:lnSpc>
                  <a:spcPts val="5242"/>
                </a:lnSpc>
                <a:spcBef>
                  <a:spcPct val="0"/>
                </a:spcBef>
              </a:pPr>
              <a:r>
                <a:rPr lang="en-US" b="true" sz="3744">
                  <a:solidFill>
                    <a:srgbClr val="4B4B4B"/>
                  </a:solidFill>
                  <a:latin typeface="Telegraf Bold"/>
                  <a:ea typeface="Telegraf Bold"/>
                  <a:cs typeface="Telegraf Bold"/>
                  <a:sym typeface="Telegraf Bold"/>
                </a:rPr>
                <a:t>By Galilea Almaraz</a:t>
              </a:r>
            </a:p>
          </p:txBody>
        </p:sp>
      </p:grpSp>
      <p:grpSp>
        <p:nvGrpSpPr>
          <p:cNvPr name="Group 10" id="10"/>
          <p:cNvGrpSpPr/>
          <p:nvPr/>
        </p:nvGrpSpPr>
        <p:grpSpPr>
          <a:xfrm rot="0">
            <a:off x="-614074" y="9723289"/>
            <a:ext cx="19689001" cy="1127422"/>
            <a:chOff x="0" y="0"/>
            <a:chExt cx="4498007" cy="257563"/>
          </a:xfrm>
        </p:grpSpPr>
        <p:sp>
          <p:nvSpPr>
            <p:cNvPr name="Freeform 11" id="11"/>
            <p:cNvSpPr/>
            <p:nvPr/>
          </p:nvSpPr>
          <p:spPr>
            <a:xfrm flipH="false" flipV="false" rot="0">
              <a:off x="0" y="0"/>
              <a:ext cx="4498007" cy="257563"/>
            </a:xfrm>
            <a:custGeom>
              <a:avLst/>
              <a:gdLst/>
              <a:ahLst/>
              <a:cxnLst/>
              <a:rect r="r" b="b" t="t" l="l"/>
              <a:pathLst>
                <a:path h="257563" w="4498007">
                  <a:moveTo>
                    <a:pt x="20054" y="0"/>
                  </a:moveTo>
                  <a:lnTo>
                    <a:pt x="4477953" y="0"/>
                  </a:lnTo>
                  <a:cubicBezTo>
                    <a:pt x="4483272" y="0"/>
                    <a:pt x="4488373" y="2113"/>
                    <a:pt x="4492134" y="5874"/>
                  </a:cubicBezTo>
                  <a:cubicBezTo>
                    <a:pt x="4495895" y="9634"/>
                    <a:pt x="4498007" y="14735"/>
                    <a:pt x="4498007" y="20054"/>
                  </a:cubicBezTo>
                  <a:lnTo>
                    <a:pt x="4498007" y="237509"/>
                  </a:lnTo>
                  <a:cubicBezTo>
                    <a:pt x="4498007" y="242828"/>
                    <a:pt x="4495895" y="247928"/>
                    <a:pt x="4492134" y="251689"/>
                  </a:cubicBezTo>
                  <a:cubicBezTo>
                    <a:pt x="4488373" y="255450"/>
                    <a:pt x="4483272" y="257563"/>
                    <a:pt x="4477953" y="257563"/>
                  </a:cubicBezTo>
                  <a:lnTo>
                    <a:pt x="20054" y="257563"/>
                  </a:lnTo>
                  <a:cubicBezTo>
                    <a:pt x="14735" y="257563"/>
                    <a:pt x="9634" y="255450"/>
                    <a:pt x="5874" y="251689"/>
                  </a:cubicBezTo>
                  <a:cubicBezTo>
                    <a:pt x="2113" y="247928"/>
                    <a:pt x="0" y="242828"/>
                    <a:pt x="0" y="237509"/>
                  </a:cubicBezTo>
                  <a:lnTo>
                    <a:pt x="0" y="20054"/>
                  </a:lnTo>
                  <a:cubicBezTo>
                    <a:pt x="0" y="14735"/>
                    <a:pt x="2113" y="9634"/>
                    <a:pt x="5874" y="5874"/>
                  </a:cubicBezTo>
                  <a:cubicBezTo>
                    <a:pt x="9634" y="2113"/>
                    <a:pt x="14735" y="0"/>
                    <a:pt x="20054" y="0"/>
                  </a:cubicBezTo>
                  <a:close/>
                </a:path>
              </a:pathLst>
            </a:custGeom>
            <a:solidFill>
              <a:srgbClr val="1966C4"/>
            </a:solidFill>
          </p:spPr>
        </p:sp>
        <p:sp>
          <p:nvSpPr>
            <p:cNvPr name="TextBox 12" id="12"/>
            <p:cNvSpPr txBox="true"/>
            <p:nvPr/>
          </p:nvSpPr>
          <p:spPr>
            <a:xfrm>
              <a:off x="0" y="-66675"/>
              <a:ext cx="4498007" cy="32423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173882">
            <a:off x="9693720" y="821856"/>
            <a:ext cx="8775875" cy="9770711"/>
          </a:xfrm>
          <a:custGeom>
            <a:avLst/>
            <a:gdLst/>
            <a:ahLst/>
            <a:cxnLst/>
            <a:rect r="r" b="b" t="t" l="l"/>
            <a:pathLst>
              <a:path h="9770711" w="8775875">
                <a:moveTo>
                  <a:pt x="0" y="0"/>
                </a:moveTo>
                <a:lnTo>
                  <a:pt x="8775875" y="0"/>
                </a:lnTo>
                <a:lnTo>
                  <a:pt x="8775875" y="9770711"/>
                </a:lnTo>
                <a:lnTo>
                  <a:pt x="0" y="97707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true" flipV="false" rot="-805816">
            <a:off x="6268772" y="5737539"/>
            <a:ext cx="5750457" cy="5394974"/>
          </a:xfrm>
          <a:custGeom>
            <a:avLst/>
            <a:gdLst/>
            <a:ahLst/>
            <a:cxnLst/>
            <a:rect r="r" b="b" t="t" l="l"/>
            <a:pathLst>
              <a:path h="5394974" w="5750457">
                <a:moveTo>
                  <a:pt x="5750456" y="0"/>
                </a:moveTo>
                <a:lnTo>
                  <a:pt x="0" y="0"/>
                </a:lnTo>
                <a:lnTo>
                  <a:pt x="0" y="5394973"/>
                </a:lnTo>
                <a:lnTo>
                  <a:pt x="5750456" y="5394973"/>
                </a:lnTo>
                <a:lnTo>
                  <a:pt x="5750456"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2839955">
            <a:off x="7370103" y="449667"/>
            <a:ext cx="2246935" cy="2336133"/>
          </a:xfrm>
          <a:custGeom>
            <a:avLst/>
            <a:gdLst/>
            <a:ahLst/>
            <a:cxnLst/>
            <a:rect r="r" b="b" t="t" l="l"/>
            <a:pathLst>
              <a:path h="2336133" w="2246935">
                <a:moveTo>
                  <a:pt x="0" y="0"/>
                </a:moveTo>
                <a:lnTo>
                  <a:pt x="2246935" y="0"/>
                </a:lnTo>
                <a:lnTo>
                  <a:pt x="2246935" y="2336132"/>
                </a:lnTo>
                <a:lnTo>
                  <a:pt x="0" y="233613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356590">
            <a:off x="605234" y="6091659"/>
            <a:ext cx="5623993" cy="5358132"/>
          </a:xfrm>
          <a:custGeom>
            <a:avLst/>
            <a:gdLst/>
            <a:ahLst/>
            <a:cxnLst/>
            <a:rect r="r" b="b" t="t" l="l"/>
            <a:pathLst>
              <a:path h="5358132" w="5623993">
                <a:moveTo>
                  <a:pt x="0" y="0"/>
                </a:moveTo>
                <a:lnTo>
                  <a:pt x="5623993" y="0"/>
                </a:lnTo>
                <a:lnTo>
                  <a:pt x="5623993" y="5358132"/>
                </a:lnTo>
                <a:lnTo>
                  <a:pt x="0" y="535813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7" id="17"/>
          <p:cNvSpPr txBox="true"/>
          <p:nvPr/>
        </p:nvSpPr>
        <p:spPr>
          <a:xfrm rot="0">
            <a:off x="1028700" y="875245"/>
            <a:ext cx="11247285" cy="3594675"/>
          </a:xfrm>
          <a:prstGeom prst="rect">
            <a:avLst/>
          </a:prstGeom>
        </p:spPr>
        <p:txBody>
          <a:bodyPr anchor="t" rtlCol="false" tIns="0" lIns="0" bIns="0" rIns="0">
            <a:spAutoFit/>
          </a:bodyPr>
          <a:lstStyle/>
          <a:p>
            <a:pPr algn="l">
              <a:lnSpc>
                <a:spcPts val="13524"/>
              </a:lnSpc>
            </a:pPr>
            <a:r>
              <a:rPr lang="en-US" sz="12295" b="true">
                <a:solidFill>
                  <a:srgbClr val="FFFFFF"/>
                </a:solidFill>
                <a:latin typeface="Telegraf Bold"/>
                <a:ea typeface="Telegraf Bold"/>
                <a:cs typeface="Telegraf Bold"/>
                <a:sym typeface="Telegraf Bold"/>
              </a:rPr>
              <a:t>Budget </a:t>
            </a:r>
          </a:p>
          <a:p>
            <a:pPr algn="l">
              <a:lnSpc>
                <a:spcPts val="13524"/>
              </a:lnSpc>
            </a:pPr>
            <a:r>
              <a:rPr lang="en-US" sz="12295" b="true">
                <a:solidFill>
                  <a:srgbClr val="FFFFFF"/>
                </a:solidFill>
                <a:latin typeface="Telegraf Bold"/>
                <a:ea typeface="Telegraf Bold"/>
                <a:cs typeface="Telegraf Bold"/>
                <a:sym typeface="Telegraf Bold"/>
              </a:rPr>
              <a:t>Tracker</a:t>
            </a:r>
          </a:p>
        </p:txBody>
      </p:sp>
      <p:sp>
        <p:nvSpPr>
          <p:cNvPr name="Freeform 18" id="18"/>
          <p:cNvSpPr/>
          <p:nvPr/>
        </p:nvSpPr>
        <p:spPr>
          <a:xfrm flipH="false" flipV="false" rot="0">
            <a:off x="11219948" y="1617733"/>
            <a:ext cx="1827783" cy="1608449"/>
          </a:xfrm>
          <a:custGeom>
            <a:avLst/>
            <a:gdLst/>
            <a:ahLst/>
            <a:cxnLst/>
            <a:rect r="r" b="b" t="t" l="l"/>
            <a:pathLst>
              <a:path h="1608449" w="1827783">
                <a:moveTo>
                  <a:pt x="0" y="0"/>
                </a:moveTo>
                <a:lnTo>
                  <a:pt x="1827782" y="0"/>
                </a:lnTo>
                <a:lnTo>
                  <a:pt x="1827782" y="1608449"/>
                </a:lnTo>
                <a:lnTo>
                  <a:pt x="0" y="160844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9" id="19"/>
          <p:cNvSpPr/>
          <p:nvPr/>
        </p:nvSpPr>
        <p:spPr>
          <a:xfrm flipH="false" flipV="false" rot="0">
            <a:off x="8844792" y="4828068"/>
            <a:ext cx="598415" cy="598415"/>
          </a:xfrm>
          <a:custGeom>
            <a:avLst/>
            <a:gdLst/>
            <a:ahLst/>
            <a:cxnLst/>
            <a:rect r="r" b="b" t="t" l="l"/>
            <a:pathLst>
              <a:path h="598415" w="598415">
                <a:moveTo>
                  <a:pt x="0" y="0"/>
                </a:moveTo>
                <a:lnTo>
                  <a:pt x="598416" y="0"/>
                </a:lnTo>
                <a:lnTo>
                  <a:pt x="598416" y="598415"/>
                </a:lnTo>
                <a:lnTo>
                  <a:pt x="0" y="59841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0" id="20"/>
          <p:cNvSpPr/>
          <p:nvPr/>
        </p:nvSpPr>
        <p:spPr>
          <a:xfrm flipH="false" flipV="false" rot="0">
            <a:off x="16960092" y="3523564"/>
            <a:ext cx="598415" cy="598415"/>
          </a:xfrm>
          <a:custGeom>
            <a:avLst/>
            <a:gdLst/>
            <a:ahLst/>
            <a:cxnLst/>
            <a:rect r="r" b="b" t="t" l="l"/>
            <a:pathLst>
              <a:path h="598415" w="598415">
                <a:moveTo>
                  <a:pt x="0" y="0"/>
                </a:moveTo>
                <a:lnTo>
                  <a:pt x="598416" y="0"/>
                </a:lnTo>
                <a:lnTo>
                  <a:pt x="598416" y="598415"/>
                </a:lnTo>
                <a:lnTo>
                  <a:pt x="0" y="59841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D83FF"/>
        </a:solidFill>
      </p:bgPr>
    </p:bg>
    <p:spTree>
      <p:nvGrpSpPr>
        <p:cNvPr id="1" name=""/>
        <p:cNvGrpSpPr/>
        <p:nvPr/>
      </p:nvGrpSpPr>
      <p:grpSpPr>
        <a:xfrm>
          <a:off x="0" y="0"/>
          <a:ext cx="0" cy="0"/>
          <a:chOff x="0" y="0"/>
          <a:chExt cx="0" cy="0"/>
        </a:xfrm>
      </p:grpSpPr>
      <p:grpSp>
        <p:nvGrpSpPr>
          <p:cNvPr name="Group 2" id="2"/>
          <p:cNvGrpSpPr/>
          <p:nvPr/>
        </p:nvGrpSpPr>
        <p:grpSpPr>
          <a:xfrm rot="0">
            <a:off x="-934552" y="-219903"/>
            <a:ext cx="20157104" cy="10095943"/>
            <a:chOff x="0" y="0"/>
            <a:chExt cx="26876139" cy="13461257"/>
          </a:xfrm>
        </p:grpSpPr>
        <p:sp>
          <p:nvSpPr>
            <p:cNvPr name="Freeform 3" id="3"/>
            <p:cNvSpPr/>
            <p:nvPr/>
          </p:nvSpPr>
          <p:spPr>
            <a:xfrm flipH="false" flipV="false" rot="0">
              <a:off x="0" y="0"/>
              <a:ext cx="13461257" cy="13461257"/>
            </a:xfrm>
            <a:custGeom>
              <a:avLst/>
              <a:gdLst/>
              <a:ahLst/>
              <a:cxnLst/>
              <a:rect r="r" b="b" t="t" l="l"/>
              <a:pathLst>
                <a:path h="13461257" w="13461257">
                  <a:moveTo>
                    <a:pt x="0" y="0"/>
                  </a:moveTo>
                  <a:lnTo>
                    <a:pt x="13461257" y="0"/>
                  </a:lnTo>
                  <a:lnTo>
                    <a:pt x="13461257" y="13461257"/>
                  </a:lnTo>
                  <a:lnTo>
                    <a:pt x="0" y="13461257"/>
                  </a:lnTo>
                  <a:lnTo>
                    <a:pt x="0" y="0"/>
                  </a:lnTo>
                  <a:close/>
                </a:path>
              </a:pathLst>
            </a:custGeom>
            <a:blipFill>
              <a:blip r:embed="rId3">
                <a:alphaModFix amt="7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414882" y="0"/>
              <a:ext cx="13461257" cy="13461257"/>
            </a:xfrm>
            <a:custGeom>
              <a:avLst/>
              <a:gdLst/>
              <a:ahLst/>
              <a:cxnLst/>
              <a:rect r="r" b="b" t="t" l="l"/>
              <a:pathLst>
                <a:path h="13461257" w="13461257">
                  <a:moveTo>
                    <a:pt x="0" y="0"/>
                  </a:moveTo>
                  <a:lnTo>
                    <a:pt x="13461257" y="0"/>
                  </a:lnTo>
                  <a:lnTo>
                    <a:pt x="13461257" y="13461257"/>
                  </a:lnTo>
                  <a:lnTo>
                    <a:pt x="0" y="13461257"/>
                  </a:lnTo>
                  <a:lnTo>
                    <a:pt x="0" y="0"/>
                  </a:lnTo>
                  <a:close/>
                </a:path>
              </a:pathLst>
            </a:custGeom>
            <a:blipFill>
              <a:blip r:embed="rId3">
                <a:alphaModFix amt="7999"/>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614074" y="9723289"/>
            <a:ext cx="19689001" cy="1127422"/>
            <a:chOff x="0" y="0"/>
            <a:chExt cx="4498007" cy="257563"/>
          </a:xfrm>
        </p:grpSpPr>
        <p:sp>
          <p:nvSpPr>
            <p:cNvPr name="Freeform 6" id="6"/>
            <p:cNvSpPr/>
            <p:nvPr/>
          </p:nvSpPr>
          <p:spPr>
            <a:xfrm flipH="false" flipV="false" rot="0">
              <a:off x="0" y="0"/>
              <a:ext cx="4498007" cy="257563"/>
            </a:xfrm>
            <a:custGeom>
              <a:avLst/>
              <a:gdLst/>
              <a:ahLst/>
              <a:cxnLst/>
              <a:rect r="r" b="b" t="t" l="l"/>
              <a:pathLst>
                <a:path h="257563" w="4498007">
                  <a:moveTo>
                    <a:pt x="20054" y="0"/>
                  </a:moveTo>
                  <a:lnTo>
                    <a:pt x="4477953" y="0"/>
                  </a:lnTo>
                  <a:cubicBezTo>
                    <a:pt x="4483272" y="0"/>
                    <a:pt x="4488373" y="2113"/>
                    <a:pt x="4492134" y="5874"/>
                  </a:cubicBezTo>
                  <a:cubicBezTo>
                    <a:pt x="4495895" y="9634"/>
                    <a:pt x="4498007" y="14735"/>
                    <a:pt x="4498007" y="20054"/>
                  </a:cubicBezTo>
                  <a:lnTo>
                    <a:pt x="4498007" y="237509"/>
                  </a:lnTo>
                  <a:cubicBezTo>
                    <a:pt x="4498007" y="242828"/>
                    <a:pt x="4495895" y="247928"/>
                    <a:pt x="4492134" y="251689"/>
                  </a:cubicBezTo>
                  <a:cubicBezTo>
                    <a:pt x="4488373" y="255450"/>
                    <a:pt x="4483272" y="257563"/>
                    <a:pt x="4477953" y="257563"/>
                  </a:cubicBezTo>
                  <a:lnTo>
                    <a:pt x="20054" y="257563"/>
                  </a:lnTo>
                  <a:cubicBezTo>
                    <a:pt x="14735" y="257563"/>
                    <a:pt x="9634" y="255450"/>
                    <a:pt x="5874" y="251689"/>
                  </a:cubicBezTo>
                  <a:cubicBezTo>
                    <a:pt x="2113" y="247928"/>
                    <a:pt x="0" y="242828"/>
                    <a:pt x="0" y="237509"/>
                  </a:cubicBezTo>
                  <a:lnTo>
                    <a:pt x="0" y="20054"/>
                  </a:lnTo>
                  <a:cubicBezTo>
                    <a:pt x="0" y="14735"/>
                    <a:pt x="2113" y="9634"/>
                    <a:pt x="5874" y="5874"/>
                  </a:cubicBezTo>
                  <a:cubicBezTo>
                    <a:pt x="9634" y="2113"/>
                    <a:pt x="14735" y="0"/>
                    <a:pt x="20054" y="0"/>
                  </a:cubicBezTo>
                  <a:close/>
                </a:path>
              </a:pathLst>
            </a:custGeom>
            <a:solidFill>
              <a:srgbClr val="1966C4"/>
            </a:solidFill>
          </p:spPr>
        </p:sp>
        <p:sp>
          <p:nvSpPr>
            <p:cNvPr name="TextBox 7" id="7"/>
            <p:cNvSpPr txBox="true"/>
            <p:nvPr/>
          </p:nvSpPr>
          <p:spPr>
            <a:xfrm>
              <a:off x="0" y="-66675"/>
              <a:ext cx="4498007" cy="32423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324845" y="2881159"/>
            <a:ext cx="6463773" cy="5359055"/>
          </a:xfrm>
          <a:custGeom>
            <a:avLst/>
            <a:gdLst/>
            <a:ahLst/>
            <a:cxnLst/>
            <a:rect r="r" b="b" t="t" l="l"/>
            <a:pathLst>
              <a:path h="5359055" w="6463773">
                <a:moveTo>
                  <a:pt x="0" y="0"/>
                </a:moveTo>
                <a:lnTo>
                  <a:pt x="6463773" y="0"/>
                </a:lnTo>
                <a:lnTo>
                  <a:pt x="6463773" y="5359055"/>
                </a:lnTo>
                <a:lnTo>
                  <a:pt x="0" y="53590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869237" y="1028700"/>
            <a:ext cx="3004784" cy="2961078"/>
          </a:xfrm>
          <a:custGeom>
            <a:avLst/>
            <a:gdLst/>
            <a:ahLst/>
            <a:cxnLst/>
            <a:rect r="r" b="b" t="t" l="l"/>
            <a:pathLst>
              <a:path h="2961078" w="3004784">
                <a:moveTo>
                  <a:pt x="0" y="0"/>
                </a:moveTo>
                <a:lnTo>
                  <a:pt x="3004784" y="0"/>
                </a:lnTo>
                <a:lnTo>
                  <a:pt x="3004784" y="2961078"/>
                </a:lnTo>
                <a:lnTo>
                  <a:pt x="0" y="29610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507176">
            <a:off x="4829319" y="6769392"/>
            <a:ext cx="5253732" cy="6378703"/>
          </a:xfrm>
          <a:custGeom>
            <a:avLst/>
            <a:gdLst/>
            <a:ahLst/>
            <a:cxnLst/>
            <a:rect r="r" b="b" t="t" l="l"/>
            <a:pathLst>
              <a:path h="6378703" w="5253732">
                <a:moveTo>
                  <a:pt x="0" y="0"/>
                </a:moveTo>
                <a:lnTo>
                  <a:pt x="5253732" y="0"/>
                </a:lnTo>
                <a:lnTo>
                  <a:pt x="5253732" y="6378703"/>
                </a:lnTo>
                <a:lnTo>
                  <a:pt x="0" y="637870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173290">
            <a:off x="12640225" y="-2026273"/>
            <a:ext cx="5072223" cy="4657223"/>
          </a:xfrm>
          <a:custGeom>
            <a:avLst/>
            <a:gdLst/>
            <a:ahLst/>
            <a:cxnLst/>
            <a:rect r="r" b="b" t="t" l="l"/>
            <a:pathLst>
              <a:path h="4657223" w="5072223">
                <a:moveTo>
                  <a:pt x="0" y="0"/>
                </a:moveTo>
                <a:lnTo>
                  <a:pt x="5072223" y="0"/>
                </a:lnTo>
                <a:lnTo>
                  <a:pt x="5072223" y="4657222"/>
                </a:lnTo>
                <a:lnTo>
                  <a:pt x="0" y="465722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535108" y="7153396"/>
            <a:ext cx="2264681" cy="2805348"/>
          </a:xfrm>
          <a:custGeom>
            <a:avLst/>
            <a:gdLst/>
            <a:ahLst/>
            <a:cxnLst/>
            <a:rect r="r" b="b" t="t" l="l"/>
            <a:pathLst>
              <a:path h="2805348" w="2264681">
                <a:moveTo>
                  <a:pt x="0" y="0"/>
                </a:moveTo>
                <a:lnTo>
                  <a:pt x="2264681" y="0"/>
                </a:lnTo>
                <a:lnTo>
                  <a:pt x="2264681" y="2805348"/>
                </a:lnTo>
                <a:lnTo>
                  <a:pt x="0" y="280534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0">
            <a:off x="15176337" y="6417897"/>
            <a:ext cx="3916566" cy="4851602"/>
          </a:xfrm>
          <a:custGeom>
            <a:avLst/>
            <a:gdLst/>
            <a:ahLst/>
            <a:cxnLst/>
            <a:rect r="r" b="b" t="t" l="l"/>
            <a:pathLst>
              <a:path h="4851602" w="3916566">
                <a:moveTo>
                  <a:pt x="0" y="0"/>
                </a:moveTo>
                <a:lnTo>
                  <a:pt x="3916566" y="0"/>
                </a:lnTo>
                <a:lnTo>
                  <a:pt x="3916566" y="4851602"/>
                </a:lnTo>
                <a:lnTo>
                  <a:pt x="0" y="485160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4" id="14"/>
          <p:cNvSpPr txBox="true"/>
          <p:nvPr/>
        </p:nvSpPr>
        <p:spPr>
          <a:xfrm rot="0">
            <a:off x="9030813" y="3193825"/>
            <a:ext cx="8533243" cy="1080173"/>
          </a:xfrm>
          <a:prstGeom prst="rect">
            <a:avLst/>
          </a:prstGeom>
        </p:spPr>
        <p:txBody>
          <a:bodyPr anchor="t" rtlCol="false" tIns="0" lIns="0" bIns="0" rIns="0">
            <a:spAutoFit/>
          </a:bodyPr>
          <a:lstStyle/>
          <a:p>
            <a:pPr algn="l">
              <a:lnSpc>
                <a:spcPts val="7668"/>
              </a:lnSpc>
            </a:pPr>
            <a:r>
              <a:rPr lang="en-US" sz="6971" b="true">
                <a:solidFill>
                  <a:srgbClr val="FFFFFF"/>
                </a:solidFill>
                <a:latin typeface="Telegraf Bold"/>
                <a:ea typeface="Telegraf Bold"/>
                <a:cs typeface="Telegraf Bold"/>
                <a:sym typeface="Telegraf Bold"/>
              </a:rPr>
              <a:t>Outline</a:t>
            </a:r>
          </a:p>
        </p:txBody>
      </p:sp>
      <p:sp>
        <p:nvSpPr>
          <p:cNvPr name="Freeform 15" id="15"/>
          <p:cNvSpPr/>
          <p:nvPr/>
        </p:nvSpPr>
        <p:spPr>
          <a:xfrm flipH="false" flipV="false" rot="2242953">
            <a:off x="7465171" y="580245"/>
            <a:ext cx="2615394" cy="2719219"/>
          </a:xfrm>
          <a:custGeom>
            <a:avLst/>
            <a:gdLst/>
            <a:ahLst/>
            <a:cxnLst/>
            <a:rect r="r" b="b" t="t" l="l"/>
            <a:pathLst>
              <a:path h="2719219" w="2615394">
                <a:moveTo>
                  <a:pt x="0" y="0"/>
                </a:moveTo>
                <a:lnTo>
                  <a:pt x="2615394" y="0"/>
                </a:lnTo>
                <a:lnTo>
                  <a:pt x="2615394" y="2719219"/>
                </a:lnTo>
                <a:lnTo>
                  <a:pt x="0" y="271921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6" id="16"/>
          <p:cNvSpPr/>
          <p:nvPr/>
        </p:nvSpPr>
        <p:spPr>
          <a:xfrm flipH="false" flipV="false" rot="0">
            <a:off x="12231165" y="7649851"/>
            <a:ext cx="1827783" cy="1608449"/>
          </a:xfrm>
          <a:custGeom>
            <a:avLst/>
            <a:gdLst/>
            <a:ahLst/>
            <a:cxnLst/>
            <a:rect r="r" b="b" t="t" l="l"/>
            <a:pathLst>
              <a:path h="1608449" w="1827783">
                <a:moveTo>
                  <a:pt x="0" y="0"/>
                </a:moveTo>
                <a:lnTo>
                  <a:pt x="1827783" y="0"/>
                </a:lnTo>
                <a:lnTo>
                  <a:pt x="1827783" y="1608449"/>
                </a:lnTo>
                <a:lnTo>
                  <a:pt x="0" y="160844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7" id="17"/>
          <p:cNvSpPr/>
          <p:nvPr/>
        </p:nvSpPr>
        <p:spPr>
          <a:xfrm flipH="true" flipV="false" rot="0">
            <a:off x="4389030" y="900790"/>
            <a:ext cx="1827783" cy="1608449"/>
          </a:xfrm>
          <a:custGeom>
            <a:avLst/>
            <a:gdLst/>
            <a:ahLst/>
            <a:cxnLst/>
            <a:rect r="r" b="b" t="t" l="l"/>
            <a:pathLst>
              <a:path h="1608449" w="1827783">
                <a:moveTo>
                  <a:pt x="1827782" y="0"/>
                </a:moveTo>
                <a:lnTo>
                  <a:pt x="0" y="0"/>
                </a:lnTo>
                <a:lnTo>
                  <a:pt x="0" y="1608449"/>
                </a:lnTo>
                <a:lnTo>
                  <a:pt x="1827782" y="1608449"/>
                </a:lnTo>
                <a:lnTo>
                  <a:pt x="1827782"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8" id="18"/>
          <p:cNvSpPr/>
          <p:nvPr/>
        </p:nvSpPr>
        <p:spPr>
          <a:xfrm flipH="false" flipV="false" rot="0">
            <a:off x="726430" y="4631215"/>
            <a:ext cx="598415" cy="598415"/>
          </a:xfrm>
          <a:custGeom>
            <a:avLst/>
            <a:gdLst/>
            <a:ahLst/>
            <a:cxnLst/>
            <a:rect r="r" b="b" t="t" l="l"/>
            <a:pathLst>
              <a:path h="598415" w="598415">
                <a:moveTo>
                  <a:pt x="0" y="0"/>
                </a:moveTo>
                <a:lnTo>
                  <a:pt x="598415" y="0"/>
                </a:lnTo>
                <a:lnTo>
                  <a:pt x="598415" y="598415"/>
                </a:lnTo>
                <a:lnTo>
                  <a:pt x="0" y="598415"/>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9" id="19"/>
          <p:cNvSpPr/>
          <p:nvPr/>
        </p:nvSpPr>
        <p:spPr>
          <a:xfrm flipH="false" flipV="false" rot="0">
            <a:off x="10954071" y="1405807"/>
            <a:ext cx="598415" cy="598415"/>
          </a:xfrm>
          <a:custGeom>
            <a:avLst/>
            <a:gdLst/>
            <a:ahLst/>
            <a:cxnLst/>
            <a:rect r="r" b="b" t="t" l="l"/>
            <a:pathLst>
              <a:path h="598415" w="598415">
                <a:moveTo>
                  <a:pt x="0" y="0"/>
                </a:moveTo>
                <a:lnTo>
                  <a:pt x="598415" y="0"/>
                </a:lnTo>
                <a:lnTo>
                  <a:pt x="598415" y="598415"/>
                </a:lnTo>
                <a:lnTo>
                  <a:pt x="0" y="598415"/>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grpSp>
        <p:nvGrpSpPr>
          <p:cNvPr name="Group 20" id="20"/>
          <p:cNvGrpSpPr/>
          <p:nvPr/>
        </p:nvGrpSpPr>
        <p:grpSpPr>
          <a:xfrm rot="0">
            <a:off x="9217108" y="4477375"/>
            <a:ext cx="3736377" cy="945199"/>
            <a:chOff x="0" y="0"/>
            <a:chExt cx="778593" cy="196962"/>
          </a:xfrm>
        </p:grpSpPr>
        <p:sp>
          <p:nvSpPr>
            <p:cNvPr name="Freeform 21" id="21"/>
            <p:cNvSpPr/>
            <p:nvPr/>
          </p:nvSpPr>
          <p:spPr>
            <a:xfrm flipH="false" flipV="false" rot="0">
              <a:off x="0" y="0"/>
              <a:ext cx="778593" cy="196962"/>
            </a:xfrm>
            <a:custGeom>
              <a:avLst/>
              <a:gdLst/>
              <a:ahLst/>
              <a:cxnLst/>
              <a:rect r="r" b="b" t="t" l="l"/>
              <a:pathLst>
                <a:path h="196962" w="778593">
                  <a:moveTo>
                    <a:pt x="51801" y="0"/>
                  </a:moveTo>
                  <a:lnTo>
                    <a:pt x="726792" y="0"/>
                  </a:lnTo>
                  <a:cubicBezTo>
                    <a:pt x="740530" y="0"/>
                    <a:pt x="753706" y="5458"/>
                    <a:pt x="763421" y="15172"/>
                  </a:cubicBezTo>
                  <a:cubicBezTo>
                    <a:pt x="773135" y="24887"/>
                    <a:pt x="778593" y="38063"/>
                    <a:pt x="778593" y="51801"/>
                  </a:cubicBezTo>
                  <a:lnTo>
                    <a:pt x="778593" y="145161"/>
                  </a:lnTo>
                  <a:cubicBezTo>
                    <a:pt x="778593" y="158900"/>
                    <a:pt x="773135" y="172076"/>
                    <a:pt x="763421" y="181790"/>
                  </a:cubicBezTo>
                  <a:cubicBezTo>
                    <a:pt x="753706" y="191505"/>
                    <a:pt x="740530" y="196962"/>
                    <a:pt x="726792" y="196962"/>
                  </a:cubicBezTo>
                  <a:lnTo>
                    <a:pt x="51801" y="196962"/>
                  </a:lnTo>
                  <a:cubicBezTo>
                    <a:pt x="38063" y="196962"/>
                    <a:pt x="24887" y="191505"/>
                    <a:pt x="15172" y="181790"/>
                  </a:cubicBezTo>
                  <a:cubicBezTo>
                    <a:pt x="5458" y="172076"/>
                    <a:pt x="0" y="158900"/>
                    <a:pt x="0" y="145161"/>
                  </a:cubicBezTo>
                  <a:lnTo>
                    <a:pt x="0" y="51801"/>
                  </a:lnTo>
                  <a:cubicBezTo>
                    <a:pt x="0" y="38063"/>
                    <a:pt x="5458" y="24887"/>
                    <a:pt x="15172" y="15172"/>
                  </a:cubicBezTo>
                  <a:cubicBezTo>
                    <a:pt x="24887" y="5458"/>
                    <a:pt x="38063" y="0"/>
                    <a:pt x="51801" y="0"/>
                  </a:cubicBezTo>
                  <a:close/>
                </a:path>
              </a:pathLst>
            </a:custGeom>
            <a:solidFill>
              <a:srgbClr val="EEB3E7"/>
            </a:solidFill>
          </p:spPr>
        </p:sp>
        <p:sp>
          <p:nvSpPr>
            <p:cNvPr name="TextBox 22" id="22"/>
            <p:cNvSpPr txBox="true"/>
            <p:nvPr/>
          </p:nvSpPr>
          <p:spPr>
            <a:xfrm>
              <a:off x="0" y="-66675"/>
              <a:ext cx="778593" cy="263637"/>
            </a:xfrm>
            <a:prstGeom prst="rect">
              <a:avLst/>
            </a:prstGeom>
          </p:spPr>
          <p:txBody>
            <a:bodyPr anchor="ctr" rtlCol="false" tIns="50800" lIns="50800" bIns="50800" rIns="50800"/>
            <a:lstStyle/>
            <a:p>
              <a:pPr algn="ctr">
                <a:lnSpc>
                  <a:spcPts val="2659"/>
                </a:lnSpc>
                <a:spcBef>
                  <a:spcPct val="0"/>
                </a:spcBef>
              </a:pPr>
            </a:p>
          </p:txBody>
        </p:sp>
      </p:grpSp>
      <p:sp>
        <p:nvSpPr>
          <p:cNvPr name="TextBox 23" id="23"/>
          <p:cNvSpPr txBox="true"/>
          <p:nvPr/>
        </p:nvSpPr>
        <p:spPr>
          <a:xfrm rot="0">
            <a:off x="9333884" y="4645369"/>
            <a:ext cx="3398659" cy="523486"/>
          </a:xfrm>
          <a:prstGeom prst="rect">
            <a:avLst/>
          </a:prstGeom>
        </p:spPr>
        <p:txBody>
          <a:bodyPr anchor="t" rtlCol="false" tIns="0" lIns="0" bIns="0" rIns="0">
            <a:spAutoFit/>
          </a:bodyPr>
          <a:lstStyle/>
          <a:p>
            <a:pPr algn="l">
              <a:lnSpc>
                <a:spcPts val="4074"/>
              </a:lnSpc>
              <a:spcBef>
                <a:spcPct val="0"/>
              </a:spcBef>
            </a:pPr>
            <a:r>
              <a:rPr lang="en-US" sz="2910" b="true">
                <a:solidFill>
                  <a:srgbClr val="4B4B4B"/>
                </a:solidFill>
                <a:latin typeface="Telegraf Medium"/>
                <a:ea typeface="Telegraf Medium"/>
                <a:cs typeface="Telegraf Medium"/>
                <a:sym typeface="Telegraf Medium"/>
              </a:rPr>
              <a:t>Introduction</a:t>
            </a:r>
          </a:p>
        </p:txBody>
      </p:sp>
      <p:grpSp>
        <p:nvGrpSpPr>
          <p:cNvPr name="Group 24" id="24"/>
          <p:cNvGrpSpPr/>
          <p:nvPr/>
        </p:nvGrpSpPr>
        <p:grpSpPr>
          <a:xfrm rot="0">
            <a:off x="9198430" y="5698799"/>
            <a:ext cx="3755056" cy="945199"/>
            <a:chOff x="0" y="0"/>
            <a:chExt cx="782485" cy="196962"/>
          </a:xfrm>
        </p:grpSpPr>
        <p:sp>
          <p:nvSpPr>
            <p:cNvPr name="Freeform 25" id="25"/>
            <p:cNvSpPr/>
            <p:nvPr/>
          </p:nvSpPr>
          <p:spPr>
            <a:xfrm flipH="false" flipV="false" rot="0">
              <a:off x="0" y="0"/>
              <a:ext cx="782485" cy="196962"/>
            </a:xfrm>
            <a:custGeom>
              <a:avLst/>
              <a:gdLst/>
              <a:ahLst/>
              <a:cxnLst/>
              <a:rect r="r" b="b" t="t" l="l"/>
              <a:pathLst>
                <a:path h="196962" w="782485">
                  <a:moveTo>
                    <a:pt x="51543" y="0"/>
                  </a:moveTo>
                  <a:lnTo>
                    <a:pt x="730942" y="0"/>
                  </a:lnTo>
                  <a:cubicBezTo>
                    <a:pt x="744612" y="0"/>
                    <a:pt x="757722" y="5430"/>
                    <a:pt x="767388" y="15097"/>
                  </a:cubicBezTo>
                  <a:cubicBezTo>
                    <a:pt x="777055" y="24763"/>
                    <a:pt x="782485" y="37873"/>
                    <a:pt x="782485" y="51543"/>
                  </a:cubicBezTo>
                  <a:lnTo>
                    <a:pt x="782485" y="145419"/>
                  </a:lnTo>
                  <a:cubicBezTo>
                    <a:pt x="782485" y="159089"/>
                    <a:pt x="777055" y="172199"/>
                    <a:pt x="767388" y="181866"/>
                  </a:cubicBezTo>
                  <a:cubicBezTo>
                    <a:pt x="757722" y="191532"/>
                    <a:pt x="744612" y="196962"/>
                    <a:pt x="730942" y="196962"/>
                  </a:cubicBezTo>
                  <a:lnTo>
                    <a:pt x="51543" y="196962"/>
                  </a:lnTo>
                  <a:cubicBezTo>
                    <a:pt x="37873" y="196962"/>
                    <a:pt x="24763" y="191532"/>
                    <a:pt x="15097" y="181866"/>
                  </a:cubicBezTo>
                  <a:cubicBezTo>
                    <a:pt x="5430" y="172199"/>
                    <a:pt x="0" y="159089"/>
                    <a:pt x="0" y="145419"/>
                  </a:cubicBezTo>
                  <a:lnTo>
                    <a:pt x="0" y="51543"/>
                  </a:lnTo>
                  <a:cubicBezTo>
                    <a:pt x="0" y="37873"/>
                    <a:pt x="5430" y="24763"/>
                    <a:pt x="15097" y="15097"/>
                  </a:cubicBezTo>
                  <a:cubicBezTo>
                    <a:pt x="24763" y="5430"/>
                    <a:pt x="37873" y="0"/>
                    <a:pt x="51543" y="0"/>
                  </a:cubicBezTo>
                  <a:close/>
                </a:path>
              </a:pathLst>
            </a:custGeom>
            <a:solidFill>
              <a:srgbClr val="EEB3E7"/>
            </a:solidFill>
          </p:spPr>
        </p:sp>
        <p:sp>
          <p:nvSpPr>
            <p:cNvPr name="TextBox 26" id="26"/>
            <p:cNvSpPr txBox="true"/>
            <p:nvPr/>
          </p:nvSpPr>
          <p:spPr>
            <a:xfrm>
              <a:off x="0" y="-66675"/>
              <a:ext cx="782485" cy="263637"/>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9315789" y="5866793"/>
            <a:ext cx="3415649" cy="523486"/>
          </a:xfrm>
          <a:prstGeom prst="rect">
            <a:avLst/>
          </a:prstGeom>
        </p:spPr>
        <p:txBody>
          <a:bodyPr anchor="t" rtlCol="false" tIns="0" lIns="0" bIns="0" rIns="0">
            <a:spAutoFit/>
          </a:bodyPr>
          <a:lstStyle/>
          <a:p>
            <a:pPr algn="l">
              <a:lnSpc>
                <a:spcPts val="4074"/>
              </a:lnSpc>
              <a:spcBef>
                <a:spcPct val="0"/>
              </a:spcBef>
            </a:pPr>
            <a:r>
              <a:rPr lang="en-US" sz="2910" b="true">
                <a:solidFill>
                  <a:srgbClr val="4B4B4B"/>
                </a:solidFill>
                <a:latin typeface="Telegraf Medium"/>
                <a:ea typeface="Telegraf Medium"/>
                <a:cs typeface="Telegraf Medium"/>
                <a:sym typeface="Telegraf Medium"/>
              </a:rPr>
              <a:t>Methodology</a:t>
            </a:r>
          </a:p>
        </p:txBody>
      </p:sp>
      <p:grpSp>
        <p:nvGrpSpPr>
          <p:cNvPr name="Group 28" id="28"/>
          <p:cNvGrpSpPr/>
          <p:nvPr/>
        </p:nvGrpSpPr>
        <p:grpSpPr>
          <a:xfrm rot="0">
            <a:off x="13641383" y="4477375"/>
            <a:ext cx="3755056" cy="945199"/>
            <a:chOff x="0" y="0"/>
            <a:chExt cx="782485" cy="196962"/>
          </a:xfrm>
        </p:grpSpPr>
        <p:sp>
          <p:nvSpPr>
            <p:cNvPr name="Freeform 29" id="29"/>
            <p:cNvSpPr/>
            <p:nvPr/>
          </p:nvSpPr>
          <p:spPr>
            <a:xfrm flipH="false" flipV="false" rot="0">
              <a:off x="0" y="0"/>
              <a:ext cx="782485" cy="196962"/>
            </a:xfrm>
            <a:custGeom>
              <a:avLst/>
              <a:gdLst/>
              <a:ahLst/>
              <a:cxnLst/>
              <a:rect r="r" b="b" t="t" l="l"/>
              <a:pathLst>
                <a:path h="196962" w="782485">
                  <a:moveTo>
                    <a:pt x="51543" y="0"/>
                  </a:moveTo>
                  <a:lnTo>
                    <a:pt x="730942" y="0"/>
                  </a:lnTo>
                  <a:cubicBezTo>
                    <a:pt x="744612" y="0"/>
                    <a:pt x="757722" y="5430"/>
                    <a:pt x="767388" y="15097"/>
                  </a:cubicBezTo>
                  <a:cubicBezTo>
                    <a:pt x="777055" y="24763"/>
                    <a:pt x="782485" y="37873"/>
                    <a:pt x="782485" y="51543"/>
                  </a:cubicBezTo>
                  <a:lnTo>
                    <a:pt x="782485" y="145419"/>
                  </a:lnTo>
                  <a:cubicBezTo>
                    <a:pt x="782485" y="159089"/>
                    <a:pt x="777055" y="172199"/>
                    <a:pt x="767388" y="181866"/>
                  </a:cubicBezTo>
                  <a:cubicBezTo>
                    <a:pt x="757722" y="191532"/>
                    <a:pt x="744612" y="196962"/>
                    <a:pt x="730942" y="196962"/>
                  </a:cubicBezTo>
                  <a:lnTo>
                    <a:pt x="51543" y="196962"/>
                  </a:lnTo>
                  <a:cubicBezTo>
                    <a:pt x="37873" y="196962"/>
                    <a:pt x="24763" y="191532"/>
                    <a:pt x="15097" y="181866"/>
                  </a:cubicBezTo>
                  <a:cubicBezTo>
                    <a:pt x="5430" y="172199"/>
                    <a:pt x="0" y="159089"/>
                    <a:pt x="0" y="145419"/>
                  </a:cubicBezTo>
                  <a:lnTo>
                    <a:pt x="0" y="51543"/>
                  </a:lnTo>
                  <a:cubicBezTo>
                    <a:pt x="0" y="37873"/>
                    <a:pt x="5430" y="24763"/>
                    <a:pt x="15097" y="15097"/>
                  </a:cubicBezTo>
                  <a:cubicBezTo>
                    <a:pt x="24763" y="5430"/>
                    <a:pt x="37873" y="0"/>
                    <a:pt x="51543" y="0"/>
                  </a:cubicBezTo>
                  <a:close/>
                </a:path>
              </a:pathLst>
            </a:custGeom>
            <a:solidFill>
              <a:srgbClr val="EEB3E7"/>
            </a:solidFill>
          </p:spPr>
        </p:sp>
        <p:sp>
          <p:nvSpPr>
            <p:cNvPr name="TextBox 30" id="30"/>
            <p:cNvSpPr txBox="true"/>
            <p:nvPr/>
          </p:nvSpPr>
          <p:spPr>
            <a:xfrm>
              <a:off x="0" y="-66675"/>
              <a:ext cx="782485" cy="263637"/>
            </a:xfrm>
            <a:prstGeom prst="rect">
              <a:avLst/>
            </a:prstGeom>
          </p:spPr>
          <p:txBody>
            <a:bodyPr anchor="ctr" rtlCol="false" tIns="50800" lIns="50800" bIns="50800" rIns="50800"/>
            <a:lstStyle/>
            <a:p>
              <a:pPr algn="ctr">
                <a:lnSpc>
                  <a:spcPts val="2659"/>
                </a:lnSpc>
                <a:spcBef>
                  <a:spcPct val="0"/>
                </a:spcBef>
              </a:pPr>
            </a:p>
          </p:txBody>
        </p:sp>
      </p:grpSp>
      <p:sp>
        <p:nvSpPr>
          <p:cNvPr name="TextBox 31" id="31"/>
          <p:cNvSpPr txBox="true"/>
          <p:nvPr/>
        </p:nvSpPr>
        <p:spPr>
          <a:xfrm rot="0">
            <a:off x="13758743" y="4645369"/>
            <a:ext cx="3415649" cy="523486"/>
          </a:xfrm>
          <a:prstGeom prst="rect">
            <a:avLst/>
          </a:prstGeom>
        </p:spPr>
        <p:txBody>
          <a:bodyPr anchor="t" rtlCol="false" tIns="0" lIns="0" bIns="0" rIns="0">
            <a:spAutoFit/>
          </a:bodyPr>
          <a:lstStyle/>
          <a:p>
            <a:pPr algn="l">
              <a:lnSpc>
                <a:spcPts val="4074"/>
              </a:lnSpc>
              <a:spcBef>
                <a:spcPct val="0"/>
              </a:spcBef>
            </a:pPr>
            <a:r>
              <a:rPr lang="en-US" sz="2910" b="true">
                <a:solidFill>
                  <a:srgbClr val="4B4B4B"/>
                </a:solidFill>
                <a:latin typeface="Telegraf Medium"/>
                <a:ea typeface="Telegraf Medium"/>
                <a:cs typeface="Telegraf Medium"/>
                <a:sym typeface="Telegraf Medium"/>
              </a:rPr>
              <a:t>Demo</a:t>
            </a:r>
          </a:p>
        </p:txBody>
      </p:sp>
      <p:grpSp>
        <p:nvGrpSpPr>
          <p:cNvPr name="Group 32" id="32"/>
          <p:cNvGrpSpPr/>
          <p:nvPr/>
        </p:nvGrpSpPr>
        <p:grpSpPr>
          <a:xfrm rot="0">
            <a:off x="13641383" y="5698799"/>
            <a:ext cx="3755056" cy="945199"/>
            <a:chOff x="0" y="0"/>
            <a:chExt cx="782485" cy="196962"/>
          </a:xfrm>
        </p:grpSpPr>
        <p:sp>
          <p:nvSpPr>
            <p:cNvPr name="Freeform 33" id="33"/>
            <p:cNvSpPr/>
            <p:nvPr/>
          </p:nvSpPr>
          <p:spPr>
            <a:xfrm flipH="false" flipV="false" rot="0">
              <a:off x="0" y="0"/>
              <a:ext cx="782485" cy="196962"/>
            </a:xfrm>
            <a:custGeom>
              <a:avLst/>
              <a:gdLst/>
              <a:ahLst/>
              <a:cxnLst/>
              <a:rect r="r" b="b" t="t" l="l"/>
              <a:pathLst>
                <a:path h="196962" w="782485">
                  <a:moveTo>
                    <a:pt x="51543" y="0"/>
                  </a:moveTo>
                  <a:lnTo>
                    <a:pt x="730942" y="0"/>
                  </a:lnTo>
                  <a:cubicBezTo>
                    <a:pt x="744612" y="0"/>
                    <a:pt x="757722" y="5430"/>
                    <a:pt x="767388" y="15097"/>
                  </a:cubicBezTo>
                  <a:cubicBezTo>
                    <a:pt x="777055" y="24763"/>
                    <a:pt x="782485" y="37873"/>
                    <a:pt x="782485" y="51543"/>
                  </a:cubicBezTo>
                  <a:lnTo>
                    <a:pt x="782485" y="145419"/>
                  </a:lnTo>
                  <a:cubicBezTo>
                    <a:pt x="782485" y="159089"/>
                    <a:pt x="777055" y="172199"/>
                    <a:pt x="767388" y="181866"/>
                  </a:cubicBezTo>
                  <a:cubicBezTo>
                    <a:pt x="757722" y="191532"/>
                    <a:pt x="744612" y="196962"/>
                    <a:pt x="730942" y="196962"/>
                  </a:cubicBezTo>
                  <a:lnTo>
                    <a:pt x="51543" y="196962"/>
                  </a:lnTo>
                  <a:cubicBezTo>
                    <a:pt x="37873" y="196962"/>
                    <a:pt x="24763" y="191532"/>
                    <a:pt x="15097" y="181866"/>
                  </a:cubicBezTo>
                  <a:cubicBezTo>
                    <a:pt x="5430" y="172199"/>
                    <a:pt x="0" y="159089"/>
                    <a:pt x="0" y="145419"/>
                  </a:cubicBezTo>
                  <a:lnTo>
                    <a:pt x="0" y="51543"/>
                  </a:lnTo>
                  <a:cubicBezTo>
                    <a:pt x="0" y="37873"/>
                    <a:pt x="5430" y="24763"/>
                    <a:pt x="15097" y="15097"/>
                  </a:cubicBezTo>
                  <a:cubicBezTo>
                    <a:pt x="24763" y="5430"/>
                    <a:pt x="37873" y="0"/>
                    <a:pt x="51543" y="0"/>
                  </a:cubicBezTo>
                  <a:close/>
                </a:path>
              </a:pathLst>
            </a:custGeom>
            <a:solidFill>
              <a:srgbClr val="EEB3E7"/>
            </a:solidFill>
          </p:spPr>
        </p:sp>
        <p:sp>
          <p:nvSpPr>
            <p:cNvPr name="TextBox 34" id="34"/>
            <p:cNvSpPr txBox="true"/>
            <p:nvPr/>
          </p:nvSpPr>
          <p:spPr>
            <a:xfrm>
              <a:off x="0" y="-66675"/>
              <a:ext cx="782485" cy="263637"/>
            </a:xfrm>
            <a:prstGeom prst="rect">
              <a:avLst/>
            </a:prstGeom>
          </p:spPr>
          <p:txBody>
            <a:bodyPr anchor="ctr" rtlCol="false" tIns="50800" lIns="50800" bIns="50800" rIns="50800"/>
            <a:lstStyle/>
            <a:p>
              <a:pPr algn="ctr">
                <a:lnSpc>
                  <a:spcPts val="2659"/>
                </a:lnSpc>
                <a:spcBef>
                  <a:spcPct val="0"/>
                </a:spcBef>
              </a:pPr>
            </a:p>
          </p:txBody>
        </p:sp>
      </p:grpSp>
      <p:sp>
        <p:nvSpPr>
          <p:cNvPr name="TextBox 35" id="35"/>
          <p:cNvSpPr txBox="true"/>
          <p:nvPr/>
        </p:nvSpPr>
        <p:spPr>
          <a:xfrm rot="0">
            <a:off x="13758743" y="5866793"/>
            <a:ext cx="3415649" cy="523486"/>
          </a:xfrm>
          <a:prstGeom prst="rect">
            <a:avLst/>
          </a:prstGeom>
        </p:spPr>
        <p:txBody>
          <a:bodyPr anchor="t" rtlCol="false" tIns="0" lIns="0" bIns="0" rIns="0">
            <a:spAutoFit/>
          </a:bodyPr>
          <a:lstStyle/>
          <a:p>
            <a:pPr algn="l">
              <a:lnSpc>
                <a:spcPts val="4074"/>
              </a:lnSpc>
              <a:spcBef>
                <a:spcPct val="0"/>
              </a:spcBef>
            </a:pPr>
            <a:r>
              <a:rPr lang="en-US" sz="2910" b="true">
                <a:solidFill>
                  <a:srgbClr val="4B4B4B"/>
                </a:solidFill>
                <a:latin typeface="Telegraf Medium"/>
                <a:ea typeface="Telegraf Medium"/>
                <a:cs typeface="Telegraf Medium"/>
                <a:sym typeface="Telegraf Medium"/>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D83FF"/>
        </a:solidFill>
      </p:bgPr>
    </p:bg>
    <p:spTree>
      <p:nvGrpSpPr>
        <p:cNvPr id="1" name=""/>
        <p:cNvGrpSpPr/>
        <p:nvPr/>
      </p:nvGrpSpPr>
      <p:grpSpPr>
        <a:xfrm>
          <a:off x="0" y="0"/>
          <a:ext cx="0" cy="0"/>
          <a:chOff x="0" y="0"/>
          <a:chExt cx="0" cy="0"/>
        </a:xfrm>
      </p:grpSpPr>
      <p:grpSp>
        <p:nvGrpSpPr>
          <p:cNvPr name="Group 2" id="2"/>
          <p:cNvGrpSpPr/>
          <p:nvPr/>
        </p:nvGrpSpPr>
        <p:grpSpPr>
          <a:xfrm rot="0">
            <a:off x="-934552" y="-219903"/>
            <a:ext cx="20157104" cy="10095943"/>
            <a:chOff x="0" y="0"/>
            <a:chExt cx="26876139" cy="13461257"/>
          </a:xfrm>
        </p:grpSpPr>
        <p:sp>
          <p:nvSpPr>
            <p:cNvPr name="Freeform 3" id="3"/>
            <p:cNvSpPr/>
            <p:nvPr/>
          </p:nvSpPr>
          <p:spPr>
            <a:xfrm flipH="false" flipV="false" rot="0">
              <a:off x="0" y="0"/>
              <a:ext cx="13461257" cy="13461257"/>
            </a:xfrm>
            <a:custGeom>
              <a:avLst/>
              <a:gdLst/>
              <a:ahLst/>
              <a:cxnLst/>
              <a:rect r="r" b="b" t="t" l="l"/>
              <a:pathLst>
                <a:path h="13461257" w="13461257">
                  <a:moveTo>
                    <a:pt x="0" y="0"/>
                  </a:moveTo>
                  <a:lnTo>
                    <a:pt x="13461257" y="0"/>
                  </a:lnTo>
                  <a:lnTo>
                    <a:pt x="13461257" y="13461257"/>
                  </a:lnTo>
                  <a:lnTo>
                    <a:pt x="0" y="13461257"/>
                  </a:lnTo>
                  <a:lnTo>
                    <a:pt x="0" y="0"/>
                  </a:lnTo>
                  <a:close/>
                </a:path>
              </a:pathLst>
            </a:custGeom>
            <a:blipFill>
              <a:blip r:embed="rId3">
                <a:alphaModFix amt="7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414882" y="0"/>
              <a:ext cx="13461257" cy="13461257"/>
            </a:xfrm>
            <a:custGeom>
              <a:avLst/>
              <a:gdLst/>
              <a:ahLst/>
              <a:cxnLst/>
              <a:rect r="r" b="b" t="t" l="l"/>
              <a:pathLst>
                <a:path h="13461257" w="13461257">
                  <a:moveTo>
                    <a:pt x="0" y="0"/>
                  </a:moveTo>
                  <a:lnTo>
                    <a:pt x="13461257" y="0"/>
                  </a:lnTo>
                  <a:lnTo>
                    <a:pt x="13461257" y="13461257"/>
                  </a:lnTo>
                  <a:lnTo>
                    <a:pt x="0" y="13461257"/>
                  </a:lnTo>
                  <a:lnTo>
                    <a:pt x="0" y="0"/>
                  </a:lnTo>
                  <a:close/>
                </a:path>
              </a:pathLst>
            </a:custGeom>
            <a:blipFill>
              <a:blip r:embed="rId3">
                <a:alphaModFix amt="7999"/>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614074" y="9723289"/>
            <a:ext cx="19689001" cy="1127422"/>
            <a:chOff x="0" y="0"/>
            <a:chExt cx="4498007" cy="257563"/>
          </a:xfrm>
        </p:grpSpPr>
        <p:sp>
          <p:nvSpPr>
            <p:cNvPr name="Freeform 6" id="6"/>
            <p:cNvSpPr/>
            <p:nvPr/>
          </p:nvSpPr>
          <p:spPr>
            <a:xfrm flipH="false" flipV="false" rot="0">
              <a:off x="0" y="0"/>
              <a:ext cx="4498007" cy="257563"/>
            </a:xfrm>
            <a:custGeom>
              <a:avLst/>
              <a:gdLst/>
              <a:ahLst/>
              <a:cxnLst/>
              <a:rect r="r" b="b" t="t" l="l"/>
              <a:pathLst>
                <a:path h="257563" w="4498007">
                  <a:moveTo>
                    <a:pt x="20054" y="0"/>
                  </a:moveTo>
                  <a:lnTo>
                    <a:pt x="4477953" y="0"/>
                  </a:lnTo>
                  <a:cubicBezTo>
                    <a:pt x="4483272" y="0"/>
                    <a:pt x="4488373" y="2113"/>
                    <a:pt x="4492134" y="5874"/>
                  </a:cubicBezTo>
                  <a:cubicBezTo>
                    <a:pt x="4495895" y="9634"/>
                    <a:pt x="4498007" y="14735"/>
                    <a:pt x="4498007" y="20054"/>
                  </a:cubicBezTo>
                  <a:lnTo>
                    <a:pt x="4498007" y="237509"/>
                  </a:lnTo>
                  <a:cubicBezTo>
                    <a:pt x="4498007" y="242828"/>
                    <a:pt x="4495895" y="247928"/>
                    <a:pt x="4492134" y="251689"/>
                  </a:cubicBezTo>
                  <a:cubicBezTo>
                    <a:pt x="4488373" y="255450"/>
                    <a:pt x="4483272" y="257563"/>
                    <a:pt x="4477953" y="257563"/>
                  </a:cubicBezTo>
                  <a:lnTo>
                    <a:pt x="20054" y="257563"/>
                  </a:lnTo>
                  <a:cubicBezTo>
                    <a:pt x="14735" y="257563"/>
                    <a:pt x="9634" y="255450"/>
                    <a:pt x="5874" y="251689"/>
                  </a:cubicBezTo>
                  <a:cubicBezTo>
                    <a:pt x="2113" y="247928"/>
                    <a:pt x="0" y="242828"/>
                    <a:pt x="0" y="237509"/>
                  </a:cubicBezTo>
                  <a:lnTo>
                    <a:pt x="0" y="20054"/>
                  </a:lnTo>
                  <a:cubicBezTo>
                    <a:pt x="0" y="14735"/>
                    <a:pt x="2113" y="9634"/>
                    <a:pt x="5874" y="5874"/>
                  </a:cubicBezTo>
                  <a:cubicBezTo>
                    <a:pt x="9634" y="2113"/>
                    <a:pt x="14735" y="0"/>
                    <a:pt x="20054" y="0"/>
                  </a:cubicBezTo>
                  <a:close/>
                </a:path>
              </a:pathLst>
            </a:custGeom>
            <a:solidFill>
              <a:srgbClr val="1966C4"/>
            </a:solidFill>
          </p:spPr>
        </p:sp>
        <p:sp>
          <p:nvSpPr>
            <p:cNvPr name="TextBox 7" id="7"/>
            <p:cNvSpPr txBox="true"/>
            <p:nvPr/>
          </p:nvSpPr>
          <p:spPr>
            <a:xfrm>
              <a:off x="0" y="-66675"/>
              <a:ext cx="4498007" cy="32423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28700" y="6134886"/>
            <a:ext cx="8926462" cy="1722950"/>
            <a:chOff x="0" y="0"/>
            <a:chExt cx="1978343" cy="381852"/>
          </a:xfrm>
        </p:grpSpPr>
        <p:sp>
          <p:nvSpPr>
            <p:cNvPr name="Freeform 9" id="9"/>
            <p:cNvSpPr/>
            <p:nvPr/>
          </p:nvSpPr>
          <p:spPr>
            <a:xfrm flipH="false" flipV="false" rot="0">
              <a:off x="0" y="0"/>
              <a:ext cx="1978343" cy="381852"/>
            </a:xfrm>
            <a:custGeom>
              <a:avLst/>
              <a:gdLst/>
              <a:ahLst/>
              <a:cxnLst/>
              <a:rect r="r" b="b" t="t" l="l"/>
              <a:pathLst>
                <a:path h="381852" w="1978343">
                  <a:moveTo>
                    <a:pt x="44232" y="0"/>
                  </a:moveTo>
                  <a:lnTo>
                    <a:pt x="1934111" y="0"/>
                  </a:lnTo>
                  <a:cubicBezTo>
                    <a:pt x="1958540" y="0"/>
                    <a:pt x="1978343" y="19803"/>
                    <a:pt x="1978343" y="44232"/>
                  </a:cubicBezTo>
                  <a:lnTo>
                    <a:pt x="1978343" y="337620"/>
                  </a:lnTo>
                  <a:cubicBezTo>
                    <a:pt x="1978343" y="362048"/>
                    <a:pt x="1958540" y="381852"/>
                    <a:pt x="1934111" y="381852"/>
                  </a:cubicBezTo>
                  <a:lnTo>
                    <a:pt x="44232" y="381852"/>
                  </a:lnTo>
                  <a:cubicBezTo>
                    <a:pt x="19803" y="381852"/>
                    <a:pt x="0" y="362048"/>
                    <a:pt x="0" y="337620"/>
                  </a:cubicBezTo>
                  <a:lnTo>
                    <a:pt x="0" y="44232"/>
                  </a:lnTo>
                  <a:cubicBezTo>
                    <a:pt x="0" y="19803"/>
                    <a:pt x="19803" y="0"/>
                    <a:pt x="44232" y="0"/>
                  </a:cubicBezTo>
                  <a:close/>
                </a:path>
              </a:pathLst>
            </a:custGeom>
            <a:solidFill>
              <a:srgbClr val="FFDE59"/>
            </a:solidFill>
          </p:spPr>
        </p:sp>
        <p:sp>
          <p:nvSpPr>
            <p:cNvPr name="TextBox 10" id="10"/>
            <p:cNvSpPr txBox="true"/>
            <p:nvPr/>
          </p:nvSpPr>
          <p:spPr>
            <a:xfrm>
              <a:off x="0" y="-66675"/>
              <a:ext cx="1978343" cy="44852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0208460" y="892728"/>
            <a:ext cx="5055909" cy="4679014"/>
          </a:xfrm>
          <a:custGeom>
            <a:avLst/>
            <a:gdLst/>
            <a:ahLst/>
            <a:cxnLst/>
            <a:rect r="r" b="b" t="t" l="l"/>
            <a:pathLst>
              <a:path h="4679014" w="5055909">
                <a:moveTo>
                  <a:pt x="0" y="0"/>
                </a:moveTo>
                <a:lnTo>
                  <a:pt x="5055909" y="0"/>
                </a:lnTo>
                <a:lnTo>
                  <a:pt x="5055909" y="4679014"/>
                </a:lnTo>
                <a:lnTo>
                  <a:pt x="0" y="46790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2222594" y="4706802"/>
            <a:ext cx="5807114" cy="7050580"/>
          </a:xfrm>
          <a:custGeom>
            <a:avLst/>
            <a:gdLst/>
            <a:ahLst/>
            <a:cxnLst/>
            <a:rect r="r" b="b" t="t" l="l"/>
            <a:pathLst>
              <a:path h="7050580" w="5807114">
                <a:moveTo>
                  <a:pt x="0" y="0"/>
                </a:moveTo>
                <a:lnTo>
                  <a:pt x="5807114" y="0"/>
                </a:lnTo>
                <a:lnTo>
                  <a:pt x="5807114" y="7050580"/>
                </a:lnTo>
                <a:lnTo>
                  <a:pt x="0" y="70505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62471">
            <a:off x="-1548908" y="-1028700"/>
            <a:ext cx="5155216" cy="4114800"/>
          </a:xfrm>
          <a:custGeom>
            <a:avLst/>
            <a:gdLst/>
            <a:ahLst/>
            <a:cxnLst/>
            <a:rect r="r" b="b" t="t" l="l"/>
            <a:pathLst>
              <a:path h="4114800" w="5155216">
                <a:moveTo>
                  <a:pt x="0" y="0"/>
                </a:moveTo>
                <a:lnTo>
                  <a:pt x="5155216" y="0"/>
                </a:lnTo>
                <a:lnTo>
                  <a:pt x="515521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761573">
            <a:off x="-993982" y="7722709"/>
            <a:ext cx="4045364" cy="4693988"/>
          </a:xfrm>
          <a:custGeom>
            <a:avLst/>
            <a:gdLst/>
            <a:ahLst/>
            <a:cxnLst/>
            <a:rect r="r" b="b" t="t" l="l"/>
            <a:pathLst>
              <a:path h="4693988" w="4045364">
                <a:moveTo>
                  <a:pt x="0" y="0"/>
                </a:moveTo>
                <a:lnTo>
                  <a:pt x="4045364" y="0"/>
                </a:lnTo>
                <a:lnTo>
                  <a:pt x="4045364" y="4693989"/>
                </a:lnTo>
                <a:lnTo>
                  <a:pt x="0" y="46939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8970823" y="6507128"/>
            <a:ext cx="3421549" cy="3210035"/>
          </a:xfrm>
          <a:custGeom>
            <a:avLst/>
            <a:gdLst/>
            <a:ahLst/>
            <a:cxnLst/>
            <a:rect r="r" b="b" t="t" l="l"/>
            <a:pathLst>
              <a:path h="3210035" w="3421549">
                <a:moveTo>
                  <a:pt x="0" y="0"/>
                </a:moveTo>
                <a:lnTo>
                  <a:pt x="3421548" y="0"/>
                </a:lnTo>
                <a:lnTo>
                  <a:pt x="3421548" y="3210035"/>
                </a:lnTo>
                <a:lnTo>
                  <a:pt x="0" y="321003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4457124" y="625601"/>
            <a:ext cx="1827783" cy="1608449"/>
          </a:xfrm>
          <a:custGeom>
            <a:avLst/>
            <a:gdLst/>
            <a:ahLst/>
            <a:cxnLst/>
            <a:rect r="r" b="b" t="t" l="l"/>
            <a:pathLst>
              <a:path h="1608449" w="1827783">
                <a:moveTo>
                  <a:pt x="0" y="0"/>
                </a:moveTo>
                <a:lnTo>
                  <a:pt x="1827782" y="0"/>
                </a:lnTo>
                <a:lnTo>
                  <a:pt x="1827782" y="1608449"/>
                </a:lnTo>
                <a:lnTo>
                  <a:pt x="0" y="160844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7" id="17"/>
          <p:cNvSpPr/>
          <p:nvPr/>
        </p:nvSpPr>
        <p:spPr>
          <a:xfrm flipH="true" flipV="false" rot="0">
            <a:off x="15524474" y="1028700"/>
            <a:ext cx="3469651" cy="3495070"/>
          </a:xfrm>
          <a:custGeom>
            <a:avLst/>
            <a:gdLst/>
            <a:ahLst/>
            <a:cxnLst/>
            <a:rect r="r" b="b" t="t" l="l"/>
            <a:pathLst>
              <a:path h="3495070" w="3469651">
                <a:moveTo>
                  <a:pt x="3469652" y="0"/>
                </a:moveTo>
                <a:lnTo>
                  <a:pt x="0" y="0"/>
                </a:lnTo>
                <a:lnTo>
                  <a:pt x="0" y="3495070"/>
                </a:lnTo>
                <a:lnTo>
                  <a:pt x="3469652" y="3495070"/>
                </a:lnTo>
                <a:lnTo>
                  <a:pt x="3469652"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8" id="18"/>
          <p:cNvSpPr txBox="true"/>
          <p:nvPr/>
        </p:nvSpPr>
        <p:spPr>
          <a:xfrm rot="0">
            <a:off x="1038317" y="3972076"/>
            <a:ext cx="9179760" cy="1848485"/>
          </a:xfrm>
          <a:prstGeom prst="rect">
            <a:avLst/>
          </a:prstGeom>
        </p:spPr>
        <p:txBody>
          <a:bodyPr anchor="t" rtlCol="false" tIns="0" lIns="0" bIns="0" rIns="0">
            <a:spAutoFit/>
          </a:bodyPr>
          <a:lstStyle/>
          <a:p>
            <a:pPr algn="l">
              <a:lnSpc>
                <a:spcPts val="3640"/>
              </a:lnSpc>
              <a:spcBef>
                <a:spcPct val="0"/>
              </a:spcBef>
            </a:pPr>
            <a:r>
              <a:rPr lang="en-US" sz="2600">
                <a:solidFill>
                  <a:srgbClr val="FFFFFF"/>
                </a:solidFill>
                <a:latin typeface="Telegraf"/>
                <a:ea typeface="Telegraf"/>
                <a:cs typeface="Telegraf"/>
                <a:sym typeface="Telegraf"/>
              </a:rPr>
              <a:t>Budget Tracker is an innovative application designed to assist users in effectively managing their personal finances. By enabling users to track income, expenses, and savings, the planner provides a holistic view of their financial health.</a:t>
            </a:r>
          </a:p>
        </p:txBody>
      </p:sp>
      <p:sp>
        <p:nvSpPr>
          <p:cNvPr name="Freeform 19" id="19"/>
          <p:cNvSpPr/>
          <p:nvPr/>
        </p:nvSpPr>
        <p:spPr>
          <a:xfrm flipH="false" flipV="false" rot="0">
            <a:off x="6284906" y="7878451"/>
            <a:ext cx="1768938" cy="2191252"/>
          </a:xfrm>
          <a:custGeom>
            <a:avLst/>
            <a:gdLst/>
            <a:ahLst/>
            <a:cxnLst/>
            <a:rect r="r" b="b" t="t" l="l"/>
            <a:pathLst>
              <a:path h="2191252" w="1768938">
                <a:moveTo>
                  <a:pt x="0" y="0"/>
                </a:moveTo>
                <a:lnTo>
                  <a:pt x="1768939" y="0"/>
                </a:lnTo>
                <a:lnTo>
                  <a:pt x="1768939" y="2191253"/>
                </a:lnTo>
                <a:lnTo>
                  <a:pt x="0" y="2191253"/>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20" id="20"/>
          <p:cNvSpPr/>
          <p:nvPr/>
        </p:nvSpPr>
        <p:spPr>
          <a:xfrm flipH="false" flipV="false" rot="2351689">
            <a:off x="8392145" y="699455"/>
            <a:ext cx="1676564" cy="1743119"/>
          </a:xfrm>
          <a:custGeom>
            <a:avLst/>
            <a:gdLst/>
            <a:ahLst/>
            <a:cxnLst/>
            <a:rect r="r" b="b" t="t" l="l"/>
            <a:pathLst>
              <a:path h="1743119" w="1676564">
                <a:moveTo>
                  <a:pt x="0" y="0"/>
                </a:moveTo>
                <a:lnTo>
                  <a:pt x="1676563" y="0"/>
                </a:lnTo>
                <a:lnTo>
                  <a:pt x="1676563" y="1743120"/>
                </a:lnTo>
                <a:lnTo>
                  <a:pt x="0" y="174312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21" id="21"/>
          <p:cNvSpPr txBox="true"/>
          <p:nvPr/>
        </p:nvSpPr>
        <p:spPr>
          <a:xfrm rot="0">
            <a:off x="1028700" y="2608896"/>
            <a:ext cx="9652897" cy="1615667"/>
          </a:xfrm>
          <a:prstGeom prst="rect">
            <a:avLst/>
          </a:prstGeom>
        </p:spPr>
        <p:txBody>
          <a:bodyPr anchor="t" rtlCol="false" tIns="0" lIns="0" bIns="0" rIns="0">
            <a:spAutoFit/>
          </a:bodyPr>
          <a:lstStyle/>
          <a:p>
            <a:pPr algn="l">
              <a:lnSpc>
                <a:spcPts val="11607"/>
              </a:lnSpc>
            </a:pPr>
            <a:r>
              <a:rPr lang="en-US" sz="10552" b="true">
                <a:solidFill>
                  <a:srgbClr val="FFFFFF"/>
                </a:solidFill>
                <a:latin typeface="Telegraf Bold"/>
                <a:ea typeface="Telegraf Bold"/>
                <a:cs typeface="Telegraf Bold"/>
                <a:sym typeface="Telegraf Bold"/>
              </a:rPr>
              <a:t>Introduction</a:t>
            </a:r>
          </a:p>
        </p:txBody>
      </p:sp>
      <p:sp>
        <p:nvSpPr>
          <p:cNvPr name="TextBox 22" id="22"/>
          <p:cNvSpPr txBox="true"/>
          <p:nvPr/>
        </p:nvSpPr>
        <p:spPr>
          <a:xfrm rot="0">
            <a:off x="1359150" y="6349296"/>
            <a:ext cx="8538095" cy="1217930"/>
          </a:xfrm>
          <a:prstGeom prst="rect">
            <a:avLst/>
          </a:prstGeom>
        </p:spPr>
        <p:txBody>
          <a:bodyPr anchor="t" rtlCol="false" tIns="0" lIns="0" bIns="0" rIns="0">
            <a:spAutoFit/>
          </a:bodyPr>
          <a:lstStyle/>
          <a:p>
            <a:pPr algn="l">
              <a:lnSpc>
                <a:spcPts val="3220"/>
              </a:lnSpc>
              <a:spcBef>
                <a:spcPct val="0"/>
              </a:spcBef>
            </a:pPr>
            <a:r>
              <a:rPr lang="en-US" sz="2300" b="true">
                <a:solidFill>
                  <a:srgbClr val="4B4B4B"/>
                </a:solidFill>
                <a:latin typeface="Telegraf Bold"/>
                <a:ea typeface="Telegraf Bold"/>
                <a:cs typeface="Telegraf Bold"/>
                <a:sym typeface="Telegraf Bold"/>
              </a:rPr>
              <a:t>We aims to make budgeting accessible and engaging. Users can easily add, edit, or delete transactions while visualizing their spending through an interactive pie chart.</a:t>
            </a:r>
          </a:p>
        </p:txBody>
      </p:sp>
      <p:sp>
        <p:nvSpPr>
          <p:cNvPr name="Freeform 23" id="23"/>
          <p:cNvSpPr/>
          <p:nvPr/>
        </p:nvSpPr>
        <p:spPr>
          <a:xfrm flipH="false" flipV="false" rot="0">
            <a:off x="3858709" y="8491355"/>
            <a:ext cx="598415" cy="598415"/>
          </a:xfrm>
          <a:custGeom>
            <a:avLst/>
            <a:gdLst/>
            <a:ahLst/>
            <a:cxnLst/>
            <a:rect r="r" b="b" t="t" l="l"/>
            <a:pathLst>
              <a:path h="598415" w="598415">
                <a:moveTo>
                  <a:pt x="0" y="0"/>
                </a:moveTo>
                <a:lnTo>
                  <a:pt x="598415" y="0"/>
                </a:lnTo>
                <a:lnTo>
                  <a:pt x="598415" y="598415"/>
                </a:lnTo>
                <a:lnTo>
                  <a:pt x="0" y="598415"/>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24" id="24"/>
          <p:cNvSpPr/>
          <p:nvPr/>
        </p:nvSpPr>
        <p:spPr>
          <a:xfrm flipH="false" flipV="false" rot="0">
            <a:off x="16292285" y="3925355"/>
            <a:ext cx="598415" cy="598415"/>
          </a:xfrm>
          <a:custGeom>
            <a:avLst/>
            <a:gdLst/>
            <a:ahLst/>
            <a:cxnLst/>
            <a:rect r="r" b="b" t="t" l="l"/>
            <a:pathLst>
              <a:path h="598415" w="598415">
                <a:moveTo>
                  <a:pt x="0" y="0"/>
                </a:moveTo>
                <a:lnTo>
                  <a:pt x="598416" y="0"/>
                </a:lnTo>
                <a:lnTo>
                  <a:pt x="598416" y="598415"/>
                </a:lnTo>
                <a:lnTo>
                  <a:pt x="0" y="598415"/>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D83FF"/>
        </a:solidFill>
      </p:bgPr>
    </p:bg>
    <p:spTree>
      <p:nvGrpSpPr>
        <p:cNvPr id="1" name=""/>
        <p:cNvGrpSpPr/>
        <p:nvPr/>
      </p:nvGrpSpPr>
      <p:grpSpPr>
        <a:xfrm>
          <a:off x="0" y="0"/>
          <a:ext cx="0" cy="0"/>
          <a:chOff x="0" y="0"/>
          <a:chExt cx="0" cy="0"/>
        </a:xfrm>
      </p:grpSpPr>
      <p:grpSp>
        <p:nvGrpSpPr>
          <p:cNvPr name="Group 2" id="2"/>
          <p:cNvGrpSpPr/>
          <p:nvPr/>
        </p:nvGrpSpPr>
        <p:grpSpPr>
          <a:xfrm rot="0">
            <a:off x="-934552" y="-219903"/>
            <a:ext cx="20157104" cy="10095943"/>
            <a:chOff x="0" y="0"/>
            <a:chExt cx="26876139" cy="13461257"/>
          </a:xfrm>
        </p:grpSpPr>
        <p:sp>
          <p:nvSpPr>
            <p:cNvPr name="Freeform 3" id="3"/>
            <p:cNvSpPr/>
            <p:nvPr/>
          </p:nvSpPr>
          <p:spPr>
            <a:xfrm flipH="false" flipV="false" rot="0">
              <a:off x="0" y="0"/>
              <a:ext cx="13461257" cy="13461257"/>
            </a:xfrm>
            <a:custGeom>
              <a:avLst/>
              <a:gdLst/>
              <a:ahLst/>
              <a:cxnLst/>
              <a:rect r="r" b="b" t="t" l="l"/>
              <a:pathLst>
                <a:path h="13461257" w="13461257">
                  <a:moveTo>
                    <a:pt x="0" y="0"/>
                  </a:moveTo>
                  <a:lnTo>
                    <a:pt x="13461257" y="0"/>
                  </a:lnTo>
                  <a:lnTo>
                    <a:pt x="13461257" y="13461257"/>
                  </a:lnTo>
                  <a:lnTo>
                    <a:pt x="0" y="13461257"/>
                  </a:lnTo>
                  <a:lnTo>
                    <a:pt x="0" y="0"/>
                  </a:lnTo>
                  <a:close/>
                </a:path>
              </a:pathLst>
            </a:custGeom>
            <a:blipFill>
              <a:blip r:embed="rId3">
                <a:alphaModFix amt="7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414882" y="0"/>
              <a:ext cx="13461257" cy="13461257"/>
            </a:xfrm>
            <a:custGeom>
              <a:avLst/>
              <a:gdLst/>
              <a:ahLst/>
              <a:cxnLst/>
              <a:rect r="r" b="b" t="t" l="l"/>
              <a:pathLst>
                <a:path h="13461257" w="13461257">
                  <a:moveTo>
                    <a:pt x="0" y="0"/>
                  </a:moveTo>
                  <a:lnTo>
                    <a:pt x="13461257" y="0"/>
                  </a:lnTo>
                  <a:lnTo>
                    <a:pt x="13461257" y="13461257"/>
                  </a:lnTo>
                  <a:lnTo>
                    <a:pt x="0" y="13461257"/>
                  </a:lnTo>
                  <a:lnTo>
                    <a:pt x="0" y="0"/>
                  </a:lnTo>
                  <a:close/>
                </a:path>
              </a:pathLst>
            </a:custGeom>
            <a:blipFill>
              <a:blip r:embed="rId3">
                <a:alphaModFix amt="7999"/>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9144000" y="804683"/>
            <a:ext cx="8228487" cy="3447693"/>
            <a:chOff x="0" y="0"/>
            <a:chExt cx="1879821" cy="787635"/>
          </a:xfrm>
        </p:grpSpPr>
        <p:sp>
          <p:nvSpPr>
            <p:cNvPr name="Freeform 6" id="6"/>
            <p:cNvSpPr/>
            <p:nvPr/>
          </p:nvSpPr>
          <p:spPr>
            <a:xfrm flipH="false" flipV="false" rot="0">
              <a:off x="0" y="0"/>
              <a:ext cx="1879821" cy="787635"/>
            </a:xfrm>
            <a:custGeom>
              <a:avLst/>
              <a:gdLst/>
              <a:ahLst/>
              <a:cxnLst/>
              <a:rect r="r" b="b" t="t" l="l"/>
              <a:pathLst>
                <a:path h="787635" w="1879821">
                  <a:moveTo>
                    <a:pt x="23522" y="0"/>
                  </a:moveTo>
                  <a:lnTo>
                    <a:pt x="1856299" y="0"/>
                  </a:lnTo>
                  <a:cubicBezTo>
                    <a:pt x="1862537" y="0"/>
                    <a:pt x="1868520" y="2478"/>
                    <a:pt x="1872932" y="6889"/>
                  </a:cubicBezTo>
                  <a:cubicBezTo>
                    <a:pt x="1877343" y="11301"/>
                    <a:pt x="1879821" y="17283"/>
                    <a:pt x="1879821" y="23522"/>
                  </a:cubicBezTo>
                  <a:lnTo>
                    <a:pt x="1879821" y="764113"/>
                  </a:lnTo>
                  <a:cubicBezTo>
                    <a:pt x="1879821" y="770352"/>
                    <a:pt x="1877343" y="776335"/>
                    <a:pt x="1872932" y="780746"/>
                  </a:cubicBezTo>
                  <a:cubicBezTo>
                    <a:pt x="1868520" y="785157"/>
                    <a:pt x="1862537" y="787635"/>
                    <a:pt x="1856299" y="787635"/>
                  </a:cubicBezTo>
                  <a:lnTo>
                    <a:pt x="23522" y="787635"/>
                  </a:lnTo>
                  <a:cubicBezTo>
                    <a:pt x="17283" y="787635"/>
                    <a:pt x="11301" y="785157"/>
                    <a:pt x="6889" y="780746"/>
                  </a:cubicBezTo>
                  <a:cubicBezTo>
                    <a:pt x="2478" y="776335"/>
                    <a:pt x="0" y="770352"/>
                    <a:pt x="0" y="764113"/>
                  </a:cubicBezTo>
                  <a:lnTo>
                    <a:pt x="0" y="23522"/>
                  </a:lnTo>
                  <a:cubicBezTo>
                    <a:pt x="0" y="17283"/>
                    <a:pt x="2478" y="11301"/>
                    <a:pt x="6889" y="6889"/>
                  </a:cubicBezTo>
                  <a:cubicBezTo>
                    <a:pt x="11301" y="2478"/>
                    <a:pt x="17283" y="0"/>
                    <a:pt x="23522" y="0"/>
                  </a:cubicBezTo>
                  <a:close/>
                </a:path>
              </a:pathLst>
            </a:custGeom>
            <a:solidFill>
              <a:srgbClr val="DFFD6E"/>
            </a:solidFill>
          </p:spPr>
        </p:sp>
        <p:sp>
          <p:nvSpPr>
            <p:cNvPr name="TextBox 7" id="7"/>
            <p:cNvSpPr txBox="true"/>
            <p:nvPr/>
          </p:nvSpPr>
          <p:spPr>
            <a:xfrm>
              <a:off x="0" y="-66675"/>
              <a:ext cx="1879821" cy="85431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14074" y="9723289"/>
            <a:ext cx="19689001" cy="1127422"/>
            <a:chOff x="0" y="0"/>
            <a:chExt cx="4498007" cy="257563"/>
          </a:xfrm>
        </p:grpSpPr>
        <p:sp>
          <p:nvSpPr>
            <p:cNvPr name="Freeform 9" id="9"/>
            <p:cNvSpPr/>
            <p:nvPr/>
          </p:nvSpPr>
          <p:spPr>
            <a:xfrm flipH="false" flipV="false" rot="0">
              <a:off x="0" y="0"/>
              <a:ext cx="4498007" cy="257563"/>
            </a:xfrm>
            <a:custGeom>
              <a:avLst/>
              <a:gdLst/>
              <a:ahLst/>
              <a:cxnLst/>
              <a:rect r="r" b="b" t="t" l="l"/>
              <a:pathLst>
                <a:path h="257563" w="4498007">
                  <a:moveTo>
                    <a:pt x="20054" y="0"/>
                  </a:moveTo>
                  <a:lnTo>
                    <a:pt x="4477953" y="0"/>
                  </a:lnTo>
                  <a:cubicBezTo>
                    <a:pt x="4483272" y="0"/>
                    <a:pt x="4488373" y="2113"/>
                    <a:pt x="4492134" y="5874"/>
                  </a:cubicBezTo>
                  <a:cubicBezTo>
                    <a:pt x="4495895" y="9634"/>
                    <a:pt x="4498007" y="14735"/>
                    <a:pt x="4498007" y="20054"/>
                  </a:cubicBezTo>
                  <a:lnTo>
                    <a:pt x="4498007" y="237509"/>
                  </a:lnTo>
                  <a:cubicBezTo>
                    <a:pt x="4498007" y="242828"/>
                    <a:pt x="4495895" y="247928"/>
                    <a:pt x="4492134" y="251689"/>
                  </a:cubicBezTo>
                  <a:cubicBezTo>
                    <a:pt x="4488373" y="255450"/>
                    <a:pt x="4483272" y="257563"/>
                    <a:pt x="4477953" y="257563"/>
                  </a:cubicBezTo>
                  <a:lnTo>
                    <a:pt x="20054" y="257563"/>
                  </a:lnTo>
                  <a:cubicBezTo>
                    <a:pt x="14735" y="257563"/>
                    <a:pt x="9634" y="255450"/>
                    <a:pt x="5874" y="251689"/>
                  </a:cubicBezTo>
                  <a:cubicBezTo>
                    <a:pt x="2113" y="247928"/>
                    <a:pt x="0" y="242828"/>
                    <a:pt x="0" y="237509"/>
                  </a:cubicBezTo>
                  <a:lnTo>
                    <a:pt x="0" y="20054"/>
                  </a:lnTo>
                  <a:cubicBezTo>
                    <a:pt x="0" y="14735"/>
                    <a:pt x="2113" y="9634"/>
                    <a:pt x="5874" y="5874"/>
                  </a:cubicBezTo>
                  <a:cubicBezTo>
                    <a:pt x="9634" y="2113"/>
                    <a:pt x="14735" y="0"/>
                    <a:pt x="20054" y="0"/>
                  </a:cubicBezTo>
                  <a:close/>
                </a:path>
              </a:pathLst>
            </a:custGeom>
            <a:solidFill>
              <a:srgbClr val="1966C4"/>
            </a:solidFill>
          </p:spPr>
        </p:sp>
        <p:sp>
          <p:nvSpPr>
            <p:cNvPr name="TextBox 10" id="10"/>
            <p:cNvSpPr txBox="true"/>
            <p:nvPr/>
          </p:nvSpPr>
          <p:spPr>
            <a:xfrm>
              <a:off x="0" y="-66675"/>
              <a:ext cx="4498007" cy="32423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544146" y="6861735"/>
            <a:ext cx="2555785" cy="3165950"/>
          </a:xfrm>
          <a:custGeom>
            <a:avLst/>
            <a:gdLst/>
            <a:ahLst/>
            <a:cxnLst/>
            <a:rect r="r" b="b" t="t" l="l"/>
            <a:pathLst>
              <a:path h="3165950" w="2555785">
                <a:moveTo>
                  <a:pt x="0" y="0"/>
                </a:moveTo>
                <a:lnTo>
                  <a:pt x="2555784" y="0"/>
                </a:lnTo>
                <a:lnTo>
                  <a:pt x="2555784" y="3165950"/>
                </a:lnTo>
                <a:lnTo>
                  <a:pt x="0" y="31659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5420316" y="6861735"/>
            <a:ext cx="2555785" cy="3165950"/>
          </a:xfrm>
          <a:custGeom>
            <a:avLst/>
            <a:gdLst/>
            <a:ahLst/>
            <a:cxnLst/>
            <a:rect r="r" b="b" t="t" l="l"/>
            <a:pathLst>
              <a:path h="3165950" w="2555785">
                <a:moveTo>
                  <a:pt x="0" y="0"/>
                </a:moveTo>
                <a:lnTo>
                  <a:pt x="2555785" y="0"/>
                </a:lnTo>
                <a:lnTo>
                  <a:pt x="2555785" y="3165950"/>
                </a:lnTo>
                <a:lnTo>
                  <a:pt x="0" y="31659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2080713" y="4828068"/>
            <a:ext cx="7611051" cy="5286221"/>
          </a:xfrm>
          <a:custGeom>
            <a:avLst/>
            <a:gdLst/>
            <a:ahLst/>
            <a:cxnLst/>
            <a:rect r="r" b="b" t="t" l="l"/>
            <a:pathLst>
              <a:path h="5286221" w="7611051">
                <a:moveTo>
                  <a:pt x="0" y="0"/>
                </a:moveTo>
                <a:lnTo>
                  <a:pt x="7611052" y="0"/>
                </a:lnTo>
                <a:lnTo>
                  <a:pt x="7611052" y="5286221"/>
                </a:lnTo>
                <a:lnTo>
                  <a:pt x="0" y="528622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0203881" y="4516338"/>
            <a:ext cx="5216435" cy="5206951"/>
          </a:xfrm>
          <a:custGeom>
            <a:avLst/>
            <a:gdLst/>
            <a:ahLst/>
            <a:cxnLst/>
            <a:rect r="r" b="b" t="t" l="l"/>
            <a:pathLst>
              <a:path h="5206951" w="5216435">
                <a:moveTo>
                  <a:pt x="0" y="0"/>
                </a:moveTo>
                <a:lnTo>
                  <a:pt x="5216435" y="0"/>
                </a:lnTo>
                <a:lnTo>
                  <a:pt x="5216435" y="5206951"/>
                </a:lnTo>
                <a:lnTo>
                  <a:pt x="0" y="520695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0">
            <a:off x="648336" y="4064798"/>
            <a:ext cx="2451594" cy="2157403"/>
          </a:xfrm>
          <a:custGeom>
            <a:avLst/>
            <a:gdLst/>
            <a:ahLst/>
            <a:cxnLst/>
            <a:rect r="r" b="b" t="t" l="l"/>
            <a:pathLst>
              <a:path h="2157403" w="2451594">
                <a:moveTo>
                  <a:pt x="0" y="0"/>
                </a:moveTo>
                <a:lnTo>
                  <a:pt x="2451594" y="0"/>
                </a:lnTo>
                <a:lnTo>
                  <a:pt x="2451594" y="2157404"/>
                </a:lnTo>
                <a:lnTo>
                  <a:pt x="0" y="215740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16330530" y="4737867"/>
            <a:ext cx="1521785" cy="1339171"/>
          </a:xfrm>
          <a:custGeom>
            <a:avLst/>
            <a:gdLst/>
            <a:ahLst/>
            <a:cxnLst/>
            <a:rect r="r" b="b" t="t" l="l"/>
            <a:pathLst>
              <a:path h="1339171" w="1521785">
                <a:moveTo>
                  <a:pt x="0" y="0"/>
                </a:moveTo>
                <a:lnTo>
                  <a:pt x="1521785" y="0"/>
                </a:lnTo>
                <a:lnTo>
                  <a:pt x="1521785" y="1339170"/>
                </a:lnTo>
                <a:lnTo>
                  <a:pt x="0" y="133917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7" id="17"/>
          <p:cNvSpPr/>
          <p:nvPr/>
        </p:nvSpPr>
        <p:spPr>
          <a:xfrm flipH="false" flipV="false" rot="2149499">
            <a:off x="7316011" y="504027"/>
            <a:ext cx="1303414" cy="1355156"/>
          </a:xfrm>
          <a:custGeom>
            <a:avLst/>
            <a:gdLst/>
            <a:ahLst/>
            <a:cxnLst/>
            <a:rect r="r" b="b" t="t" l="l"/>
            <a:pathLst>
              <a:path h="1355156" w="1303414">
                <a:moveTo>
                  <a:pt x="0" y="0"/>
                </a:moveTo>
                <a:lnTo>
                  <a:pt x="1303413" y="0"/>
                </a:lnTo>
                <a:lnTo>
                  <a:pt x="1303413" y="1355157"/>
                </a:lnTo>
                <a:lnTo>
                  <a:pt x="0" y="135515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8" id="18"/>
          <p:cNvSpPr txBox="true"/>
          <p:nvPr/>
        </p:nvSpPr>
        <p:spPr>
          <a:xfrm rot="0">
            <a:off x="845844" y="2093393"/>
            <a:ext cx="8162141" cy="1430732"/>
          </a:xfrm>
          <a:prstGeom prst="rect">
            <a:avLst/>
          </a:prstGeom>
        </p:spPr>
        <p:txBody>
          <a:bodyPr anchor="t" rtlCol="false" tIns="0" lIns="0" bIns="0" rIns="0">
            <a:spAutoFit/>
          </a:bodyPr>
          <a:lstStyle/>
          <a:p>
            <a:pPr algn="l">
              <a:lnSpc>
                <a:spcPts val="10202"/>
              </a:lnSpc>
            </a:pPr>
            <a:r>
              <a:rPr lang="en-US" sz="9274" b="true">
                <a:solidFill>
                  <a:srgbClr val="FFFFFF"/>
                </a:solidFill>
                <a:latin typeface="Telegraf Bold"/>
                <a:ea typeface="Telegraf Bold"/>
                <a:cs typeface="Telegraf Bold"/>
                <a:sym typeface="Telegraf Bold"/>
              </a:rPr>
              <a:t>Methodology</a:t>
            </a:r>
          </a:p>
        </p:txBody>
      </p:sp>
      <p:sp>
        <p:nvSpPr>
          <p:cNvPr name="TextBox 19" id="19"/>
          <p:cNvSpPr txBox="true"/>
          <p:nvPr/>
        </p:nvSpPr>
        <p:spPr>
          <a:xfrm rot="0">
            <a:off x="9298551" y="1039822"/>
            <a:ext cx="7792872" cy="2948777"/>
          </a:xfrm>
          <a:prstGeom prst="rect">
            <a:avLst/>
          </a:prstGeom>
        </p:spPr>
        <p:txBody>
          <a:bodyPr anchor="t" rtlCol="false" tIns="0" lIns="0" bIns="0" rIns="0">
            <a:spAutoFit/>
          </a:bodyPr>
          <a:lstStyle/>
          <a:p>
            <a:pPr algn="l" marL="519549" indent="-259775" lvl="1">
              <a:lnSpc>
                <a:spcPts val="3369"/>
              </a:lnSpc>
              <a:buFont typeface="Arial"/>
              <a:buChar char="•"/>
            </a:pPr>
            <a:r>
              <a:rPr lang="en-US" b="true" sz="2406">
                <a:solidFill>
                  <a:srgbClr val="4B4B4B"/>
                </a:solidFill>
                <a:latin typeface="Telegraf Medium"/>
                <a:ea typeface="Telegraf Medium"/>
                <a:cs typeface="Telegraf Medium"/>
                <a:sym typeface="Telegraf Medium"/>
              </a:rPr>
              <a:t>Developed using Python's Tkinter for GUI and Matplotlib for visual representation.</a:t>
            </a:r>
          </a:p>
          <a:p>
            <a:pPr algn="l" marL="519549" indent="-259775" lvl="1">
              <a:lnSpc>
                <a:spcPts val="3369"/>
              </a:lnSpc>
              <a:buFont typeface="Arial"/>
              <a:buChar char="•"/>
            </a:pPr>
            <a:r>
              <a:rPr lang="en-US" b="true" sz="2406">
                <a:solidFill>
                  <a:srgbClr val="4B4B4B"/>
                </a:solidFill>
                <a:latin typeface="Telegraf Medium"/>
                <a:ea typeface="Telegraf Medium"/>
                <a:cs typeface="Telegraf Medium"/>
                <a:sym typeface="Telegraf Medium"/>
              </a:rPr>
              <a:t>Utilized JSON for data storage, ensuring persistence across sessions.</a:t>
            </a:r>
          </a:p>
          <a:p>
            <a:pPr algn="l" marL="519549" indent="-259775" lvl="1">
              <a:lnSpc>
                <a:spcPts val="3369"/>
              </a:lnSpc>
              <a:spcBef>
                <a:spcPct val="0"/>
              </a:spcBef>
              <a:buFont typeface="Arial"/>
              <a:buChar char="•"/>
            </a:pPr>
            <a:r>
              <a:rPr lang="en-US" b="true" sz="2406">
                <a:solidFill>
                  <a:srgbClr val="4B4B4B"/>
                </a:solidFill>
                <a:latin typeface="Telegraf Medium"/>
                <a:ea typeface="Telegraf Medium"/>
                <a:cs typeface="Telegraf Medium"/>
                <a:sym typeface="Telegraf Medium"/>
              </a:rPr>
              <a:t>Implemented features such as adding, editing, and deleting transactions, and real-time pie chart updates.</a:t>
            </a:r>
          </a:p>
        </p:txBody>
      </p:sp>
      <p:sp>
        <p:nvSpPr>
          <p:cNvPr name="Freeform 20" id="20"/>
          <p:cNvSpPr/>
          <p:nvPr/>
        </p:nvSpPr>
        <p:spPr>
          <a:xfrm flipH="false" flipV="false" rot="0">
            <a:off x="12812099" y="4064798"/>
            <a:ext cx="598415" cy="598415"/>
          </a:xfrm>
          <a:custGeom>
            <a:avLst/>
            <a:gdLst/>
            <a:ahLst/>
            <a:cxnLst/>
            <a:rect r="r" b="b" t="t" l="l"/>
            <a:pathLst>
              <a:path h="598415" w="598415">
                <a:moveTo>
                  <a:pt x="0" y="0"/>
                </a:moveTo>
                <a:lnTo>
                  <a:pt x="598415" y="0"/>
                </a:lnTo>
                <a:lnTo>
                  <a:pt x="598415" y="598416"/>
                </a:lnTo>
                <a:lnTo>
                  <a:pt x="0" y="59841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1" id="21"/>
          <p:cNvSpPr/>
          <p:nvPr/>
        </p:nvSpPr>
        <p:spPr>
          <a:xfrm flipH="false" flipV="false" rot="0">
            <a:off x="4771271" y="3653961"/>
            <a:ext cx="598415" cy="598415"/>
          </a:xfrm>
          <a:custGeom>
            <a:avLst/>
            <a:gdLst/>
            <a:ahLst/>
            <a:cxnLst/>
            <a:rect r="r" b="b" t="t" l="l"/>
            <a:pathLst>
              <a:path h="598415" w="598415">
                <a:moveTo>
                  <a:pt x="0" y="0"/>
                </a:moveTo>
                <a:lnTo>
                  <a:pt x="598415" y="0"/>
                </a:lnTo>
                <a:lnTo>
                  <a:pt x="598415" y="598415"/>
                </a:lnTo>
                <a:lnTo>
                  <a:pt x="0" y="59841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2" id="22"/>
          <p:cNvSpPr/>
          <p:nvPr/>
        </p:nvSpPr>
        <p:spPr>
          <a:xfrm flipH="false" flipV="false" rot="-10800000">
            <a:off x="648336" y="135098"/>
            <a:ext cx="1521785" cy="1339171"/>
          </a:xfrm>
          <a:custGeom>
            <a:avLst/>
            <a:gdLst/>
            <a:ahLst/>
            <a:cxnLst/>
            <a:rect r="r" b="b" t="t" l="l"/>
            <a:pathLst>
              <a:path h="1339171" w="1521785">
                <a:moveTo>
                  <a:pt x="0" y="0"/>
                </a:moveTo>
                <a:lnTo>
                  <a:pt x="1521785" y="0"/>
                </a:lnTo>
                <a:lnTo>
                  <a:pt x="1521785" y="1339170"/>
                </a:lnTo>
                <a:lnTo>
                  <a:pt x="0" y="133917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D83FF"/>
        </a:solidFill>
      </p:bgPr>
    </p:bg>
    <p:spTree>
      <p:nvGrpSpPr>
        <p:cNvPr id="1" name=""/>
        <p:cNvGrpSpPr/>
        <p:nvPr/>
      </p:nvGrpSpPr>
      <p:grpSpPr>
        <a:xfrm>
          <a:off x="0" y="0"/>
          <a:ext cx="0" cy="0"/>
          <a:chOff x="0" y="0"/>
          <a:chExt cx="0" cy="0"/>
        </a:xfrm>
      </p:grpSpPr>
      <p:grpSp>
        <p:nvGrpSpPr>
          <p:cNvPr name="Group 2" id="2"/>
          <p:cNvGrpSpPr/>
          <p:nvPr/>
        </p:nvGrpSpPr>
        <p:grpSpPr>
          <a:xfrm rot="0">
            <a:off x="-934552" y="-219903"/>
            <a:ext cx="20157104" cy="10095943"/>
            <a:chOff x="0" y="0"/>
            <a:chExt cx="26876139" cy="13461257"/>
          </a:xfrm>
        </p:grpSpPr>
        <p:sp>
          <p:nvSpPr>
            <p:cNvPr name="Freeform 3" id="3"/>
            <p:cNvSpPr/>
            <p:nvPr/>
          </p:nvSpPr>
          <p:spPr>
            <a:xfrm flipH="false" flipV="false" rot="0">
              <a:off x="0" y="0"/>
              <a:ext cx="13461257" cy="13461257"/>
            </a:xfrm>
            <a:custGeom>
              <a:avLst/>
              <a:gdLst/>
              <a:ahLst/>
              <a:cxnLst/>
              <a:rect r="r" b="b" t="t" l="l"/>
              <a:pathLst>
                <a:path h="13461257" w="13461257">
                  <a:moveTo>
                    <a:pt x="0" y="0"/>
                  </a:moveTo>
                  <a:lnTo>
                    <a:pt x="13461257" y="0"/>
                  </a:lnTo>
                  <a:lnTo>
                    <a:pt x="13461257" y="13461257"/>
                  </a:lnTo>
                  <a:lnTo>
                    <a:pt x="0" y="13461257"/>
                  </a:lnTo>
                  <a:lnTo>
                    <a:pt x="0" y="0"/>
                  </a:lnTo>
                  <a:close/>
                </a:path>
              </a:pathLst>
            </a:custGeom>
            <a:blipFill>
              <a:blip r:embed="rId2">
                <a:alphaModFix amt="7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414882" y="0"/>
              <a:ext cx="13461257" cy="13461257"/>
            </a:xfrm>
            <a:custGeom>
              <a:avLst/>
              <a:gdLst/>
              <a:ahLst/>
              <a:cxnLst/>
              <a:rect r="r" b="b" t="t" l="l"/>
              <a:pathLst>
                <a:path h="13461257" w="13461257">
                  <a:moveTo>
                    <a:pt x="0" y="0"/>
                  </a:moveTo>
                  <a:lnTo>
                    <a:pt x="13461257" y="0"/>
                  </a:lnTo>
                  <a:lnTo>
                    <a:pt x="13461257" y="13461257"/>
                  </a:lnTo>
                  <a:lnTo>
                    <a:pt x="0" y="13461257"/>
                  </a:lnTo>
                  <a:lnTo>
                    <a:pt x="0" y="0"/>
                  </a:lnTo>
                  <a:close/>
                </a:path>
              </a:pathLst>
            </a:custGeom>
            <a:blipFill>
              <a:blip r:embed="rId2">
                <a:alphaModFix amt="7999"/>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14074" y="9723289"/>
            <a:ext cx="19689001" cy="1127422"/>
            <a:chOff x="0" y="0"/>
            <a:chExt cx="4498007" cy="257563"/>
          </a:xfrm>
        </p:grpSpPr>
        <p:sp>
          <p:nvSpPr>
            <p:cNvPr name="Freeform 6" id="6"/>
            <p:cNvSpPr/>
            <p:nvPr/>
          </p:nvSpPr>
          <p:spPr>
            <a:xfrm flipH="false" flipV="false" rot="0">
              <a:off x="0" y="0"/>
              <a:ext cx="4498007" cy="257563"/>
            </a:xfrm>
            <a:custGeom>
              <a:avLst/>
              <a:gdLst/>
              <a:ahLst/>
              <a:cxnLst/>
              <a:rect r="r" b="b" t="t" l="l"/>
              <a:pathLst>
                <a:path h="257563" w="4498007">
                  <a:moveTo>
                    <a:pt x="20054" y="0"/>
                  </a:moveTo>
                  <a:lnTo>
                    <a:pt x="4477953" y="0"/>
                  </a:lnTo>
                  <a:cubicBezTo>
                    <a:pt x="4483272" y="0"/>
                    <a:pt x="4488373" y="2113"/>
                    <a:pt x="4492134" y="5874"/>
                  </a:cubicBezTo>
                  <a:cubicBezTo>
                    <a:pt x="4495895" y="9634"/>
                    <a:pt x="4498007" y="14735"/>
                    <a:pt x="4498007" y="20054"/>
                  </a:cubicBezTo>
                  <a:lnTo>
                    <a:pt x="4498007" y="237509"/>
                  </a:lnTo>
                  <a:cubicBezTo>
                    <a:pt x="4498007" y="242828"/>
                    <a:pt x="4495895" y="247928"/>
                    <a:pt x="4492134" y="251689"/>
                  </a:cubicBezTo>
                  <a:cubicBezTo>
                    <a:pt x="4488373" y="255450"/>
                    <a:pt x="4483272" y="257563"/>
                    <a:pt x="4477953" y="257563"/>
                  </a:cubicBezTo>
                  <a:lnTo>
                    <a:pt x="20054" y="257563"/>
                  </a:lnTo>
                  <a:cubicBezTo>
                    <a:pt x="14735" y="257563"/>
                    <a:pt x="9634" y="255450"/>
                    <a:pt x="5874" y="251689"/>
                  </a:cubicBezTo>
                  <a:cubicBezTo>
                    <a:pt x="2113" y="247928"/>
                    <a:pt x="0" y="242828"/>
                    <a:pt x="0" y="237509"/>
                  </a:cubicBezTo>
                  <a:lnTo>
                    <a:pt x="0" y="20054"/>
                  </a:lnTo>
                  <a:cubicBezTo>
                    <a:pt x="0" y="14735"/>
                    <a:pt x="2113" y="9634"/>
                    <a:pt x="5874" y="5874"/>
                  </a:cubicBezTo>
                  <a:cubicBezTo>
                    <a:pt x="9634" y="2113"/>
                    <a:pt x="14735" y="0"/>
                    <a:pt x="20054" y="0"/>
                  </a:cubicBezTo>
                  <a:close/>
                </a:path>
              </a:pathLst>
            </a:custGeom>
            <a:solidFill>
              <a:srgbClr val="1966C4"/>
            </a:solidFill>
          </p:spPr>
        </p:sp>
        <p:sp>
          <p:nvSpPr>
            <p:cNvPr name="TextBox 7" id="7"/>
            <p:cNvSpPr txBox="true"/>
            <p:nvPr/>
          </p:nvSpPr>
          <p:spPr>
            <a:xfrm>
              <a:off x="0" y="-66675"/>
              <a:ext cx="4498007" cy="32423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301195">
            <a:off x="15235528" y="1028700"/>
            <a:ext cx="5428129" cy="6298462"/>
          </a:xfrm>
          <a:custGeom>
            <a:avLst/>
            <a:gdLst/>
            <a:ahLst/>
            <a:cxnLst/>
            <a:rect r="r" b="b" t="t" l="l"/>
            <a:pathLst>
              <a:path h="6298462" w="5428129">
                <a:moveTo>
                  <a:pt x="0" y="0"/>
                </a:moveTo>
                <a:lnTo>
                  <a:pt x="5428129" y="0"/>
                </a:lnTo>
                <a:lnTo>
                  <a:pt x="5428129" y="6298462"/>
                </a:lnTo>
                <a:lnTo>
                  <a:pt x="0" y="62984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3052472" y="4048056"/>
            <a:ext cx="12183056" cy="2190888"/>
          </a:xfrm>
          <a:prstGeom prst="rect">
            <a:avLst/>
          </a:prstGeom>
        </p:spPr>
        <p:txBody>
          <a:bodyPr anchor="t" rtlCol="false" tIns="0" lIns="0" bIns="0" rIns="0">
            <a:spAutoFit/>
          </a:bodyPr>
          <a:lstStyle/>
          <a:p>
            <a:pPr algn="ctr">
              <a:lnSpc>
                <a:spcPts val="8261"/>
              </a:lnSpc>
            </a:pPr>
            <a:r>
              <a:rPr lang="en-US" sz="7510" b="true">
                <a:solidFill>
                  <a:srgbClr val="FFFFFF"/>
                </a:solidFill>
                <a:latin typeface="Telegraf Bold"/>
                <a:ea typeface="Telegraf Bold"/>
                <a:cs typeface="Telegraf Bold"/>
                <a:sym typeface="Telegraf Bold"/>
              </a:rPr>
              <a:t>Let’s Take A Look At </a:t>
            </a:r>
          </a:p>
          <a:p>
            <a:pPr algn="ctr">
              <a:lnSpc>
                <a:spcPts val="8261"/>
              </a:lnSpc>
            </a:pPr>
            <a:r>
              <a:rPr lang="en-US" sz="7510" b="true">
                <a:solidFill>
                  <a:srgbClr val="C3FB2F"/>
                </a:solidFill>
                <a:latin typeface="Telegraf Bold"/>
                <a:ea typeface="Telegraf Bold"/>
                <a:cs typeface="Telegraf Bold"/>
                <a:sym typeface="Telegraf Bold"/>
              </a:rPr>
              <a:t>Oink Saver</a:t>
            </a:r>
          </a:p>
        </p:txBody>
      </p:sp>
      <p:sp>
        <p:nvSpPr>
          <p:cNvPr name="Freeform 10" id="10"/>
          <p:cNvSpPr/>
          <p:nvPr/>
        </p:nvSpPr>
        <p:spPr>
          <a:xfrm flipH="false" flipV="false" rot="0">
            <a:off x="-1961521" y="3525738"/>
            <a:ext cx="5320813" cy="6591098"/>
          </a:xfrm>
          <a:custGeom>
            <a:avLst/>
            <a:gdLst/>
            <a:ahLst/>
            <a:cxnLst/>
            <a:rect r="r" b="b" t="t" l="l"/>
            <a:pathLst>
              <a:path h="6591098" w="5320813">
                <a:moveTo>
                  <a:pt x="0" y="0"/>
                </a:moveTo>
                <a:lnTo>
                  <a:pt x="5320814" y="0"/>
                </a:lnTo>
                <a:lnTo>
                  <a:pt x="5320814" y="6591097"/>
                </a:lnTo>
                <a:lnTo>
                  <a:pt x="0" y="6591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10368">
            <a:off x="-756456" y="-2186489"/>
            <a:ext cx="5428359" cy="4984221"/>
          </a:xfrm>
          <a:custGeom>
            <a:avLst/>
            <a:gdLst/>
            <a:ahLst/>
            <a:cxnLst/>
            <a:rect r="r" b="b" t="t" l="l"/>
            <a:pathLst>
              <a:path h="4984221" w="5428359">
                <a:moveTo>
                  <a:pt x="0" y="0"/>
                </a:moveTo>
                <a:lnTo>
                  <a:pt x="5428359" y="0"/>
                </a:lnTo>
                <a:lnTo>
                  <a:pt x="5428359" y="4984221"/>
                </a:lnTo>
                <a:lnTo>
                  <a:pt x="0" y="49842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443031">
            <a:off x="13001643" y="5956901"/>
            <a:ext cx="5750457" cy="5394974"/>
          </a:xfrm>
          <a:custGeom>
            <a:avLst/>
            <a:gdLst/>
            <a:ahLst/>
            <a:cxnLst/>
            <a:rect r="r" b="b" t="t" l="l"/>
            <a:pathLst>
              <a:path h="5394974" w="5750457">
                <a:moveTo>
                  <a:pt x="0" y="0"/>
                </a:moveTo>
                <a:lnTo>
                  <a:pt x="5750456" y="0"/>
                </a:lnTo>
                <a:lnTo>
                  <a:pt x="5750456" y="5394974"/>
                </a:lnTo>
                <a:lnTo>
                  <a:pt x="0" y="53949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3359293" y="6950885"/>
            <a:ext cx="2555785" cy="3165950"/>
          </a:xfrm>
          <a:custGeom>
            <a:avLst/>
            <a:gdLst/>
            <a:ahLst/>
            <a:cxnLst/>
            <a:rect r="r" b="b" t="t" l="l"/>
            <a:pathLst>
              <a:path h="3165950" w="2555785">
                <a:moveTo>
                  <a:pt x="0" y="0"/>
                </a:moveTo>
                <a:lnTo>
                  <a:pt x="2555785" y="0"/>
                </a:lnTo>
                <a:lnTo>
                  <a:pt x="2555785" y="3165950"/>
                </a:lnTo>
                <a:lnTo>
                  <a:pt x="0" y="31659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7475088" y="6950885"/>
            <a:ext cx="3510677" cy="4262412"/>
          </a:xfrm>
          <a:custGeom>
            <a:avLst/>
            <a:gdLst/>
            <a:ahLst/>
            <a:cxnLst/>
            <a:rect r="r" b="b" t="t" l="l"/>
            <a:pathLst>
              <a:path h="4262412" w="3510677">
                <a:moveTo>
                  <a:pt x="0" y="0"/>
                </a:moveTo>
                <a:lnTo>
                  <a:pt x="3510677" y="0"/>
                </a:lnTo>
                <a:lnTo>
                  <a:pt x="3510677" y="4262412"/>
                </a:lnTo>
                <a:lnTo>
                  <a:pt x="0" y="42624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10690210" y="-2824203"/>
            <a:ext cx="6129731" cy="5995991"/>
          </a:xfrm>
          <a:custGeom>
            <a:avLst/>
            <a:gdLst/>
            <a:ahLst/>
            <a:cxnLst/>
            <a:rect r="r" b="b" t="t" l="l"/>
            <a:pathLst>
              <a:path h="5995991" w="6129731">
                <a:moveTo>
                  <a:pt x="0" y="0"/>
                </a:moveTo>
                <a:lnTo>
                  <a:pt x="6129731" y="0"/>
                </a:lnTo>
                <a:lnTo>
                  <a:pt x="6129731" y="5995991"/>
                </a:lnTo>
                <a:lnTo>
                  <a:pt x="0" y="599599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2242953">
            <a:off x="8059576" y="843984"/>
            <a:ext cx="2168849" cy="2254947"/>
          </a:xfrm>
          <a:custGeom>
            <a:avLst/>
            <a:gdLst/>
            <a:ahLst/>
            <a:cxnLst/>
            <a:rect r="r" b="b" t="t" l="l"/>
            <a:pathLst>
              <a:path h="2254947" w="2168849">
                <a:moveTo>
                  <a:pt x="0" y="0"/>
                </a:moveTo>
                <a:lnTo>
                  <a:pt x="2168848" y="0"/>
                </a:lnTo>
                <a:lnTo>
                  <a:pt x="2168848" y="2254946"/>
                </a:lnTo>
                <a:lnTo>
                  <a:pt x="0" y="225494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2634187" y="3525738"/>
            <a:ext cx="598415" cy="598415"/>
          </a:xfrm>
          <a:custGeom>
            <a:avLst/>
            <a:gdLst/>
            <a:ahLst/>
            <a:cxnLst/>
            <a:rect r="r" b="b" t="t" l="l"/>
            <a:pathLst>
              <a:path h="598415" w="598415">
                <a:moveTo>
                  <a:pt x="0" y="0"/>
                </a:moveTo>
                <a:lnTo>
                  <a:pt x="598415" y="0"/>
                </a:lnTo>
                <a:lnTo>
                  <a:pt x="598415" y="598415"/>
                </a:lnTo>
                <a:lnTo>
                  <a:pt x="0" y="59841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8" id="18"/>
          <p:cNvSpPr/>
          <p:nvPr/>
        </p:nvSpPr>
        <p:spPr>
          <a:xfrm flipH="false" flipV="false" rot="0">
            <a:off x="14936320" y="5498156"/>
            <a:ext cx="598415" cy="598415"/>
          </a:xfrm>
          <a:custGeom>
            <a:avLst/>
            <a:gdLst/>
            <a:ahLst/>
            <a:cxnLst/>
            <a:rect r="r" b="b" t="t" l="l"/>
            <a:pathLst>
              <a:path h="598415" w="598415">
                <a:moveTo>
                  <a:pt x="0" y="0"/>
                </a:moveTo>
                <a:lnTo>
                  <a:pt x="598416" y="0"/>
                </a:lnTo>
                <a:lnTo>
                  <a:pt x="598416" y="598415"/>
                </a:lnTo>
                <a:lnTo>
                  <a:pt x="0" y="59841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D83FF"/>
        </a:solidFill>
      </p:bgPr>
    </p:bg>
    <p:spTree>
      <p:nvGrpSpPr>
        <p:cNvPr id="1" name=""/>
        <p:cNvGrpSpPr/>
        <p:nvPr/>
      </p:nvGrpSpPr>
      <p:grpSpPr>
        <a:xfrm>
          <a:off x="0" y="0"/>
          <a:ext cx="0" cy="0"/>
          <a:chOff x="0" y="0"/>
          <a:chExt cx="0" cy="0"/>
        </a:xfrm>
      </p:grpSpPr>
      <p:grpSp>
        <p:nvGrpSpPr>
          <p:cNvPr name="Group 2" id="2"/>
          <p:cNvGrpSpPr/>
          <p:nvPr/>
        </p:nvGrpSpPr>
        <p:grpSpPr>
          <a:xfrm rot="0">
            <a:off x="-934552" y="-219903"/>
            <a:ext cx="20157104" cy="10095943"/>
            <a:chOff x="0" y="0"/>
            <a:chExt cx="26876139" cy="13461257"/>
          </a:xfrm>
        </p:grpSpPr>
        <p:sp>
          <p:nvSpPr>
            <p:cNvPr name="Freeform 3" id="3"/>
            <p:cNvSpPr/>
            <p:nvPr/>
          </p:nvSpPr>
          <p:spPr>
            <a:xfrm flipH="false" flipV="false" rot="0">
              <a:off x="0" y="0"/>
              <a:ext cx="13461257" cy="13461257"/>
            </a:xfrm>
            <a:custGeom>
              <a:avLst/>
              <a:gdLst/>
              <a:ahLst/>
              <a:cxnLst/>
              <a:rect r="r" b="b" t="t" l="l"/>
              <a:pathLst>
                <a:path h="13461257" w="13461257">
                  <a:moveTo>
                    <a:pt x="0" y="0"/>
                  </a:moveTo>
                  <a:lnTo>
                    <a:pt x="13461257" y="0"/>
                  </a:lnTo>
                  <a:lnTo>
                    <a:pt x="13461257" y="13461257"/>
                  </a:lnTo>
                  <a:lnTo>
                    <a:pt x="0" y="13461257"/>
                  </a:lnTo>
                  <a:lnTo>
                    <a:pt x="0" y="0"/>
                  </a:lnTo>
                  <a:close/>
                </a:path>
              </a:pathLst>
            </a:custGeom>
            <a:blipFill>
              <a:blip r:embed="rId3">
                <a:alphaModFix amt="7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414882" y="0"/>
              <a:ext cx="13461257" cy="13461257"/>
            </a:xfrm>
            <a:custGeom>
              <a:avLst/>
              <a:gdLst/>
              <a:ahLst/>
              <a:cxnLst/>
              <a:rect r="r" b="b" t="t" l="l"/>
              <a:pathLst>
                <a:path h="13461257" w="13461257">
                  <a:moveTo>
                    <a:pt x="0" y="0"/>
                  </a:moveTo>
                  <a:lnTo>
                    <a:pt x="13461257" y="0"/>
                  </a:lnTo>
                  <a:lnTo>
                    <a:pt x="13461257" y="13461257"/>
                  </a:lnTo>
                  <a:lnTo>
                    <a:pt x="0" y="13461257"/>
                  </a:lnTo>
                  <a:lnTo>
                    <a:pt x="0" y="0"/>
                  </a:lnTo>
                  <a:close/>
                </a:path>
              </a:pathLst>
            </a:custGeom>
            <a:blipFill>
              <a:blip r:embed="rId3">
                <a:alphaModFix amt="7999"/>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3608157" y="3742294"/>
            <a:ext cx="11071687" cy="3671894"/>
            <a:chOff x="0" y="0"/>
            <a:chExt cx="2529358" cy="838854"/>
          </a:xfrm>
        </p:grpSpPr>
        <p:sp>
          <p:nvSpPr>
            <p:cNvPr name="Freeform 6" id="6"/>
            <p:cNvSpPr/>
            <p:nvPr/>
          </p:nvSpPr>
          <p:spPr>
            <a:xfrm flipH="false" flipV="false" rot="0">
              <a:off x="0" y="0"/>
              <a:ext cx="2529358" cy="838854"/>
            </a:xfrm>
            <a:custGeom>
              <a:avLst/>
              <a:gdLst/>
              <a:ahLst/>
              <a:cxnLst/>
              <a:rect r="r" b="b" t="t" l="l"/>
              <a:pathLst>
                <a:path h="838854" w="2529358">
                  <a:moveTo>
                    <a:pt x="17481" y="0"/>
                  </a:moveTo>
                  <a:lnTo>
                    <a:pt x="2511876" y="0"/>
                  </a:lnTo>
                  <a:cubicBezTo>
                    <a:pt x="2516513" y="0"/>
                    <a:pt x="2520959" y="1842"/>
                    <a:pt x="2524237" y="5120"/>
                  </a:cubicBezTo>
                  <a:cubicBezTo>
                    <a:pt x="2527516" y="8399"/>
                    <a:pt x="2529358" y="12845"/>
                    <a:pt x="2529358" y="17481"/>
                  </a:cubicBezTo>
                  <a:lnTo>
                    <a:pt x="2529358" y="821373"/>
                  </a:lnTo>
                  <a:cubicBezTo>
                    <a:pt x="2529358" y="826009"/>
                    <a:pt x="2527516" y="830456"/>
                    <a:pt x="2524237" y="833734"/>
                  </a:cubicBezTo>
                  <a:cubicBezTo>
                    <a:pt x="2520959" y="837013"/>
                    <a:pt x="2516513" y="838854"/>
                    <a:pt x="2511876" y="838854"/>
                  </a:cubicBezTo>
                  <a:lnTo>
                    <a:pt x="17481" y="838854"/>
                  </a:lnTo>
                  <a:cubicBezTo>
                    <a:pt x="12845" y="838854"/>
                    <a:pt x="8399" y="837013"/>
                    <a:pt x="5120" y="833734"/>
                  </a:cubicBezTo>
                  <a:cubicBezTo>
                    <a:pt x="1842" y="830456"/>
                    <a:pt x="0" y="826009"/>
                    <a:pt x="0" y="821373"/>
                  </a:cubicBezTo>
                  <a:lnTo>
                    <a:pt x="0" y="17481"/>
                  </a:lnTo>
                  <a:cubicBezTo>
                    <a:pt x="0" y="12845"/>
                    <a:pt x="1842" y="8399"/>
                    <a:pt x="5120" y="5120"/>
                  </a:cubicBezTo>
                  <a:cubicBezTo>
                    <a:pt x="8399" y="1842"/>
                    <a:pt x="12845" y="0"/>
                    <a:pt x="17481" y="0"/>
                  </a:cubicBezTo>
                  <a:close/>
                </a:path>
              </a:pathLst>
            </a:custGeom>
            <a:solidFill>
              <a:srgbClr val="B6DAFF"/>
            </a:solidFill>
          </p:spPr>
        </p:sp>
        <p:sp>
          <p:nvSpPr>
            <p:cNvPr name="TextBox 7" id="7"/>
            <p:cNvSpPr txBox="true"/>
            <p:nvPr/>
          </p:nvSpPr>
          <p:spPr>
            <a:xfrm>
              <a:off x="0" y="-66675"/>
              <a:ext cx="2529358" cy="905529"/>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14074" y="9723289"/>
            <a:ext cx="19689001" cy="1127422"/>
            <a:chOff x="0" y="0"/>
            <a:chExt cx="4498007" cy="257563"/>
          </a:xfrm>
        </p:grpSpPr>
        <p:sp>
          <p:nvSpPr>
            <p:cNvPr name="Freeform 9" id="9"/>
            <p:cNvSpPr/>
            <p:nvPr/>
          </p:nvSpPr>
          <p:spPr>
            <a:xfrm flipH="false" flipV="false" rot="0">
              <a:off x="0" y="0"/>
              <a:ext cx="4498007" cy="257563"/>
            </a:xfrm>
            <a:custGeom>
              <a:avLst/>
              <a:gdLst/>
              <a:ahLst/>
              <a:cxnLst/>
              <a:rect r="r" b="b" t="t" l="l"/>
              <a:pathLst>
                <a:path h="257563" w="4498007">
                  <a:moveTo>
                    <a:pt x="20054" y="0"/>
                  </a:moveTo>
                  <a:lnTo>
                    <a:pt x="4477953" y="0"/>
                  </a:lnTo>
                  <a:cubicBezTo>
                    <a:pt x="4483272" y="0"/>
                    <a:pt x="4488373" y="2113"/>
                    <a:pt x="4492134" y="5874"/>
                  </a:cubicBezTo>
                  <a:cubicBezTo>
                    <a:pt x="4495895" y="9634"/>
                    <a:pt x="4498007" y="14735"/>
                    <a:pt x="4498007" y="20054"/>
                  </a:cubicBezTo>
                  <a:lnTo>
                    <a:pt x="4498007" y="237509"/>
                  </a:lnTo>
                  <a:cubicBezTo>
                    <a:pt x="4498007" y="242828"/>
                    <a:pt x="4495895" y="247928"/>
                    <a:pt x="4492134" y="251689"/>
                  </a:cubicBezTo>
                  <a:cubicBezTo>
                    <a:pt x="4488373" y="255450"/>
                    <a:pt x="4483272" y="257563"/>
                    <a:pt x="4477953" y="257563"/>
                  </a:cubicBezTo>
                  <a:lnTo>
                    <a:pt x="20054" y="257563"/>
                  </a:lnTo>
                  <a:cubicBezTo>
                    <a:pt x="14735" y="257563"/>
                    <a:pt x="9634" y="255450"/>
                    <a:pt x="5874" y="251689"/>
                  </a:cubicBezTo>
                  <a:cubicBezTo>
                    <a:pt x="2113" y="247928"/>
                    <a:pt x="0" y="242828"/>
                    <a:pt x="0" y="237509"/>
                  </a:cubicBezTo>
                  <a:lnTo>
                    <a:pt x="0" y="20054"/>
                  </a:lnTo>
                  <a:cubicBezTo>
                    <a:pt x="0" y="14735"/>
                    <a:pt x="2113" y="9634"/>
                    <a:pt x="5874" y="5874"/>
                  </a:cubicBezTo>
                  <a:cubicBezTo>
                    <a:pt x="9634" y="2113"/>
                    <a:pt x="14735" y="0"/>
                    <a:pt x="20054" y="0"/>
                  </a:cubicBezTo>
                  <a:close/>
                </a:path>
              </a:pathLst>
            </a:custGeom>
            <a:solidFill>
              <a:srgbClr val="1966C4"/>
            </a:solidFill>
          </p:spPr>
        </p:sp>
        <p:sp>
          <p:nvSpPr>
            <p:cNvPr name="TextBox 10" id="10"/>
            <p:cNvSpPr txBox="true"/>
            <p:nvPr/>
          </p:nvSpPr>
          <p:spPr>
            <a:xfrm>
              <a:off x="0" y="-66675"/>
              <a:ext cx="4498007" cy="32423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3960659" y="-795582"/>
            <a:ext cx="5410482" cy="5007155"/>
          </a:xfrm>
          <a:custGeom>
            <a:avLst/>
            <a:gdLst/>
            <a:ahLst/>
            <a:cxnLst/>
            <a:rect r="r" b="b" t="t" l="l"/>
            <a:pathLst>
              <a:path h="5007155" w="5410482">
                <a:moveTo>
                  <a:pt x="0" y="0"/>
                </a:moveTo>
                <a:lnTo>
                  <a:pt x="5410482" y="0"/>
                </a:lnTo>
                <a:lnTo>
                  <a:pt x="5410482" y="5007155"/>
                </a:lnTo>
                <a:lnTo>
                  <a:pt x="0" y="50071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true" flipV="false" rot="0">
            <a:off x="-1902320" y="374601"/>
            <a:ext cx="5862039" cy="5499659"/>
          </a:xfrm>
          <a:custGeom>
            <a:avLst/>
            <a:gdLst/>
            <a:ahLst/>
            <a:cxnLst/>
            <a:rect r="r" b="b" t="t" l="l"/>
            <a:pathLst>
              <a:path h="5499659" w="5862039">
                <a:moveTo>
                  <a:pt x="5862040" y="0"/>
                </a:moveTo>
                <a:lnTo>
                  <a:pt x="0" y="0"/>
                </a:lnTo>
                <a:lnTo>
                  <a:pt x="0" y="5499659"/>
                </a:lnTo>
                <a:lnTo>
                  <a:pt x="5862040" y="5499659"/>
                </a:lnTo>
                <a:lnTo>
                  <a:pt x="586204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332117">
            <a:off x="-361554" y="5914234"/>
            <a:ext cx="4491225" cy="5452922"/>
          </a:xfrm>
          <a:custGeom>
            <a:avLst/>
            <a:gdLst/>
            <a:ahLst/>
            <a:cxnLst/>
            <a:rect r="r" b="b" t="t" l="l"/>
            <a:pathLst>
              <a:path h="5452922" w="4491225">
                <a:moveTo>
                  <a:pt x="0" y="0"/>
                </a:moveTo>
                <a:lnTo>
                  <a:pt x="4491225" y="0"/>
                </a:lnTo>
                <a:lnTo>
                  <a:pt x="4491225" y="5452922"/>
                </a:lnTo>
                <a:lnTo>
                  <a:pt x="0" y="545292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13174534" y="5353050"/>
            <a:ext cx="4990200" cy="5555891"/>
          </a:xfrm>
          <a:custGeom>
            <a:avLst/>
            <a:gdLst/>
            <a:ahLst/>
            <a:cxnLst/>
            <a:rect r="r" b="b" t="t" l="l"/>
            <a:pathLst>
              <a:path h="5555891" w="4990200">
                <a:moveTo>
                  <a:pt x="0" y="0"/>
                </a:moveTo>
                <a:lnTo>
                  <a:pt x="4990200" y="0"/>
                </a:lnTo>
                <a:lnTo>
                  <a:pt x="4990200" y="5555891"/>
                </a:lnTo>
                <a:lnTo>
                  <a:pt x="0" y="555589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7233443" y="7081438"/>
            <a:ext cx="3089839" cy="3827503"/>
          </a:xfrm>
          <a:custGeom>
            <a:avLst/>
            <a:gdLst/>
            <a:ahLst/>
            <a:cxnLst/>
            <a:rect r="r" b="b" t="t" l="l"/>
            <a:pathLst>
              <a:path h="3827503" w="3089839">
                <a:moveTo>
                  <a:pt x="0" y="0"/>
                </a:moveTo>
                <a:lnTo>
                  <a:pt x="3089839" y="0"/>
                </a:lnTo>
                <a:lnTo>
                  <a:pt x="3089839" y="3827503"/>
                </a:lnTo>
                <a:lnTo>
                  <a:pt x="0" y="38275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8149677" y="374601"/>
            <a:ext cx="2161499" cy="2130059"/>
          </a:xfrm>
          <a:custGeom>
            <a:avLst/>
            <a:gdLst/>
            <a:ahLst/>
            <a:cxnLst/>
            <a:rect r="r" b="b" t="t" l="l"/>
            <a:pathLst>
              <a:path h="2130059" w="2161499">
                <a:moveTo>
                  <a:pt x="0" y="0"/>
                </a:moveTo>
                <a:lnTo>
                  <a:pt x="2161499" y="0"/>
                </a:lnTo>
                <a:lnTo>
                  <a:pt x="2161499" y="2130059"/>
                </a:lnTo>
                <a:lnTo>
                  <a:pt x="0" y="213005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7" id="17"/>
          <p:cNvSpPr txBox="true"/>
          <p:nvPr/>
        </p:nvSpPr>
        <p:spPr>
          <a:xfrm rot="0">
            <a:off x="4662696" y="2021503"/>
            <a:ext cx="8962608" cy="1720791"/>
          </a:xfrm>
          <a:prstGeom prst="rect">
            <a:avLst/>
          </a:prstGeom>
        </p:spPr>
        <p:txBody>
          <a:bodyPr anchor="t" rtlCol="false" tIns="0" lIns="0" bIns="0" rIns="0">
            <a:spAutoFit/>
          </a:bodyPr>
          <a:lstStyle/>
          <a:p>
            <a:pPr algn="ctr">
              <a:lnSpc>
                <a:spcPts val="12379"/>
              </a:lnSpc>
            </a:pPr>
            <a:r>
              <a:rPr lang="en-US" sz="11253" b="true">
                <a:solidFill>
                  <a:srgbClr val="FFFFFF"/>
                </a:solidFill>
                <a:latin typeface="Telegraf Bold"/>
                <a:ea typeface="Telegraf Bold"/>
                <a:cs typeface="Telegraf Bold"/>
                <a:sym typeface="Telegraf Bold"/>
              </a:rPr>
              <a:t>Conclusion</a:t>
            </a:r>
          </a:p>
        </p:txBody>
      </p:sp>
      <p:sp>
        <p:nvSpPr>
          <p:cNvPr name="TextBox 18" id="18"/>
          <p:cNvSpPr txBox="true"/>
          <p:nvPr/>
        </p:nvSpPr>
        <p:spPr>
          <a:xfrm rot="0">
            <a:off x="4401904" y="3892759"/>
            <a:ext cx="9484191" cy="3285240"/>
          </a:xfrm>
          <a:prstGeom prst="rect">
            <a:avLst/>
          </a:prstGeom>
        </p:spPr>
        <p:txBody>
          <a:bodyPr anchor="t" rtlCol="false" tIns="0" lIns="0" bIns="0" rIns="0">
            <a:spAutoFit/>
          </a:bodyPr>
          <a:lstStyle/>
          <a:p>
            <a:pPr algn="ctr">
              <a:lnSpc>
                <a:spcPts val="3723"/>
              </a:lnSpc>
              <a:spcBef>
                <a:spcPct val="0"/>
              </a:spcBef>
            </a:pPr>
            <a:r>
              <a:rPr lang="en-US" b="true" sz="2659">
                <a:solidFill>
                  <a:srgbClr val="4B4B4B"/>
                </a:solidFill>
                <a:latin typeface="Telegraf Medium"/>
                <a:ea typeface="Telegraf Medium"/>
                <a:cs typeface="Telegraf Medium"/>
                <a:sym typeface="Telegraf Medium"/>
              </a:rPr>
              <a:t>Oink Saver provides a comprehensive solution for managing personal finances effectively. With its simple interface, users can easily track and understand their financial activities. Looking ahead, future improvements could include advanced data analytics for better financial insights and integration with other financial platforms to enhance user experience.</a:t>
            </a:r>
          </a:p>
        </p:txBody>
      </p:sp>
      <p:sp>
        <p:nvSpPr>
          <p:cNvPr name="Freeform 19" id="19"/>
          <p:cNvSpPr/>
          <p:nvPr/>
        </p:nvSpPr>
        <p:spPr>
          <a:xfrm flipH="false" flipV="false" rot="0">
            <a:off x="11401829" y="1028700"/>
            <a:ext cx="1228417" cy="1081007"/>
          </a:xfrm>
          <a:custGeom>
            <a:avLst/>
            <a:gdLst/>
            <a:ahLst/>
            <a:cxnLst/>
            <a:rect r="r" b="b" t="t" l="l"/>
            <a:pathLst>
              <a:path h="1081007" w="1228417">
                <a:moveTo>
                  <a:pt x="0" y="0"/>
                </a:moveTo>
                <a:lnTo>
                  <a:pt x="1228417" y="0"/>
                </a:lnTo>
                <a:lnTo>
                  <a:pt x="1228417" y="1081007"/>
                </a:lnTo>
                <a:lnTo>
                  <a:pt x="0" y="108100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0" id="20"/>
          <p:cNvSpPr/>
          <p:nvPr/>
        </p:nvSpPr>
        <p:spPr>
          <a:xfrm flipH="true" flipV="false" rot="0">
            <a:off x="5625860" y="1028700"/>
            <a:ext cx="1228417" cy="1081007"/>
          </a:xfrm>
          <a:custGeom>
            <a:avLst/>
            <a:gdLst/>
            <a:ahLst/>
            <a:cxnLst/>
            <a:rect r="r" b="b" t="t" l="l"/>
            <a:pathLst>
              <a:path h="1081007" w="1228417">
                <a:moveTo>
                  <a:pt x="1228417" y="0"/>
                </a:moveTo>
                <a:lnTo>
                  <a:pt x="0" y="0"/>
                </a:lnTo>
                <a:lnTo>
                  <a:pt x="0" y="1081007"/>
                </a:lnTo>
                <a:lnTo>
                  <a:pt x="1228417" y="1081007"/>
                </a:lnTo>
                <a:lnTo>
                  <a:pt x="1228417"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1" id="21"/>
          <p:cNvSpPr/>
          <p:nvPr/>
        </p:nvSpPr>
        <p:spPr>
          <a:xfrm flipH="false" flipV="false" rot="0">
            <a:off x="729492" y="5835830"/>
            <a:ext cx="598415" cy="598415"/>
          </a:xfrm>
          <a:custGeom>
            <a:avLst/>
            <a:gdLst/>
            <a:ahLst/>
            <a:cxnLst/>
            <a:rect r="r" b="b" t="t" l="l"/>
            <a:pathLst>
              <a:path h="598415" w="598415">
                <a:moveTo>
                  <a:pt x="0" y="0"/>
                </a:moveTo>
                <a:lnTo>
                  <a:pt x="598416" y="0"/>
                </a:lnTo>
                <a:lnTo>
                  <a:pt x="598416" y="598415"/>
                </a:lnTo>
                <a:lnTo>
                  <a:pt x="0" y="598415"/>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22" id="22"/>
          <p:cNvSpPr/>
          <p:nvPr/>
        </p:nvSpPr>
        <p:spPr>
          <a:xfrm flipH="false" flipV="false" rot="0">
            <a:off x="16366693" y="4545085"/>
            <a:ext cx="598415" cy="598415"/>
          </a:xfrm>
          <a:custGeom>
            <a:avLst/>
            <a:gdLst/>
            <a:ahLst/>
            <a:cxnLst/>
            <a:rect r="r" b="b" t="t" l="l"/>
            <a:pathLst>
              <a:path h="598415" w="598415">
                <a:moveTo>
                  <a:pt x="0" y="0"/>
                </a:moveTo>
                <a:lnTo>
                  <a:pt x="598415" y="0"/>
                </a:lnTo>
                <a:lnTo>
                  <a:pt x="598415" y="598415"/>
                </a:lnTo>
                <a:lnTo>
                  <a:pt x="0" y="598415"/>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D83FF"/>
        </a:solidFill>
      </p:bgPr>
    </p:bg>
    <p:spTree>
      <p:nvGrpSpPr>
        <p:cNvPr id="1" name=""/>
        <p:cNvGrpSpPr/>
        <p:nvPr/>
      </p:nvGrpSpPr>
      <p:grpSpPr>
        <a:xfrm>
          <a:off x="0" y="0"/>
          <a:ext cx="0" cy="0"/>
          <a:chOff x="0" y="0"/>
          <a:chExt cx="0" cy="0"/>
        </a:xfrm>
      </p:grpSpPr>
      <p:grpSp>
        <p:nvGrpSpPr>
          <p:cNvPr name="Group 2" id="2"/>
          <p:cNvGrpSpPr/>
          <p:nvPr/>
        </p:nvGrpSpPr>
        <p:grpSpPr>
          <a:xfrm rot="0">
            <a:off x="-934552" y="-219903"/>
            <a:ext cx="20157104" cy="10095943"/>
            <a:chOff x="0" y="0"/>
            <a:chExt cx="26876139" cy="13461257"/>
          </a:xfrm>
        </p:grpSpPr>
        <p:sp>
          <p:nvSpPr>
            <p:cNvPr name="Freeform 3" id="3"/>
            <p:cNvSpPr/>
            <p:nvPr/>
          </p:nvSpPr>
          <p:spPr>
            <a:xfrm flipH="false" flipV="false" rot="0">
              <a:off x="0" y="0"/>
              <a:ext cx="13461257" cy="13461257"/>
            </a:xfrm>
            <a:custGeom>
              <a:avLst/>
              <a:gdLst/>
              <a:ahLst/>
              <a:cxnLst/>
              <a:rect r="r" b="b" t="t" l="l"/>
              <a:pathLst>
                <a:path h="13461257" w="13461257">
                  <a:moveTo>
                    <a:pt x="0" y="0"/>
                  </a:moveTo>
                  <a:lnTo>
                    <a:pt x="13461257" y="0"/>
                  </a:lnTo>
                  <a:lnTo>
                    <a:pt x="13461257" y="13461257"/>
                  </a:lnTo>
                  <a:lnTo>
                    <a:pt x="0" y="13461257"/>
                  </a:lnTo>
                  <a:lnTo>
                    <a:pt x="0" y="0"/>
                  </a:lnTo>
                  <a:close/>
                </a:path>
              </a:pathLst>
            </a:custGeom>
            <a:blipFill>
              <a:blip r:embed="rId3">
                <a:alphaModFix amt="7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414882" y="0"/>
              <a:ext cx="13461257" cy="13461257"/>
            </a:xfrm>
            <a:custGeom>
              <a:avLst/>
              <a:gdLst/>
              <a:ahLst/>
              <a:cxnLst/>
              <a:rect r="r" b="b" t="t" l="l"/>
              <a:pathLst>
                <a:path h="13461257" w="13461257">
                  <a:moveTo>
                    <a:pt x="0" y="0"/>
                  </a:moveTo>
                  <a:lnTo>
                    <a:pt x="13461257" y="0"/>
                  </a:lnTo>
                  <a:lnTo>
                    <a:pt x="13461257" y="13461257"/>
                  </a:lnTo>
                  <a:lnTo>
                    <a:pt x="0" y="13461257"/>
                  </a:lnTo>
                  <a:lnTo>
                    <a:pt x="0" y="0"/>
                  </a:lnTo>
                  <a:close/>
                </a:path>
              </a:pathLst>
            </a:custGeom>
            <a:blipFill>
              <a:blip r:embed="rId3">
                <a:alphaModFix amt="7999"/>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614074" y="9723289"/>
            <a:ext cx="19689001" cy="1127422"/>
            <a:chOff x="0" y="0"/>
            <a:chExt cx="4498007" cy="257563"/>
          </a:xfrm>
        </p:grpSpPr>
        <p:sp>
          <p:nvSpPr>
            <p:cNvPr name="Freeform 6" id="6"/>
            <p:cNvSpPr/>
            <p:nvPr/>
          </p:nvSpPr>
          <p:spPr>
            <a:xfrm flipH="false" flipV="false" rot="0">
              <a:off x="0" y="0"/>
              <a:ext cx="4498007" cy="257563"/>
            </a:xfrm>
            <a:custGeom>
              <a:avLst/>
              <a:gdLst/>
              <a:ahLst/>
              <a:cxnLst/>
              <a:rect r="r" b="b" t="t" l="l"/>
              <a:pathLst>
                <a:path h="257563" w="4498007">
                  <a:moveTo>
                    <a:pt x="20054" y="0"/>
                  </a:moveTo>
                  <a:lnTo>
                    <a:pt x="4477953" y="0"/>
                  </a:lnTo>
                  <a:cubicBezTo>
                    <a:pt x="4483272" y="0"/>
                    <a:pt x="4488373" y="2113"/>
                    <a:pt x="4492134" y="5874"/>
                  </a:cubicBezTo>
                  <a:cubicBezTo>
                    <a:pt x="4495895" y="9634"/>
                    <a:pt x="4498007" y="14735"/>
                    <a:pt x="4498007" y="20054"/>
                  </a:cubicBezTo>
                  <a:lnTo>
                    <a:pt x="4498007" y="237509"/>
                  </a:lnTo>
                  <a:cubicBezTo>
                    <a:pt x="4498007" y="242828"/>
                    <a:pt x="4495895" y="247928"/>
                    <a:pt x="4492134" y="251689"/>
                  </a:cubicBezTo>
                  <a:cubicBezTo>
                    <a:pt x="4488373" y="255450"/>
                    <a:pt x="4483272" y="257563"/>
                    <a:pt x="4477953" y="257563"/>
                  </a:cubicBezTo>
                  <a:lnTo>
                    <a:pt x="20054" y="257563"/>
                  </a:lnTo>
                  <a:cubicBezTo>
                    <a:pt x="14735" y="257563"/>
                    <a:pt x="9634" y="255450"/>
                    <a:pt x="5874" y="251689"/>
                  </a:cubicBezTo>
                  <a:cubicBezTo>
                    <a:pt x="2113" y="247928"/>
                    <a:pt x="0" y="242828"/>
                    <a:pt x="0" y="237509"/>
                  </a:cubicBezTo>
                  <a:lnTo>
                    <a:pt x="0" y="20054"/>
                  </a:lnTo>
                  <a:cubicBezTo>
                    <a:pt x="0" y="14735"/>
                    <a:pt x="2113" y="9634"/>
                    <a:pt x="5874" y="5874"/>
                  </a:cubicBezTo>
                  <a:cubicBezTo>
                    <a:pt x="9634" y="2113"/>
                    <a:pt x="14735" y="0"/>
                    <a:pt x="20054" y="0"/>
                  </a:cubicBezTo>
                  <a:close/>
                </a:path>
              </a:pathLst>
            </a:custGeom>
            <a:solidFill>
              <a:srgbClr val="1966C4"/>
            </a:solidFill>
          </p:spPr>
        </p:sp>
        <p:sp>
          <p:nvSpPr>
            <p:cNvPr name="TextBox 7" id="7"/>
            <p:cNvSpPr txBox="true"/>
            <p:nvPr/>
          </p:nvSpPr>
          <p:spPr>
            <a:xfrm>
              <a:off x="0" y="-66675"/>
              <a:ext cx="4498007" cy="32423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244409">
            <a:off x="6062178" y="3266694"/>
            <a:ext cx="5655106" cy="5192415"/>
          </a:xfrm>
          <a:custGeom>
            <a:avLst/>
            <a:gdLst/>
            <a:ahLst/>
            <a:cxnLst/>
            <a:rect r="r" b="b" t="t" l="l"/>
            <a:pathLst>
              <a:path h="5192415" w="5655106">
                <a:moveTo>
                  <a:pt x="0" y="0"/>
                </a:moveTo>
                <a:lnTo>
                  <a:pt x="5655106" y="0"/>
                </a:lnTo>
                <a:lnTo>
                  <a:pt x="5655106" y="5192416"/>
                </a:lnTo>
                <a:lnTo>
                  <a:pt x="0" y="51924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3176735" y="5143500"/>
            <a:ext cx="7611051" cy="5286221"/>
          </a:xfrm>
          <a:custGeom>
            <a:avLst/>
            <a:gdLst/>
            <a:ahLst/>
            <a:cxnLst/>
            <a:rect r="r" b="b" t="t" l="l"/>
            <a:pathLst>
              <a:path h="5286221" w="7611051">
                <a:moveTo>
                  <a:pt x="0" y="0"/>
                </a:moveTo>
                <a:lnTo>
                  <a:pt x="7611052" y="0"/>
                </a:lnTo>
                <a:lnTo>
                  <a:pt x="7611052" y="5286221"/>
                </a:lnTo>
                <a:lnTo>
                  <a:pt x="0" y="528622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758482" y="4603535"/>
            <a:ext cx="6595926" cy="6080245"/>
          </a:xfrm>
          <a:custGeom>
            <a:avLst/>
            <a:gdLst/>
            <a:ahLst/>
            <a:cxnLst/>
            <a:rect r="r" b="b" t="t" l="l"/>
            <a:pathLst>
              <a:path h="6080245" w="6595926">
                <a:moveTo>
                  <a:pt x="0" y="0"/>
                </a:moveTo>
                <a:lnTo>
                  <a:pt x="6595926" y="0"/>
                </a:lnTo>
                <a:lnTo>
                  <a:pt x="6595926" y="6080245"/>
                </a:lnTo>
                <a:lnTo>
                  <a:pt x="0" y="60802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11711581" y="6627060"/>
            <a:ext cx="2635341" cy="2319100"/>
          </a:xfrm>
          <a:custGeom>
            <a:avLst/>
            <a:gdLst/>
            <a:ahLst/>
            <a:cxnLst/>
            <a:rect r="r" b="b" t="t" l="l"/>
            <a:pathLst>
              <a:path h="2319100" w="2635341">
                <a:moveTo>
                  <a:pt x="0" y="0"/>
                </a:moveTo>
                <a:lnTo>
                  <a:pt x="2635341" y="0"/>
                </a:lnTo>
                <a:lnTo>
                  <a:pt x="2635341" y="2319101"/>
                </a:lnTo>
                <a:lnTo>
                  <a:pt x="0" y="23191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true" flipV="false" rot="0">
            <a:off x="3923553" y="4023844"/>
            <a:ext cx="1827783" cy="1608449"/>
          </a:xfrm>
          <a:custGeom>
            <a:avLst/>
            <a:gdLst/>
            <a:ahLst/>
            <a:cxnLst/>
            <a:rect r="r" b="b" t="t" l="l"/>
            <a:pathLst>
              <a:path h="1608449" w="1827783">
                <a:moveTo>
                  <a:pt x="1827782" y="0"/>
                </a:moveTo>
                <a:lnTo>
                  <a:pt x="0" y="0"/>
                </a:lnTo>
                <a:lnTo>
                  <a:pt x="0" y="1608449"/>
                </a:lnTo>
                <a:lnTo>
                  <a:pt x="1827782" y="1608449"/>
                </a:lnTo>
                <a:lnTo>
                  <a:pt x="1827782"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14731345" y="732888"/>
            <a:ext cx="5055909" cy="4679014"/>
          </a:xfrm>
          <a:custGeom>
            <a:avLst/>
            <a:gdLst/>
            <a:ahLst/>
            <a:cxnLst/>
            <a:rect r="r" b="b" t="t" l="l"/>
            <a:pathLst>
              <a:path h="4679014" w="5055909">
                <a:moveTo>
                  <a:pt x="0" y="0"/>
                </a:moveTo>
                <a:lnTo>
                  <a:pt x="5055910" y="0"/>
                </a:lnTo>
                <a:lnTo>
                  <a:pt x="5055910" y="4679014"/>
                </a:lnTo>
                <a:lnTo>
                  <a:pt x="0" y="467901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4" id="14"/>
          <p:cNvSpPr/>
          <p:nvPr/>
        </p:nvSpPr>
        <p:spPr>
          <a:xfrm flipH="false" flipV="false" rot="2321517">
            <a:off x="7069" y="1030313"/>
            <a:ext cx="2885897" cy="3000460"/>
          </a:xfrm>
          <a:custGeom>
            <a:avLst/>
            <a:gdLst/>
            <a:ahLst/>
            <a:cxnLst/>
            <a:rect r="r" b="b" t="t" l="l"/>
            <a:pathLst>
              <a:path h="3000460" w="2885897">
                <a:moveTo>
                  <a:pt x="0" y="0"/>
                </a:moveTo>
                <a:lnTo>
                  <a:pt x="2885897" y="0"/>
                </a:lnTo>
                <a:lnTo>
                  <a:pt x="2885897" y="3000460"/>
                </a:lnTo>
                <a:lnTo>
                  <a:pt x="0" y="300046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5" id="15"/>
          <p:cNvSpPr/>
          <p:nvPr/>
        </p:nvSpPr>
        <p:spPr>
          <a:xfrm flipH="false" flipV="false" rot="0">
            <a:off x="4837444" y="7070434"/>
            <a:ext cx="2555785" cy="3165950"/>
          </a:xfrm>
          <a:custGeom>
            <a:avLst/>
            <a:gdLst/>
            <a:ahLst/>
            <a:cxnLst/>
            <a:rect r="r" b="b" t="t" l="l"/>
            <a:pathLst>
              <a:path h="3165950" w="2555785">
                <a:moveTo>
                  <a:pt x="0" y="0"/>
                </a:moveTo>
                <a:lnTo>
                  <a:pt x="2555785" y="0"/>
                </a:lnTo>
                <a:lnTo>
                  <a:pt x="2555785" y="3165950"/>
                </a:lnTo>
                <a:lnTo>
                  <a:pt x="0" y="316595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6" id="16"/>
          <p:cNvSpPr/>
          <p:nvPr/>
        </p:nvSpPr>
        <p:spPr>
          <a:xfrm flipH="false" flipV="false" rot="0">
            <a:off x="10567698" y="8343102"/>
            <a:ext cx="1528395" cy="1893282"/>
          </a:xfrm>
          <a:custGeom>
            <a:avLst/>
            <a:gdLst/>
            <a:ahLst/>
            <a:cxnLst/>
            <a:rect r="r" b="b" t="t" l="l"/>
            <a:pathLst>
              <a:path h="1893282" w="1528395">
                <a:moveTo>
                  <a:pt x="0" y="0"/>
                </a:moveTo>
                <a:lnTo>
                  <a:pt x="1528395" y="0"/>
                </a:lnTo>
                <a:lnTo>
                  <a:pt x="1528395" y="1893282"/>
                </a:lnTo>
                <a:lnTo>
                  <a:pt x="0" y="189328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7" id="17"/>
          <p:cNvSpPr txBox="true"/>
          <p:nvPr/>
        </p:nvSpPr>
        <p:spPr>
          <a:xfrm rot="0">
            <a:off x="2430880" y="876290"/>
            <a:ext cx="13426239" cy="2526810"/>
          </a:xfrm>
          <a:prstGeom prst="rect">
            <a:avLst/>
          </a:prstGeom>
        </p:spPr>
        <p:txBody>
          <a:bodyPr anchor="t" rtlCol="false" tIns="0" lIns="0" bIns="0" rIns="0">
            <a:spAutoFit/>
          </a:bodyPr>
          <a:lstStyle/>
          <a:p>
            <a:pPr algn="ctr">
              <a:lnSpc>
                <a:spcPts val="18210"/>
              </a:lnSpc>
            </a:pPr>
            <a:r>
              <a:rPr lang="en-US" sz="16554" b="true">
                <a:solidFill>
                  <a:srgbClr val="FFFFFF"/>
                </a:solidFill>
                <a:latin typeface="Telegraf Bold"/>
                <a:ea typeface="Telegraf Bold"/>
                <a:cs typeface="Telegraf Bold"/>
                <a:sym typeface="Telegraf Bold"/>
              </a:rPr>
              <a:t>Thank You</a:t>
            </a:r>
          </a:p>
        </p:txBody>
      </p:sp>
      <p:sp>
        <p:nvSpPr>
          <p:cNvPr name="Freeform 18" id="18"/>
          <p:cNvSpPr/>
          <p:nvPr/>
        </p:nvSpPr>
        <p:spPr>
          <a:xfrm flipH="false" flipV="false" rot="0">
            <a:off x="4654303" y="6327853"/>
            <a:ext cx="598415" cy="598415"/>
          </a:xfrm>
          <a:custGeom>
            <a:avLst/>
            <a:gdLst/>
            <a:ahLst/>
            <a:cxnLst/>
            <a:rect r="r" b="b" t="t" l="l"/>
            <a:pathLst>
              <a:path h="598415" w="598415">
                <a:moveTo>
                  <a:pt x="0" y="0"/>
                </a:moveTo>
                <a:lnTo>
                  <a:pt x="598415" y="0"/>
                </a:lnTo>
                <a:lnTo>
                  <a:pt x="598415" y="598415"/>
                </a:lnTo>
                <a:lnTo>
                  <a:pt x="0" y="598415"/>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9" id="19"/>
          <p:cNvSpPr/>
          <p:nvPr/>
        </p:nvSpPr>
        <p:spPr>
          <a:xfrm flipH="false" flipV="false" rot="0">
            <a:off x="12730044" y="3974093"/>
            <a:ext cx="598415" cy="598415"/>
          </a:xfrm>
          <a:custGeom>
            <a:avLst/>
            <a:gdLst/>
            <a:ahLst/>
            <a:cxnLst/>
            <a:rect r="r" b="b" t="t" l="l"/>
            <a:pathLst>
              <a:path h="598415" w="598415">
                <a:moveTo>
                  <a:pt x="0" y="0"/>
                </a:moveTo>
                <a:lnTo>
                  <a:pt x="598415" y="0"/>
                </a:lnTo>
                <a:lnTo>
                  <a:pt x="598415" y="598415"/>
                </a:lnTo>
                <a:lnTo>
                  <a:pt x="0" y="598415"/>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DAGXb3LUKPk</dc:identifier>
  <dcterms:modified xsi:type="dcterms:W3CDTF">2011-08-01T06:04:30Z</dcterms:modified>
  <cp:revision>1</cp:revision>
  <dc:title>Programming Languages - Budget Tracker</dc:title>
</cp:coreProperties>
</file>