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28"/>
  </p:notesMasterIdLst>
  <p:sldIdLst>
    <p:sldId id="270" r:id="rId2"/>
    <p:sldId id="259" r:id="rId3"/>
    <p:sldId id="293" r:id="rId4"/>
    <p:sldId id="289" r:id="rId5"/>
    <p:sldId id="302" r:id="rId6"/>
    <p:sldId id="271" r:id="rId7"/>
    <p:sldId id="311" r:id="rId8"/>
    <p:sldId id="279" r:id="rId9"/>
    <p:sldId id="284" r:id="rId10"/>
    <p:sldId id="305" r:id="rId11"/>
    <p:sldId id="303" r:id="rId12"/>
    <p:sldId id="313" r:id="rId13"/>
    <p:sldId id="301" r:id="rId14"/>
    <p:sldId id="307" r:id="rId15"/>
    <p:sldId id="295" r:id="rId16"/>
    <p:sldId id="298" r:id="rId17"/>
    <p:sldId id="316" r:id="rId18"/>
    <p:sldId id="309" r:id="rId19"/>
    <p:sldId id="299" r:id="rId20"/>
    <p:sldId id="300" r:id="rId21"/>
    <p:sldId id="314" r:id="rId22"/>
    <p:sldId id="291" r:id="rId23"/>
    <p:sldId id="287" r:id="rId24"/>
    <p:sldId id="292" r:id="rId25"/>
    <p:sldId id="288" r:id="rId26"/>
    <p:sldId id="317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-2024" y="-1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0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A99452-343C-0045-9606-445C9892B446}" type="datetimeFigureOut">
              <a:rPr lang="en-US" smtClean="0"/>
              <a:t>2/10/15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CD273C-9AC4-EB48-ABC6-52607B1A63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044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CD273C-9AC4-EB48-ABC6-52607B1A63A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3870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Know what you</a:t>
            </a:r>
            <a:r>
              <a:rPr lang="en-US" baseline="0" dirty="0" smtClean="0"/>
              <a:t> want to say about yourself! Include transferable skills into your response. What about yourself would you want someone to know? What do you want to share with a potential employer.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CD273C-9AC4-EB48-ABC6-52607B1A63A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4533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Again if time</a:t>
            </a:r>
            <a:r>
              <a:rPr lang="en-US" baseline="0" dirty="0" smtClean="0"/>
              <a:t> allows – have students practice answers in pairs.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CD273C-9AC4-EB48-ABC6-52607B1A63A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7220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Know what you</a:t>
            </a:r>
            <a:r>
              <a:rPr lang="en-US" baseline="0" dirty="0" smtClean="0"/>
              <a:t> want to say about yourself! Include transferable skills into your response.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CD273C-9AC4-EB48-ABC6-52607B1A63A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4533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Ask students for other ways</a:t>
            </a:r>
            <a:r>
              <a:rPr lang="en-US" baseline="0" dirty="0" smtClean="0"/>
              <a:t> to answer this question. If time allows they can practice in pairs.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CD273C-9AC4-EB48-ABC6-52607B1A63A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6743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Know what you</a:t>
            </a:r>
            <a:r>
              <a:rPr lang="en-US" baseline="0" dirty="0" smtClean="0"/>
              <a:t> want to say about yourself! Include transferable skills into your response.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CD273C-9AC4-EB48-ABC6-52607B1A63A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4533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Give students</a:t>
            </a:r>
            <a:r>
              <a:rPr lang="en-US" baseline="0" dirty="0" smtClean="0"/>
              <a:t> time to fill-in the blanks and share out.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CD273C-9AC4-EB48-ABC6-52607B1A63AC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7182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Know what you</a:t>
            </a:r>
            <a:r>
              <a:rPr lang="en-US" baseline="0" dirty="0" smtClean="0"/>
              <a:t> want to say about yourself! Include transferable skills into your response.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CD273C-9AC4-EB48-ABC6-52607B1A63AC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4533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</a:t>
            </a:r>
            <a:r>
              <a:rPr lang="en-US" baseline="0" dirty="0" smtClean="0"/>
              <a:t> sure students know what </a:t>
            </a:r>
            <a:r>
              <a:rPr lang="en-US" b="1" baseline="0" dirty="0" smtClean="0"/>
              <a:t>not</a:t>
            </a:r>
            <a:r>
              <a:rPr lang="en-US" baseline="0" dirty="0" smtClean="0"/>
              <a:t> to ask: Examples include: salary, vacation days, sick days, tardy policy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CD273C-9AC4-EB48-ABC6-52607B1A63AC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5521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time allows they can practice ending an interview.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CD273C-9AC4-EB48-ABC6-52607B1A63AC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3076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</a:t>
            </a:r>
            <a:r>
              <a:rPr lang="en-US" baseline="0" dirty="0" smtClean="0"/>
              <a:t> sure your interview outfit fits and is cleaned and wrinkle-free in plenty of time before the day of the interview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CD273C-9AC4-EB48-ABC6-52607B1A63AC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1118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Students can write pair/share</a:t>
            </a:r>
            <a:r>
              <a:rPr lang="en-US" baseline="0" dirty="0" smtClean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CD273C-9AC4-EB48-ABC6-52607B1A63A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5848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Upcoming</a:t>
            </a:r>
            <a:r>
              <a:rPr lang="en-US" baseline="0" dirty="0" smtClean="0"/>
              <a:t> photos will highlight these points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CD273C-9AC4-EB48-ABC6-52607B1A63AC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5785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general always dress one-level above</a:t>
            </a:r>
            <a:r>
              <a:rPr lang="en-US" baseline="0" dirty="0" smtClean="0"/>
              <a:t> what you would be wearing on the job. </a:t>
            </a:r>
            <a:endParaRPr lang="en-US" dirty="0" smtClean="0"/>
          </a:p>
          <a:p>
            <a:r>
              <a:rPr lang="en-US" dirty="0" smtClean="0"/>
              <a:t>Picture</a:t>
            </a:r>
            <a:r>
              <a:rPr lang="en-US" baseline="0" dirty="0" smtClean="0"/>
              <a:t> #1. would be appropriate for what type of interview?  ( office, retail, restaurant )</a:t>
            </a:r>
          </a:p>
          <a:p>
            <a:r>
              <a:rPr lang="en-US" baseline="0" dirty="0" smtClean="0"/>
              <a:t>Picture #2. would be appropriate for what type of interview? ( retail, tutoring, after school program)</a:t>
            </a:r>
          </a:p>
          <a:p>
            <a:r>
              <a:rPr lang="en-US" baseline="0" dirty="0" smtClean="0"/>
              <a:t>Picture # 3 would be appropriate for what type of interview ? ( camp counselor, hospital internship)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CD273C-9AC4-EB48-ABC6-52607B1A63AC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5239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Upcoming photos</a:t>
            </a:r>
            <a:r>
              <a:rPr lang="en-US" baseline="0" dirty="0" smtClean="0"/>
              <a:t> will highlight these points.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CD273C-9AC4-EB48-ABC6-52607B1A63AC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17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general always dress one-level above</a:t>
            </a:r>
            <a:r>
              <a:rPr lang="en-US" baseline="0" dirty="0" smtClean="0"/>
              <a:t> what you would be wearing on the job </a:t>
            </a:r>
          </a:p>
          <a:p>
            <a:r>
              <a:rPr lang="en-US" dirty="0" smtClean="0"/>
              <a:t>Picture</a:t>
            </a:r>
            <a:r>
              <a:rPr lang="en-US" baseline="0" dirty="0" smtClean="0"/>
              <a:t> #1. would be appropriate for what type of interview? (office job/internship, retail, hotel internship)</a:t>
            </a:r>
          </a:p>
          <a:p>
            <a:r>
              <a:rPr lang="en-US" dirty="0" smtClean="0"/>
              <a:t>Picture</a:t>
            </a:r>
            <a:r>
              <a:rPr lang="en-US" baseline="0" dirty="0" smtClean="0"/>
              <a:t> #2. would be appropriate for what type of interview?  (retail – if this is the store style)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Picture # 3 would be appropriate for what type of interview ? (retail, office, hotel, hospital internship)</a:t>
            </a:r>
            <a:endParaRPr lang="en-US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CD273C-9AC4-EB48-ABC6-52607B1A63AC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9298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teacher should acknowledge student answers and use this</a:t>
            </a:r>
            <a:r>
              <a:rPr lang="en-US" baseline="0" dirty="0" smtClean="0"/>
              <a:t> slide to discuss other ideas. Some other answers might include: Familiarize  yourself with the requirements (re-read job description)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Familiarize yourself with the requirements (re-read job description)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 language from the job announcement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Tips before the interview:</a:t>
            </a:r>
          </a:p>
          <a:p>
            <a:r>
              <a:rPr lang="en-US" baseline="0" dirty="0" smtClean="0"/>
              <a:t>Research the company</a:t>
            </a:r>
          </a:p>
          <a:p>
            <a:r>
              <a:rPr lang="en-US" baseline="0" dirty="0" smtClean="0"/>
              <a:t>Prepare questions to ask during the interview</a:t>
            </a:r>
          </a:p>
          <a:p>
            <a:r>
              <a:rPr lang="en-US" baseline="0" dirty="0" smtClean="0"/>
              <a:t>Visit the company before your interview and observe </a:t>
            </a:r>
          </a:p>
          <a:p>
            <a:r>
              <a:rPr lang="en-US" baseline="0" dirty="0" smtClean="0"/>
              <a:t>Familiarize yourself with the requirements (re-read job description)</a:t>
            </a:r>
          </a:p>
          <a:p>
            <a:r>
              <a:rPr lang="en-US" baseline="0" dirty="0" smtClean="0"/>
              <a:t>Use language from the job announcement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CD273C-9AC4-EB48-ABC6-52607B1A63A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0814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Tips:</a:t>
            </a:r>
            <a:r>
              <a:rPr lang="en-US" baseline="0" dirty="0" smtClean="0"/>
              <a:t> time the trip by practicing how long it takes by car and/or bus. Find reliable people to drive you. Ask students for additional ideas.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CD273C-9AC4-EB48-ABC6-52607B1A63A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051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you</a:t>
            </a:r>
            <a:r>
              <a:rPr lang="en-US" baseline="0" dirty="0" smtClean="0"/>
              <a:t> glance at your Smart phone during the interview, your interview may be over!!! </a:t>
            </a:r>
          </a:p>
          <a:p>
            <a:r>
              <a:rPr lang="en-US" baseline="0" dirty="0" smtClean="0"/>
              <a:t>Why?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CD273C-9AC4-EB48-ABC6-52607B1A63A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0429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Ask</a:t>
            </a:r>
            <a:r>
              <a:rPr lang="en-US" baseline="0" dirty="0" smtClean="0"/>
              <a:t> students to predict what will be on the slide, before fading answers in.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CD273C-9AC4-EB48-ABC6-52607B1A63A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4767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Know what you</a:t>
            </a:r>
            <a:r>
              <a:rPr lang="en-US" baseline="0" dirty="0" smtClean="0"/>
              <a:t> want to say about yourself! Include transferable skills into your response. All interview questions are unique – but these are the common ones.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CD273C-9AC4-EB48-ABC6-52607B1A63A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4533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Know what you</a:t>
            </a:r>
            <a:r>
              <a:rPr lang="en-US" baseline="0" dirty="0" smtClean="0"/>
              <a:t> want to say about yourself! Include transferable skills into your response.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CD273C-9AC4-EB48-ABC6-52607B1A63A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4533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Don’t say </a:t>
            </a:r>
            <a:r>
              <a:rPr lang="en-US" baseline="0" dirty="0" smtClean="0"/>
              <a:t>“umm” and “like”. It is always a good idea to practice interview questions with a friend or family member.</a:t>
            </a:r>
          </a:p>
          <a:p>
            <a:r>
              <a:rPr lang="en-US" baseline="0" dirty="0" smtClean="0"/>
              <a:t>If time allows you can have students practice in pairs.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CD273C-9AC4-EB48-ABC6-52607B1A63A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005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5ECD5-515E-4817-8A06-1D2ED2C83850}" type="datetime4">
              <a:rPr lang="en-US" smtClean="0"/>
              <a:pPr/>
              <a:t>February 10, 2015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6CC888B-D9F9-4E54-B722-F151A9F45E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B59F4-DDCB-41FF-83F5-A48440F36FA7}" type="datetime4">
              <a:rPr lang="en-US" smtClean="0"/>
              <a:pPr/>
              <a:t>February 10,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/>
          <p:cNvSpPr/>
          <p:nvPr userDrawn="1"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7"/>
          <p:cNvSpPr/>
          <p:nvPr userDrawn="1"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8"/>
          <p:cNvSpPr/>
          <p:nvPr userDrawn="1"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 9"/>
          <p:cNvSpPr/>
          <p:nvPr userDrawn="1"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6348-D703-428C-A1C4-7D6796EF5F41}" type="datetime4">
              <a:rPr lang="en-US" smtClean="0"/>
              <a:pPr/>
              <a:t>February 10,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6" name="Freeform 15"/>
          <p:cNvSpPr/>
          <p:nvPr userDrawn="1"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 16"/>
          <p:cNvSpPr/>
          <p:nvPr userDrawn="1"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 17"/>
          <p:cNvSpPr/>
          <p:nvPr userDrawn="1"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 18"/>
          <p:cNvSpPr/>
          <p:nvPr userDrawn="1"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D1919-1B5F-4141-B613-3E5C6008A186}" type="datetime4">
              <a:rPr lang="en-US" smtClean="0"/>
              <a:pPr/>
              <a:t>February 10,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22427-B1DD-49E6-9F05-DE0F1467D7DC}" type="datetime4">
              <a:rPr lang="en-US" smtClean="0"/>
              <a:pPr/>
              <a:t>February 10, 2015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D72EBF8-7CF5-44B7-B2BF-E22DE4D0703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BBCCA7B5-8BC9-491C-A887-7C3E7ED947D8}" type="datetime4">
              <a:rPr lang="en-US" smtClean="0"/>
              <a:pPr/>
              <a:t>February 10, 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18ED0-40F2-434C-A848-B92581875164}" type="datetime4">
              <a:rPr lang="en-US" smtClean="0"/>
              <a:pPr/>
              <a:t>February 10, 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1D72EBF8-7CF5-44B7-B2BF-E22DE4D0703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5437F-F4F9-44A9-B4D3-9191CA04E889}" type="datetime4">
              <a:rPr lang="en-US" smtClean="0"/>
              <a:pPr/>
              <a:t>February 10, 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24E59-01D0-4537-B876-7E5EC75B028D}" type="datetime4">
              <a:rPr lang="en-US" smtClean="0"/>
              <a:pPr/>
              <a:t>February 10, 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D72EBF8-7CF5-44B7-B2BF-E22DE4D0703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FE4BAC9-6D41-4691-9299-18EF07EF017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2E49-18A1-40BC-BA5D-5A2EC8FDDF15}" type="datetime4">
              <a:rPr lang="en-US" smtClean="0"/>
              <a:pPr/>
              <a:t>February 10, 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52983DA4-3B24-449B-95CA-514EB7E30A99}" type="datetime4">
              <a:rPr lang="en-US" smtClean="0"/>
              <a:pPr/>
              <a:t>February 10, 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942120D2-3948-4F8F-BE5D-E7E7D97880B2}" type="datetime4">
              <a:rPr lang="en-US" smtClean="0"/>
              <a:pPr/>
              <a:t>February 10, 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D72EBF8-7CF5-44B7-B2BF-E22DE4D0703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722313" y="3034937"/>
            <a:ext cx="7636444" cy="1673225"/>
          </a:xfrm>
        </p:spPr>
        <p:txBody>
          <a:bodyPr>
            <a:noAutofit/>
          </a:bodyPr>
          <a:lstStyle/>
          <a:p>
            <a:r>
              <a:rPr lang="en-US" sz="4500" dirty="0" smtClean="0"/>
              <a:t>MAKE THE MOST OF YOUR INTERVIEW</a:t>
            </a:r>
            <a:endParaRPr lang="en-US" sz="45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Passport to Internship Success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12523" y="5802361"/>
            <a:ext cx="610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tx2"/>
                </a:solidFill>
              </a:rPr>
              <a:t>Developed by SFUSD Career Technical Education </a:t>
            </a:r>
            <a:endParaRPr lang="en-US" b="1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7708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999067" y="3157960"/>
            <a:ext cx="7095066" cy="243003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4500" dirty="0" smtClean="0"/>
              <a:t>What are you most proud of?</a:t>
            </a:r>
            <a:endParaRPr lang="en-US" sz="4500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Answer the following question: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742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784" y="-1"/>
            <a:ext cx="8361367" cy="1019909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/>
                </a:solidFill>
              </a:rPr>
              <a:t>What are you most proud of?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Tips:</a:t>
            </a:r>
          </a:p>
          <a:p>
            <a:r>
              <a:rPr lang="en-US" sz="2400" dirty="0" smtClean="0"/>
              <a:t>Awards at school, your involvement (leadership) in a club, organizations, sport teams, or tutoring someone</a:t>
            </a:r>
          </a:p>
          <a:p>
            <a:r>
              <a:rPr lang="en-US" sz="2400" dirty="0" smtClean="0"/>
              <a:t>Caring for a family member, </a:t>
            </a:r>
          </a:p>
          <a:p>
            <a:r>
              <a:rPr lang="en-US" sz="2400" dirty="0" smtClean="0"/>
              <a:t>An accomplishment: school, work, or personal</a:t>
            </a:r>
          </a:p>
          <a:p>
            <a:endParaRPr lang="en-US" sz="2400" dirty="0" smtClean="0"/>
          </a:p>
          <a:p>
            <a:endParaRPr lang="en-US" dirty="0"/>
          </a:p>
          <a:p>
            <a:r>
              <a:rPr lang="en-US" sz="2000" dirty="0" smtClean="0"/>
              <a:t>Note: the “what are you most proud of” question is meant to tell the interview about your values - what is most important to you as a person.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15169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719665" y="3157960"/>
            <a:ext cx="7628467" cy="2633239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en-US" sz="4500" dirty="0" smtClean="0"/>
              <a:t>Why did you apply for this job?</a:t>
            </a:r>
            <a:endParaRPr lang="en-US" sz="4500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Answer the following question: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999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122" y="1"/>
            <a:ext cx="8291029" cy="984737"/>
          </a:xfrm>
        </p:spPr>
        <p:txBody>
          <a:bodyPr>
            <a:normAutofit/>
          </a:bodyPr>
          <a:lstStyle/>
          <a:p>
            <a:r>
              <a:rPr lang="en-US" sz="3100" dirty="0" smtClean="0">
                <a:solidFill>
                  <a:schemeClr val="tx1"/>
                </a:solidFill>
              </a:rPr>
              <a:t>Why did you apply for this job?</a:t>
            </a:r>
            <a:endParaRPr lang="en-US" sz="31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389185"/>
            <a:ext cx="8534400" cy="49412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100" dirty="0" smtClean="0"/>
              <a:t>Tips:</a:t>
            </a:r>
            <a:endParaRPr lang="en-US" sz="2100" dirty="0"/>
          </a:p>
          <a:p>
            <a:r>
              <a:rPr lang="en-US" dirty="0" smtClean="0"/>
              <a:t>I have applied because it is an excellent match for my skills.</a:t>
            </a:r>
          </a:p>
          <a:p>
            <a:r>
              <a:rPr lang="en-US" dirty="0" smtClean="0"/>
              <a:t>I have a great respect for the company</a:t>
            </a:r>
          </a:p>
          <a:p>
            <a:r>
              <a:rPr lang="en-US" dirty="0" smtClean="0"/>
              <a:t>I am confident that I will be able to make a major contribution.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1900" dirty="0" smtClean="0"/>
              <a:t>Note:</a:t>
            </a:r>
          </a:p>
          <a:p>
            <a:pPr marL="0" indent="0">
              <a:buNone/>
            </a:pPr>
            <a:r>
              <a:rPr lang="en-US" sz="1900" dirty="0" smtClean="0"/>
              <a:t>The employer wants to make sure if you know what the  job involves. You will feel more confident and show you are </a:t>
            </a:r>
            <a:r>
              <a:rPr lang="en-US" sz="1900" dirty="0"/>
              <a:t> </a:t>
            </a:r>
            <a:r>
              <a:rPr lang="en-US" sz="1900" dirty="0" smtClean="0"/>
              <a:t>interested if you have  done your research about the job. Better yet, visit the job site if you can!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2426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85800" y="3157961"/>
            <a:ext cx="7772400" cy="17526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4000" dirty="0" smtClean="0"/>
              <a:t>Tell </a:t>
            </a:r>
            <a:r>
              <a:rPr lang="en-US" sz="4000" dirty="0" smtClean="0"/>
              <a:t>ME </a:t>
            </a:r>
            <a:r>
              <a:rPr lang="en-US" sz="4000" dirty="0" smtClean="0"/>
              <a:t>about </a:t>
            </a:r>
            <a:r>
              <a:rPr lang="en-US" sz="4000" dirty="0" smtClean="0"/>
              <a:t>a time you </a:t>
            </a:r>
            <a:r>
              <a:rPr lang="en-US" sz="4000" dirty="0" err="1" smtClean="0"/>
              <a:t>overcAme</a:t>
            </a:r>
            <a:r>
              <a:rPr lang="en-US" sz="4000" dirty="0" smtClean="0"/>
              <a:t> </a:t>
            </a:r>
            <a:r>
              <a:rPr lang="en-US" sz="4000" dirty="0" smtClean="0"/>
              <a:t>a challenge</a:t>
            </a:r>
            <a:endParaRPr lang="en-US" sz="4000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Answer the following question: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409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757" y="321737"/>
            <a:ext cx="8713060" cy="705337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/>
                </a:solidFill>
              </a:rPr>
              <a:t>Behavioral Interview Questions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dirty="0" smtClean="0"/>
              <a:t>Organize your response!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b="1" dirty="0" smtClean="0">
                <a:solidFill>
                  <a:srgbClr val="FF6600"/>
                </a:solidFill>
              </a:rPr>
              <a:t>Problem</a:t>
            </a:r>
            <a:r>
              <a:rPr lang="en-US" dirty="0" smtClean="0"/>
              <a:t> - </a:t>
            </a:r>
            <a:r>
              <a:rPr lang="en-US" b="1" dirty="0" smtClean="0">
                <a:solidFill>
                  <a:srgbClr val="FF6600"/>
                </a:solidFill>
              </a:rPr>
              <a:t>Action</a:t>
            </a:r>
            <a:r>
              <a:rPr lang="en-US" dirty="0" smtClean="0"/>
              <a:t>  - </a:t>
            </a:r>
            <a:r>
              <a:rPr lang="en-US" b="1" dirty="0" smtClean="0">
                <a:solidFill>
                  <a:srgbClr val="FF6600"/>
                </a:solidFill>
              </a:rPr>
              <a:t>Result</a:t>
            </a:r>
            <a:r>
              <a:rPr lang="en-US" dirty="0" smtClean="0"/>
              <a:t>  (PAR)</a:t>
            </a:r>
          </a:p>
          <a:p>
            <a:endParaRPr lang="en-US" dirty="0" smtClean="0"/>
          </a:p>
          <a:p>
            <a:r>
              <a:rPr lang="en-US" dirty="0" smtClean="0"/>
              <a:t>Problem (P): Explain what the challenge was (20 seconds)</a:t>
            </a:r>
          </a:p>
          <a:p>
            <a:r>
              <a:rPr lang="en-US" dirty="0" smtClean="0"/>
              <a:t>Action (A): What action did you take to overcome the challenge (45 seconds)</a:t>
            </a:r>
          </a:p>
          <a:p>
            <a:r>
              <a:rPr lang="en-US" dirty="0" smtClean="0"/>
              <a:t>Result (R):  What was the end result (20 seconds)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Note: Make sure the result ends positively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489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846" y="203207"/>
            <a:ext cx="8764954" cy="7424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Problem </a:t>
            </a:r>
            <a:r>
              <a:rPr lang="en-US" dirty="0" smtClean="0">
                <a:solidFill>
                  <a:schemeClr val="tx1"/>
                </a:solidFill>
              </a:rPr>
              <a:t>- Action - Result </a:t>
            </a:r>
            <a:r>
              <a:rPr lang="en-US" dirty="0">
                <a:solidFill>
                  <a:schemeClr val="tx1"/>
                </a:solidFill>
              </a:rPr>
              <a:t>(PAR</a:t>
            </a:r>
            <a:r>
              <a:rPr lang="en-US" dirty="0" smtClean="0">
                <a:solidFill>
                  <a:schemeClr val="tx1"/>
                </a:solidFill>
              </a:rPr>
              <a:t>) Example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lvl="7"/>
            <a:endParaRPr lang="en-US" dirty="0" smtClean="0"/>
          </a:p>
          <a:p>
            <a:pPr lvl="8" algn="ctr"/>
            <a:endParaRPr lang="en-US" dirty="0"/>
          </a:p>
          <a:p>
            <a:r>
              <a:rPr lang="en-US" dirty="0" smtClean="0"/>
              <a:t>P: Not doing well in math</a:t>
            </a:r>
          </a:p>
          <a:p>
            <a:r>
              <a:rPr lang="en-US" dirty="0" smtClean="0"/>
              <a:t>A: Went to tutoring and met with the teacher</a:t>
            </a:r>
          </a:p>
          <a:p>
            <a:r>
              <a:rPr lang="en-US" dirty="0" smtClean="0"/>
              <a:t>R: I earned a B in my math class</a:t>
            </a:r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sz="2200" dirty="0" smtClean="0"/>
              <a:t>Make sure to…</a:t>
            </a:r>
            <a:endParaRPr lang="en-US" sz="2200" dirty="0" smtClean="0"/>
          </a:p>
          <a:p>
            <a:endParaRPr lang="en-US" sz="2200" dirty="0"/>
          </a:p>
          <a:p>
            <a:r>
              <a:rPr lang="en-US" sz="2200" dirty="0"/>
              <a:t>Pick an appropriate example</a:t>
            </a:r>
          </a:p>
          <a:p>
            <a:r>
              <a:rPr lang="en-US" sz="2200" dirty="0"/>
              <a:t>Pick something not too emotional</a:t>
            </a:r>
          </a:p>
          <a:p>
            <a:r>
              <a:rPr lang="en-US" sz="2200" dirty="0" smtClean="0"/>
              <a:t>Pick something </a:t>
            </a:r>
            <a:r>
              <a:rPr lang="en-US" sz="2200" dirty="0"/>
              <a:t>that is legal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71474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931985"/>
            <a:ext cx="8651631" cy="2022231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Fill in the blanks with your own answers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74784" y="2022230"/>
            <a:ext cx="8330887" cy="4076817"/>
          </a:xfrm>
        </p:spPr>
        <p:txBody>
          <a:bodyPr/>
          <a:lstStyle/>
          <a:p>
            <a:r>
              <a:rPr lang="en-US" dirty="0" smtClean="0"/>
              <a:t>P</a:t>
            </a:r>
          </a:p>
          <a:p>
            <a:endParaRPr lang="en-US" dirty="0"/>
          </a:p>
          <a:p>
            <a:r>
              <a:rPr lang="en-US" dirty="0" smtClean="0"/>
              <a:t>A:</a:t>
            </a:r>
          </a:p>
          <a:p>
            <a:endParaRPr lang="en-US" dirty="0"/>
          </a:p>
          <a:p>
            <a:r>
              <a:rPr lang="en-US" dirty="0" smtClean="0"/>
              <a:t>R: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33045" y="5144673"/>
            <a:ext cx="55215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Problem -Action -Result </a:t>
            </a:r>
            <a:r>
              <a:rPr lang="en-US" dirty="0" smtClean="0"/>
              <a:t>   (</a:t>
            </a:r>
            <a:r>
              <a:rPr lang="en-US" dirty="0"/>
              <a:t>PAR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931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71600" y="3157961"/>
            <a:ext cx="6400800" cy="1752600"/>
          </a:xfrm>
        </p:spPr>
        <p:txBody>
          <a:bodyPr>
            <a:normAutofit fontScale="92500"/>
          </a:bodyPr>
          <a:lstStyle/>
          <a:p>
            <a:r>
              <a:rPr lang="en-US" sz="5000" dirty="0" smtClean="0"/>
              <a:t>Do you have any questions?</a:t>
            </a:r>
            <a:endParaRPr lang="en-US" sz="5000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Answer the following question: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989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100" dirty="0" smtClean="0">
                <a:solidFill>
                  <a:schemeClr val="tx1"/>
                </a:solidFill>
              </a:rPr>
              <a:t>Do you have any  questions?</a:t>
            </a:r>
            <a:endParaRPr lang="en-US" sz="31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50630" y="1527048"/>
            <a:ext cx="8155041" cy="3185629"/>
          </a:xfrm>
        </p:spPr>
        <p:txBody>
          <a:bodyPr>
            <a:normAutofit/>
          </a:bodyPr>
          <a:lstStyle/>
          <a:p>
            <a:r>
              <a:rPr lang="en-US" dirty="0" smtClean="0"/>
              <a:t>Tip: Always have some question prepared to ask the interviewer about the company.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What are your typical shift times?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What type of training do you offer?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Do you have dress requirements?</a:t>
            </a:r>
          </a:p>
          <a:p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33045" y="5224808"/>
            <a:ext cx="7630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Note: Having prepared questions will let the interviewer </a:t>
            </a:r>
            <a:r>
              <a:rPr lang="en-US" dirty="0" smtClean="0"/>
              <a:t>                               know you are  interested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5484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Do Now Activity!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11" name="Content Placeholder 10" descr="engineering_job_interview-4.jpg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68" r="25468"/>
          <a:stretch>
            <a:fillRect/>
          </a:stretch>
        </p:blipFill>
        <p:spPr>
          <a:xfrm>
            <a:off x="184753" y="1477422"/>
            <a:ext cx="4237911" cy="4912778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7461" y="1383358"/>
            <a:ext cx="3810000" cy="468172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4000" dirty="0" smtClean="0"/>
              <a:t> List 4 ways you can prepare for a successful interview</a:t>
            </a:r>
          </a:p>
        </p:txBody>
      </p:sp>
    </p:spTree>
    <p:extLst>
      <p:ext uri="{BB962C8B-B14F-4D97-AF65-F5344CB8AC3E}">
        <p14:creationId xmlns:p14="http://schemas.microsoft.com/office/powerpoint/2010/main" val="288839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How to Appropriately End the Interview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5122" y="1512277"/>
            <a:ext cx="578533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Thank them for the opportunity to interview</a:t>
            </a:r>
          </a:p>
          <a:p>
            <a:endParaRPr lang="en-US" dirty="0"/>
          </a:p>
          <a:p>
            <a:r>
              <a:rPr lang="en-US" sz="1400" dirty="0" smtClean="0"/>
              <a:t>            “Thank you for taking the time to interview me”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545122" y="2620108"/>
            <a:ext cx="525780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Express interest in the position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r>
              <a:rPr lang="en-US" sz="1400" dirty="0" smtClean="0"/>
              <a:t>            “ I would love to work for your company”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545122" y="3622431"/>
            <a:ext cx="47411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Ask about the timeline for hiring</a:t>
            </a:r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</a:t>
            </a:r>
            <a:r>
              <a:rPr lang="en-US" sz="1400" dirty="0" smtClean="0"/>
              <a:t>“When will you make your decisions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545123" y="4818186"/>
            <a:ext cx="4161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Shake hands with everyone present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45122" y="5416062"/>
            <a:ext cx="6576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Don’t forget to send a thank you letter/email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0273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  <p:bldP spid="9" grpId="0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The Day of the Interview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 descr="interview-checklist-larg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43" y="1540696"/>
            <a:ext cx="8753839" cy="4924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093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Dress for Success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 smtClean="0"/>
              <a:t>Men should wear: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Clothes that are wrinkle free and clean</a:t>
            </a:r>
          </a:p>
          <a:p>
            <a:endParaRPr lang="en-US" dirty="0" smtClean="0"/>
          </a:p>
          <a:p>
            <a:r>
              <a:rPr lang="en-US" dirty="0" smtClean="0"/>
              <a:t>Neat and professional hairstyle</a:t>
            </a:r>
          </a:p>
          <a:p>
            <a:endParaRPr lang="en-US" dirty="0" smtClean="0"/>
          </a:p>
          <a:p>
            <a:r>
              <a:rPr lang="en-US" dirty="0" smtClean="0"/>
              <a:t>Trim and/or cut facial hair</a:t>
            </a:r>
          </a:p>
          <a:p>
            <a:endParaRPr lang="en-US" dirty="0" smtClean="0"/>
          </a:p>
          <a:p>
            <a:r>
              <a:rPr lang="en-US" dirty="0" smtClean="0"/>
              <a:t>Use a light amount of cologne to none</a:t>
            </a:r>
          </a:p>
        </p:txBody>
      </p:sp>
    </p:spTree>
    <p:extLst>
      <p:ext uri="{BB962C8B-B14F-4D97-AF65-F5344CB8AC3E}">
        <p14:creationId xmlns:p14="http://schemas.microsoft.com/office/powerpoint/2010/main" val="1150744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Dress for Success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048000"/>
            <a:ext cx="29718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3465" y="2209800"/>
            <a:ext cx="2883206" cy="4329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752" y="2089211"/>
            <a:ext cx="2993915" cy="444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962025" y="1676400"/>
            <a:ext cx="1095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Picture 1</a:t>
            </a:r>
          </a:p>
        </p:txBody>
      </p:sp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4038600" y="2449513"/>
            <a:ext cx="10953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Picture 2</a:t>
            </a:r>
          </a:p>
        </p:txBody>
      </p:sp>
      <p:sp>
        <p:nvSpPr>
          <p:cNvPr id="9" name="TextBox 7"/>
          <p:cNvSpPr txBox="1">
            <a:spLocks noChangeArrowheads="1"/>
          </p:cNvSpPr>
          <p:nvPr/>
        </p:nvSpPr>
        <p:spPr bwMode="auto">
          <a:xfrm>
            <a:off x="7134225" y="1687513"/>
            <a:ext cx="10953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Picture 3</a:t>
            </a:r>
          </a:p>
        </p:txBody>
      </p:sp>
    </p:spTree>
    <p:extLst>
      <p:ext uri="{BB962C8B-B14F-4D97-AF65-F5344CB8AC3E}">
        <p14:creationId xmlns:p14="http://schemas.microsoft.com/office/powerpoint/2010/main" val="12603728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Dress for Success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i="1" dirty="0" smtClean="0"/>
              <a:t>Women should wear:</a:t>
            </a:r>
          </a:p>
          <a:p>
            <a:endParaRPr lang="en-US" dirty="0" smtClean="0"/>
          </a:p>
          <a:p>
            <a:r>
              <a:rPr lang="en-US" dirty="0" smtClean="0"/>
              <a:t>Tops or bottoms that are not “too” revealing or tight</a:t>
            </a:r>
          </a:p>
          <a:p>
            <a:endParaRPr lang="en-US" dirty="0" smtClean="0"/>
          </a:p>
          <a:p>
            <a:r>
              <a:rPr lang="en-US" dirty="0" smtClean="0"/>
              <a:t>Clothes that are neat and wrinkle free</a:t>
            </a:r>
          </a:p>
          <a:p>
            <a:endParaRPr lang="en-US" dirty="0" smtClean="0"/>
          </a:p>
          <a:p>
            <a:r>
              <a:rPr lang="en-US" dirty="0" smtClean="0"/>
              <a:t>Daytime makeup</a:t>
            </a:r>
          </a:p>
          <a:p>
            <a:endParaRPr lang="en-US" dirty="0" smtClean="0"/>
          </a:p>
          <a:p>
            <a:r>
              <a:rPr lang="en-US" dirty="0" smtClean="0"/>
              <a:t>Low high heel shoes</a:t>
            </a:r>
          </a:p>
          <a:p>
            <a:endParaRPr lang="en-US" dirty="0" smtClean="0"/>
          </a:p>
          <a:p>
            <a:r>
              <a:rPr lang="en-US" dirty="0" smtClean="0"/>
              <a:t>Light or no perfume</a:t>
            </a:r>
          </a:p>
          <a:p>
            <a:endParaRPr lang="en-US" dirty="0" smtClean="0"/>
          </a:p>
          <a:p>
            <a:r>
              <a:rPr lang="en-US" dirty="0" smtClean="0"/>
              <a:t>Jewelry that doesn’t make too much noise or too big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418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Dress for Success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020" y="2304196"/>
            <a:ext cx="3256616" cy="4155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6449" y="2292803"/>
            <a:ext cx="2903417" cy="4207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0496" y="2316616"/>
            <a:ext cx="2859196" cy="4143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038225" y="1839913"/>
            <a:ext cx="10953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Picture 1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086225" y="1839913"/>
            <a:ext cx="10953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Picture 2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7134225" y="1828800"/>
            <a:ext cx="1095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Picture 3</a:t>
            </a:r>
          </a:p>
        </p:txBody>
      </p:sp>
    </p:spTree>
    <p:extLst>
      <p:ext uri="{BB962C8B-B14F-4D97-AF65-F5344CB8AC3E}">
        <p14:creationId xmlns:p14="http://schemas.microsoft.com/office/powerpoint/2010/main" val="3678178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Tips for Success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dirty="0"/>
              <a:t>Dress appropriately. Make your first impression a professional one. </a:t>
            </a:r>
            <a:endParaRPr lang="en-US" dirty="0" smtClean="0"/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Arrive </a:t>
            </a:r>
            <a:r>
              <a:rPr lang="en-US" dirty="0"/>
              <a:t>15 minutes early. Late attendance is never excusable. </a:t>
            </a:r>
            <a:endParaRPr lang="en-US" b="1" i="1" dirty="0"/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Turn </a:t>
            </a:r>
            <a:r>
              <a:rPr lang="en-US" dirty="0"/>
              <a:t>off your cell phone when you enter the building. </a:t>
            </a:r>
            <a:endParaRPr lang="en-US" dirty="0" smtClean="0"/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Conduct </a:t>
            </a:r>
            <a:r>
              <a:rPr lang="en-US" dirty="0"/>
              <a:t>yourself professionally.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Ask </a:t>
            </a:r>
            <a:r>
              <a:rPr lang="en-US" dirty="0"/>
              <a:t>for the interview’s business card so you can write a thank you letter as soon as possible.</a:t>
            </a:r>
            <a:endParaRPr lang="en-US" b="1" i="1" dirty="0"/>
          </a:p>
          <a:p>
            <a:pPr lvl="0"/>
            <a:endParaRPr lang="en-US" b="1" dirty="0"/>
          </a:p>
          <a:p>
            <a:pPr lvl="0"/>
            <a:endParaRPr lang="en-US" b="1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539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03766"/>
            <a:ext cx="8534400" cy="550333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rgbClr val="646B86"/>
                </a:solidFill>
              </a:rPr>
              <a:t/>
            </a:r>
            <a:br>
              <a:rPr lang="en-US" dirty="0" smtClean="0">
                <a:solidFill>
                  <a:srgbClr val="646B86"/>
                </a:solidFill>
              </a:rPr>
            </a:br>
            <a:r>
              <a:rPr lang="en-US" dirty="0" smtClean="0">
                <a:solidFill>
                  <a:srgbClr val="646B86"/>
                </a:solidFill>
              </a:rPr>
              <a:t>Do Now Possible </a:t>
            </a:r>
            <a:r>
              <a:rPr lang="en-US" dirty="0">
                <a:solidFill>
                  <a:srgbClr val="646B86"/>
                </a:solidFill>
              </a:rPr>
              <a:t>A</a:t>
            </a:r>
            <a:r>
              <a:rPr lang="en-US" dirty="0" smtClean="0">
                <a:solidFill>
                  <a:srgbClr val="646B86"/>
                </a:solidFill>
              </a:rPr>
              <a:t>nswers</a:t>
            </a:r>
            <a:endParaRPr lang="en-US" dirty="0">
              <a:solidFill>
                <a:srgbClr val="646B8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" y="1557867"/>
            <a:ext cx="4164739" cy="4859865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Dress appropriately</a:t>
            </a:r>
          </a:p>
          <a:p>
            <a:endParaRPr lang="en-US" dirty="0" smtClean="0"/>
          </a:p>
          <a:p>
            <a:r>
              <a:rPr lang="en-US" dirty="0" smtClean="0"/>
              <a:t>Learn about the company/job you are interviewing with.</a:t>
            </a:r>
          </a:p>
          <a:p>
            <a:endParaRPr lang="en-US" dirty="0"/>
          </a:p>
          <a:p>
            <a:r>
              <a:rPr lang="en-US" dirty="0" smtClean="0"/>
              <a:t>Do a test transportation journey</a:t>
            </a:r>
          </a:p>
          <a:p>
            <a:endParaRPr lang="en-US" dirty="0" smtClean="0"/>
          </a:p>
          <a:p>
            <a:r>
              <a:rPr lang="en-US" dirty="0" smtClean="0"/>
              <a:t>Practice sample questions you may be asked</a:t>
            </a:r>
          </a:p>
          <a:p>
            <a:endParaRPr lang="en-US" dirty="0" smtClean="0"/>
          </a:p>
          <a:p>
            <a:r>
              <a:rPr lang="en-US" dirty="0" smtClean="0"/>
              <a:t>Think about the skills you may already have which you can use on this job</a:t>
            </a:r>
          </a:p>
          <a:p>
            <a:endParaRPr lang="en-US" dirty="0" smtClean="0"/>
          </a:p>
          <a:p>
            <a:r>
              <a:rPr lang="en-US" dirty="0" smtClean="0"/>
              <a:t>Visit the job site prior to the interview- observe the dress style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2050" name="Picture 2" descr="C:\Users\viollisf\Desktop\thTO9DEH6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3317" y="1772262"/>
            <a:ext cx="4045902" cy="4264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2727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646B86"/>
                </a:solidFill>
              </a:rPr>
              <a:t>Present Yourself Professionally</a:t>
            </a:r>
            <a:endParaRPr lang="en-US" dirty="0">
              <a:solidFill>
                <a:srgbClr val="646B8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Arrive early (5-10 minutes)</a:t>
            </a:r>
          </a:p>
          <a:p>
            <a:endParaRPr lang="en-US" dirty="0" smtClean="0"/>
          </a:p>
          <a:p>
            <a:r>
              <a:rPr lang="en-US" dirty="0" smtClean="0"/>
              <a:t>Offer a firm handshake at the beginning and end of the interview</a:t>
            </a:r>
          </a:p>
          <a:p>
            <a:endParaRPr lang="en-US" dirty="0" smtClean="0"/>
          </a:p>
          <a:p>
            <a:r>
              <a:rPr lang="en-US" dirty="0" smtClean="0"/>
              <a:t>Maintain eye contact throughout the interview (strong, not aggressive)</a:t>
            </a:r>
          </a:p>
          <a:p>
            <a:endParaRPr lang="en-US" dirty="0" smtClean="0"/>
          </a:p>
          <a:p>
            <a:r>
              <a:rPr lang="en-US" dirty="0" smtClean="0"/>
              <a:t>Remember to smile and be friendly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910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70942"/>
            <a:ext cx="8534400" cy="661052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The interview requires your full attention! 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1026" name="Picture 2" descr="C:\Users\viollisf\Desktop\no-cell-phone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3417" y="1705708"/>
            <a:ext cx="4330700" cy="450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2955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646B86"/>
                </a:solidFill>
              </a:rPr>
              <a:t>What to Take to Your Interview</a:t>
            </a:r>
            <a:endParaRPr lang="en-US" dirty="0">
              <a:solidFill>
                <a:srgbClr val="646B8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688123"/>
            <a:ext cx="7930426" cy="1055077"/>
          </a:xfrm>
        </p:spPr>
        <p:txBody>
          <a:bodyPr>
            <a:normAutofit/>
          </a:bodyPr>
          <a:lstStyle/>
          <a:p>
            <a:r>
              <a:rPr lang="en-US" dirty="0" smtClean="0"/>
              <a:t>Have a copy of your resume and cover </a:t>
            </a:r>
            <a:r>
              <a:rPr lang="en-US" dirty="0" smtClean="0"/>
              <a:t>letter </a:t>
            </a:r>
          </a:p>
          <a:p>
            <a:pPr lvl="1"/>
            <a:r>
              <a:rPr lang="en-US" dirty="0" smtClean="0"/>
              <a:t>Place your documents in a folder</a:t>
            </a:r>
          </a:p>
          <a:p>
            <a:pPr marL="274320" lvl="1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15463" y="5002851"/>
            <a:ext cx="6506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Take your portfolio of your sample work (optional)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5463" y="3991708"/>
            <a:ext cx="594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Take a pen or pencil and note  paper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5462" y="2971800"/>
            <a:ext cx="5871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Prepare a reference </a:t>
            </a:r>
            <a:r>
              <a:rPr lang="en-US" dirty="0" smtClean="0"/>
              <a:t> list </a:t>
            </a:r>
            <a:r>
              <a:rPr lang="en-US" dirty="0"/>
              <a:t>and </a:t>
            </a:r>
            <a:r>
              <a:rPr lang="en-US" dirty="0" smtClean="0"/>
              <a:t>take  </a:t>
            </a:r>
            <a:r>
              <a:rPr lang="en-US" dirty="0"/>
              <a:t>to your interview</a:t>
            </a:r>
          </a:p>
        </p:txBody>
      </p:sp>
    </p:spTree>
    <p:extLst>
      <p:ext uri="{BB962C8B-B14F-4D97-AF65-F5344CB8AC3E}">
        <p14:creationId xmlns:p14="http://schemas.microsoft.com/office/powerpoint/2010/main" val="1286446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416274"/>
            <a:ext cx="7772400" cy="100818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The Interview Questions!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" name="Picture 1" descr="engineering_job_interview-4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0411"/>
            <a:ext cx="9144000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436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812800" y="3351390"/>
            <a:ext cx="7416800" cy="233821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5000" dirty="0" smtClean="0"/>
              <a:t>Tell me about yourself?</a:t>
            </a:r>
            <a:endParaRPr lang="en-US" sz="5000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Answer the following question: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553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9847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Tell Me About Yourself: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Things You SHOULD share about yourself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Be sure to include…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Name</a:t>
            </a:r>
          </a:p>
          <a:p>
            <a:r>
              <a:rPr lang="en-US" dirty="0" smtClean="0"/>
              <a:t>School</a:t>
            </a:r>
          </a:p>
          <a:p>
            <a:r>
              <a:rPr lang="en-US" dirty="0" smtClean="0"/>
              <a:t>Hobbies or school activities, clubs, organizations</a:t>
            </a:r>
          </a:p>
          <a:p>
            <a:r>
              <a:rPr lang="en-US" dirty="0" smtClean="0"/>
              <a:t>What are your future goals? (i.e. college/career)</a:t>
            </a:r>
          </a:p>
          <a:p>
            <a:endParaRPr lang="en-US" dirty="0" smtClean="0"/>
          </a:p>
          <a:p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Keep it to 60-90 seconds only.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182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Civic.thmx</Template>
  <TotalTime>903</TotalTime>
  <Words>1519</Words>
  <Application>Microsoft Macintosh PowerPoint</Application>
  <PresentationFormat>On-screen Show (4:3)</PresentationFormat>
  <Paragraphs>229</Paragraphs>
  <Slides>26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Civic</vt:lpstr>
      <vt:lpstr>Passport to Internship Success</vt:lpstr>
      <vt:lpstr>Do Now Activity!</vt:lpstr>
      <vt:lpstr> Do Now Possible Answers</vt:lpstr>
      <vt:lpstr>Present Yourself Professionally</vt:lpstr>
      <vt:lpstr>The interview requires your full attention! </vt:lpstr>
      <vt:lpstr>What to Take to Your Interview</vt:lpstr>
      <vt:lpstr>The Interview Questions!</vt:lpstr>
      <vt:lpstr>Answer the following question:</vt:lpstr>
      <vt:lpstr>Tell Me About Yourself: Things You SHOULD share about yourself</vt:lpstr>
      <vt:lpstr>Answer the following question:</vt:lpstr>
      <vt:lpstr>What are you most proud of?</vt:lpstr>
      <vt:lpstr>Answer the following question:</vt:lpstr>
      <vt:lpstr>Why did you apply for this job?</vt:lpstr>
      <vt:lpstr>Answer the following question:</vt:lpstr>
      <vt:lpstr>Behavioral Interview Questions</vt:lpstr>
      <vt:lpstr>Problem - Action - Result (PAR) Example:</vt:lpstr>
      <vt:lpstr>Fill in the blanks with your own answers</vt:lpstr>
      <vt:lpstr>Answer the following question:</vt:lpstr>
      <vt:lpstr>Do you have any  questions?</vt:lpstr>
      <vt:lpstr>How to Appropriately End the Interview </vt:lpstr>
      <vt:lpstr>The Day of the Interview</vt:lpstr>
      <vt:lpstr>Dress for Success</vt:lpstr>
      <vt:lpstr>Dress for Success</vt:lpstr>
      <vt:lpstr>Dress for Success</vt:lpstr>
      <vt:lpstr>Dress for Success</vt:lpstr>
      <vt:lpstr>Tips for Success</vt:lpstr>
    </vt:vector>
  </TitlesOfParts>
  <Company>SFUSD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Internship Preparedness Workshops</dc:title>
  <dc:creator>Darlene Cardenas</dc:creator>
  <cp:lastModifiedBy>Darlene Cardenas</cp:lastModifiedBy>
  <cp:revision>245</cp:revision>
  <cp:lastPrinted>2015-01-26T23:57:04Z</cp:lastPrinted>
  <dcterms:created xsi:type="dcterms:W3CDTF">2014-12-16T19:02:02Z</dcterms:created>
  <dcterms:modified xsi:type="dcterms:W3CDTF">2015-02-11T05:06:47Z</dcterms:modified>
</cp:coreProperties>
</file>