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70" r:id="rId2"/>
    <p:sldId id="259" r:id="rId3"/>
    <p:sldId id="267" r:id="rId4"/>
    <p:sldId id="274" r:id="rId5"/>
    <p:sldId id="273" r:id="rId6"/>
    <p:sldId id="263" r:id="rId7"/>
    <p:sldId id="264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F9A95-2E97-DF46-8EEC-4923E02C6ECE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A6FB-7CEB-D64A-A4AA-11491B15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endParaRPr lang="en-US" dirty="0" smtClean="0"/>
          </a:p>
          <a:p>
            <a:r>
              <a:rPr lang="en-US" dirty="0" smtClean="0"/>
              <a:t>Teachers have a homework assignment complete the “Reference</a:t>
            </a:r>
            <a:r>
              <a:rPr lang="en-US" baseline="0" dirty="0" smtClean="0"/>
              <a:t> Worksheet” before the resume workshop. Homework: have students download resume template from school loop before class. Skills assessment.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7A6FB-7CEB-D64A-A4AA-11491B1555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9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CCA7B5-8BC9-491C-A887-7C3E7ED947D8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2983DA4-3B24-449B-95CA-514EB7E30A99}" type="datetime4">
              <a:rPr lang="en-US" smtClean="0"/>
              <a:pPr/>
              <a:t>February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February 4, 2015</a:t>
            </a:fld>
            <a:endParaRPr lang="en-US" dirty="0" err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13" y="3034937"/>
            <a:ext cx="7636444" cy="1673225"/>
          </a:xfrm>
        </p:spPr>
        <p:txBody>
          <a:bodyPr>
            <a:noAutofit/>
          </a:bodyPr>
          <a:lstStyle/>
          <a:p>
            <a:r>
              <a:rPr lang="en-US" sz="5000" dirty="0" smtClean="0"/>
              <a:t>Create a dynamic resume</a:t>
            </a:r>
            <a:endParaRPr lang="en-US" sz="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to </a:t>
            </a:r>
            <a:r>
              <a:rPr lang="en-US" smtClean="0"/>
              <a:t>Internship Success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2523" y="5802361"/>
            <a:ext cx="61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Developed by SFUSD Career Technical Education 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0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 Activity!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What is the purpose of a resume?</a:t>
            </a:r>
          </a:p>
          <a:p>
            <a:endParaRPr lang="en-US" dirty="0" smtClean="0"/>
          </a:p>
          <a:p>
            <a:r>
              <a:rPr lang="en-US" sz="4000" dirty="0" smtClean="0"/>
              <a:t>What information do you think employers look for?</a:t>
            </a:r>
            <a:endParaRPr lang="en-US" sz="4000" dirty="0"/>
          </a:p>
        </p:txBody>
      </p:sp>
      <p:pic>
        <p:nvPicPr>
          <p:cNvPr id="7" name="Content Placeholder 6" descr="Resume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r="21329"/>
          <a:stretch>
            <a:fillRect/>
          </a:stretch>
        </p:blipFill>
        <p:spPr>
          <a:xfrm>
            <a:off x="301752" y="1393124"/>
            <a:ext cx="4038600" cy="4681728"/>
          </a:xfrm>
        </p:spPr>
      </p:pic>
    </p:spTree>
    <p:extLst>
      <p:ext uri="{BB962C8B-B14F-4D97-AF65-F5344CB8AC3E}">
        <p14:creationId xmlns:p14="http://schemas.microsoft.com/office/powerpoint/2010/main" val="28883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Resume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39333" y="1676400"/>
            <a:ext cx="1524000" cy="770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62567" y="2777067"/>
            <a:ext cx="1872779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81700" y="2510367"/>
            <a:ext cx="1938867" cy="762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998633" y="3962400"/>
            <a:ext cx="1871134" cy="499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62567" y="4157125"/>
            <a:ext cx="18727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62567" y="4466167"/>
            <a:ext cx="1872779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962688" y="4940300"/>
            <a:ext cx="1534545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46667" y="5774267"/>
            <a:ext cx="1872779" cy="42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ample Resu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28" y="1638300"/>
            <a:ext cx="2953905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4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Consider for Your “Career Interest”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 you enjoy on your free time?</a:t>
            </a:r>
          </a:p>
          <a:p>
            <a:endParaRPr lang="en-US" dirty="0" smtClean="0"/>
          </a:p>
          <a:p>
            <a:r>
              <a:rPr lang="en-US" dirty="0" smtClean="0"/>
              <a:t>Which are your favorite classes?</a:t>
            </a:r>
          </a:p>
          <a:p>
            <a:endParaRPr lang="en-US" dirty="0" smtClean="0"/>
          </a:p>
          <a:p>
            <a:r>
              <a:rPr lang="en-US" dirty="0" smtClean="0"/>
              <a:t>What classes would you like to take?</a:t>
            </a:r>
          </a:p>
          <a:p>
            <a:endParaRPr lang="en-US" dirty="0" smtClean="0"/>
          </a:p>
          <a:p>
            <a:r>
              <a:rPr lang="en-US" dirty="0" smtClean="0"/>
              <a:t>What do you want to gain from a summer internship?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Career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099733"/>
            <a:ext cx="8534400" cy="36745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500" b="1" dirty="0" smtClean="0">
                <a:solidFill>
                  <a:schemeClr val="accent1"/>
                </a:solidFill>
              </a:rPr>
              <a:t>Creative</a:t>
            </a:r>
            <a:r>
              <a:rPr lang="en-US" sz="3500" dirty="0" smtClean="0"/>
              <a:t> and </a:t>
            </a:r>
            <a:r>
              <a:rPr lang="en-US" sz="3500" b="1" dirty="0" smtClean="0">
                <a:solidFill>
                  <a:srgbClr val="D16349"/>
                </a:solidFill>
              </a:rPr>
              <a:t>hardworking</a:t>
            </a:r>
            <a:r>
              <a:rPr lang="en-US" sz="3500" dirty="0" smtClean="0"/>
              <a:t> student who is interested in learning more about </a:t>
            </a:r>
            <a:r>
              <a:rPr lang="en-US" sz="3500" b="1" dirty="0" smtClean="0">
                <a:solidFill>
                  <a:srgbClr val="D16349"/>
                </a:solidFill>
              </a:rPr>
              <a:t>social media</a:t>
            </a:r>
            <a:r>
              <a:rPr lang="en-US" sz="3500" dirty="0">
                <a:solidFill>
                  <a:srgbClr val="D16349"/>
                </a:solidFill>
              </a:rPr>
              <a:t> </a:t>
            </a:r>
            <a:r>
              <a:rPr lang="en-US" sz="3500" dirty="0" smtClean="0"/>
              <a:t>and </a:t>
            </a:r>
            <a:r>
              <a:rPr lang="en-US" sz="3500" b="1" dirty="0" smtClean="0">
                <a:solidFill>
                  <a:schemeClr val="accent1"/>
                </a:solidFill>
              </a:rPr>
              <a:t>video</a:t>
            </a:r>
            <a:r>
              <a:rPr lang="en-US" sz="3500" dirty="0" smtClean="0">
                <a:solidFill>
                  <a:schemeClr val="accent1"/>
                </a:solidFill>
              </a:rPr>
              <a:t> </a:t>
            </a:r>
            <a:r>
              <a:rPr lang="en-US" sz="3500" b="1" dirty="0" smtClean="0">
                <a:solidFill>
                  <a:schemeClr val="accent1"/>
                </a:solidFill>
              </a:rPr>
              <a:t>production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7" name="TextBox 6"/>
          <p:cNvSpPr txBox="1"/>
          <p:nvPr/>
        </p:nvSpPr>
        <p:spPr>
          <a:xfrm>
            <a:off x="2218269" y="1548711"/>
            <a:ext cx="14955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SKILLS</a:t>
            </a:r>
            <a:endParaRPr lang="en-US" sz="2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54400" y="2041154"/>
            <a:ext cx="423333" cy="380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794933" y="2041154"/>
            <a:ext cx="423336" cy="380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9867" y="5861685"/>
            <a:ext cx="4268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SKILLS OR INTERESTS</a:t>
            </a:r>
            <a:endParaRPr lang="en-US" sz="2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503333" y="5323018"/>
            <a:ext cx="474134" cy="58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692458" y="5339954"/>
            <a:ext cx="474134" cy="58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8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Ask people who know you well (i.e. teachers, counselors, mentors, work supervisors)</a:t>
            </a:r>
          </a:p>
          <a:p>
            <a:endParaRPr lang="en-US" dirty="0" smtClean="0"/>
          </a:p>
          <a:p>
            <a:r>
              <a:rPr lang="en-US" dirty="0" smtClean="0"/>
              <a:t>If you need a letter of recommendation, give a two week notice</a:t>
            </a:r>
          </a:p>
          <a:p>
            <a:pPr lvl="1"/>
            <a:r>
              <a:rPr lang="en-US" dirty="0" smtClean="0"/>
              <a:t>Send an email to </a:t>
            </a:r>
            <a:r>
              <a:rPr lang="en-US" smtClean="0"/>
              <a:t>your interviewer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 her/him with the application and copy of your personal statement or resume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Arial</a:t>
            </a:r>
            <a:r>
              <a:rPr lang="en-US" dirty="0" smtClean="0"/>
              <a:t> or </a:t>
            </a:r>
            <a:r>
              <a:rPr lang="en-US" dirty="0" smtClean="0">
                <a:latin typeface="Times New Roman"/>
                <a:cs typeface="Times New Roman"/>
              </a:rPr>
              <a:t>Times New Roman </a:t>
            </a:r>
            <a:r>
              <a:rPr lang="en-US" dirty="0"/>
              <a:t>f</a:t>
            </a:r>
            <a:r>
              <a:rPr lang="en-US" dirty="0" smtClean="0"/>
              <a:t>ont</a:t>
            </a:r>
          </a:p>
          <a:p>
            <a:endParaRPr lang="en-US" dirty="0" smtClean="0"/>
          </a:p>
          <a:p>
            <a:r>
              <a:rPr lang="en-US" dirty="0" smtClean="0"/>
              <a:t>11-12 point font only</a:t>
            </a:r>
          </a:p>
          <a:p>
            <a:endParaRPr lang="en-US" dirty="0" smtClean="0"/>
          </a:p>
          <a:p>
            <a:r>
              <a:rPr lang="en-US" dirty="0" smtClean="0"/>
              <a:t>Resumes should be 1 page</a:t>
            </a:r>
          </a:p>
          <a:p>
            <a:endParaRPr lang="en-US" b="1" dirty="0" smtClean="0"/>
          </a:p>
          <a:p>
            <a:r>
              <a:rPr lang="en-US" b="1" dirty="0" smtClean="0"/>
              <a:t>Bold</a:t>
            </a:r>
            <a:r>
              <a:rPr lang="en-US" dirty="0" smtClean="0"/>
              <a:t>, </a:t>
            </a:r>
            <a:r>
              <a:rPr lang="en-US" u="sng" dirty="0" smtClean="0"/>
              <a:t>Underline</a:t>
            </a:r>
            <a:r>
              <a:rPr lang="en-US" dirty="0" smtClean="0"/>
              <a:t> or </a:t>
            </a:r>
            <a:r>
              <a:rPr lang="en-US" i="1" dirty="0" smtClean="0"/>
              <a:t>Italicize</a:t>
            </a:r>
            <a:r>
              <a:rPr lang="en-US" dirty="0" smtClean="0"/>
              <a:t> will highlight certain parts of your resume</a:t>
            </a:r>
          </a:p>
          <a:p>
            <a:endParaRPr lang="en-US" dirty="0" smtClean="0"/>
          </a:p>
          <a:p>
            <a:r>
              <a:rPr lang="en-US" dirty="0" smtClean="0"/>
              <a:t>Keep margins to 1” on all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Resume Now</a:t>
            </a:r>
            <a:endParaRPr lang="en-US" dirty="0"/>
          </a:p>
        </p:txBody>
      </p:sp>
      <p:pic>
        <p:nvPicPr>
          <p:cNvPr id="5" name="Content Placeholder 4" descr="resume_icon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" r="4564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Download the “CTE Sample Resume” from School Loop</a:t>
            </a:r>
          </a:p>
          <a:p>
            <a:endParaRPr lang="en-US" dirty="0" smtClean="0"/>
          </a:p>
          <a:p>
            <a:r>
              <a:rPr lang="en-US" dirty="0" smtClean="0"/>
              <a:t>Save on your </a:t>
            </a:r>
            <a:r>
              <a:rPr lang="en-US" dirty="0" err="1" smtClean="0"/>
              <a:t>google</a:t>
            </a:r>
            <a:r>
              <a:rPr lang="en-US" dirty="0" smtClean="0"/>
              <a:t> drive</a:t>
            </a:r>
          </a:p>
          <a:p>
            <a:endParaRPr lang="en-US" dirty="0" smtClean="0"/>
          </a:p>
          <a:p>
            <a:r>
              <a:rPr lang="en-US" dirty="0" smtClean="0"/>
              <a:t>Name file “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resume”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Vicente Fernandez </a:t>
            </a:r>
            <a:r>
              <a:rPr lang="en-US" dirty="0" err="1"/>
              <a:t>R</a:t>
            </a:r>
            <a:r>
              <a:rPr lang="en-US" dirty="0" err="1" smtClean="0"/>
              <a:t>esume.doc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7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Professional Resume</a:t>
            </a:r>
            <a:endParaRPr lang="en-US" dirty="0"/>
          </a:p>
        </p:txBody>
      </p:sp>
      <p:pic>
        <p:nvPicPr>
          <p:cNvPr id="4" name="Picture 3" descr="CTE Sample Resu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46" y="1570885"/>
            <a:ext cx="3840142" cy="49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317</TotalTime>
  <Words>267</Words>
  <Application>Microsoft Macintosh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Passport to Internship Success</vt:lpstr>
      <vt:lpstr>Do Now Activity!</vt:lpstr>
      <vt:lpstr>Components of a Resume</vt:lpstr>
      <vt:lpstr>What to Consider for Your “Career Interest”</vt:lpstr>
      <vt:lpstr>Sample Career Interest</vt:lpstr>
      <vt:lpstr>Professional References</vt:lpstr>
      <vt:lpstr>Resume Appearance</vt:lpstr>
      <vt:lpstr>Make Your Resume Now</vt:lpstr>
      <vt:lpstr>Make Your Professional Resume</vt:lpstr>
    </vt:vector>
  </TitlesOfParts>
  <Company>SFUSD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Preparedness Workshops</dc:title>
  <dc:creator>Darlene Cardenas</dc:creator>
  <cp:lastModifiedBy>Darlene Cardenas</cp:lastModifiedBy>
  <cp:revision>88</cp:revision>
  <dcterms:created xsi:type="dcterms:W3CDTF">2014-12-16T19:02:02Z</dcterms:created>
  <dcterms:modified xsi:type="dcterms:W3CDTF">2015-02-04T22:59:14Z</dcterms:modified>
</cp:coreProperties>
</file>