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6" r:id="rId5"/>
    <p:sldId id="272" r:id="rId6"/>
    <p:sldId id="260" r:id="rId7"/>
    <p:sldId id="262" r:id="rId8"/>
    <p:sldId id="263" r:id="rId9"/>
    <p:sldId id="268" r:id="rId10"/>
    <p:sldId id="264" r:id="rId11"/>
    <p:sldId id="265" r:id="rId12"/>
    <p:sldId id="271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B456CB7-C9FF-4EA8-9BDE-D8D175C296A5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A621257-0E8C-4291-929C-A3AAAAE531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4fc.org/dacafaq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alileoweb.org/marshmanl/letters-of-re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know senior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Lauren </a:t>
            </a:r>
            <a:r>
              <a:rPr lang="en-US" dirty="0" err="1" smtClean="0"/>
              <a:t>Marshman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Your Counselor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email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correspondences through email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Most colleges are no longer doing ANY mailings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Check spam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 Professional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hi how do I get that? </a:t>
            </a:r>
            <a:r>
              <a:rPr lang="en-US" dirty="0" err="1"/>
              <a:t>t</a:t>
            </a:r>
            <a:r>
              <a:rPr lang="en-US" dirty="0" err="1" smtClean="0"/>
              <a:t>hnx</a:t>
            </a:r>
            <a:r>
              <a:rPr lang="en-US" dirty="0" smtClean="0"/>
              <a:t>! – </a:t>
            </a:r>
            <a:r>
              <a:rPr lang="en-US" dirty="0" err="1" smtClean="0"/>
              <a:t>amanda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Dear Mr. X, Thank you for your email. I was wondering how I could receive more information about that topic? Thank you, Amanda </a:t>
            </a:r>
            <a:r>
              <a:rPr lang="en-US" dirty="0" err="1" smtClean="0"/>
              <a:t>Bienes</a:t>
            </a:r>
            <a:r>
              <a:rPr lang="en-US" dirty="0" smtClean="0"/>
              <a:t>, Student ID 4523365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9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AB540 and Deferred action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AB 540</a:t>
            </a:r>
          </a:p>
          <a:p>
            <a:pPr lvl="1"/>
            <a:r>
              <a:rPr lang="en-US" dirty="0" smtClean="0"/>
              <a:t>What is it?</a:t>
            </a:r>
          </a:p>
          <a:p>
            <a:pPr lvl="2"/>
            <a:r>
              <a:rPr lang="en-US" dirty="0" smtClean="0"/>
              <a:t>In-state tuition</a:t>
            </a:r>
          </a:p>
          <a:p>
            <a:pPr lvl="1"/>
            <a:r>
              <a:rPr lang="en-US" dirty="0" smtClean="0"/>
              <a:t>Who qualifies</a:t>
            </a:r>
            <a:r>
              <a:rPr lang="en-US" dirty="0"/>
              <a:t>? </a:t>
            </a:r>
            <a:endParaRPr lang="en-US" dirty="0" smtClean="0"/>
          </a:p>
          <a:p>
            <a:pPr lvl="2"/>
            <a:r>
              <a:rPr lang="en-US" dirty="0" smtClean="0"/>
              <a:t>3 </a:t>
            </a:r>
            <a:r>
              <a:rPr lang="en-US" dirty="0" err="1"/>
              <a:t>yrs</a:t>
            </a:r>
            <a:r>
              <a:rPr lang="en-US" dirty="0"/>
              <a:t> in CA HS</a:t>
            </a:r>
          </a:p>
          <a:p>
            <a:pPr lvl="2"/>
            <a:r>
              <a:rPr lang="en-US" dirty="0" smtClean="0"/>
              <a:t>Graduate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Deferred Action</a:t>
            </a:r>
          </a:p>
          <a:p>
            <a:pPr lvl="1"/>
            <a:r>
              <a:rPr lang="en-US" dirty="0" smtClean="0"/>
              <a:t>Let’s you stay 2 </a:t>
            </a:r>
            <a:r>
              <a:rPr lang="en-US" dirty="0" err="1" smtClean="0"/>
              <a:t>yrs</a:t>
            </a:r>
            <a:r>
              <a:rPr lang="en-US" dirty="0" smtClean="0"/>
              <a:t> at a </a:t>
            </a:r>
            <a:r>
              <a:rPr lang="en-US" dirty="0" smtClean="0"/>
              <a:t>time, and work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ocial security number</a:t>
            </a:r>
            <a:endParaRPr lang="en-US" dirty="0" smtClean="0"/>
          </a:p>
          <a:p>
            <a:pPr lvl="1"/>
            <a:r>
              <a:rPr lang="en-US" dirty="0" smtClean="0"/>
              <a:t>Who qualifies</a:t>
            </a:r>
            <a:r>
              <a:rPr lang="en-US" dirty="0"/>
              <a:t>?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www.e4fc.org/dacafaqs.html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Good websites:</a:t>
            </a:r>
          </a:p>
          <a:p>
            <a:pPr lvl="1"/>
            <a:r>
              <a:rPr lang="en-US" dirty="0" smtClean="0"/>
              <a:t>E4fc.org</a:t>
            </a:r>
          </a:p>
          <a:p>
            <a:pPr lvl="1"/>
            <a:r>
              <a:rPr lang="en-US" dirty="0" smtClean="0"/>
              <a:t>Caldreamact.org</a:t>
            </a:r>
          </a:p>
          <a:p>
            <a:pPr lvl="1"/>
            <a:r>
              <a:rPr lang="en-US" dirty="0" smtClean="0"/>
              <a:t>Maldef.org </a:t>
            </a:r>
            <a:endParaRPr lang="en-US" dirty="0" smtClean="0"/>
          </a:p>
          <a:p>
            <a:pPr lvl="1"/>
            <a:r>
              <a:rPr lang="en-US" dirty="0" smtClean="0"/>
              <a:t>Sfsu.edu (search AB540)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AB 131 </a:t>
            </a:r>
            <a:r>
              <a:rPr lang="en-US" dirty="0" err="1" smtClean="0"/>
              <a:t>Calif</a:t>
            </a:r>
            <a:r>
              <a:rPr lang="en-US" dirty="0" smtClean="0"/>
              <a:t> Dream Act</a:t>
            </a:r>
          </a:p>
          <a:p>
            <a:pPr lvl="1"/>
            <a:r>
              <a:rPr lang="en-US" dirty="0" smtClean="0"/>
              <a:t>Eligible for </a:t>
            </a:r>
            <a:r>
              <a:rPr lang="en-US" dirty="0" err="1" smtClean="0"/>
              <a:t>CalGrant</a:t>
            </a:r>
            <a:endParaRPr lang="en-US" dirty="0" smtClean="0"/>
          </a:p>
          <a:p>
            <a:pPr lvl="1"/>
            <a:r>
              <a:rPr lang="en-US" dirty="0" smtClean="0"/>
              <a:t>CSU/UC grants</a:t>
            </a:r>
          </a:p>
          <a:p>
            <a:pPr lvl="1"/>
            <a:r>
              <a:rPr lang="en-US" dirty="0" smtClean="0"/>
              <a:t>EOP</a:t>
            </a:r>
          </a:p>
          <a:p>
            <a:pPr lvl="1"/>
            <a:r>
              <a:rPr lang="en-US" dirty="0" smtClean="0"/>
              <a:t>Males – selective service</a:t>
            </a:r>
          </a:p>
        </p:txBody>
      </p:sp>
    </p:spTree>
    <p:extLst>
      <p:ext uri="{BB962C8B-B14F-4D97-AF65-F5344CB8AC3E}">
        <p14:creationId xmlns:p14="http://schemas.microsoft.com/office/powerpoint/2010/main" val="410537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Western Undergraduate Exchange Program</a:t>
            </a:r>
          </a:p>
          <a:p>
            <a:r>
              <a:rPr lang="en-US" dirty="0" smtClean="0"/>
              <a:t>Lets you attend western universities and pay in-state-tuition (or close to it)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ASU and U of Arizona</a:t>
            </a:r>
          </a:p>
          <a:p>
            <a:pPr lvl="1"/>
            <a:r>
              <a:rPr lang="en-US" dirty="0" smtClean="0"/>
              <a:t>Colorado State and U of Colorado</a:t>
            </a:r>
          </a:p>
          <a:p>
            <a:pPr lvl="1"/>
            <a:r>
              <a:rPr lang="en-US" dirty="0" err="1" smtClean="0"/>
              <a:t>Univ</a:t>
            </a:r>
            <a:r>
              <a:rPr lang="en-US" dirty="0" smtClean="0"/>
              <a:t> of Hawaii</a:t>
            </a:r>
          </a:p>
          <a:p>
            <a:pPr lvl="1"/>
            <a:r>
              <a:rPr lang="en-US" dirty="0" err="1" smtClean="0"/>
              <a:t>Univ</a:t>
            </a:r>
            <a:r>
              <a:rPr lang="en-US" dirty="0" smtClean="0"/>
              <a:t> of Nevada, Reno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4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1514"/>
            <a:ext cx="5181600" cy="6705600"/>
          </a:xfrm>
        </p:spPr>
      </p:pic>
    </p:spTree>
    <p:extLst>
      <p:ext uri="{BB962C8B-B14F-4D97-AF65-F5344CB8AC3E}">
        <p14:creationId xmlns:p14="http://schemas.microsoft.com/office/powerpoint/2010/main" val="26754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5424054" cy="7019364"/>
          </a:xfrm>
        </p:spPr>
      </p:pic>
    </p:spTree>
    <p:extLst>
      <p:ext uri="{BB962C8B-B14F-4D97-AF65-F5344CB8AC3E}">
        <p14:creationId xmlns:p14="http://schemas.microsoft.com/office/powerpoint/2010/main" val="110508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left you for them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7" y="1965902"/>
            <a:ext cx="4405745" cy="4405745"/>
          </a:xfrm>
        </p:spPr>
      </p:pic>
    </p:spTree>
    <p:extLst>
      <p:ext uri="{BB962C8B-B14F-4D97-AF65-F5344CB8AC3E}">
        <p14:creationId xmlns:p14="http://schemas.microsoft.com/office/powerpoint/2010/main" val="72888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/>
          </a:bodyPr>
          <a:lstStyle/>
          <a:p>
            <a:r>
              <a:rPr lang="en-US" dirty="0" smtClean="0"/>
              <a:t>UC updates</a:t>
            </a:r>
          </a:p>
          <a:p>
            <a:r>
              <a:rPr lang="en-US" dirty="0" smtClean="0"/>
              <a:t>Personal Statement </a:t>
            </a:r>
            <a:r>
              <a:rPr lang="en-US" dirty="0" smtClean="0"/>
              <a:t>advice</a:t>
            </a:r>
          </a:p>
          <a:p>
            <a:r>
              <a:rPr lang="en-US" dirty="0"/>
              <a:t>Asking for Letter of </a:t>
            </a:r>
            <a:r>
              <a:rPr lang="en-US" dirty="0" smtClean="0"/>
              <a:t>Rec</a:t>
            </a:r>
            <a:endParaRPr lang="en-US" dirty="0" smtClean="0"/>
          </a:p>
          <a:p>
            <a:r>
              <a:rPr lang="en-US" dirty="0" smtClean="0"/>
              <a:t>CSU updates</a:t>
            </a:r>
          </a:p>
          <a:p>
            <a:r>
              <a:rPr lang="en-US" dirty="0" smtClean="0"/>
              <a:t>EOP</a:t>
            </a:r>
          </a:p>
          <a:p>
            <a:r>
              <a:rPr lang="en-US" dirty="0" smtClean="0"/>
              <a:t>Importance of Email</a:t>
            </a:r>
          </a:p>
          <a:p>
            <a:r>
              <a:rPr lang="en-US" dirty="0" smtClean="0"/>
              <a:t>AB540 and Deferred Action</a:t>
            </a:r>
          </a:p>
          <a:p>
            <a:r>
              <a:rPr lang="en-US" dirty="0" smtClean="0"/>
              <a:t>WUE</a:t>
            </a:r>
          </a:p>
          <a:p>
            <a:r>
              <a:rPr lang="en-US" dirty="0" smtClean="0"/>
              <a:t>Upcoming Events/Field Trips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Uc</a:t>
            </a:r>
            <a:r>
              <a:rPr lang="en-US" dirty="0" smtClean="0"/>
              <a:t> updates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Essay recommendations</a:t>
            </a:r>
          </a:p>
          <a:p>
            <a:pPr lvl="1"/>
            <a:r>
              <a:rPr lang="en-US" dirty="0" smtClean="0"/>
              <a:t>What they see</a:t>
            </a:r>
          </a:p>
          <a:p>
            <a:pPr lvl="1"/>
            <a:r>
              <a:rPr lang="en-US" dirty="0" smtClean="0"/>
              <a:t>Purpose of essay</a:t>
            </a:r>
          </a:p>
          <a:p>
            <a:pPr lvl="2"/>
            <a:r>
              <a:rPr lang="en-US" dirty="0" smtClean="0"/>
              <a:t>Interview</a:t>
            </a:r>
          </a:p>
          <a:p>
            <a:pPr lvl="2"/>
            <a:r>
              <a:rPr lang="en-US" dirty="0" smtClean="0"/>
              <a:t>Conversational</a:t>
            </a:r>
          </a:p>
          <a:p>
            <a:pPr lvl="2"/>
            <a:r>
              <a:rPr lang="en-US" dirty="0" smtClean="0"/>
              <a:t>Compare you to others at Gal</a:t>
            </a:r>
          </a:p>
          <a:p>
            <a:pPr lvl="1"/>
            <a:r>
              <a:rPr lang="en-US" dirty="0" smtClean="0"/>
              <a:t>Common mistakes:</a:t>
            </a:r>
          </a:p>
          <a:p>
            <a:pPr lvl="2"/>
            <a:r>
              <a:rPr lang="en-US" dirty="0" smtClean="0"/>
              <a:t>Talking about others</a:t>
            </a:r>
          </a:p>
          <a:p>
            <a:pPr lvl="2"/>
            <a:r>
              <a:rPr lang="en-US" dirty="0" smtClean="0"/>
              <a:t>Not going in depth</a:t>
            </a:r>
          </a:p>
          <a:p>
            <a:pPr lvl="2"/>
            <a:r>
              <a:rPr lang="en-US" dirty="0" smtClean="0"/>
              <a:t>Using a thesaurus too much</a:t>
            </a:r>
          </a:p>
          <a:p>
            <a:pPr lvl="2"/>
            <a:r>
              <a:rPr lang="en-US" dirty="0" smtClean="0"/>
              <a:t>Sob 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9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statement Tidbits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Your ‘interview’</a:t>
            </a:r>
          </a:p>
          <a:p>
            <a:pPr lvl="1"/>
            <a:r>
              <a:rPr lang="en-US" dirty="0" smtClean="0"/>
              <a:t>What were you given, and how did you work with it?</a:t>
            </a:r>
          </a:p>
          <a:p>
            <a:pPr lvl="2"/>
            <a:r>
              <a:rPr lang="en-US" dirty="0" smtClean="0"/>
              <a:t>Not necessarily sob story time</a:t>
            </a:r>
          </a:p>
          <a:p>
            <a:pPr lvl="1"/>
            <a:r>
              <a:rPr lang="en-US" dirty="0" smtClean="0"/>
              <a:t>Gives context to the reader</a:t>
            </a:r>
          </a:p>
          <a:p>
            <a:pPr lvl="1"/>
            <a:r>
              <a:rPr lang="en-US" dirty="0" smtClean="0"/>
              <a:t>Talk more deeply about an activity and what you got out of it</a:t>
            </a:r>
          </a:p>
          <a:p>
            <a:pPr lvl="1"/>
            <a:r>
              <a:rPr lang="en-US" dirty="0" smtClean="0"/>
              <a:t>“hear your voice” not a thesaurus’ voice</a:t>
            </a:r>
          </a:p>
          <a:p>
            <a:pPr lvl="1"/>
            <a:r>
              <a:rPr lang="en-US" dirty="0" smtClean="0"/>
              <a:t>Should resemble a conversation</a:t>
            </a:r>
          </a:p>
          <a:p>
            <a:pPr lvl="1"/>
            <a:r>
              <a:rPr lang="en-US" dirty="0" smtClean="0"/>
              <a:t>Make sure you’re not talking more about others (</a:t>
            </a:r>
            <a:r>
              <a:rPr lang="en-US" dirty="0" err="1" smtClean="0"/>
              <a:t>ie</a:t>
            </a:r>
            <a:r>
              <a:rPr lang="en-US" dirty="0" smtClean="0"/>
              <a:t> parents, teacher)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of Rec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my webpage (galileoweb.org/</a:t>
            </a:r>
            <a:r>
              <a:rPr lang="en-US" dirty="0" err="1" smtClean="0"/>
              <a:t>marshmanl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Click “letters of rec” at the top</a:t>
            </a:r>
          </a:p>
          <a:p>
            <a:pPr lvl="1"/>
            <a:r>
              <a:rPr lang="en-US" dirty="0">
                <a:hlinkClick r:id="rId2"/>
              </a:rPr>
              <a:t>http://galileoweb.org/marshmanl/letters-of-rec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3721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6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Csu</a:t>
            </a:r>
            <a:r>
              <a:rPr lang="en-US" dirty="0" smtClean="0"/>
              <a:t> updates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“impacted”?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“local serving area”?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Impacted (all grades, all majors)- hardest to get into</a:t>
            </a:r>
          </a:p>
          <a:p>
            <a:pPr lvl="1"/>
            <a:r>
              <a:rPr lang="en-US" dirty="0"/>
              <a:t>Fullerton</a:t>
            </a:r>
          </a:p>
          <a:p>
            <a:pPr lvl="1"/>
            <a:r>
              <a:rPr lang="en-US" dirty="0"/>
              <a:t>San Jose</a:t>
            </a:r>
          </a:p>
          <a:p>
            <a:pPr lvl="1"/>
            <a:r>
              <a:rPr lang="en-US" dirty="0"/>
              <a:t>Long Beach</a:t>
            </a:r>
          </a:p>
          <a:p>
            <a:pPr lvl="1"/>
            <a:r>
              <a:rPr lang="en-US" dirty="0"/>
              <a:t>San Diego</a:t>
            </a:r>
          </a:p>
          <a:p>
            <a:pPr lvl="1"/>
            <a:r>
              <a:rPr lang="en-US" dirty="0"/>
              <a:t>San Luis Obispo </a:t>
            </a:r>
          </a:p>
        </p:txBody>
      </p:sp>
    </p:spTree>
    <p:extLst>
      <p:ext uri="{BB962C8B-B14F-4D97-AF65-F5344CB8AC3E}">
        <p14:creationId xmlns:p14="http://schemas.microsoft.com/office/powerpoint/2010/main" val="298202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Csu</a:t>
            </a:r>
            <a:r>
              <a:rPr lang="en-US" dirty="0" smtClean="0"/>
              <a:t> updates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Non-impacted </a:t>
            </a:r>
          </a:p>
          <a:p>
            <a:pPr lvl="1"/>
            <a:r>
              <a:rPr lang="en-US" dirty="0"/>
              <a:t>Bakersfield</a:t>
            </a:r>
          </a:p>
          <a:p>
            <a:pPr lvl="1"/>
            <a:r>
              <a:rPr lang="en-US" dirty="0"/>
              <a:t>Channel Islands</a:t>
            </a:r>
          </a:p>
          <a:p>
            <a:pPr lvl="1"/>
            <a:r>
              <a:rPr lang="en-US" dirty="0"/>
              <a:t>Dominguez Hills</a:t>
            </a:r>
          </a:p>
          <a:p>
            <a:pPr lvl="1"/>
            <a:r>
              <a:rPr lang="en-US" dirty="0"/>
              <a:t>East Bay</a:t>
            </a:r>
          </a:p>
          <a:p>
            <a:pPr lvl="1"/>
            <a:r>
              <a:rPr lang="en-US" dirty="0" smtClean="0"/>
              <a:t>Maritime Academy</a:t>
            </a:r>
            <a:endParaRPr lang="en-US" dirty="0"/>
          </a:p>
          <a:p>
            <a:pPr lvl="1"/>
            <a:r>
              <a:rPr lang="en-US" dirty="0" smtClean="0"/>
              <a:t>Stanislaus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SFSU</a:t>
            </a:r>
          </a:p>
          <a:p>
            <a:endParaRPr lang="en-US" dirty="0"/>
          </a:p>
          <a:p>
            <a:r>
              <a:rPr lang="en-US" dirty="0"/>
              <a:t>SATs</a:t>
            </a:r>
          </a:p>
          <a:p>
            <a:pPr lvl="1"/>
            <a:r>
              <a:rPr lang="en-US" dirty="0"/>
              <a:t>November is safest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1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ELM/EPT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ELM/EPT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Why is it important?</a:t>
            </a:r>
          </a:p>
          <a:p>
            <a:pPr lvl="1"/>
            <a:r>
              <a:rPr lang="en-US" dirty="0" smtClean="0"/>
              <a:t>Exemption through EAP or SAT or ACT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ELM/EPT Exemption</a:t>
            </a:r>
            <a:br>
              <a:rPr lang="en-US" dirty="0" smtClean="0"/>
            </a:br>
            <a:endParaRPr lang="en-US" dirty="0" smtClean="0"/>
          </a:p>
          <a:p>
            <a:pPr marL="45720" lvl="1" indent="0">
              <a:buClr>
                <a:schemeClr val="accent1"/>
              </a:buCl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73561"/>
              </p:ext>
            </p:extLst>
          </p:nvPr>
        </p:nvGraphicFramePr>
        <p:xfrm>
          <a:off x="2057400" y="3886201"/>
          <a:ext cx="5029200" cy="2590799"/>
        </p:xfrm>
        <a:graphic>
          <a:graphicData uri="http://schemas.openxmlformats.org/drawingml/2006/table">
            <a:tbl>
              <a:tblPr/>
              <a:tblGrid>
                <a:gridCol w="1768444"/>
                <a:gridCol w="1630378"/>
                <a:gridCol w="1630378"/>
              </a:tblGrid>
              <a:tr h="830167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Exempt from ELM/EPT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Conditionally Exempt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</a:tr>
              <a:tr h="440158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SAT Math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490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158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SAT Reading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460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40158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ACT Math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158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ACT English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ELM/EPT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Exemption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Conditional Exemption</a:t>
            </a:r>
          </a:p>
          <a:p>
            <a:pPr lvl="1"/>
            <a:r>
              <a:rPr lang="en-US" dirty="0" smtClean="0"/>
              <a:t>English: must be in an honors or AP English </a:t>
            </a:r>
          </a:p>
          <a:p>
            <a:pPr lvl="1"/>
            <a:r>
              <a:rPr lang="en-US" dirty="0" smtClean="0"/>
              <a:t>Math: must be in </a:t>
            </a:r>
            <a:r>
              <a:rPr lang="en-US" dirty="0" err="1"/>
              <a:t>P</a:t>
            </a:r>
            <a:r>
              <a:rPr lang="en-US" dirty="0" err="1" smtClean="0"/>
              <a:t>recalc</a:t>
            </a:r>
            <a:r>
              <a:rPr lang="en-US" dirty="0" smtClean="0"/>
              <a:t>, AP </a:t>
            </a:r>
            <a:r>
              <a:rPr lang="en-US" dirty="0" err="1" smtClean="0"/>
              <a:t>Calc</a:t>
            </a:r>
            <a:r>
              <a:rPr lang="en-US" dirty="0" smtClean="0"/>
              <a:t> or AP Stats to meet exemption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Exemption</a:t>
            </a:r>
          </a:p>
          <a:p>
            <a:pPr lvl="1"/>
            <a:r>
              <a:rPr lang="en-US" dirty="0" smtClean="0"/>
              <a:t>ELM/EPT: October and January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80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210</TotalTime>
  <Words>304</Words>
  <Application>Microsoft Office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What to know senior year</vt:lpstr>
      <vt:lpstr>Agenda</vt:lpstr>
      <vt:lpstr>Uc updates</vt:lpstr>
      <vt:lpstr>Personal statement Tidbits</vt:lpstr>
      <vt:lpstr>Letter of Rec </vt:lpstr>
      <vt:lpstr>Csu updates</vt:lpstr>
      <vt:lpstr>Csu updates </vt:lpstr>
      <vt:lpstr>ELM/EPT</vt:lpstr>
      <vt:lpstr>ELM/EPT</vt:lpstr>
      <vt:lpstr>Importance of email</vt:lpstr>
      <vt:lpstr>AB540 and Deferred action</vt:lpstr>
      <vt:lpstr>WUE </vt:lpstr>
      <vt:lpstr>PowerPoint Presentation</vt:lpstr>
      <vt:lpstr>PowerPoint Presentation</vt:lpstr>
      <vt:lpstr>I left you for them</vt:lpstr>
    </vt:vector>
  </TitlesOfParts>
  <Company>SFUSD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know senior year</dc:title>
  <dc:creator>choideal1</dc:creator>
  <cp:lastModifiedBy>user</cp:lastModifiedBy>
  <cp:revision>21</cp:revision>
  <dcterms:created xsi:type="dcterms:W3CDTF">2012-10-15T22:03:12Z</dcterms:created>
  <dcterms:modified xsi:type="dcterms:W3CDTF">2014-09-29T16:46:51Z</dcterms:modified>
</cp:coreProperties>
</file>