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E14E83-3A68-459E-8690-1847B85FC9A7}" v="166" dt="2020-05-04T14:05:33.5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Galilov" userId="fda1abde541a05e9" providerId="LiveId" clId="{E5E14E83-3A68-459E-8690-1847B85FC9A7}"/>
    <pc:docChg chg="undo custSel mod addSld delSld modSld">
      <pc:chgData name="Alexander Galilov" userId="fda1abde541a05e9" providerId="LiveId" clId="{E5E14E83-3A68-459E-8690-1847B85FC9A7}" dt="2020-05-04T14:05:33.573" v="227"/>
      <pc:docMkLst>
        <pc:docMk/>
      </pc:docMkLst>
      <pc:sldChg chg="addSp delSp add del mod setBg">
        <pc:chgData name="Alexander Galilov" userId="fda1abde541a05e9" providerId="LiveId" clId="{E5E14E83-3A68-459E-8690-1847B85FC9A7}" dt="2020-05-04T13:01:17.729" v="89" actId="2696"/>
        <pc:sldMkLst>
          <pc:docMk/>
          <pc:sldMk cId="28133868" sldId="256"/>
        </pc:sldMkLst>
        <pc:spChg chg="del">
          <ac:chgData name="Alexander Galilov" userId="fda1abde541a05e9" providerId="LiveId" clId="{E5E14E83-3A68-459E-8690-1847B85FC9A7}" dt="2020-05-04T13:00:19.276" v="0" actId="478"/>
          <ac:spMkLst>
            <pc:docMk/>
            <pc:sldMk cId="28133868" sldId="256"/>
            <ac:spMk id="2" creationId="{8EAE0A44-A8D7-4797-AACF-099B57F7EE93}"/>
          </ac:spMkLst>
        </pc:spChg>
        <pc:spChg chg="del">
          <ac:chgData name="Alexander Galilov" userId="fda1abde541a05e9" providerId="LiveId" clId="{E5E14E83-3A68-459E-8690-1847B85FC9A7}" dt="2020-05-04T13:00:20.587" v="1" actId="478"/>
          <ac:spMkLst>
            <pc:docMk/>
            <pc:sldMk cId="28133868" sldId="256"/>
            <ac:spMk id="3" creationId="{E97979F1-E15D-4ED7-8058-EFE84B267F9A}"/>
          </ac:spMkLst>
        </pc:spChg>
        <pc:picChg chg="add">
          <ac:chgData name="Alexander Galilov" userId="fda1abde541a05e9" providerId="LiveId" clId="{E5E14E83-3A68-459E-8690-1847B85FC9A7}" dt="2020-05-04T13:00:36.354" v="2"/>
          <ac:picMkLst>
            <pc:docMk/>
            <pc:sldMk cId="28133868" sldId="256"/>
            <ac:picMk id="1026" creationId="{358C872B-D632-4A86-B03F-2925364201C5}"/>
          </ac:picMkLst>
        </pc:picChg>
      </pc:sldChg>
      <pc:sldChg chg="addSp delSp modSp add del mod setBg">
        <pc:chgData name="Alexander Galilov" userId="fda1abde541a05e9" providerId="LiveId" clId="{E5E14E83-3A68-459E-8690-1847B85FC9A7}" dt="2020-05-04T13:03:07.882" v="102" actId="1076"/>
        <pc:sldMkLst>
          <pc:docMk/>
          <pc:sldMk cId="1575057053" sldId="257"/>
        </pc:sldMkLst>
        <pc:picChg chg="add mod">
          <ac:chgData name="Alexander Galilov" userId="fda1abde541a05e9" providerId="LiveId" clId="{E5E14E83-3A68-459E-8690-1847B85FC9A7}" dt="2020-05-04T13:02:43.450" v="99" actId="1076"/>
          <ac:picMkLst>
            <pc:docMk/>
            <pc:sldMk cId="1575057053" sldId="257"/>
            <ac:picMk id="3" creationId="{AABB2992-238F-45D8-946A-E63F92AD1732}"/>
          </ac:picMkLst>
        </pc:picChg>
        <pc:picChg chg="del">
          <ac:chgData name="Alexander Galilov" userId="fda1abde541a05e9" providerId="LiveId" clId="{E5E14E83-3A68-459E-8690-1847B85FC9A7}" dt="2020-05-04T13:01:29.175" v="94" actId="478"/>
          <ac:picMkLst>
            <pc:docMk/>
            <pc:sldMk cId="1575057053" sldId="257"/>
            <ac:picMk id="1026" creationId="{358C872B-D632-4A86-B03F-2925364201C5}"/>
          </ac:picMkLst>
        </pc:picChg>
        <pc:picChg chg="add mod">
          <ac:chgData name="Alexander Galilov" userId="fda1abde541a05e9" providerId="LiveId" clId="{E5E14E83-3A68-459E-8690-1847B85FC9A7}" dt="2020-05-04T13:03:07.882" v="102" actId="1076"/>
          <ac:picMkLst>
            <pc:docMk/>
            <pc:sldMk cId="1575057053" sldId="257"/>
            <ac:picMk id="4098" creationId="{8631088D-7540-447F-A055-9BDAFDACD8AE}"/>
          </ac:picMkLst>
        </pc:picChg>
      </pc:sldChg>
      <pc:sldChg chg="delSp add del">
        <pc:chgData name="Alexander Galilov" userId="fda1abde541a05e9" providerId="LiveId" clId="{E5E14E83-3A68-459E-8690-1847B85FC9A7}" dt="2020-05-04T13:08:29.053" v="214" actId="47"/>
        <pc:sldMkLst>
          <pc:docMk/>
          <pc:sldMk cId="2961002861" sldId="258"/>
        </pc:sldMkLst>
        <pc:picChg chg="del">
          <ac:chgData name="Alexander Galilov" userId="fda1abde541a05e9" providerId="LiveId" clId="{E5E14E83-3A68-459E-8690-1847B85FC9A7}" dt="2020-05-04T13:08:06.744" v="213" actId="478"/>
          <ac:picMkLst>
            <pc:docMk/>
            <pc:sldMk cId="2961002861" sldId="258"/>
            <ac:picMk id="1026" creationId="{358C872B-D632-4A86-B03F-2925364201C5}"/>
          </ac:picMkLst>
        </pc:picChg>
      </pc:sldChg>
      <pc:sldChg chg="addSp delSp modSp add mod">
        <pc:chgData name="Alexander Galilov" userId="fda1abde541a05e9" providerId="LiveId" clId="{E5E14E83-3A68-459E-8690-1847B85FC9A7}" dt="2020-05-04T13:06:44.297" v="164" actId="1035"/>
        <pc:sldMkLst>
          <pc:docMk/>
          <pc:sldMk cId="1976816879" sldId="259"/>
        </pc:sldMkLst>
        <pc:spChg chg="add mod">
          <ac:chgData name="Alexander Galilov" userId="fda1abde541a05e9" providerId="LiveId" clId="{E5E14E83-3A68-459E-8690-1847B85FC9A7}" dt="2020-05-04T13:06:38.940" v="140" actId="1076"/>
          <ac:spMkLst>
            <pc:docMk/>
            <pc:sldMk cId="1976816879" sldId="259"/>
            <ac:spMk id="2" creationId="{39BA8113-E4F9-49EF-AF96-F4C799865A0D}"/>
          </ac:spMkLst>
        </pc:spChg>
        <pc:picChg chg="del">
          <ac:chgData name="Alexander Galilov" userId="fda1abde541a05e9" providerId="LiveId" clId="{E5E14E83-3A68-459E-8690-1847B85FC9A7}" dt="2020-05-04T13:04:12.870" v="103" actId="478"/>
          <ac:picMkLst>
            <pc:docMk/>
            <pc:sldMk cId="1976816879" sldId="259"/>
            <ac:picMk id="3" creationId="{AABB2992-238F-45D8-946A-E63F92AD1732}"/>
          </ac:picMkLst>
        </pc:picChg>
        <pc:picChg chg="add mod">
          <ac:chgData name="Alexander Galilov" userId="fda1abde541a05e9" providerId="LiveId" clId="{E5E14E83-3A68-459E-8690-1847B85FC9A7}" dt="2020-05-04T13:06:44.297" v="164" actId="1035"/>
          <ac:picMkLst>
            <pc:docMk/>
            <pc:sldMk cId="1976816879" sldId="259"/>
            <ac:picMk id="2050" creationId="{36D2D7BA-7A32-4869-A626-29145C97235C}"/>
          </ac:picMkLst>
        </pc:picChg>
        <pc:picChg chg="add mod">
          <ac:chgData name="Alexander Galilov" userId="fda1abde541a05e9" providerId="LiveId" clId="{E5E14E83-3A68-459E-8690-1847B85FC9A7}" dt="2020-05-04T13:06:44.297" v="164" actId="1035"/>
          <ac:picMkLst>
            <pc:docMk/>
            <pc:sldMk cId="1976816879" sldId="259"/>
            <ac:picMk id="2052" creationId="{0FE9BEEF-5560-4835-BCFD-9B15FCC0E183}"/>
          </ac:picMkLst>
        </pc:picChg>
      </pc:sldChg>
      <pc:sldChg chg="addSp delSp modSp add mod">
        <pc:chgData name="Alexander Galilov" userId="fda1abde541a05e9" providerId="LiveId" clId="{E5E14E83-3A68-459E-8690-1847B85FC9A7}" dt="2020-05-04T13:07:57.315" v="212" actId="1076"/>
        <pc:sldMkLst>
          <pc:docMk/>
          <pc:sldMk cId="3900000106" sldId="260"/>
        </pc:sldMkLst>
        <pc:spChg chg="add mod">
          <ac:chgData name="Alexander Galilov" userId="fda1abde541a05e9" providerId="LiveId" clId="{E5E14E83-3A68-459E-8690-1847B85FC9A7}" dt="2020-05-04T13:07:54.122" v="211" actId="1076"/>
          <ac:spMkLst>
            <pc:docMk/>
            <pc:sldMk cId="3900000106" sldId="260"/>
            <ac:spMk id="6" creationId="{ADD4BC3F-1000-4858-A37A-6E4F2BCCCAD7}"/>
          </ac:spMkLst>
        </pc:spChg>
        <pc:spChg chg="add mod">
          <ac:chgData name="Alexander Galilov" userId="fda1abde541a05e9" providerId="LiveId" clId="{E5E14E83-3A68-459E-8690-1847B85FC9A7}" dt="2020-05-04T13:07:57.315" v="212" actId="1076"/>
          <ac:spMkLst>
            <pc:docMk/>
            <pc:sldMk cId="3900000106" sldId="260"/>
            <ac:spMk id="7" creationId="{BC4E91DC-E2F3-4F7D-8947-848C79A37F38}"/>
          </ac:spMkLst>
        </pc:spChg>
        <pc:picChg chg="del">
          <ac:chgData name="Alexander Galilov" userId="fda1abde541a05e9" providerId="LiveId" clId="{E5E14E83-3A68-459E-8690-1847B85FC9A7}" dt="2020-05-04T13:05:14.179" v="110" actId="478"/>
          <ac:picMkLst>
            <pc:docMk/>
            <pc:sldMk cId="3900000106" sldId="260"/>
            <ac:picMk id="2050" creationId="{36D2D7BA-7A32-4869-A626-29145C97235C}"/>
          </ac:picMkLst>
        </pc:picChg>
        <pc:picChg chg="del">
          <ac:chgData name="Alexander Galilov" userId="fda1abde541a05e9" providerId="LiveId" clId="{E5E14E83-3A68-459E-8690-1847B85FC9A7}" dt="2020-05-04T13:05:18.760" v="113" actId="478"/>
          <ac:picMkLst>
            <pc:docMk/>
            <pc:sldMk cId="3900000106" sldId="260"/>
            <ac:picMk id="2052" creationId="{0FE9BEEF-5560-4835-BCFD-9B15FCC0E183}"/>
          </ac:picMkLst>
        </pc:picChg>
        <pc:picChg chg="add mod">
          <ac:chgData name="Alexander Galilov" userId="fda1abde541a05e9" providerId="LiveId" clId="{E5E14E83-3A68-459E-8690-1847B85FC9A7}" dt="2020-05-04T13:07:10.352" v="183" actId="1035"/>
          <ac:picMkLst>
            <pc:docMk/>
            <pc:sldMk cId="3900000106" sldId="260"/>
            <ac:picMk id="5122" creationId="{45496074-63A9-4FE2-B033-1A8CDBF87576}"/>
          </ac:picMkLst>
        </pc:picChg>
        <pc:picChg chg="add mod">
          <ac:chgData name="Alexander Galilov" userId="fda1abde541a05e9" providerId="LiveId" clId="{E5E14E83-3A68-459E-8690-1847B85FC9A7}" dt="2020-05-04T13:07:10.352" v="183" actId="1035"/>
          <ac:picMkLst>
            <pc:docMk/>
            <pc:sldMk cId="3900000106" sldId="260"/>
            <ac:picMk id="5124" creationId="{CAB77858-16E1-4929-88D8-1EF274599C06}"/>
          </ac:picMkLst>
        </pc:picChg>
      </pc:sldChg>
      <pc:sldChg chg="addSp delSp modSp add">
        <pc:chgData name="Alexander Galilov" userId="fda1abde541a05e9" providerId="LiveId" clId="{E5E14E83-3A68-459E-8690-1847B85FC9A7}" dt="2020-05-04T13:23:25.953" v="219" actId="1076"/>
        <pc:sldMkLst>
          <pc:docMk/>
          <pc:sldMk cId="2586964692" sldId="261"/>
        </pc:sldMkLst>
        <pc:spChg chg="del">
          <ac:chgData name="Alexander Galilov" userId="fda1abde541a05e9" providerId="LiveId" clId="{E5E14E83-3A68-459E-8690-1847B85FC9A7}" dt="2020-05-04T13:23:14.120" v="216" actId="478"/>
          <ac:spMkLst>
            <pc:docMk/>
            <pc:sldMk cId="2586964692" sldId="261"/>
            <ac:spMk id="6" creationId="{ADD4BC3F-1000-4858-A37A-6E4F2BCCCAD7}"/>
          </ac:spMkLst>
        </pc:spChg>
        <pc:spChg chg="del">
          <ac:chgData name="Alexander Galilov" userId="fda1abde541a05e9" providerId="LiveId" clId="{E5E14E83-3A68-459E-8690-1847B85FC9A7}" dt="2020-05-04T13:23:14.120" v="216" actId="478"/>
          <ac:spMkLst>
            <pc:docMk/>
            <pc:sldMk cId="2586964692" sldId="261"/>
            <ac:spMk id="7" creationId="{BC4E91DC-E2F3-4F7D-8947-848C79A37F38}"/>
          </ac:spMkLst>
        </pc:spChg>
        <pc:picChg chg="del">
          <ac:chgData name="Alexander Galilov" userId="fda1abde541a05e9" providerId="LiveId" clId="{E5E14E83-3A68-459E-8690-1847B85FC9A7}" dt="2020-05-04T13:23:14.120" v="216" actId="478"/>
          <ac:picMkLst>
            <pc:docMk/>
            <pc:sldMk cId="2586964692" sldId="261"/>
            <ac:picMk id="5122" creationId="{45496074-63A9-4FE2-B033-1A8CDBF87576}"/>
          </ac:picMkLst>
        </pc:picChg>
        <pc:picChg chg="del">
          <ac:chgData name="Alexander Galilov" userId="fda1abde541a05e9" providerId="LiveId" clId="{E5E14E83-3A68-459E-8690-1847B85FC9A7}" dt="2020-05-04T13:23:14.120" v="216" actId="478"/>
          <ac:picMkLst>
            <pc:docMk/>
            <pc:sldMk cId="2586964692" sldId="261"/>
            <ac:picMk id="5124" creationId="{CAB77858-16E1-4929-88D8-1EF274599C06}"/>
          </ac:picMkLst>
        </pc:picChg>
        <pc:picChg chg="add mod">
          <ac:chgData name="Alexander Galilov" userId="fda1abde541a05e9" providerId="LiveId" clId="{E5E14E83-3A68-459E-8690-1847B85FC9A7}" dt="2020-05-04T13:23:25.953" v="219" actId="1076"/>
          <ac:picMkLst>
            <pc:docMk/>
            <pc:sldMk cId="2586964692" sldId="261"/>
            <ac:picMk id="6146" creationId="{072221B6-0EB9-4444-8ED9-C7EC83176602}"/>
          </ac:picMkLst>
        </pc:picChg>
      </pc:sldChg>
      <pc:sldChg chg="addSp delSp modSp add">
        <pc:chgData name="Alexander Galilov" userId="fda1abde541a05e9" providerId="LiveId" clId="{E5E14E83-3A68-459E-8690-1847B85FC9A7}" dt="2020-05-04T13:43:22.145" v="224"/>
        <pc:sldMkLst>
          <pc:docMk/>
          <pc:sldMk cId="51990415" sldId="262"/>
        </pc:sldMkLst>
        <pc:picChg chg="add del mod">
          <ac:chgData name="Alexander Galilov" userId="fda1abde541a05e9" providerId="LiveId" clId="{E5E14E83-3A68-459E-8690-1847B85FC9A7}" dt="2020-05-04T13:42:26.080" v="223" actId="931"/>
          <ac:picMkLst>
            <pc:docMk/>
            <pc:sldMk cId="51990415" sldId="262"/>
            <ac:picMk id="3" creationId="{E76186D6-8365-4A43-B057-EE049061DC04}"/>
          </ac:picMkLst>
        </pc:picChg>
        <pc:picChg chg="add">
          <ac:chgData name="Alexander Galilov" userId="fda1abde541a05e9" providerId="LiveId" clId="{E5E14E83-3A68-459E-8690-1847B85FC9A7}" dt="2020-05-04T13:43:22.145" v="224"/>
          <ac:picMkLst>
            <pc:docMk/>
            <pc:sldMk cId="51990415" sldId="262"/>
            <ac:picMk id="4" creationId="{CF3CC3CF-5303-4C34-9C67-F0BAE2D88629}"/>
          </ac:picMkLst>
        </pc:picChg>
        <pc:picChg chg="del">
          <ac:chgData name="Alexander Galilov" userId="fda1abde541a05e9" providerId="LiveId" clId="{E5E14E83-3A68-459E-8690-1847B85FC9A7}" dt="2020-05-04T13:42:08.721" v="221" actId="478"/>
          <ac:picMkLst>
            <pc:docMk/>
            <pc:sldMk cId="51990415" sldId="262"/>
            <ac:picMk id="6146" creationId="{072221B6-0EB9-4444-8ED9-C7EC83176602}"/>
          </ac:picMkLst>
        </pc:picChg>
      </pc:sldChg>
      <pc:sldChg chg="addSp delSp add mod">
        <pc:chgData name="Alexander Galilov" userId="fda1abde541a05e9" providerId="LiveId" clId="{E5E14E83-3A68-459E-8690-1847B85FC9A7}" dt="2020-05-04T14:05:33.573" v="227"/>
        <pc:sldMkLst>
          <pc:docMk/>
          <pc:sldMk cId="3312924477" sldId="263"/>
        </pc:sldMkLst>
        <pc:picChg chg="add">
          <ac:chgData name="Alexander Galilov" userId="fda1abde541a05e9" providerId="LiveId" clId="{E5E14E83-3A68-459E-8690-1847B85FC9A7}" dt="2020-05-04T14:05:33.573" v="227"/>
          <ac:picMkLst>
            <pc:docMk/>
            <pc:sldMk cId="3312924477" sldId="263"/>
            <ac:picMk id="2" creationId="{2CB13C20-88C6-4450-B270-C6D818A3873A}"/>
          </ac:picMkLst>
        </pc:picChg>
        <pc:picChg chg="del">
          <ac:chgData name="Alexander Galilov" userId="fda1abde541a05e9" providerId="LiveId" clId="{E5E14E83-3A68-459E-8690-1847B85FC9A7}" dt="2020-05-04T14:05:32.374" v="226" actId="478"/>
          <ac:picMkLst>
            <pc:docMk/>
            <pc:sldMk cId="3312924477" sldId="263"/>
            <ac:picMk id="4" creationId="{CF3CC3CF-5303-4C34-9C67-F0BAE2D8862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87D2E-D93C-4676-A800-26E2B0D59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D4D30B7-C968-412F-B377-7D61E1020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1D7C05-2FA8-4D9A-8631-5F93FB302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CA65-6119-48CF-A74F-17E47A7B3573}" type="datetimeFigureOut">
              <a:rPr lang="ru-RU" smtClean="0"/>
              <a:t>04.05.2020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8342D6-788A-43BC-94F3-98E03406B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B5AD1A-18A6-4703-9913-5A5B7D0C6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1DC7-4F10-409A-BAF6-38FCA2F95B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166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F7886F-8C7A-42B5-8B04-8531CC605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25FA9C9-F661-4782-A9C2-D73776680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A7D47C-9707-4CA8-ADD5-6FE0994DC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CA65-6119-48CF-A74F-17E47A7B3573}" type="datetimeFigureOut">
              <a:rPr lang="ru-RU" smtClean="0"/>
              <a:t>04.05.2020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053331-970E-4E9F-BC90-57F1FD442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9035B6-023A-4C1E-A9F3-2C900DFF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1DC7-4F10-409A-BAF6-38FCA2F95B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03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B9DCF90-E4FF-4A8A-BBE2-60D38DF47B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FF27D65-4B2E-4E90-A18D-1838CAB8D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C43C97-94F1-4E15-B99A-AA1D3D9EA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CA65-6119-48CF-A74F-17E47A7B3573}" type="datetimeFigureOut">
              <a:rPr lang="ru-RU" smtClean="0"/>
              <a:t>04.05.2020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8A7002-77FB-49A6-B232-AF5EFA187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262B8F-9C9E-4DBC-9826-21D70910A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1DC7-4F10-409A-BAF6-38FCA2F95B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6649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0712EF-8BAF-4CAD-A4F8-F6B52A047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59E69B-9260-4079-8A9A-644AE3ACE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B6535E-1870-4B65-ADCB-B478034BA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CA65-6119-48CF-A74F-17E47A7B3573}" type="datetimeFigureOut">
              <a:rPr lang="ru-RU" smtClean="0"/>
              <a:t>04.05.2020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250E06-815E-4EB2-BE97-B7394D644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9E1CF7-BE73-456F-8A08-05AAB6725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1DC7-4F10-409A-BAF6-38FCA2F95B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1184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4EDC00-9C43-47B7-A818-DC8907409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F626BC2-7A3A-45A7-805A-9329B20BF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A1B604-CA6D-448A-B5D1-9ABFC5F56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CA65-6119-48CF-A74F-17E47A7B3573}" type="datetimeFigureOut">
              <a:rPr lang="ru-RU" smtClean="0"/>
              <a:t>04.05.2020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C62D9B-51E2-400F-B38C-1A9BB88EA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778C84-00C4-4CE1-983D-35611EA95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1DC7-4F10-409A-BAF6-38FCA2F95B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7693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F0ED8B-D860-4268-AC81-5F81B79F3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52908C-E8DF-4574-8FDE-3B473F725F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9E8C147-A3BE-4AD3-8FCB-C26E6BFB7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39FB39A-9458-452B-B818-DBF2570CD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CA65-6119-48CF-A74F-17E47A7B3573}" type="datetimeFigureOut">
              <a:rPr lang="ru-RU" smtClean="0"/>
              <a:t>04.05.2020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EAE07A6-5F84-47CF-A6E3-E49DD53BF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66E4E41-3D7C-4BE2-B3AE-74FBD433F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1DC7-4F10-409A-BAF6-38FCA2F95B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02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143DFA-1227-44A8-A955-875C24D29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67B1705-CDEC-42CE-927E-5F7FA2A45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3620AED-AA6F-43EA-8EBA-E41286157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31A79E4-E7D6-4F44-AA14-69B4B4D206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9B0546F-BDF2-4700-BC91-232461437E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7A7C8E1-AE5B-4581-A718-40E29A9E3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CA65-6119-48CF-A74F-17E47A7B3573}" type="datetimeFigureOut">
              <a:rPr lang="ru-RU" smtClean="0"/>
              <a:t>04.05.2020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23A15A3-67BC-4776-B7FC-9972D1AE3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504B221-4566-43CB-A086-92512480C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1DC7-4F10-409A-BAF6-38FCA2F95B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7492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CFD2D1-A5A7-470D-8354-43C05B070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23EE6F4-72A5-41EF-B3B7-D5DFDD64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CA65-6119-48CF-A74F-17E47A7B3573}" type="datetimeFigureOut">
              <a:rPr lang="ru-RU" smtClean="0"/>
              <a:t>04.05.2020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F8D4B72-AC6D-40D5-B85F-52DF84052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CA3FDEF-BB95-4AA1-B5BA-AC88F12F3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1DC7-4F10-409A-BAF6-38FCA2F95B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141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682BCA2-5F5D-4FDC-A844-CDDB1DAE7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CA65-6119-48CF-A74F-17E47A7B3573}" type="datetimeFigureOut">
              <a:rPr lang="ru-RU" smtClean="0"/>
              <a:t>04.05.2020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8313ADD-8D04-4CEA-9BC7-9D3FB9A37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533620-91BB-4A2C-82D5-90A287B4B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1DC7-4F10-409A-BAF6-38FCA2F95B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9474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A3F512-F19E-4AE3-95EE-434B1D11C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D2CA3C-F392-456E-B80A-A3B90A30D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6F0C011-540D-467F-ACDB-D058DA3B1C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8096C9-EB95-4195-A46A-B0B9ECCAE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CA65-6119-48CF-A74F-17E47A7B3573}" type="datetimeFigureOut">
              <a:rPr lang="ru-RU" smtClean="0"/>
              <a:t>04.05.2020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877C6E-20BD-456E-A852-F0713FDCF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F662420-2321-4EA5-B1DF-40B5BE3B1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1DC7-4F10-409A-BAF6-38FCA2F95B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932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85B0CD-9F74-492F-9BA7-A74129BFC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F11D855-9CB5-4E86-89E3-0EEA285F43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426C0AC-5109-4104-AF98-A2F47E186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B45FAB2-F221-4004-8485-384400989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CA65-6119-48CF-A74F-17E47A7B3573}" type="datetimeFigureOut">
              <a:rPr lang="ru-RU" smtClean="0"/>
              <a:t>04.05.2020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E89765C-D984-41BC-983C-392C7677C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551D64C-68C8-4CBD-BB69-63C0FC92C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1DC7-4F10-409A-BAF6-38FCA2F95B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0805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BBF8A6-1CFC-48A6-BC5B-273852DEA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D0DEB74-CC41-44EB-9405-FC9FA5A36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BD8101-87D9-4FEF-9AB8-337C7A70D9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4CA65-6119-48CF-A74F-17E47A7B3573}" type="datetimeFigureOut">
              <a:rPr lang="ru-RU" smtClean="0"/>
              <a:t>04.05.2020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5091BE-08B3-46F7-8F45-691084BD71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A75B68-1DF3-4EAE-A4FA-221ABD2473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41DC7-4F10-409A-BAF6-38FCA2F95B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6219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58C872B-D632-4A86-B03F-292536420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650" y="0"/>
            <a:ext cx="61087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3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ABB2992-238F-45D8-946A-E63F92AD1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2641" y="716807"/>
            <a:ext cx="7087369" cy="2362456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8631088D-7540-447F-A055-9BDAFDACD8A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82" y="1137272"/>
            <a:ext cx="368617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5057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6D2D7BA-7A32-4869-A626-29145C972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234" y="709372"/>
            <a:ext cx="44005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FE9BEEF-5560-4835-BCFD-9B15FCC0E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784" y="752234"/>
            <a:ext cx="4362450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9BA8113-E4F9-49EF-AF96-F4C799865A0D}"/>
              </a:ext>
            </a:extLst>
          </p:cNvPr>
          <p:cNvSpPr txBox="1"/>
          <p:nvPr/>
        </p:nvSpPr>
        <p:spPr>
          <a:xfrm>
            <a:off x="4888034" y="5440326"/>
            <a:ext cx="28075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/>
              <a:t>Повороты</a:t>
            </a:r>
          </a:p>
        </p:txBody>
      </p:sp>
    </p:spTree>
    <p:extLst>
      <p:ext uri="{BB962C8B-B14F-4D97-AF65-F5344CB8AC3E}">
        <p14:creationId xmlns:p14="http://schemas.microsoft.com/office/powerpoint/2010/main" val="1976816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45496074-63A9-4FE2-B033-1A8CDBF87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865227"/>
            <a:ext cx="4476750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CAB77858-16E1-4929-88D8-1EF274599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675" y="908089"/>
            <a:ext cx="4410075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D4BC3F-1000-4858-A37A-6E4F2BCCCAD7}"/>
              </a:ext>
            </a:extLst>
          </p:cNvPr>
          <p:cNvSpPr txBox="1"/>
          <p:nvPr/>
        </p:nvSpPr>
        <p:spPr>
          <a:xfrm>
            <a:off x="7206977" y="5440325"/>
            <a:ext cx="23214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/>
              <a:t>Ошибки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4E91DC-E2F3-4F7D-8947-848C79A37F38}"/>
              </a:ext>
            </a:extLst>
          </p:cNvPr>
          <p:cNvSpPr txBox="1"/>
          <p:nvPr/>
        </p:nvSpPr>
        <p:spPr>
          <a:xfrm>
            <a:off x="2094322" y="5440324"/>
            <a:ext cx="35266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/>
              <a:t>Неподвижен</a:t>
            </a:r>
          </a:p>
        </p:txBody>
      </p:sp>
    </p:spTree>
    <p:extLst>
      <p:ext uri="{BB962C8B-B14F-4D97-AF65-F5344CB8AC3E}">
        <p14:creationId xmlns:p14="http://schemas.microsoft.com/office/powerpoint/2010/main" val="3900000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Rotary Encoder With Arduino - Know it all">
            <a:extLst>
              <a:ext uri="{FF2B5EF4-FFF2-40B4-BE49-F238E27FC236}">
                <a16:creationId xmlns:a16="http://schemas.microsoft.com/office/drawing/2014/main" id="{072221B6-0EB9-4444-8ED9-C7EC83176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935" y="538949"/>
            <a:ext cx="5952129" cy="5780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964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F3CC3CF-5303-4C34-9C67-F0BAE2D88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446" y="0"/>
            <a:ext cx="86671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90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CB13C20-88C6-4450-B270-C6D818A38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760" y="0"/>
            <a:ext cx="105284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92447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Alexander Galilov</dc:creator>
  <cp:revision>1</cp:revision>
  <dcterms:created xsi:type="dcterms:W3CDTF">2020-05-04T13:02:23Z</dcterms:created>
  <dcterms:modified xsi:type="dcterms:W3CDTF">2020-05-04T14:05:37Z</dcterms:modified>
</cp:coreProperties>
</file>