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94" r:id="rId31"/>
    <p:sldId id="495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7"/>
            <p14:sldId id="258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29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6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1.jp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6786" y="1233645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 </a:t>
            </a:r>
            <a:r>
              <a:rPr lang="en-US" dirty="0"/>
              <a:t>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Root interface of the Java collection classes</a:t>
            </a:r>
          </a:p>
          <a:p>
            <a:r>
              <a:rPr lang="en-US" sz="3400" dirty="0"/>
              <a:t>A class that implements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can be used with the new </a:t>
            </a:r>
            <a:r>
              <a:rPr lang="en-US" sz="3400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7" y="2574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933891" y="1134648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448488" cy="1386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public class Library&lt;T&gt; implements </a:t>
            </a:r>
            <a:r>
              <a:rPr lang="en-US" sz="21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1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  private final class LibIterator implements </a:t>
            </a:r>
            <a:r>
              <a:rPr lang="en-US" sz="21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1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19" y="2934000"/>
            <a:ext cx="963781" cy="96378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581000" y="3139612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31" y="1303036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provide </a:t>
            </a:r>
            <a:r>
              <a:rPr lang="en-US" sz="3600" b="1" dirty="0">
                <a:solidFill>
                  <a:schemeClr val="bg1"/>
                </a:solidFill>
              </a:rPr>
              <a:t>custom comparison logic</a:t>
            </a:r>
            <a:r>
              <a:rPr lang="en-US" sz="3600" dirty="0"/>
              <a:t> for </a:t>
            </a:r>
            <a:r>
              <a:rPr lang="en-US" sz="3600" dirty="0" smtClean="0"/>
              <a:t> types </a:t>
            </a:r>
            <a:r>
              <a:rPr lang="en-US" sz="3600" dirty="0"/>
              <a:t>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Doesn’t affect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method</a:t>
            </a:r>
            <a:endParaRPr lang="en-US" sz="3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600" noProof="1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Comparable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Affects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method</a:t>
            </a:r>
            <a:endParaRPr lang="en-US" sz="3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26" y="2503284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203400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</a:t>
            </a:r>
            <a:r>
              <a:rPr lang="en-US" sz="3600" b="1" dirty="0" smtClean="0">
                <a:solidFill>
                  <a:schemeClr val="bg1"/>
                </a:solidFill>
              </a:rPr>
              <a:t>&gt;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35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Allows the method to accept </a:t>
            </a: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</a:t>
            </a:r>
            <a:r>
              <a:rPr lang="en-US" b="1" dirty="0" smtClean="0">
                <a:solidFill>
                  <a:schemeClr val="bg1"/>
                </a:solidFill>
              </a:rPr>
              <a:t>authors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Add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1376</Words>
  <Application>Microsoft Office PowerPoint</Application>
  <PresentationFormat>Widescreen</PresentationFormat>
  <Paragraphs>303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2021-08-30T12:22:20Z</dcterms:modified>
  <cp:category>programming; education; software engineering; software development</cp:category>
</cp:coreProperties>
</file>