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401" r:id="rId43"/>
    <p:sldId id="540" r:id="rId44"/>
    <p:sldId id="541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797B3D-05E4-48F1-8652-414D70F2FA26}">
          <p14:sldIdLst>
            <p14:sldId id="256"/>
            <p14:sldId id="257"/>
            <p14:sldId id="258"/>
          </p14:sldIdLst>
        </p14:section>
        <p14:section name="Defining Classes" id="{67811E80-2225-4378-B0D6-0861AD6A7334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BC9C6C8F-B1CF-420D-BE5C-84861A9A9A2C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B0FBEAA6-9447-4B60-B87A-4C42F593DA49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9E3ED31F-E78D-434B-BDE4-F8FA33398C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261104DD-264E-4F36-9058-DBC168E258C5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F50487EF-F295-480E-AA49-E6D6B9E1333C}">
          <p14:sldIdLst>
            <p14:sldId id="292"/>
            <p14:sldId id="401"/>
            <p14:sldId id="540"/>
            <p14:sldId id="54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3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F2AD7-9C25-4B42-9705-E401384EA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F2382B-84EF-40FB-BDD2-CED0A1271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64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1A3E9-1F9E-4B16-8C75-904C7971A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8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52D8C1-BC3F-444C-8951-97205F90F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46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4C96F8-F4ED-41A5-B528-56ACF673E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5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426BA7-4DC3-4583-B6BA-E702C76F9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29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49E66-44EA-43AE-A809-FED9F179E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2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CA880-93B9-4395-989B-B43682A3B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40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E1554F-28A6-4971-8239-92ED1378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E4190A-8841-4C3F-A40E-09EDEEF7E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932CD2-ADB1-46B9-888B-C9C51534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CBD142-50A5-4DD3-AEB0-C6F2370F3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03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A5F2DF-3289-4D11-8B1F-D4A91843D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4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5A6727-5ABC-4692-8CAF-913F46659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42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08BBC2-D576-4C8E-AE72-B4DAF03E4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8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A6156-A6EE-40B7-A545-04E1820B1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58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E6C86C-FD96-4A16-9083-C306C77BF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8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6FBF13-1EB6-461A-9E9C-1876CBD7E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816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5878D1-F049-4B1A-BC3B-E97CC9C76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12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2E6659-25DB-4E50-8455-BA81873EE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982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5631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64EADB-FFF3-4D4F-9C3B-D5546B273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743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049BAD-C1D3-49EC-B7F3-BCF416FB8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1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37E710-82A8-4D51-9230-8454E5AA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03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1C13C6-A7EA-4BB7-BE37-5ABFC7957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94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52C5AD-D417-40D8-82A2-35F7A109C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9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8A0B78-E79F-488B-A8BD-BA1BEE91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173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2A9DB9-568D-4FBC-A518-58922B353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525A96-D081-4C32-BB1B-95856389C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F0ED7D-C107-4953-ABB4-7E124A1CE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4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7.jpg"/><Relationship Id="rId19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05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799EF10-A4CD-43B7-91E7-B1C966372B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328D8-4054-490B-B406-721CB5C71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Data</a:t>
            </a:r>
          </a:p>
        </p:txBody>
      </p:sp>
    </p:spTree>
    <p:extLst>
      <p:ext uri="{BB962C8B-B14F-4D97-AF65-F5344CB8AC3E}">
        <p14:creationId xmlns:p14="http://schemas.microsoft.com/office/powerpoint/2010/main" val="424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261000" y="2214000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546426" y="4536405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000" y="1251807"/>
            <a:ext cx="10870413" cy="650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</a:rPr>
              <a:t>Class </a:t>
            </a:r>
            <a:r>
              <a:rPr lang="en-US" sz="3600" dirty="0"/>
              <a:t>fields</a:t>
            </a:r>
            <a:r>
              <a:rPr lang="en-US" sz="3600" dirty="0">
                <a:solidFill>
                  <a:srgbClr val="234465"/>
                </a:solidFill>
              </a:rPr>
              <a:t> have </a:t>
            </a:r>
            <a:r>
              <a:rPr lang="en-US" sz="3600" b="1" dirty="0">
                <a:solidFill>
                  <a:schemeClr val="bg1"/>
                </a:solidFill>
              </a:rPr>
              <a:t>access modifiers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rgbClr val="234465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41627" y="2318853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57614" y="2519204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079827" y="3152702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FE01C-4824-4DA7-AC60-019DBCECD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Car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11241" y="2259000"/>
            <a:ext cx="4897441" cy="2724382"/>
            <a:chOff x="-306388" y="2077297"/>
            <a:chExt cx="3137849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814801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290150" y="4247807"/>
              <a:ext cx="3121610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909324" y="3504637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75387" y="2149086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66275" y="2916728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66275" y="4216790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09629B3-AA58-4358-8B52-FFC79397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Car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000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E89D8-64CA-4C1B-9B2C-8A58C11C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7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60825B-9007-49B2-BDE0-ED29321E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3BFE05-FF14-4037-88C1-1785D8CF7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2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7ECA70-FFD9-4833-A653-10453411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56000" y="1854000"/>
            <a:ext cx="988617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6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6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600" dirty="0">
                <a:solidFill>
                  <a:schemeClr val="bg1"/>
                </a:solidFill>
                <a:effectLst/>
              </a:rPr>
              <a:t>() </a:t>
            </a:r>
            <a:r>
              <a:rPr lang="en-US" sz="26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600" dirty="0">
              <a:solidFill>
                <a:schemeClr val="tx2"/>
              </a:solidFill>
              <a:effectLst/>
            </a:endParaRPr>
          </a:p>
          <a:p>
            <a:endParaRPr lang="en-US" sz="2600" dirty="0">
              <a:solidFill>
                <a:schemeClr val="tx2"/>
              </a:solidFill>
              <a:effectLst/>
            </a:endParaRP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6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 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 =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66885" y="1770603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62297" y="2367079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15979" y="4112184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639368" y="3703561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C2599B-48BB-4BEC-B78C-84AA8025C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6000" y="3090803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1C469D-D702-4A05-9CD2-014AB058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8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09C6C2-5A8B-4A21-9372-CF110D9B8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</a:rPr>
              <a:t>toString() </a:t>
            </a:r>
            <a:r>
              <a:rPr lang="en-US" sz="3400" dirty="0"/>
              <a:t>method to get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</a:t>
            </a:r>
            <a:r>
              <a:rPr lang="en-US" sz="3400" dirty="0" smtClean="0"/>
              <a:t>representation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of </a:t>
            </a:r>
            <a:r>
              <a:rPr lang="en-US" sz="3400" dirty="0"/>
              <a:t>an object.</a:t>
            </a:r>
          </a:p>
          <a:p>
            <a:pPr lvl="0"/>
            <a:r>
              <a:rPr lang="en-US" sz="3400" dirty="0"/>
              <a:t>Whenever we try to print the Object reference then internally </a:t>
            </a:r>
            <a:r>
              <a:rPr lang="en-US" sz="3400" b="1" dirty="0">
                <a:solidFill>
                  <a:schemeClr val="bg1"/>
                </a:solidFill>
              </a:rPr>
              <a:t>toString()</a:t>
            </a:r>
            <a:r>
              <a:rPr lang="en-US" sz="3400" dirty="0"/>
              <a:t> method is invoked.</a:t>
            </a:r>
          </a:p>
          <a:p>
            <a:pPr lvl="0"/>
            <a:r>
              <a:rPr lang="en-US" sz="3400" dirty="0"/>
              <a:t>If we did not define toString() method in your class then Object class </a:t>
            </a:r>
            <a:r>
              <a:rPr lang="en-US" sz="3400" dirty="0" err="1"/>
              <a:t>toString</a:t>
            </a:r>
            <a:r>
              <a:rPr lang="en-US" sz="3400" dirty="0" smtClean="0"/>
              <a:t>()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+mn-lt"/>
                <a:ea typeface="+mn-ea"/>
                <a:cs typeface="+mn-cs"/>
              </a:rPr>
              <a:t>ToString</a:t>
            </a:r>
            <a:r>
              <a:rPr lang="en-US" sz="4000" dirty="0">
                <a:latin typeface="+mn-lt"/>
                <a:ea typeface="+mn-ea"/>
                <a:cs typeface="+mn-cs"/>
              </a:rPr>
              <a:t>() Method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8586" y="509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05CD7-61F0-4A7B-B2FB-4B027D3EF7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define toString() method in your class then your implemented/Overridden toString() method will be called</a:t>
            </a:r>
            <a:r>
              <a:rPr lang="en-US" dirty="0" smtClean="0"/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ToString</a:t>
            </a:r>
            <a:r>
              <a:rPr lang="en-US" sz="4000" dirty="0"/>
              <a:t>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2573" y="5622449"/>
            <a:ext cx="92134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7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7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1112573" y="2489445"/>
            <a:ext cx="9213427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5483EC6-3519-408C-8585-D77AFB00E3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 </a:t>
            </a:r>
            <a:r>
              <a:rPr lang="en-US" dirty="0"/>
              <a:t>two </a:t>
            </a:r>
            <a:r>
              <a:rPr lang="en-US" dirty="0" smtClean="0"/>
              <a:t>Objects</a:t>
            </a:r>
            <a:endParaRPr lang="en-US" sz="31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Equals()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1000" y="2595143"/>
            <a:ext cx="103117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7F79B1-1671-4F21-A70F-BEC84D961A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Method 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object. 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change.</a:t>
            </a:r>
          </a:p>
          <a:p>
            <a:pPr lvl="1"/>
            <a:r>
              <a:rPr lang="en-US" dirty="0"/>
              <a:t>Syntax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HashCode</a:t>
            </a:r>
            <a:r>
              <a:rPr lang="en-US" sz="4000" dirty="0"/>
              <a:t>() Method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011000" y="3384000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8BEC10-9F13-4851-93C8-668E76638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565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D322B6-6C4E-40D2-9652-ED556C58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83AA-055C-4870-9671-74DE2182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"/>
          <a:stretch/>
        </p:blipFill>
        <p:spPr>
          <a:xfrm>
            <a:off x="6681000" y="2528653"/>
            <a:ext cx="4875024" cy="3193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Info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28691B-CB96-4B26-A16A-E2947C6E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0A9967-64C3-4B18-AB5E-744428B43F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81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8443" y="1257411"/>
            <a:ext cx="9857557" cy="5366589"/>
          </a:xfrm>
        </p:spPr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</a:t>
            </a:r>
            <a:r>
              <a:rPr lang="en-GB" b="1" dirty="0" smtClean="0">
                <a:solidFill>
                  <a:schemeClr val="bg1"/>
                </a:solidFill>
              </a:rPr>
              <a:t>new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D0D29F-EB53-4B66-B4E3-2EF2D0FB2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200040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35757" y="3336957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9BC34-D7FE-4E87-AA91-843516815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C9CD5A-6A1A-4884-9FDF-513196B6B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9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348025-FE13-4A9E-AEC5-97AD36E7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6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222" y="1899612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86835" y="3436194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CCF4B-E55D-4B30-8D2D-8A0F92C4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1708779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61CFD-7D73-4730-BBFF-265758DA9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1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02BB99-3BFC-4738-9F93-50FC7B09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2D95FA-8F9A-49F4-B664-25331066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D131423-DCC4-418A-9DD8-7D6238EFB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356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499234" cy="5187857"/>
          </a:xfrm>
        </p:spPr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23795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37838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34E45-AB32-41BE-A430-03C0F418C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9329D-1552-431D-AFC3-B69DC4F00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6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Create a class </a:t>
            </a:r>
            <a:r>
              <a:rPr lang="en-US" b="1" dirty="0" err="1" smtClean="0">
                <a:solidFill>
                  <a:schemeClr val="bg1"/>
                </a:solidFill>
              </a:rPr>
              <a:t>BankAccount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Support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Create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1CEDFAF-E78F-4F94-9B2A-F51745582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500418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139160-A182-42FB-8A6B-4E2025EE8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4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400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A7FDD0-E062-4232-92B2-00C907C31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8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D3213-1FA6-4228-8D8F-2548038790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999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1546584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22B4A7-ACAA-4C7F-8120-580E6279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000" dirty="0">
                <a:solidFill>
                  <a:schemeClr val="bg2"/>
                </a:solidFill>
              </a:rPr>
              <a:t>Objects are particular </a:t>
            </a:r>
            <a:r>
              <a:rPr lang="en-US" sz="30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</a:t>
            </a:r>
            <a:r>
              <a:rPr lang="en-US" sz="3200" b="1" dirty="0" smtClean="0">
                <a:solidFill>
                  <a:schemeClr val="bg1"/>
                </a:solidFill>
              </a:rPr>
              <a:t>state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20964E-C2B7-4F2F-87A8-492673161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9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48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86194A-3B4B-417A-BBD7-A86BF58419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5ACE39-8C94-4E92-9755-285D4A3B6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4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3421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21566" y="306653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50414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43896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432E36-DB90-45B0-B153-461F01839B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D45BE6-6EB3-4EA5-9603-FB74D0209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is made up of </a:t>
            </a:r>
            <a:r>
              <a:rPr lang="en-US" b="1" dirty="0">
                <a:solidFill>
                  <a:srgbClr val="FFA000"/>
                </a:solidFill>
              </a:rPr>
              <a:t>state </a:t>
            </a:r>
            <a:r>
              <a:rPr lang="en-US" dirty="0">
                <a:solidFill>
                  <a:srgbClr val="234465"/>
                </a:solidFill>
              </a:rPr>
              <a:t>and </a:t>
            </a:r>
            <a:r>
              <a:rPr lang="en-US" b="1" dirty="0">
                <a:solidFill>
                  <a:srgbClr val="FFA000"/>
                </a:solidFill>
              </a:rPr>
              <a:t>behavior</a:t>
            </a:r>
            <a:endParaRPr lang="bg-BG" b="1" dirty="0">
              <a:solidFill>
                <a:srgbClr val="FFA000"/>
              </a:solidFill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</a:rPr>
              <a:t>Fields </a:t>
            </a:r>
            <a:r>
              <a:rPr lang="en-GB" b="1" dirty="0">
                <a:solidFill>
                  <a:srgbClr val="FFA000"/>
                </a:solidFill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</a:rPr>
              <a:t>Methods </a:t>
            </a:r>
            <a:r>
              <a:rPr lang="en-GB" b="1" dirty="0">
                <a:solidFill>
                  <a:srgbClr val="FFA000"/>
                </a:solidFill>
              </a:rPr>
              <a:t>describe behaviour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6F27259-627E-4A27-938F-84F686A8D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A class can have </a:t>
            </a:r>
            <a:r>
              <a:rPr lang="en-US" b="1" dirty="0">
                <a:solidFill>
                  <a:srgbClr val="FFA000"/>
                </a:solidFill>
              </a:rPr>
              <a:t>many instances </a:t>
            </a:r>
            <a:r>
              <a:rPr lang="en-US" dirty="0">
                <a:solidFill>
                  <a:srgbClr val="234465"/>
                </a:solidFill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149000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81000" y="4014000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D512C24-379D-4D42-BB72-D6535708A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</a:t>
            </a:r>
            <a:r>
              <a:rPr lang="en-GB" dirty="0" smtClean="0"/>
              <a:t>heap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FA22AC6-1209-4355-AAF4-32EC1DBDF9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</TotalTime>
  <Words>2353</Words>
  <Application>Microsoft Office PowerPoint</Application>
  <PresentationFormat>Widescreen</PresentationFormat>
  <Paragraphs>537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26</cp:revision>
  <dcterms:created xsi:type="dcterms:W3CDTF">2018-05-23T13:08:44Z</dcterms:created>
  <dcterms:modified xsi:type="dcterms:W3CDTF">2021-08-30T12:21:55Z</dcterms:modified>
  <cp:category>programming;computer programming;software development;web development</cp:category>
</cp:coreProperties>
</file>