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563" r:id="rId46"/>
    <p:sldId id="564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s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563"/>
            <p14:sldId id="5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765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8.svg"/><Relationship Id="rId18" Type="http://schemas.openxmlformats.org/officeDocument/2006/relationships/hyperlink" Target="https://www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9.jpg"/><Relationship Id="rId19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 vs. </a:t>
            </a:r>
            <a:r>
              <a:rPr lang="en-US" dirty="0" err="1"/>
              <a:t>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781000" y="4599000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606" y="3900105"/>
            <a:ext cx="538754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https//softuni.bg/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https//softuni.bg/trainings/courses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https//softuni.bg/trainings/2056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https//softuni.bg/trainings/live/details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606" y="3407388"/>
            <a:ext cx="538754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2327" y="3848407"/>
            <a:ext cx="531441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no previous URLs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https//softuni.bg/trainings/courses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https//softuni.bg/trainings/2056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2329" y="3353299"/>
            <a:ext cx="53144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Algorithmic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 smtClean="0"/>
              <a:t>Queue Implementation</a:t>
            </a:r>
            <a:endParaRPr lang="en-US" sz="3200" dirty="0"/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0" cy="1505978"/>
            <a:chOff x="2768507" y="3003065"/>
            <a:chExt cx="9117100" cy="1505978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2" cy="1505978"/>
              <a:chOff x="2580483" y="3826815"/>
              <a:chExt cx="1868431" cy="178857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04" y="3826815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Adds an element to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and removes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Sam John Sara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John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Sam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Sara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9202" y="189859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Maria Peter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Peter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George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-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</a:t>
            </a:r>
            <a:r>
              <a:rPr lang="en-US" sz="3600" b="1" dirty="0" smtClean="0">
                <a:solidFill>
                  <a:schemeClr val="bg1"/>
                </a:solidFill>
              </a:rPr>
              <a:t>Queue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32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562628" cy="545048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O(1) – Constant time – time does not depend on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O(log(N)) – Logarithmic time – grows with rate as </a:t>
            </a:r>
            <a:r>
              <a:rPr lang="en-US" sz="3500" b="1" dirty="0">
                <a:solidFill>
                  <a:schemeClr val="bg1"/>
                </a:solidFill>
              </a:rPr>
              <a:t>log(N)</a:t>
            </a:r>
          </a:p>
          <a:p>
            <a:r>
              <a:rPr lang="en-US" sz="3500" dirty="0"/>
              <a:t>O(N) – Linear time grows at the same rate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O(N^2),O(N^3) – Quadratic, Cubic grows as square or cube of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dirty="0"/>
              <a:t> </a:t>
            </a:r>
          </a:p>
          <a:p>
            <a:r>
              <a:rPr lang="en-US" sz="3500" dirty="0"/>
              <a:t>O(2^N) – Exponential grows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b="1" dirty="0"/>
              <a:t> </a:t>
            </a:r>
            <a:r>
              <a:rPr lang="en-US" sz="3500" dirty="0"/>
              <a:t>becomes the exponent worst algorithmic complexity</a:t>
            </a:r>
          </a:p>
          <a:p>
            <a:pPr lvl="1"/>
            <a:r>
              <a:rPr lang="en-US" sz="3200" dirty="0"/>
              <a:t>For input size of 10  - 1024 steps</a:t>
            </a:r>
          </a:p>
          <a:p>
            <a:pPr lvl="1"/>
            <a:r>
              <a:rPr lang="en-US" sz="3200" dirty="0"/>
              <a:t>For input size of 100 – 1267650600228229401496703205376 steps</a:t>
            </a:r>
          </a:p>
          <a:p>
            <a:r>
              <a:rPr lang="en-US" sz="3500" dirty="0">
                <a:hlinkClick r:id="rId2"/>
              </a:rPr>
              <a:t>http://bigocheatsheet.com/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3500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500" dirty="0">
                <a:ea typeface="굴림" pitchFamily="50" charset="-127"/>
              </a:rPr>
              <a:t>Assume that a </a:t>
            </a:r>
            <a:r>
              <a:rPr lang="en-US" sz="3500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sz="35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sz="3500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2093</Words>
  <Application>Microsoft Office PowerPoint</Application>
  <PresentationFormat>Widescreen</PresentationFormat>
  <Paragraphs>535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33</cp:revision>
  <dcterms:created xsi:type="dcterms:W3CDTF">2018-05-23T13:08:44Z</dcterms:created>
  <dcterms:modified xsi:type="dcterms:W3CDTF">2021-08-30T12:20:40Z</dcterms:modified>
  <cp:category>programming;computer programming;software development;web development</cp:category>
</cp:coreProperties>
</file>