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58" r:id="rId6"/>
    <p:sldId id="262" r:id="rId7"/>
    <p:sldId id="261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DS-DC-14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Galina </a:t>
            </a:r>
            <a:r>
              <a:rPr lang="en-US" dirty="0" err="1"/>
              <a:t>Solovyeva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2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7040" y="2084832"/>
            <a:ext cx="6135978" cy="338893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919274" y="2084832"/>
            <a:ext cx="4845377" cy="4224528"/>
          </a:xfrm>
        </p:spPr>
        <p:txBody>
          <a:bodyPr>
            <a:normAutofit/>
          </a:bodyPr>
          <a:lstStyle/>
          <a:p>
            <a:r>
              <a:rPr lang="en-US"/>
              <a:t>Grid Search for number of estimators</a:t>
            </a:r>
          </a:p>
          <a:p>
            <a:r>
              <a:rPr lang="en-US"/>
              <a:t>n_estimators = 200</a:t>
            </a:r>
          </a:p>
          <a:p>
            <a:r>
              <a:rPr lang="en-US"/>
              <a:t>Final model:</a:t>
            </a:r>
          </a:p>
          <a:p>
            <a:r>
              <a:rPr lang="en-US" sz="1600"/>
              <a:t>rf = ensemble.RandomForestClassifier(n_estimators=50, min_samples_leaf=5).fit(X_train,y_train)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5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Winning solution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Beginner approach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Further look into variables that affect booking outcome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699001"/>
            <a:ext cx="7607431" cy="294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4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pic>
        <p:nvPicPr>
          <p:cNvPr id="7" name="Content Placeholder 6" descr="File:Expedia logo.svg - Wikipedia, the free encyclopedi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440024" y="5077483"/>
            <a:ext cx="2984779" cy="84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10397640" cy="376229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w Cen MT (Body)"/>
              </a:rPr>
              <a:t>Dataset - Expedia Hotel Recommendations on </a:t>
            </a:r>
            <a:r>
              <a:rPr lang="en-US" dirty="0" err="1">
                <a:latin typeface="Tw Cen MT (Body)"/>
              </a:rPr>
              <a:t>Kaggle</a:t>
            </a:r>
            <a:r>
              <a:rPr lang="en-US" dirty="0">
                <a:latin typeface="Tw Cen MT (Body)"/>
              </a:rPr>
              <a:t> Fri 15 Apr 2016 – Fri 10 Jun 2016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w Cen MT (Body)"/>
              </a:rPr>
              <a:t>Dataset contains logs of customer behavior: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w Cen MT (Body)"/>
              </a:rPr>
              <a:t>which channel was used,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w Cen MT (Body)"/>
              </a:rPr>
              <a:t>how they interacted with search results (click/book),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w Cen MT (Body)"/>
              </a:rPr>
              <a:t>whether or not accessed the site via mobile device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w Cen MT (Body)"/>
              </a:rPr>
              <a:t>whether or not the search result was a travel package.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w Cen MT (Body)"/>
              </a:rPr>
              <a:t>Competition goal – prediction which hotel group a user is going to book, based on their search and other attributes associated with that user event.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Expedia provided train and test dataset and additional file with destination attributes.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Train dataset came as 511mb zip file which contained over 37M rows.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Sampled down to 1%, shape 376707 X 24 columns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Two versions of dataset: </a:t>
            </a:r>
          </a:p>
          <a:p>
            <a:pPr marL="642366" lvl="2" indent="-285750">
              <a:buFont typeface="Wingdings" panose="05000000000000000000" pitchFamily="2" charset="2"/>
              <a:buChar char="v"/>
            </a:pPr>
            <a:r>
              <a:rPr lang="en-US" dirty="0"/>
              <a:t>first kept half empty distance variable, added check in year and month, dummies for hotel country and user continent</a:t>
            </a:r>
          </a:p>
          <a:p>
            <a:pPr marL="642366" lvl="2" indent="-285750">
              <a:buFont typeface="Wingdings" panose="05000000000000000000" pitchFamily="2" charset="2"/>
              <a:buChar char="v"/>
            </a:pPr>
            <a:r>
              <a:rPr lang="en-US" dirty="0"/>
              <a:t>second with calculation of two additional variables (booking window, length of stay)</a:t>
            </a:r>
          </a:p>
          <a:p>
            <a:pPr marL="642366" lvl="2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51" y="5021923"/>
            <a:ext cx="7795716" cy="17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Are customers who access Expedia via mobile app more likely to make a booking than customers who look at a regular website.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286000"/>
            <a:ext cx="573405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96" y="3870928"/>
            <a:ext cx="3877310" cy="27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cluster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prediction which hotel cluster Expedia customers are going to book.</a:t>
            </a:r>
          </a:p>
          <a:p>
            <a:pPr lvl="1"/>
            <a:r>
              <a:rPr lang="en-US" dirty="0"/>
              <a:t>100 hotel clusters</a:t>
            </a:r>
          </a:p>
          <a:p>
            <a:pPr lvl="1"/>
            <a:r>
              <a:rPr lang="en-US" dirty="0"/>
              <a:t>Variation across user and hotel continent, user and hotel country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652010"/>
            <a:ext cx="7172960" cy="28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X = distance, package, mobile</a:t>
            </a:r>
          </a:p>
          <a:p>
            <a:r>
              <a:rPr lang="en-US" dirty="0"/>
              <a:t>Y = booking outcome (0/1)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AUC score 0.599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41404" y="2967038"/>
            <a:ext cx="4654205" cy="3341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637881"/>
            <a:ext cx="4562475" cy="8858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836709" y="4969844"/>
            <a:ext cx="1749894" cy="650704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cluster prediction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24128" y="1877979"/>
            <a:ext cx="4754880" cy="822960"/>
          </a:xfrm>
        </p:spPr>
        <p:txBody>
          <a:bodyPr/>
          <a:lstStyle/>
          <a:p>
            <a:r>
              <a:rPr lang="en-US" dirty="0"/>
              <a:t>Stochastic Gradient Descent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Frame 1:</a:t>
            </a:r>
          </a:p>
          <a:p>
            <a:r>
              <a:rPr lang="en-US" dirty="0"/>
              <a:t>X = Year, distance, Month, children count, package, mobile</a:t>
            </a:r>
          </a:p>
          <a:p>
            <a:r>
              <a:rPr lang="en-US" dirty="0"/>
              <a:t>Accuracy score: 0.033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Frame 2:</a:t>
            </a:r>
          </a:p>
          <a:p>
            <a:r>
              <a:rPr lang="en-US" dirty="0"/>
              <a:t>X = booking window, length of stay, package</a:t>
            </a:r>
          </a:p>
          <a:p>
            <a:r>
              <a:rPr lang="en-US" dirty="0"/>
              <a:t>L1 regularization</a:t>
            </a:r>
          </a:p>
          <a:p>
            <a:r>
              <a:rPr lang="en-US" dirty="0"/>
              <a:t>High coefficient for booking window</a:t>
            </a:r>
          </a:p>
          <a:p>
            <a:r>
              <a:rPr lang="en-US" dirty="0"/>
              <a:t>Accuracy score: 0.018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4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cluster prediction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128" y="1673352"/>
            <a:ext cx="4754880" cy="82296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24128" y="2496312"/>
            <a:ext cx="4754880" cy="3528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Frame 1:</a:t>
            </a:r>
          </a:p>
          <a:p>
            <a:r>
              <a:rPr lang="en-US" dirty="0"/>
              <a:t>Dummies – hotel country and user continent</a:t>
            </a:r>
          </a:p>
          <a:p>
            <a:r>
              <a:rPr lang="en-US" dirty="0"/>
              <a:t>X = distance, children count, Year, Month, package, mobile, hotel_country_50.0, 198, 8, 105, 70, user continent 2,3,4</a:t>
            </a:r>
          </a:p>
          <a:p>
            <a:r>
              <a:rPr lang="en-US" dirty="0"/>
              <a:t>Accuracy first run: 0.55</a:t>
            </a:r>
          </a:p>
          <a:p>
            <a:r>
              <a:rPr lang="en-US" dirty="0"/>
              <a:t>Accuracy: 0.07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990888" y="2780907"/>
            <a:ext cx="4754880" cy="352845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72" y="4928333"/>
            <a:ext cx="6586312" cy="1758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172" y="2403835"/>
            <a:ext cx="6581163" cy="17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5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cluster prediction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128" y="1760505"/>
            <a:ext cx="4754880" cy="82296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24128" y="2667786"/>
            <a:ext cx="4754880" cy="36415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 Frame 1: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First run on the whole 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 0.115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Various feature combinations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Best Accuracy score: 0.160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features = hotel continent, hotel market, search destination, hotel country 1-198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989320" y="1760505"/>
            <a:ext cx="4754880" cy="822960"/>
          </a:xfrm>
        </p:spPr>
        <p:txBody>
          <a:bodyPr/>
          <a:lstStyle/>
          <a:p>
            <a:r>
              <a:rPr lang="en-US" dirty="0"/>
              <a:t>Feature Optimization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Expedia description:</a:t>
            </a:r>
          </a:p>
          <a:p>
            <a:r>
              <a:rPr lang="en-US" dirty="0"/>
              <a:t>“hotel clusters, where similar hotels for a search (based on historical price, customer star ratings, geographical locations relative to city center, etc.”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3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1597</TotalTime>
  <Words>439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Tw Cen MT</vt:lpstr>
      <vt:lpstr>Tw Cen MT (Body)</vt:lpstr>
      <vt:lpstr>Tw Cen MT Condensed</vt:lpstr>
      <vt:lpstr>Wingdings</vt:lpstr>
      <vt:lpstr>Wingdings 3</vt:lpstr>
      <vt:lpstr>Integral</vt:lpstr>
      <vt:lpstr>Final Project DS-DC-14</vt:lpstr>
      <vt:lpstr>Project outline</vt:lpstr>
      <vt:lpstr>Summary</vt:lpstr>
      <vt:lpstr>Mobile access</vt:lpstr>
      <vt:lpstr>Hotel cluster prediction</vt:lpstr>
      <vt:lpstr>Mobile </vt:lpstr>
      <vt:lpstr>Hotel cluster prediction</vt:lpstr>
      <vt:lpstr>Hotel cluster prediction</vt:lpstr>
      <vt:lpstr>Hotel cluster prediction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DS-DC-14</dc:title>
  <dc:creator>korolvlondone@gmail.com</dc:creator>
  <cp:lastModifiedBy>korolvlondone@gmail.com</cp:lastModifiedBy>
  <cp:revision>28</cp:revision>
  <dcterms:created xsi:type="dcterms:W3CDTF">2016-10-01T23:00:19Z</dcterms:created>
  <dcterms:modified xsi:type="dcterms:W3CDTF">2016-10-03T01:38:04Z</dcterms:modified>
</cp:coreProperties>
</file>