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sldIdLst>
    <p:sldId id="256" r:id="rId2"/>
    <p:sldId id="261" r:id="rId3"/>
    <p:sldId id="262" r:id="rId4"/>
    <p:sldId id="258" r:id="rId5"/>
    <p:sldId id="259" r:id="rId6"/>
    <p:sldId id="257" r:id="rId7"/>
    <p:sldId id="302" r:id="rId8"/>
    <p:sldId id="263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3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2964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77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846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16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39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68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1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68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0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18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40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90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18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7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8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jp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ab1nmslvvntp.cloudfront.net/wp-content/uploads/2015/07/1436439824nodejs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227" y="574367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644227" y="3431867"/>
            <a:ext cx="7065433" cy="191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575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Inserción</a:t>
            </a:r>
            <a:r>
              <a:rPr lang="es-ES" dirty="0"/>
              <a:t> de documentos </a:t>
            </a:r>
            <a:r>
              <a:rPr lang="es-MX" dirty="0"/>
              <a:t>[C</a:t>
            </a:r>
            <a:r>
              <a:rPr lang="es-MX" dirty="0" smtClean="0"/>
              <a:t>]</a:t>
            </a:r>
            <a:br>
              <a:rPr lang="es-MX" dirty="0" smtClean="0"/>
            </a:br>
            <a:r>
              <a:rPr lang="es-MX" dirty="0" smtClean="0"/>
              <a:t>Múltiples documentos.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134" y="1930400"/>
            <a:ext cx="3234266" cy="4755569"/>
          </a:xfrm>
        </p:spPr>
      </p:pic>
    </p:spTree>
    <p:extLst>
      <p:ext uri="{BB962C8B-B14F-4D97-AF65-F5344CB8AC3E}">
        <p14:creationId xmlns:p14="http://schemas.microsoft.com/office/powerpoint/2010/main" val="1203381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34" y="1093788"/>
            <a:ext cx="6053666" cy="5627221"/>
          </a:xfrm>
        </p:spPr>
      </p:pic>
    </p:spTree>
    <p:extLst>
      <p:ext uri="{BB962C8B-B14F-4D97-AF65-F5344CB8AC3E}">
        <p14:creationId xmlns:p14="http://schemas.microsoft.com/office/powerpoint/2010/main" val="597459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519" y="2520156"/>
            <a:ext cx="2667000" cy="3162300"/>
          </a:xfrm>
        </p:spPr>
      </p:pic>
    </p:spTree>
    <p:extLst>
      <p:ext uri="{BB962C8B-B14F-4D97-AF65-F5344CB8AC3E}">
        <p14:creationId xmlns:p14="http://schemas.microsoft.com/office/powerpoint/2010/main" val="1050351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568" y="2160588"/>
            <a:ext cx="2426902" cy="3881437"/>
          </a:xfrm>
        </p:spPr>
      </p:pic>
    </p:spTree>
    <p:extLst>
      <p:ext uri="{BB962C8B-B14F-4D97-AF65-F5344CB8AC3E}">
        <p14:creationId xmlns:p14="http://schemas.microsoft.com/office/powerpoint/2010/main" val="4159207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935" y="2160588"/>
            <a:ext cx="1996167" cy="3881437"/>
          </a:xfrm>
        </p:spPr>
      </p:pic>
    </p:spTree>
    <p:extLst>
      <p:ext uri="{BB962C8B-B14F-4D97-AF65-F5344CB8AC3E}">
        <p14:creationId xmlns:p14="http://schemas.microsoft.com/office/powerpoint/2010/main" val="278900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706" y="3629819"/>
            <a:ext cx="1952625" cy="942975"/>
          </a:xfrm>
        </p:spPr>
      </p:pic>
    </p:spTree>
    <p:extLst>
      <p:ext uri="{BB962C8B-B14F-4D97-AF65-F5344CB8AC3E}">
        <p14:creationId xmlns:p14="http://schemas.microsoft.com/office/powerpoint/2010/main" val="433222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71" y="2160588"/>
            <a:ext cx="2792295" cy="3881437"/>
          </a:xfrm>
        </p:spPr>
      </p:pic>
    </p:spTree>
    <p:extLst>
      <p:ext uri="{BB962C8B-B14F-4D97-AF65-F5344CB8AC3E}">
        <p14:creationId xmlns:p14="http://schemas.microsoft.com/office/powerpoint/2010/main" val="759707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589" y="2160588"/>
            <a:ext cx="2620860" cy="3881437"/>
          </a:xfrm>
        </p:spPr>
      </p:pic>
    </p:spTree>
    <p:extLst>
      <p:ext uri="{BB962C8B-B14F-4D97-AF65-F5344CB8AC3E}">
        <p14:creationId xmlns:p14="http://schemas.microsoft.com/office/powerpoint/2010/main" val="3899298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336" y="2160588"/>
            <a:ext cx="2701366" cy="3881437"/>
          </a:xfrm>
        </p:spPr>
      </p:pic>
    </p:spTree>
    <p:extLst>
      <p:ext uri="{BB962C8B-B14F-4D97-AF65-F5344CB8AC3E}">
        <p14:creationId xmlns:p14="http://schemas.microsoft.com/office/powerpoint/2010/main" val="1931960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3257550" cy="50482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425" y="609600"/>
            <a:ext cx="455295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2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Documentos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809281"/>
            <a:ext cx="3564466" cy="3399763"/>
          </a:xfrm>
        </p:spPr>
        <p:txBody>
          <a:bodyPr/>
          <a:lstStyle/>
          <a:p>
            <a:r>
              <a:rPr lang="es-MX" dirty="0" smtClean="0"/>
              <a:t>Un registro en MongoDB es un documento, el cual es una estructura de datos compuesta por campos y valores. Los valores de los campos pueden incluir otros documentos, arreglos y arreglos de documentos.</a:t>
            </a:r>
          </a:p>
          <a:p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912" y="609600"/>
            <a:ext cx="4637088" cy="57991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35766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93" y="1930400"/>
            <a:ext cx="4333875" cy="60007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0" y="332422"/>
            <a:ext cx="5067300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83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712" y="2160588"/>
            <a:ext cx="3044613" cy="3881437"/>
          </a:xfrm>
        </p:spPr>
      </p:pic>
    </p:spTree>
    <p:extLst>
      <p:ext uri="{BB962C8B-B14F-4D97-AF65-F5344CB8AC3E}">
        <p14:creationId xmlns:p14="http://schemas.microsoft.com/office/powerpoint/2010/main" val="1352882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71541"/>
            <a:ext cx="4524375" cy="70485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820" y="1061085"/>
            <a:ext cx="41148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53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414" y="2160588"/>
            <a:ext cx="2653209" cy="3881437"/>
          </a:xfrm>
        </p:spPr>
      </p:pic>
    </p:spTree>
    <p:extLst>
      <p:ext uri="{BB962C8B-B14F-4D97-AF65-F5344CB8AC3E}">
        <p14:creationId xmlns:p14="http://schemas.microsoft.com/office/powerpoint/2010/main" val="3123552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594" y="3606006"/>
            <a:ext cx="2990850" cy="990600"/>
          </a:xfrm>
        </p:spPr>
      </p:pic>
    </p:spTree>
    <p:extLst>
      <p:ext uri="{BB962C8B-B14F-4D97-AF65-F5344CB8AC3E}">
        <p14:creationId xmlns:p14="http://schemas.microsoft.com/office/powerpoint/2010/main" val="3445939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881" y="3367881"/>
            <a:ext cx="2962275" cy="1466850"/>
          </a:xfrm>
        </p:spPr>
      </p:pic>
    </p:spTree>
    <p:extLst>
      <p:ext uri="{BB962C8B-B14F-4D97-AF65-F5344CB8AC3E}">
        <p14:creationId xmlns:p14="http://schemas.microsoft.com/office/powerpoint/2010/main" val="1261461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271" y="2160588"/>
            <a:ext cx="2685496" cy="3881437"/>
          </a:xfrm>
        </p:spPr>
      </p:pic>
    </p:spTree>
    <p:extLst>
      <p:ext uri="{BB962C8B-B14F-4D97-AF65-F5344CB8AC3E}">
        <p14:creationId xmlns:p14="http://schemas.microsoft.com/office/powerpoint/2010/main" val="2220763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464" y="2160588"/>
            <a:ext cx="2757109" cy="3881437"/>
          </a:xfrm>
        </p:spPr>
      </p:pic>
    </p:spTree>
    <p:extLst>
      <p:ext uri="{BB962C8B-B14F-4D97-AF65-F5344CB8AC3E}">
        <p14:creationId xmlns:p14="http://schemas.microsoft.com/office/powerpoint/2010/main" val="3873547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65826"/>
            <a:ext cx="2476500" cy="53340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233362"/>
            <a:ext cx="48006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58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522" y="2160588"/>
            <a:ext cx="2916994" cy="3881437"/>
          </a:xfrm>
        </p:spPr>
      </p:pic>
    </p:spTree>
    <p:extLst>
      <p:ext uri="{BB962C8B-B14F-4D97-AF65-F5344CB8AC3E}">
        <p14:creationId xmlns:p14="http://schemas.microsoft.com/office/powerpoint/2010/main" val="38842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Colecciones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MongoDB almacena documentos en colecciones. Las colecciones son análogas a las tablas en las bases de datos relacionales. A diferencia de una tabla, de cualquier manera una colección no requiere que sus documentos tengan el mismo esquema.</a:t>
            </a:r>
          </a:p>
          <a:p>
            <a:pPr marL="0" indent="0">
              <a:buNone/>
            </a:pPr>
            <a:r>
              <a:rPr lang="es-MX" dirty="0" smtClean="0"/>
              <a:t>En MongoDB, los documentos almacenados en una colección deben tener un identificador único que actúa como llave primaria (_id).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47246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144" y="3320256"/>
            <a:ext cx="4857750" cy="1562100"/>
          </a:xfrm>
        </p:spPr>
      </p:pic>
    </p:spTree>
    <p:extLst>
      <p:ext uri="{BB962C8B-B14F-4D97-AF65-F5344CB8AC3E}">
        <p14:creationId xmlns:p14="http://schemas.microsoft.com/office/powerpoint/2010/main" val="1517247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74" y="1930400"/>
            <a:ext cx="4972050" cy="1619250"/>
          </a:xfrm>
        </p:spPr>
      </p:pic>
    </p:spTree>
    <p:extLst>
      <p:ext uri="{BB962C8B-B14F-4D97-AF65-F5344CB8AC3E}">
        <p14:creationId xmlns:p14="http://schemas.microsoft.com/office/powerpoint/2010/main" val="493622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6276975" cy="68580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27" y="2616200"/>
            <a:ext cx="8601075" cy="7905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31" y="3406775"/>
            <a:ext cx="81724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46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3467100" cy="23812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75" y="0"/>
            <a:ext cx="839152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77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04" y="1930400"/>
            <a:ext cx="3562350" cy="37147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04" y="2635250"/>
            <a:ext cx="47910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84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432" y="2160588"/>
            <a:ext cx="4713173" cy="3881437"/>
          </a:xfrm>
        </p:spPr>
      </p:pic>
    </p:spTree>
    <p:extLst>
      <p:ext uri="{BB962C8B-B14F-4D97-AF65-F5344CB8AC3E}">
        <p14:creationId xmlns:p14="http://schemas.microsoft.com/office/powerpoint/2010/main" val="297984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131" y="3205956"/>
            <a:ext cx="5819775" cy="1790700"/>
          </a:xfrm>
        </p:spPr>
      </p:pic>
    </p:spTree>
    <p:extLst>
      <p:ext uri="{BB962C8B-B14F-4D97-AF65-F5344CB8AC3E}">
        <p14:creationId xmlns:p14="http://schemas.microsoft.com/office/powerpoint/2010/main" val="564368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269" y="2160588"/>
            <a:ext cx="3653500" cy="3881437"/>
          </a:xfrm>
        </p:spPr>
      </p:pic>
    </p:spTree>
    <p:extLst>
      <p:ext uri="{BB962C8B-B14F-4D97-AF65-F5344CB8AC3E}">
        <p14:creationId xmlns:p14="http://schemas.microsoft.com/office/powerpoint/2010/main" val="3394288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68" y="2216309"/>
            <a:ext cx="4343400" cy="52387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90" y="1547812"/>
            <a:ext cx="62865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193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733" y="2160588"/>
            <a:ext cx="3258571" cy="3881437"/>
          </a:xfrm>
        </p:spPr>
      </p:pic>
    </p:spTree>
    <p:extLst>
      <p:ext uri="{BB962C8B-B14F-4D97-AF65-F5344CB8AC3E}">
        <p14:creationId xmlns:p14="http://schemas.microsoft.com/office/powerpoint/2010/main" val="163904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Campo _id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668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 smtClean="0"/>
              <a:t>El campo id es por defecto el campo designado a los </a:t>
            </a:r>
            <a:r>
              <a:rPr lang="es-MX" sz="2400" dirty="0" err="1" smtClean="0"/>
              <a:t>Ios</a:t>
            </a:r>
            <a:r>
              <a:rPr lang="es-MX" sz="2400" dirty="0" smtClean="0"/>
              <a:t> de Objetos </a:t>
            </a:r>
            <a:r>
              <a:rPr lang="es-MX" sz="2400" dirty="0" err="1" smtClean="0"/>
              <a:t>Bson</a:t>
            </a:r>
            <a:r>
              <a:rPr lang="es-MX" sz="2400" dirty="0" smtClean="0"/>
              <a:t>.</a:t>
            </a:r>
          </a:p>
          <a:p>
            <a:pPr marL="0" indent="0">
              <a:buNone/>
            </a:pPr>
            <a:endParaRPr lang="es-MX" sz="2400" dirty="0" smtClean="0"/>
          </a:p>
          <a:p>
            <a:pPr marL="0" indent="0">
              <a:buNone/>
            </a:pPr>
            <a:r>
              <a:rPr lang="es-MX" sz="2400" dirty="0" smtClean="0"/>
              <a:t>Por defecto son indexados.</a:t>
            </a:r>
          </a:p>
          <a:p>
            <a:pPr marL="0" indent="0">
              <a:buNone/>
            </a:pPr>
            <a:endParaRPr lang="es-MX" sz="2400" dirty="0" smtClean="0"/>
          </a:p>
          <a:p>
            <a:pPr marL="0" indent="0">
              <a:buNone/>
            </a:pPr>
            <a:r>
              <a:rPr lang="es-MX" sz="2400" dirty="0" smtClean="0"/>
              <a:t>Son obligatorios.</a:t>
            </a:r>
          </a:p>
          <a:p>
            <a:pPr marL="0" indent="0">
              <a:buNone/>
            </a:pPr>
            <a:endParaRPr lang="es-MX" sz="2400" dirty="0" smtClean="0"/>
          </a:p>
          <a:p>
            <a:pPr marL="0" indent="0">
              <a:buNone/>
            </a:pPr>
            <a:r>
              <a:rPr lang="es-MX" sz="2400" dirty="0" smtClean="0"/>
              <a:t>Se puede definir explícitamente de no ser así mongo lo crea.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334638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412524"/>
            <a:ext cx="5676900" cy="31432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208973"/>
            <a:ext cx="6162675" cy="3238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073050"/>
            <a:ext cx="60293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852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43919"/>
            <a:ext cx="4829175" cy="162877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640" y="2332672"/>
            <a:ext cx="49530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087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20119"/>
            <a:ext cx="2790825" cy="56197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323272"/>
            <a:ext cx="3705225" cy="2571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368165"/>
            <a:ext cx="101060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546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351564"/>
            <a:ext cx="6048375" cy="107632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172902"/>
            <a:ext cx="4714875" cy="7524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27" y="5410200"/>
            <a:ext cx="86010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056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5989160" cy="3881437"/>
          </a:xfrm>
        </p:spPr>
      </p:pic>
    </p:spTree>
    <p:extLst>
      <p:ext uri="{BB962C8B-B14F-4D97-AF65-F5344CB8AC3E}">
        <p14:creationId xmlns:p14="http://schemas.microsoft.com/office/powerpoint/2010/main" val="39538002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856" y="3172619"/>
            <a:ext cx="4886325" cy="1857375"/>
          </a:xfrm>
        </p:spPr>
      </p:pic>
    </p:spTree>
    <p:extLst>
      <p:ext uri="{BB962C8B-B14F-4D97-AF65-F5344CB8AC3E}">
        <p14:creationId xmlns:p14="http://schemas.microsoft.com/office/powerpoint/2010/main" val="29260677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324" y="2160588"/>
            <a:ext cx="5895390" cy="3881437"/>
          </a:xfrm>
        </p:spPr>
      </p:pic>
    </p:spTree>
    <p:extLst>
      <p:ext uri="{BB962C8B-B14F-4D97-AF65-F5344CB8AC3E}">
        <p14:creationId xmlns:p14="http://schemas.microsoft.com/office/powerpoint/2010/main" val="328257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Campo _id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92811"/>
            <a:ext cx="5161640" cy="16944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952" y="3949700"/>
            <a:ext cx="57340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7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Creación de documentos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410460"/>
            <a:ext cx="7116168" cy="2810267"/>
          </a:xfrm>
        </p:spPr>
      </p:pic>
    </p:spTree>
    <p:extLst>
      <p:ext uri="{BB962C8B-B14F-4D97-AF65-F5344CB8AC3E}">
        <p14:creationId xmlns:p14="http://schemas.microsoft.com/office/powerpoint/2010/main" val="2133837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Inserción</a:t>
            </a:r>
            <a:r>
              <a:rPr lang="es-ES" dirty="0"/>
              <a:t> de documentos </a:t>
            </a:r>
            <a:r>
              <a:rPr lang="es-MX" dirty="0"/>
              <a:t>[C]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err="1"/>
              <a:t>Insert</a:t>
            </a:r>
            <a:r>
              <a:rPr lang="es-MX" dirty="0"/>
              <a:t> </a:t>
            </a:r>
            <a:r>
              <a:rPr lang="es-MX" dirty="0" err="1"/>
              <a:t>Methods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MongoDB </a:t>
            </a:r>
            <a:r>
              <a:rPr lang="es-MX" dirty="0" err="1"/>
              <a:t>provides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following</a:t>
            </a:r>
            <a:r>
              <a:rPr lang="es-MX" dirty="0"/>
              <a:t> </a:t>
            </a:r>
            <a:r>
              <a:rPr lang="es-MX" dirty="0" err="1"/>
              <a:t>methods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inserting</a:t>
            </a:r>
            <a:r>
              <a:rPr lang="es-MX" dirty="0"/>
              <a:t> </a:t>
            </a:r>
            <a:r>
              <a:rPr lang="es-MX" dirty="0" err="1" smtClean="0">
                <a:solidFill>
                  <a:schemeClr val="tx1"/>
                </a:solidFill>
              </a:rPr>
              <a:t>documents</a:t>
            </a:r>
            <a:r>
              <a:rPr lang="es-MX" dirty="0"/>
              <a:t> </a:t>
            </a:r>
            <a:r>
              <a:rPr lang="es-MX" dirty="0" err="1"/>
              <a:t>into</a:t>
            </a:r>
            <a:r>
              <a:rPr lang="es-MX" dirty="0"/>
              <a:t> a </a:t>
            </a:r>
            <a:r>
              <a:rPr lang="es-MX" dirty="0" err="1"/>
              <a:t>collection</a:t>
            </a:r>
            <a:r>
              <a:rPr lang="es-MX" dirty="0" smtClean="0"/>
              <a:t>: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 smtClean="0"/>
              <a:t>	</a:t>
            </a:r>
            <a:r>
              <a:rPr lang="es-MX" dirty="0" err="1" smtClean="0"/>
              <a:t>db.collection.insertOne</a:t>
            </a:r>
            <a:r>
              <a:rPr lang="es-MX" dirty="0"/>
              <a:t>()</a:t>
            </a:r>
          </a:p>
          <a:p>
            <a:pPr marL="0" indent="0">
              <a:buNone/>
            </a:pPr>
            <a:r>
              <a:rPr lang="es-MX" dirty="0" smtClean="0"/>
              <a:t>	</a:t>
            </a:r>
            <a:r>
              <a:rPr lang="es-MX" dirty="0" err="1" smtClean="0"/>
              <a:t>db.collection.insertMany</a:t>
            </a:r>
            <a:r>
              <a:rPr lang="es-MX" dirty="0"/>
              <a:t>()</a:t>
            </a:r>
          </a:p>
          <a:p>
            <a:pPr marL="0" indent="0">
              <a:buNone/>
            </a:pPr>
            <a:r>
              <a:rPr lang="es-MX" dirty="0" smtClean="0"/>
              <a:t>	</a:t>
            </a:r>
            <a:r>
              <a:rPr lang="es-MX" dirty="0" err="1" smtClean="0"/>
              <a:t>db.collection.insert</a:t>
            </a:r>
            <a:r>
              <a:rPr lang="es-MX" dirty="0"/>
              <a:t>()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66674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Inserción</a:t>
            </a:r>
            <a:r>
              <a:rPr lang="es-ES" dirty="0"/>
              <a:t> de documentos </a:t>
            </a:r>
            <a:r>
              <a:rPr lang="es-MX" dirty="0"/>
              <a:t>[C]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el </a:t>
            </a:r>
            <a:r>
              <a:rPr lang="en-US" dirty="0" err="1" smtClean="0"/>
              <a:t>metodo</a:t>
            </a:r>
            <a:r>
              <a:rPr lang="en-US" dirty="0" smtClean="0"/>
              <a:t> insert() para </a:t>
            </a:r>
            <a:r>
              <a:rPr lang="en-US" dirty="0" err="1" smtClean="0"/>
              <a:t>añadir</a:t>
            </a:r>
            <a:r>
              <a:rPr lang="en-US" dirty="0" smtClean="0"/>
              <a:t> </a:t>
            </a:r>
            <a:r>
              <a:rPr lang="en-US" dirty="0" err="1" smtClean="0"/>
              <a:t>documentos</a:t>
            </a:r>
            <a:r>
              <a:rPr lang="en-US" dirty="0" smtClean="0"/>
              <a:t> a </a:t>
            </a:r>
            <a:r>
              <a:rPr lang="en-US" dirty="0" err="1" smtClean="0"/>
              <a:t>una</a:t>
            </a:r>
            <a:r>
              <a:rPr lang="en-US" dirty="0" smtClean="0"/>
              <a:t> collection </a:t>
            </a:r>
            <a:r>
              <a:rPr lang="en-US" dirty="0" err="1" smtClean="0"/>
              <a:t>en</a:t>
            </a:r>
            <a:r>
              <a:rPr lang="en-US" dirty="0" smtClean="0"/>
              <a:t> MongoDB. Si intent </a:t>
            </a:r>
            <a:r>
              <a:rPr lang="en-US" dirty="0" err="1" smtClean="0"/>
              <a:t>añadir</a:t>
            </a:r>
            <a:r>
              <a:rPr lang="en-US" dirty="0" smtClean="0"/>
              <a:t> </a:t>
            </a:r>
            <a:r>
              <a:rPr lang="en-US" dirty="0" err="1" smtClean="0"/>
              <a:t>documentos</a:t>
            </a:r>
            <a:r>
              <a:rPr lang="en-US" dirty="0" smtClean="0"/>
              <a:t> 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coleccion</a:t>
            </a:r>
            <a:r>
              <a:rPr lang="en-US" dirty="0" smtClean="0"/>
              <a:t> </a:t>
            </a:r>
            <a:r>
              <a:rPr lang="en-US" dirty="0" err="1" smtClean="0"/>
              <a:t>queno</a:t>
            </a:r>
            <a:r>
              <a:rPr lang="en-US" dirty="0" smtClean="0"/>
              <a:t> </a:t>
            </a:r>
            <a:r>
              <a:rPr lang="en-US" dirty="0" err="1" smtClean="0"/>
              <a:t>existe</a:t>
            </a:r>
            <a:r>
              <a:rPr lang="en-US" dirty="0" smtClean="0"/>
              <a:t>, MongoDB </a:t>
            </a:r>
            <a:r>
              <a:rPr lang="en-US" dirty="0" err="1" smtClean="0"/>
              <a:t>creara</a:t>
            </a:r>
            <a:r>
              <a:rPr lang="en-US" dirty="0" smtClean="0"/>
              <a:t> </a:t>
            </a:r>
            <a:r>
              <a:rPr lang="en-US" dirty="0" err="1" smtClean="0"/>
              <a:t>esa</a:t>
            </a:r>
            <a:r>
              <a:rPr lang="en-US" dirty="0" smtClean="0"/>
              <a:t> </a:t>
            </a:r>
            <a:r>
              <a:rPr lang="en-US" dirty="0" err="1" smtClean="0"/>
              <a:t>coleccion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usted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consola</a:t>
            </a:r>
            <a:r>
              <a:rPr lang="en-US" dirty="0" smtClean="0"/>
              <a:t> de mongo </a:t>
            </a:r>
            <a:r>
              <a:rPr lang="en-US" dirty="0" err="1" smtClean="0"/>
              <a:t>conectada</a:t>
            </a:r>
            <a:r>
              <a:rPr lang="en-US" dirty="0" smtClean="0"/>
              <a:t> 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instancia</a:t>
            </a:r>
            <a:r>
              <a:rPr lang="en-US" dirty="0" smtClean="0"/>
              <a:t> de </a:t>
            </a:r>
            <a:r>
              <a:rPr lang="en-US" dirty="0" err="1" smtClean="0"/>
              <a:t>mongod</a:t>
            </a:r>
            <a:r>
              <a:rPr lang="en-US" dirty="0" smtClean="0"/>
              <a:t>, se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cambiar</a:t>
            </a:r>
            <a:r>
              <a:rPr lang="en-US" dirty="0" smtClean="0"/>
              <a:t> a la base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desea</a:t>
            </a:r>
            <a:r>
              <a:rPr lang="en-US" dirty="0" smtClean="0"/>
              <a:t> inserter.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US" dirty="0" smtClean="0"/>
              <a:t>use database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549" y="4421631"/>
            <a:ext cx="5635141" cy="18499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66200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Inserción</a:t>
            </a:r>
            <a:r>
              <a:rPr lang="es-ES" dirty="0"/>
              <a:t> de documentos </a:t>
            </a:r>
            <a:r>
              <a:rPr lang="es-MX" dirty="0"/>
              <a:t>[C]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82332"/>
            <a:ext cx="7732697" cy="3378994"/>
          </a:xfrm>
        </p:spPr>
      </p:pic>
      <p:sp>
        <p:nvSpPr>
          <p:cNvPr id="5" name="CuadroTexto 4"/>
          <p:cNvSpPr txBox="1"/>
          <p:nvPr/>
        </p:nvSpPr>
        <p:spPr>
          <a:xfrm>
            <a:off x="677334" y="2413000"/>
            <a:ext cx="482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Comprobación de la inserción.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864741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245</Words>
  <Application>Microsoft Office PowerPoint</Application>
  <PresentationFormat>Panorámica</PresentationFormat>
  <Paragraphs>31</Paragraphs>
  <Slides>46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50" baseType="lpstr">
      <vt:lpstr>Arial</vt:lpstr>
      <vt:lpstr>Trebuchet MS</vt:lpstr>
      <vt:lpstr>Wingdings 3</vt:lpstr>
      <vt:lpstr>Faceta</vt:lpstr>
      <vt:lpstr>Presentación de PowerPoint</vt:lpstr>
      <vt:lpstr>Documentos</vt:lpstr>
      <vt:lpstr>Colecciones</vt:lpstr>
      <vt:lpstr>Campo _id</vt:lpstr>
      <vt:lpstr>Campo _id</vt:lpstr>
      <vt:lpstr>Creación de documentos</vt:lpstr>
      <vt:lpstr>Inserción de documentos [C]</vt:lpstr>
      <vt:lpstr>Inserción de documentos [C]</vt:lpstr>
      <vt:lpstr>Inserción de documentos [C]</vt:lpstr>
      <vt:lpstr>Inserción de documentos [C] Múltiples documentos.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Rosendo Galindo</dc:creator>
  <cp:lastModifiedBy>Rosendo Galindo</cp:lastModifiedBy>
  <cp:revision>5</cp:revision>
  <dcterms:created xsi:type="dcterms:W3CDTF">2016-10-22T08:18:53Z</dcterms:created>
  <dcterms:modified xsi:type="dcterms:W3CDTF">2016-10-22T08:56:34Z</dcterms:modified>
</cp:coreProperties>
</file>