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65" r:id="rId5"/>
    <p:sldId id="264" r:id="rId6"/>
    <p:sldId id="26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4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329737-C10F-40D8-83F6-2456BCF47579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5B5C61F-FEA2-44E6-A2FF-82339D56552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Евгений Галинов</a:t>
            </a:r>
          </a:p>
          <a:p>
            <a:r>
              <a:rPr lang="ru-RU" dirty="0"/>
              <a:t>Дмитрий Жуков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211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Создать управленческий </a:t>
            </a:r>
            <a:r>
              <a:rPr lang="ru-RU" dirty="0" err="1"/>
              <a:t>дашборд</a:t>
            </a:r>
            <a:r>
              <a:rPr lang="ru-RU" dirty="0"/>
              <a:t> по проекту сбора статистики о потреблении трафика в социально-значимых объектах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D312C-D0AD-1AA4-51AB-8452FC1BAD90}"/>
              </a:ext>
            </a:extLst>
          </p:cNvPr>
          <p:cNvSpPr txBox="1"/>
          <p:nvPr/>
        </p:nvSpPr>
        <p:spPr>
          <a:xfrm>
            <a:off x="918382" y="3933056"/>
            <a:ext cx="7829600" cy="2287220"/>
          </a:xfrm>
          <a:prstGeom prst="rect">
            <a:avLst/>
          </a:prstGeom>
        </p:spPr>
        <p:txBody>
          <a:bodyPr vert="horz">
            <a:normAutofit/>
          </a:bodyPr>
          <a:lstStyle>
            <a:lvl1pPr indent="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/>
            </a:lvl1pPr>
            <a:lvl2pPr marL="548640" indent="-228600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/>
            </a:lvl2pPr>
            <a:lvl3pPr marL="8229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/>
            </a:lvl3pPr>
            <a:lvl4pPr marL="1097280" indent="-228600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/>
            </a:lvl4pPr>
            <a:lvl5pPr marL="1371600" indent="-228600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/>
            </a:lvl5pPr>
            <a:lvl6pPr marL="1645920" indent="-228600">
              <a:spcBef>
                <a:spcPts val="370"/>
              </a:spcBef>
              <a:buClr>
                <a:schemeClr val="accent3"/>
              </a:buClr>
              <a:buChar char="•"/>
              <a:defRPr kumimoji="0" baseline="0"/>
            </a:lvl6pPr>
            <a:lvl7pPr marL="1920240" indent="-228600">
              <a:spcBef>
                <a:spcPts val="370"/>
              </a:spcBef>
              <a:buClr>
                <a:schemeClr val="accent2"/>
              </a:buClr>
              <a:buChar char="•"/>
              <a:defRPr kumimoji="0"/>
            </a:lvl7pPr>
            <a:lvl8pPr marL="21945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/>
            </a:lvl8pPr>
            <a:lvl9pPr marL="2468880" indent="-22860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/>
            </a:lvl9pPr>
          </a:lstStyle>
          <a:p>
            <a:r>
              <a:rPr lang="ru-RU" dirty="0"/>
              <a:t>Жуков Дмитрий: </a:t>
            </a:r>
          </a:p>
          <a:p>
            <a:r>
              <a:rPr lang="ru-RU" dirty="0"/>
              <a:t>организация, проектирование, визуализация</a:t>
            </a:r>
          </a:p>
          <a:p>
            <a:r>
              <a:rPr lang="ru-RU" dirty="0"/>
              <a:t>Галинов Евгений:</a:t>
            </a:r>
          </a:p>
          <a:p>
            <a:r>
              <a:rPr lang="ru-RU" dirty="0"/>
              <a:t>проектирование, разработка, визуализация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FA70543-7806-8041-FA00-F51E82AFAF98}"/>
              </a:ext>
            </a:extLst>
          </p:cNvPr>
          <p:cNvSpPr txBox="1">
            <a:spLocks/>
          </p:cNvSpPr>
          <p:nvPr/>
        </p:nvSpPr>
        <p:spPr>
          <a:xfrm>
            <a:off x="971600" y="249746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Зоны </a:t>
            </a:r>
            <a:r>
              <a:rPr lang="ru-RU" dirty="0" err="1"/>
              <a:t>ответсвенности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7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Датасет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 качестве данных была выбрана выгрузка по потреблению трафика за июнь-июль 2023 года. </a:t>
            </a:r>
            <a:endParaRPr lang="en-US" dirty="0"/>
          </a:p>
          <a:p>
            <a:r>
              <a:rPr lang="ru-RU" dirty="0"/>
              <a:t>Пример данных: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0B6C6A-C9F3-F735-67DC-D452C9D7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57" y="3413531"/>
            <a:ext cx="6302286" cy="17527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Этапы работ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Загрузка </a:t>
            </a:r>
            <a:r>
              <a:rPr lang="ru-RU" dirty="0" err="1"/>
              <a:t>датасета</a:t>
            </a:r>
            <a:r>
              <a:rPr lang="ru-RU" dirty="0"/>
              <a:t> формате</a:t>
            </a:r>
            <a:r>
              <a:rPr lang="en-US" dirty="0"/>
              <a:t> </a:t>
            </a:r>
            <a:r>
              <a:rPr lang="en-US" dirty="0" err="1"/>
              <a:t>csv</a:t>
            </a:r>
            <a:endParaRPr lang="ru-RU" dirty="0"/>
          </a:p>
          <a:p>
            <a:r>
              <a:rPr lang="ru-RU" dirty="0" err="1"/>
              <a:t>Парсинг</a:t>
            </a:r>
            <a:r>
              <a:rPr lang="ru-RU" dirty="0"/>
              <a:t> </a:t>
            </a:r>
            <a:r>
              <a:rPr lang="en-US" dirty="0"/>
              <a:t>csv -</a:t>
            </a:r>
            <a:r>
              <a:rPr lang="ru-RU" dirty="0"/>
              <a:t>отправка в очередь </a:t>
            </a:r>
            <a:r>
              <a:rPr lang="en-US" dirty="0"/>
              <a:t>Kafka</a:t>
            </a:r>
          </a:p>
          <a:p>
            <a:r>
              <a:rPr lang="ru-RU" dirty="0"/>
              <a:t>Запись данных в </a:t>
            </a:r>
            <a:r>
              <a:rPr lang="en-US" dirty="0" err="1"/>
              <a:t>GreenPlum</a:t>
            </a:r>
            <a:r>
              <a:rPr lang="ru-RU" dirty="0"/>
              <a:t> из </a:t>
            </a:r>
            <a:r>
              <a:rPr lang="en-US" dirty="0"/>
              <a:t>Kafka</a:t>
            </a:r>
          </a:p>
          <a:p>
            <a:r>
              <a:rPr lang="ru-RU" dirty="0"/>
              <a:t>Визуализация в </a:t>
            </a:r>
            <a:r>
              <a:rPr lang="en-US" dirty="0" err="1"/>
              <a:t>SuperSet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Обеспечение актуальности данных: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/>
              <a:t>Airflow</a:t>
            </a:r>
            <a:r>
              <a:rPr lang="ru-RU" dirty="0"/>
              <a:t> - обновление </a:t>
            </a:r>
            <a:r>
              <a:rPr lang="en-US" dirty="0"/>
              <a:t>Mat view</a:t>
            </a:r>
            <a:endParaRPr lang="ru-RU" dirty="0"/>
          </a:p>
          <a:p>
            <a:r>
              <a:rPr lang="ru-RU" dirty="0"/>
              <a:t>Обеспечение политики </a:t>
            </a:r>
            <a:r>
              <a:rPr lang="en-US" dirty="0"/>
              <a:t>retention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/>
              <a:t> Airflow -</a:t>
            </a:r>
            <a:r>
              <a:rPr lang="ru-RU" dirty="0"/>
              <a:t> удаление старых данных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Визуализация в </a:t>
            </a:r>
            <a:r>
              <a:rPr lang="en-US" dirty="0"/>
              <a:t>Superset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73997"/>
            <a:ext cx="7772400" cy="391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556792"/>
            <a:ext cx="7916416" cy="222312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53</TotalTime>
  <Words>105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Calibri</vt:lpstr>
      <vt:lpstr>Cambria</vt:lpstr>
      <vt:lpstr>Franklin Gothic Book</vt:lpstr>
      <vt:lpstr>Perpetua</vt:lpstr>
      <vt:lpstr>Wingdings 2</vt:lpstr>
      <vt:lpstr>Справедливость</vt:lpstr>
      <vt:lpstr>Итоговый проект</vt:lpstr>
      <vt:lpstr>Цель проекта</vt:lpstr>
      <vt:lpstr>Датасет</vt:lpstr>
      <vt:lpstr>Этапы работ</vt:lpstr>
      <vt:lpstr>Визуализация в Superset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</dc:title>
  <dc:creator>Пользователь Windows</dc:creator>
  <cp:lastModifiedBy>codabra abra</cp:lastModifiedBy>
  <cp:revision>6</cp:revision>
  <dcterms:created xsi:type="dcterms:W3CDTF">2023-09-28T18:43:40Z</dcterms:created>
  <dcterms:modified xsi:type="dcterms:W3CDTF">2023-09-28T19:41:42Z</dcterms:modified>
</cp:coreProperties>
</file>