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752691-B545-4C9F-9DF2-29CB34933A3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B6E02-0A5E-42BD-9F48-0FFFD174A926}" type="doc">
      <dgm:prSet loTypeId="urn:microsoft.com/office/officeart/2005/8/layout/gear1" loCatId="process" qsTypeId="urn:microsoft.com/office/officeart/2005/8/quickstyle/simple5" qsCatId="simple" csTypeId="urn:microsoft.com/office/officeart/2005/8/colors/accent1_2" csCatId="accent1" phldr="1"/>
      <dgm:spPr/>
    </dgm:pt>
    <dgm:pt modelId="{0B852D4B-F1E5-41C1-8A92-B3714EC40006}">
      <dgm:prSet phldrT="[Text]"/>
      <dgm:spPr/>
      <dgm:t>
        <a:bodyPr/>
        <a:lstStyle/>
        <a:p>
          <a:r>
            <a:rPr lang="en-US" dirty="0"/>
            <a:t>Des variations </a:t>
          </a:r>
          <a:r>
            <a:rPr lang="en-US" dirty="0" err="1"/>
            <a:t>correspondantes</a:t>
          </a:r>
          <a:r>
            <a:rPr lang="en-US" dirty="0"/>
            <a:t> au </a:t>
          </a:r>
          <a:r>
            <a:rPr lang="en-US" dirty="0" err="1"/>
            <a:t>niveau</a:t>
          </a:r>
          <a:r>
            <a:rPr lang="en-US" dirty="0"/>
            <a:t> des articulations</a:t>
          </a:r>
        </a:p>
      </dgm:t>
    </dgm:pt>
    <dgm:pt modelId="{9D9BBD4F-8375-4D31-BAC6-25B066BF8794}" type="parTrans" cxnId="{6974F81A-3AF9-4DE8-9015-3B25C00D218B}">
      <dgm:prSet/>
      <dgm:spPr/>
      <dgm:t>
        <a:bodyPr/>
        <a:lstStyle/>
        <a:p>
          <a:endParaRPr lang="en-US"/>
        </a:p>
      </dgm:t>
    </dgm:pt>
    <dgm:pt modelId="{B2DC73FD-C6F2-4CE9-846D-0EC1C76753E3}" type="sibTrans" cxnId="{6974F81A-3AF9-4DE8-9015-3B25C00D218B}">
      <dgm:prSet/>
      <dgm:spPr/>
      <dgm:t>
        <a:bodyPr/>
        <a:lstStyle/>
        <a:p>
          <a:endParaRPr lang="en-US"/>
        </a:p>
      </dgm:t>
    </dgm:pt>
    <dgm:pt modelId="{7F62B6E4-1D74-4E4D-9A4B-EA8C810D846E}">
      <dgm:prSet phldrT="[Text]"/>
      <dgm:spPr/>
      <dgm:t>
        <a:bodyPr/>
        <a:lstStyle/>
        <a:p>
          <a:r>
            <a:rPr lang="en-US" dirty="0" err="1"/>
            <a:t>Trajectoire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cartésien</a:t>
          </a:r>
          <a:r>
            <a:rPr lang="en-US" dirty="0"/>
            <a:t> 3 D</a:t>
          </a:r>
        </a:p>
      </dgm:t>
    </dgm:pt>
    <dgm:pt modelId="{9CDA9971-DEEE-4870-9A64-71FE8458D1B4}" type="parTrans" cxnId="{B3DFAAAC-4C55-47DA-A33C-549F5A042741}">
      <dgm:prSet/>
      <dgm:spPr/>
      <dgm:t>
        <a:bodyPr/>
        <a:lstStyle/>
        <a:p>
          <a:endParaRPr lang="en-US"/>
        </a:p>
      </dgm:t>
    </dgm:pt>
    <dgm:pt modelId="{372E98FD-7989-4F88-8986-3D57CFEBF78A}" type="sibTrans" cxnId="{B3DFAAAC-4C55-47DA-A33C-549F5A042741}">
      <dgm:prSet/>
      <dgm:spPr/>
      <dgm:t>
        <a:bodyPr/>
        <a:lstStyle/>
        <a:p>
          <a:endParaRPr lang="en-US"/>
        </a:p>
      </dgm:t>
    </dgm:pt>
    <dgm:pt modelId="{F8B09134-3AF9-448F-BA2C-FD257E18CCD8}">
      <dgm:prSet phldrT="[Text]"/>
      <dgm:spPr/>
      <dgm:t>
        <a:bodyPr/>
        <a:lstStyle/>
        <a:p>
          <a:r>
            <a:rPr lang="en-US" dirty="0" err="1"/>
            <a:t>Deplacer</a:t>
          </a:r>
          <a:r>
            <a:rPr lang="en-US" dirty="0"/>
            <a:t> </a:t>
          </a:r>
          <a:r>
            <a:rPr lang="en-US" dirty="0" err="1"/>
            <a:t>l’effecteur</a:t>
          </a:r>
          <a:endParaRPr lang="en-US" dirty="0"/>
        </a:p>
      </dgm:t>
    </dgm:pt>
    <dgm:pt modelId="{5DC237D0-A76D-4DDD-BD74-B9347D22CCB8}" type="parTrans" cxnId="{6CED2BA5-86A5-4B00-B7F7-429F82DCCE53}">
      <dgm:prSet/>
      <dgm:spPr/>
      <dgm:t>
        <a:bodyPr/>
        <a:lstStyle/>
        <a:p>
          <a:endParaRPr lang="en-US"/>
        </a:p>
      </dgm:t>
    </dgm:pt>
    <dgm:pt modelId="{B6D74358-33CC-44EB-AC2E-191B1E00C252}" type="sibTrans" cxnId="{6CED2BA5-86A5-4B00-B7F7-429F82DCCE53}">
      <dgm:prSet/>
      <dgm:spPr/>
      <dgm:t>
        <a:bodyPr/>
        <a:lstStyle/>
        <a:p>
          <a:endParaRPr lang="en-US"/>
        </a:p>
      </dgm:t>
    </dgm:pt>
    <dgm:pt modelId="{DC47E6E7-B2C6-410E-AD44-394703E476CF}" type="pres">
      <dgm:prSet presAssocID="{211B6E02-0A5E-42BD-9F48-0FFFD174A92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41D97C2-16A0-433C-A5DD-B3072B5FA624}" type="pres">
      <dgm:prSet presAssocID="{0B852D4B-F1E5-41C1-8A92-B3714EC40006}" presName="gear1" presStyleLbl="node1" presStyleIdx="0" presStyleCnt="3">
        <dgm:presLayoutVars>
          <dgm:chMax val="1"/>
          <dgm:bulletEnabled val="1"/>
        </dgm:presLayoutVars>
      </dgm:prSet>
      <dgm:spPr/>
    </dgm:pt>
    <dgm:pt modelId="{7BA229B8-1392-4355-8A2E-121ACC2F1866}" type="pres">
      <dgm:prSet presAssocID="{0B852D4B-F1E5-41C1-8A92-B3714EC40006}" presName="gear1srcNode" presStyleLbl="node1" presStyleIdx="0" presStyleCnt="3"/>
      <dgm:spPr/>
    </dgm:pt>
    <dgm:pt modelId="{488635D7-AE36-43A5-9BE5-D9537050A793}" type="pres">
      <dgm:prSet presAssocID="{0B852D4B-F1E5-41C1-8A92-B3714EC40006}" presName="gear1dstNode" presStyleLbl="node1" presStyleIdx="0" presStyleCnt="3"/>
      <dgm:spPr/>
    </dgm:pt>
    <dgm:pt modelId="{3C222117-61F1-4F2D-A176-A8F7EAB5D6B9}" type="pres">
      <dgm:prSet presAssocID="{7F62B6E4-1D74-4E4D-9A4B-EA8C810D846E}" presName="gear2" presStyleLbl="node1" presStyleIdx="1" presStyleCnt="3">
        <dgm:presLayoutVars>
          <dgm:chMax val="1"/>
          <dgm:bulletEnabled val="1"/>
        </dgm:presLayoutVars>
      </dgm:prSet>
      <dgm:spPr/>
    </dgm:pt>
    <dgm:pt modelId="{CAE7FDAB-3CCF-49B9-96E1-0553829688C4}" type="pres">
      <dgm:prSet presAssocID="{7F62B6E4-1D74-4E4D-9A4B-EA8C810D846E}" presName="gear2srcNode" presStyleLbl="node1" presStyleIdx="1" presStyleCnt="3"/>
      <dgm:spPr/>
    </dgm:pt>
    <dgm:pt modelId="{E2544281-3CAD-4D99-8F05-64D742F1DFDC}" type="pres">
      <dgm:prSet presAssocID="{7F62B6E4-1D74-4E4D-9A4B-EA8C810D846E}" presName="gear2dstNode" presStyleLbl="node1" presStyleIdx="1" presStyleCnt="3"/>
      <dgm:spPr/>
    </dgm:pt>
    <dgm:pt modelId="{D0D6D654-DC1F-4BC1-996B-144CBA82DCE9}" type="pres">
      <dgm:prSet presAssocID="{F8B09134-3AF9-448F-BA2C-FD257E18CCD8}" presName="gear3" presStyleLbl="node1" presStyleIdx="2" presStyleCnt="3"/>
      <dgm:spPr/>
    </dgm:pt>
    <dgm:pt modelId="{AF7DFA31-A53B-4F49-B077-85EB5DC029A9}" type="pres">
      <dgm:prSet presAssocID="{F8B09134-3AF9-448F-BA2C-FD257E18CCD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71F95B6-4C4A-4EF6-8D62-0E2D6948612F}" type="pres">
      <dgm:prSet presAssocID="{F8B09134-3AF9-448F-BA2C-FD257E18CCD8}" presName="gear3srcNode" presStyleLbl="node1" presStyleIdx="2" presStyleCnt="3"/>
      <dgm:spPr/>
    </dgm:pt>
    <dgm:pt modelId="{A151F695-3F92-42A3-8C46-7ACFD402E6D5}" type="pres">
      <dgm:prSet presAssocID="{F8B09134-3AF9-448F-BA2C-FD257E18CCD8}" presName="gear3dstNode" presStyleLbl="node1" presStyleIdx="2" presStyleCnt="3"/>
      <dgm:spPr/>
    </dgm:pt>
    <dgm:pt modelId="{DF71AE6D-7738-4A06-8E12-A2590E195D4E}" type="pres">
      <dgm:prSet presAssocID="{B2DC73FD-C6F2-4CE9-846D-0EC1C76753E3}" presName="connector1" presStyleLbl="sibTrans2D1" presStyleIdx="0" presStyleCnt="3"/>
      <dgm:spPr/>
    </dgm:pt>
    <dgm:pt modelId="{938AC285-84A3-4349-B05B-E0EF8FD2105F}" type="pres">
      <dgm:prSet presAssocID="{372E98FD-7989-4F88-8986-3D57CFEBF78A}" presName="connector2" presStyleLbl="sibTrans2D1" presStyleIdx="1" presStyleCnt="3"/>
      <dgm:spPr/>
    </dgm:pt>
    <dgm:pt modelId="{C5B35AAC-9910-4699-BF1F-48D83A8952E3}" type="pres">
      <dgm:prSet presAssocID="{B6D74358-33CC-44EB-AC2E-191B1E00C252}" presName="connector3" presStyleLbl="sibTrans2D1" presStyleIdx="2" presStyleCnt="3"/>
      <dgm:spPr/>
    </dgm:pt>
  </dgm:ptLst>
  <dgm:cxnLst>
    <dgm:cxn modelId="{B3DFAAAC-4C55-47DA-A33C-549F5A042741}" srcId="{211B6E02-0A5E-42BD-9F48-0FFFD174A926}" destId="{7F62B6E4-1D74-4E4D-9A4B-EA8C810D846E}" srcOrd="1" destOrd="0" parTransId="{9CDA9971-DEEE-4870-9A64-71FE8458D1B4}" sibTransId="{372E98FD-7989-4F88-8986-3D57CFEBF78A}"/>
    <dgm:cxn modelId="{EF502BF6-B4C6-4561-BC5A-7AFC7958639E}" type="presOf" srcId="{372E98FD-7989-4F88-8986-3D57CFEBF78A}" destId="{938AC285-84A3-4349-B05B-E0EF8FD2105F}" srcOrd="0" destOrd="0" presId="urn:microsoft.com/office/officeart/2005/8/layout/gear1"/>
    <dgm:cxn modelId="{604E0D90-B7BE-4201-9848-1D640CDCADE3}" type="presOf" srcId="{F8B09134-3AF9-448F-BA2C-FD257E18CCD8}" destId="{A151F695-3F92-42A3-8C46-7ACFD402E6D5}" srcOrd="3" destOrd="0" presId="urn:microsoft.com/office/officeart/2005/8/layout/gear1"/>
    <dgm:cxn modelId="{DB49D2C6-9F9E-4192-87D1-C36F30EAF395}" type="presOf" srcId="{B2DC73FD-C6F2-4CE9-846D-0EC1C76753E3}" destId="{DF71AE6D-7738-4A06-8E12-A2590E195D4E}" srcOrd="0" destOrd="0" presId="urn:microsoft.com/office/officeart/2005/8/layout/gear1"/>
    <dgm:cxn modelId="{CCA90B33-9CDE-4F3B-B951-FA1C10B2BB3F}" type="presOf" srcId="{211B6E02-0A5E-42BD-9F48-0FFFD174A926}" destId="{DC47E6E7-B2C6-410E-AD44-394703E476CF}" srcOrd="0" destOrd="0" presId="urn:microsoft.com/office/officeart/2005/8/layout/gear1"/>
    <dgm:cxn modelId="{B2EA1698-5055-4430-B0CD-DD86D3C93888}" type="presOf" srcId="{F8B09134-3AF9-448F-BA2C-FD257E18CCD8}" destId="{D0D6D654-DC1F-4BC1-996B-144CBA82DCE9}" srcOrd="0" destOrd="0" presId="urn:microsoft.com/office/officeart/2005/8/layout/gear1"/>
    <dgm:cxn modelId="{6974F81A-3AF9-4DE8-9015-3B25C00D218B}" srcId="{211B6E02-0A5E-42BD-9F48-0FFFD174A926}" destId="{0B852D4B-F1E5-41C1-8A92-B3714EC40006}" srcOrd="0" destOrd="0" parTransId="{9D9BBD4F-8375-4D31-BAC6-25B066BF8794}" sibTransId="{B2DC73FD-C6F2-4CE9-846D-0EC1C76753E3}"/>
    <dgm:cxn modelId="{4769F0B0-8D0D-4385-93A6-D2D7074811D7}" type="presOf" srcId="{0B852D4B-F1E5-41C1-8A92-B3714EC40006}" destId="{741D97C2-16A0-433C-A5DD-B3072B5FA624}" srcOrd="0" destOrd="0" presId="urn:microsoft.com/office/officeart/2005/8/layout/gear1"/>
    <dgm:cxn modelId="{6CED2BA5-86A5-4B00-B7F7-429F82DCCE53}" srcId="{211B6E02-0A5E-42BD-9F48-0FFFD174A926}" destId="{F8B09134-3AF9-448F-BA2C-FD257E18CCD8}" srcOrd="2" destOrd="0" parTransId="{5DC237D0-A76D-4DDD-BD74-B9347D22CCB8}" sibTransId="{B6D74358-33CC-44EB-AC2E-191B1E00C252}"/>
    <dgm:cxn modelId="{CD570572-13CA-4928-A773-9E18123834DC}" type="presOf" srcId="{B6D74358-33CC-44EB-AC2E-191B1E00C252}" destId="{C5B35AAC-9910-4699-BF1F-48D83A8952E3}" srcOrd="0" destOrd="0" presId="urn:microsoft.com/office/officeart/2005/8/layout/gear1"/>
    <dgm:cxn modelId="{A5425B2A-2778-4D9D-875B-F000E033C76A}" type="presOf" srcId="{0B852D4B-F1E5-41C1-8A92-B3714EC40006}" destId="{7BA229B8-1392-4355-8A2E-121ACC2F1866}" srcOrd="1" destOrd="0" presId="urn:microsoft.com/office/officeart/2005/8/layout/gear1"/>
    <dgm:cxn modelId="{66CD9873-13E0-49FC-A15E-699CDD527E80}" type="presOf" srcId="{0B852D4B-F1E5-41C1-8A92-B3714EC40006}" destId="{488635D7-AE36-43A5-9BE5-D9537050A793}" srcOrd="2" destOrd="0" presId="urn:microsoft.com/office/officeart/2005/8/layout/gear1"/>
    <dgm:cxn modelId="{FB4671E9-6D7D-4C59-BD3D-D022A9500EE0}" type="presOf" srcId="{7F62B6E4-1D74-4E4D-9A4B-EA8C810D846E}" destId="{3C222117-61F1-4F2D-A176-A8F7EAB5D6B9}" srcOrd="0" destOrd="0" presId="urn:microsoft.com/office/officeart/2005/8/layout/gear1"/>
    <dgm:cxn modelId="{650BF038-F08D-45AF-9B68-AA37BEADFD3F}" type="presOf" srcId="{F8B09134-3AF9-448F-BA2C-FD257E18CCD8}" destId="{D71F95B6-4C4A-4EF6-8D62-0E2D6948612F}" srcOrd="2" destOrd="0" presId="urn:microsoft.com/office/officeart/2005/8/layout/gear1"/>
    <dgm:cxn modelId="{6BCD16A5-8A4D-445C-9E9B-10BFF586AB84}" type="presOf" srcId="{7F62B6E4-1D74-4E4D-9A4B-EA8C810D846E}" destId="{E2544281-3CAD-4D99-8F05-64D742F1DFDC}" srcOrd="2" destOrd="0" presId="urn:microsoft.com/office/officeart/2005/8/layout/gear1"/>
    <dgm:cxn modelId="{A9A267B4-A7C9-4F68-9BF5-6D18CEB1F78A}" type="presOf" srcId="{F8B09134-3AF9-448F-BA2C-FD257E18CCD8}" destId="{AF7DFA31-A53B-4F49-B077-85EB5DC029A9}" srcOrd="1" destOrd="0" presId="urn:microsoft.com/office/officeart/2005/8/layout/gear1"/>
    <dgm:cxn modelId="{95E64FE5-F277-48A6-A0CC-C71432F0F39C}" type="presOf" srcId="{7F62B6E4-1D74-4E4D-9A4B-EA8C810D846E}" destId="{CAE7FDAB-3CCF-49B9-96E1-0553829688C4}" srcOrd="1" destOrd="0" presId="urn:microsoft.com/office/officeart/2005/8/layout/gear1"/>
    <dgm:cxn modelId="{2D772D4E-811A-4BF0-B2E6-82BE9629D51D}" type="presParOf" srcId="{DC47E6E7-B2C6-410E-AD44-394703E476CF}" destId="{741D97C2-16A0-433C-A5DD-B3072B5FA624}" srcOrd="0" destOrd="0" presId="urn:microsoft.com/office/officeart/2005/8/layout/gear1"/>
    <dgm:cxn modelId="{E32EBB2F-9C11-455A-9BA5-031228E89866}" type="presParOf" srcId="{DC47E6E7-B2C6-410E-AD44-394703E476CF}" destId="{7BA229B8-1392-4355-8A2E-121ACC2F1866}" srcOrd="1" destOrd="0" presId="urn:microsoft.com/office/officeart/2005/8/layout/gear1"/>
    <dgm:cxn modelId="{91674175-6D95-4B96-8374-D56CE04EC1D1}" type="presParOf" srcId="{DC47E6E7-B2C6-410E-AD44-394703E476CF}" destId="{488635D7-AE36-43A5-9BE5-D9537050A793}" srcOrd="2" destOrd="0" presId="urn:microsoft.com/office/officeart/2005/8/layout/gear1"/>
    <dgm:cxn modelId="{AD4FAA5C-505E-41E1-867F-FE002A4A6DDB}" type="presParOf" srcId="{DC47E6E7-B2C6-410E-AD44-394703E476CF}" destId="{3C222117-61F1-4F2D-A176-A8F7EAB5D6B9}" srcOrd="3" destOrd="0" presId="urn:microsoft.com/office/officeart/2005/8/layout/gear1"/>
    <dgm:cxn modelId="{75B72E18-10E6-4C20-9A27-038D72811655}" type="presParOf" srcId="{DC47E6E7-B2C6-410E-AD44-394703E476CF}" destId="{CAE7FDAB-3CCF-49B9-96E1-0553829688C4}" srcOrd="4" destOrd="0" presId="urn:microsoft.com/office/officeart/2005/8/layout/gear1"/>
    <dgm:cxn modelId="{69672B0C-1B4D-41D7-9E6B-AEF4AF26733D}" type="presParOf" srcId="{DC47E6E7-B2C6-410E-AD44-394703E476CF}" destId="{E2544281-3CAD-4D99-8F05-64D742F1DFDC}" srcOrd="5" destOrd="0" presId="urn:microsoft.com/office/officeart/2005/8/layout/gear1"/>
    <dgm:cxn modelId="{0DF50A04-67E0-42F9-9135-96434F1499E5}" type="presParOf" srcId="{DC47E6E7-B2C6-410E-AD44-394703E476CF}" destId="{D0D6D654-DC1F-4BC1-996B-144CBA82DCE9}" srcOrd="6" destOrd="0" presId="urn:microsoft.com/office/officeart/2005/8/layout/gear1"/>
    <dgm:cxn modelId="{E15EEF0B-C927-4A23-B8BC-794BF0B5D3DF}" type="presParOf" srcId="{DC47E6E7-B2C6-410E-AD44-394703E476CF}" destId="{AF7DFA31-A53B-4F49-B077-85EB5DC029A9}" srcOrd="7" destOrd="0" presId="urn:microsoft.com/office/officeart/2005/8/layout/gear1"/>
    <dgm:cxn modelId="{EA750037-C5AC-40A2-8A51-7D03E6F825CF}" type="presParOf" srcId="{DC47E6E7-B2C6-410E-AD44-394703E476CF}" destId="{D71F95B6-4C4A-4EF6-8D62-0E2D6948612F}" srcOrd="8" destOrd="0" presId="urn:microsoft.com/office/officeart/2005/8/layout/gear1"/>
    <dgm:cxn modelId="{765E6595-4E1C-4FE0-970E-F88EE1FAA344}" type="presParOf" srcId="{DC47E6E7-B2C6-410E-AD44-394703E476CF}" destId="{A151F695-3F92-42A3-8C46-7ACFD402E6D5}" srcOrd="9" destOrd="0" presId="urn:microsoft.com/office/officeart/2005/8/layout/gear1"/>
    <dgm:cxn modelId="{F5C913EA-DCD3-4F67-964F-C6DB0D862045}" type="presParOf" srcId="{DC47E6E7-B2C6-410E-AD44-394703E476CF}" destId="{DF71AE6D-7738-4A06-8E12-A2590E195D4E}" srcOrd="10" destOrd="0" presId="urn:microsoft.com/office/officeart/2005/8/layout/gear1"/>
    <dgm:cxn modelId="{FC57BBCD-BA37-4048-B2DD-96E6856248A5}" type="presParOf" srcId="{DC47E6E7-B2C6-410E-AD44-394703E476CF}" destId="{938AC285-84A3-4349-B05B-E0EF8FD2105F}" srcOrd="11" destOrd="0" presId="urn:microsoft.com/office/officeart/2005/8/layout/gear1"/>
    <dgm:cxn modelId="{E15921EC-64AE-4170-8FB3-C57C61880114}" type="presParOf" srcId="{DC47E6E7-B2C6-410E-AD44-394703E476CF}" destId="{C5B35AAC-9910-4699-BF1F-48D83A8952E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867BB-0E6D-45F6-A4A1-014DCC7134EF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17BD3-3FF5-4FF6-881E-BD0BAA113607}">
      <dgm:prSet phldrT="[Text]"/>
      <dgm:spPr/>
      <dgm:t>
        <a:bodyPr anchor="ctr"/>
        <a:lstStyle/>
        <a:p>
          <a:pPr algn="l"/>
          <a:r>
            <a:rPr lang="en-US" dirty="0" err="1"/>
            <a:t>Cartésien</a:t>
          </a:r>
          <a:r>
            <a:rPr lang="en-US" dirty="0"/>
            <a:t>  </a:t>
          </a:r>
        </a:p>
        <a:p>
          <a:pPr algn="l"/>
          <a:r>
            <a:rPr lang="en-US" dirty="0"/>
            <a:t>3Dimensions</a:t>
          </a:r>
        </a:p>
      </dgm:t>
    </dgm:pt>
    <dgm:pt modelId="{2DA259E4-BBEA-49E8-ACE1-2959B7826408}" type="parTrans" cxnId="{095EDC50-6055-41A8-9678-A8298F471496}">
      <dgm:prSet/>
      <dgm:spPr/>
      <dgm:t>
        <a:bodyPr/>
        <a:lstStyle/>
        <a:p>
          <a:endParaRPr lang="en-US"/>
        </a:p>
      </dgm:t>
    </dgm:pt>
    <dgm:pt modelId="{539A4FE5-CEDA-44FE-82F0-764648DF62A5}" type="sibTrans" cxnId="{095EDC50-6055-41A8-9678-A8298F471496}">
      <dgm:prSet/>
      <dgm:spPr/>
      <dgm:t>
        <a:bodyPr/>
        <a:lstStyle/>
        <a:p>
          <a:endParaRPr lang="en-US"/>
        </a:p>
      </dgm:t>
    </dgm:pt>
    <dgm:pt modelId="{B636541C-1804-4471-97B1-52B1336E73BB}">
      <dgm:prSet phldrT="[Text]"/>
      <dgm:spPr/>
      <dgm:t>
        <a:bodyPr anchor="ctr"/>
        <a:lstStyle/>
        <a:p>
          <a:r>
            <a:rPr lang="en-US" dirty="0" err="1"/>
            <a:t>Articulaire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5 Dimensions</a:t>
          </a:r>
        </a:p>
      </dgm:t>
    </dgm:pt>
    <dgm:pt modelId="{DEB24727-7473-435C-A119-DE286793994E}" type="parTrans" cxnId="{B0CA1EA9-E4D8-46B0-BF33-C3F190BFB13C}">
      <dgm:prSet/>
      <dgm:spPr/>
      <dgm:t>
        <a:bodyPr/>
        <a:lstStyle/>
        <a:p>
          <a:endParaRPr lang="en-US"/>
        </a:p>
      </dgm:t>
    </dgm:pt>
    <dgm:pt modelId="{0502FEF4-3F21-424B-8B6D-0A5A746C2796}" type="sibTrans" cxnId="{B0CA1EA9-E4D8-46B0-BF33-C3F190BFB13C}">
      <dgm:prSet/>
      <dgm:spPr/>
      <dgm:t>
        <a:bodyPr/>
        <a:lstStyle/>
        <a:p>
          <a:endParaRPr lang="en-US"/>
        </a:p>
      </dgm:t>
    </dgm:pt>
    <dgm:pt modelId="{8BF597F4-8BC5-4D25-B1E6-07E4D685462B}" type="pres">
      <dgm:prSet presAssocID="{32B867BB-0E6D-45F6-A4A1-014DCC7134EF}" presName="Name0" presStyleCnt="0">
        <dgm:presLayoutVars>
          <dgm:chMax val="2"/>
          <dgm:chPref val="2"/>
          <dgm:animLvl val="lvl"/>
        </dgm:presLayoutVars>
      </dgm:prSet>
      <dgm:spPr/>
    </dgm:pt>
    <dgm:pt modelId="{43D6620B-A0EE-48B0-9A86-881FB3100B28}" type="pres">
      <dgm:prSet presAssocID="{32B867BB-0E6D-45F6-A4A1-014DCC7134EF}" presName="LeftText" presStyleLbl="revTx" presStyleIdx="0" presStyleCnt="0">
        <dgm:presLayoutVars>
          <dgm:bulletEnabled val="1"/>
        </dgm:presLayoutVars>
      </dgm:prSet>
      <dgm:spPr/>
    </dgm:pt>
    <dgm:pt modelId="{21BFE338-1FB9-4626-A27E-A907FE146DC3}" type="pres">
      <dgm:prSet presAssocID="{32B867BB-0E6D-45F6-A4A1-014DCC7134EF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F2848A66-5121-44AC-AF4D-C4F4A03D2AF2}" type="pres">
      <dgm:prSet presAssocID="{32B867BB-0E6D-45F6-A4A1-014DCC7134EF}" presName="RightText" presStyleLbl="revTx" presStyleIdx="0" presStyleCnt="0">
        <dgm:presLayoutVars>
          <dgm:bulletEnabled val="1"/>
        </dgm:presLayoutVars>
      </dgm:prSet>
      <dgm:spPr/>
    </dgm:pt>
    <dgm:pt modelId="{47773576-81C0-4993-A59E-99861D3ECA42}" type="pres">
      <dgm:prSet presAssocID="{32B867BB-0E6D-45F6-A4A1-014DCC7134EF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862E0739-DB45-424A-AFA2-A6103A69B26B}" type="pres">
      <dgm:prSet presAssocID="{32B867BB-0E6D-45F6-A4A1-014DCC7134EF}" presName="TopArrow" presStyleLbl="node1" presStyleIdx="0" presStyleCnt="2"/>
      <dgm:spPr/>
    </dgm:pt>
    <dgm:pt modelId="{209C772C-7AEC-400A-A79A-ED324F8919CF}" type="pres">
      <dgm:prSet presAssocID="{32B867BB-0E6D-45F6-A4A1-014DCC7134EF}" presName="BottomArrow" presStyleLbl="node1" presStyleIdx="1" presStyleCnt="2"/>
      <dgm:spPr/>
    </dgm:pt>
  </dgm:ptLst>
  <dgm:cxnLst>
    <dgm:cxn modelId="{F00DDEDB-024C-4AA6-9E3E-0EE93DFF9DDB}" type="presOf" srcId="{32B867BB-0E6D-45F6-A4A1-014DCC7134EF}" destId="{8BF597F4-8BC5-4D25-B1E6-07E4D685462B}" srcOrd="0" destOrd="0" presId="urn:microsoft.com/office/officeart/2009/layout/ReverseList"/>
    <dgm:cxn modelId="{095EDC50-6055-41A8-9678-A8298F471496}" srcId="{32B867BB-0E6D-45F6-A4A1-014DCC7134EF}" destId="{70417BD3-3FF5-4FF6-881E-BD0BAA113607}" srcOrd="0" destOrd="0" parTransId="{2DA259E4-BBEA-49E8-ACE1-2959B7826408}" sibTransId="{539A4FE5-CEDA-44FE-82F0-764648DF62A5}"/>
    <dgm:cxn modelId="{57FD4000-BD67-415B-9853-96B8DCBB6205}" type="presOf" srcId="{B636541C-1804-4471-97B1-52B1336E73BB}" destId="{F2848A66-5121-44AC-AF4D-C4F4A03D2AF2}" srcOrd="0" destOrd="0" presId="urn:microsoft.com/office/officeart/2009/layout/ReverseList"/>
    <dgm:cxn modelId="{06F11197-1BA2-4C72-B0CD-EFD795CDC75A}" type="presOf" srcId="{70417BD3-3FF5-4FF6-881E-BD0BAA113607}" destId="{43D6620B-A0EE-48B0-9A86-881FB3100B28}" srcOrd="0" destOrd="0" presId="urn:microsoft.com/office/officeart/2009/layout/ReverseList"/>
    <dgm:cxn modelId="{B0CA1EA9-E4D8-46B0-BF33-C3F190BFB13C}" srcId="{32B867BB-0E6D-45F6-A4A1-014DCC7134EF}" destId="{B636541C-1804-4471-97B1-52B1336E73BB}" srcOrd="1" destOrd="0" parTransId="{DEB24727-7473-435C-A119-DE286793994E}" sibTransId="{0502FEF4-3F21-424B-8B6D-0A5A746C2796}"/>
    <dgm:cxn modelId="{D603CDBE-5E67-40A9-A290-1F5C47EEE601}" type="presOf" srcId="{B636541C-1804-4471-97B1-52B1336E73BB}" destId="{47773576-81C0-4993-A59E-99861D3ECA42}" srcOrd="1" destOrd="0" presId="urn:microsoft.com/office/officeart/2009/layout/ReverseList"/>
    <dgm:cxn modelId="{452AD292-DEDD-49F7-9F37-712DE6DAFC1D}" type="presOf" srcId="{70417BD3-3FF5-4FF6-881E-BD0BAA113607}" destId="{21BFE338-1FB9-4626-A27E-A907FE146DC3}" srcOrd="1" destOrd="0" presId="urn:microsoft.com/office/officeart/2009/layout/ReverseList"/>
    <dgm:cxn modelId="{D6BF699C-EC95-4117-B379-6E89BEA39E27}" type="presParOf" srcId="{8BF597F4-8BC5-4D25-B1E6-07E4D685462B}" destId="{43D6620B-A0EE-48B0-9A86-881FB3100B28}" srcOrd="0" destOrd="0" presId="urn:microsoft.com/office/officeart/2009/layout/ReverseList"/>
    <dgm:cxn modelId="{5A983AD2-E2FC-42CF-891C-55147DFAB100}" type="presParOf" srcId="{8BF597F4-8BC5-4D25-B1E6-07E4D685462B}" destId="{21BFE338-1FB9-4626-A27E-A907FE146DC3}" srcOrd="1" destOrd="0" presId="urn:microsoft.com/office/officeart/2009/layout/ReverseList"/>
    <dgm:cxn modelId="{E99579D6-51DB-4137-9C83-EABD61099BA7}" type="presParOf" srcId="{8BF597F4-8BC5-4D25-B1E6-07E4D685462B}" destId="{F2848A66-5121-44AC-AF4D-C4F4A03D2AF2}" srcOrd="2" destOrd="0" presId="urn:microsoft.com/office/officeart/2009/layout/ReverseList"/>
    <dgm:cxn modelId="{7F64DC46-594C-4AA3-8C39-70CD1BA04B49}" type="presParOf" srcId="{8BF597F4-8BC5-4D25-B1E6-07E4D685462B}" destId="{47773576-81C0-4993-A59E-99861D3ECA42}" srcOrd="3" destOrd="0" presId="urn:microsoft.com/office/officeart/2009/layout/ReverseList"/>
    <dgm:cxn modelId="{409F481C-7313-4ED2-B396-059286F8484E}" type="presParOf" srcId="{8BF597F4-8BC5-4D25-B1E6-07E4D685462B}" destId="{862E0739-DB45-424A-AFA2-A6103A69B26B}" srcOrd="4" destOrd="0" presId="urn:microsoft.com/office/officeart/2009/layout/ReverseList"/>
    <dgm:cxn modelId="{36583211-09F2-451F-8A61-4AEB540CEFF9}" type="presParOf" srcId="{8BF597F4-8BC5-4D25-B1E6-07E4D685462B}" destId="{209C772C-7AEC-400A-A79A-ED324F8919CF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9C2E41-765D-4AAF-AF51-449D8FF5F4D4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F8B9E4-304F-446A-8A97-E6F5B0689271}">
      <dgm:prSet phldrT="[Text]"/>
      <dgm:spPr/>
      <dgm:t>
        <a:bodyPr/>
        <a:lstStyle/>
        <a:p>
          <a:r>
            <a:rPr lang="en-US" dirty="0" err="1"/>
            <a:t>Modèles</a:t>
          </a:r>
          <a:r>
            <a:rPr lang="en-US" dirty="0"/>
            <a:t> </a:t>
          </a:r>
          <a:r>
            <a:rPr lang="en-US" dirty="0" err="1"/>
            <a:t>Cinématiques</a:t>
          </a:r>
          <a:r>
            <a:rPr lang="en-US" dirty="0"/>
            <a:t> Inverse et </a:t>
          </a:r>
          <a:r>
            <a:rPr lang="en-US" dirty="0" err="1"/>
            <a:t>directe</a:t>
          </a:r>
          <a:endParaRPr lang="en-US" dirty="0"/>
        </a:p>
      </dgm:t>
    </dgm:pt>
    <dgm:pt modelId="{A7D3208C-B63D-4F79-889B-273E4A299400}" type="parTrans" cxnId="{8F7E431E-3C11-4246-BCF4-B5AA29078A22}">
      <dgm:prSet/>
      <dgm:spPr/>
      <dgm:t>
        <a:bodyPr/>
        <a:lstStyle/>
        <a:p>
          <a:endParaRPr lang="en-US"/>
        </a:p>
      </dgm:t>
    </dgm:pt>
    <dgm:pt modelId="{F636F3E7-5BCD-4F6E-BBAA-5C8A3891582E}" type="sibTrans" cxnId="{8F7E431E-3C11-4246-BCF4-B5AA29078A22}">
      <dgm:prSet/>
      <dgm:spPr/>
      <dgm:t>
        <a:bodyPr/>
        <a:lstStyle/>
        <a:p>
          <a:endParaRPr lang="en-US"/>
        </a:p>
      </dgm:t>
    </dgm:pt>
    <dgm:pt modelId="{9E730BD7-B8C6-4C33-B73B-BBA60D37D041}">
      <dgm:prSet phldrT="[Text]"/>
      <dgm:spPr/>
      <dgm:t>
        <a:bodyPr/>
        <a:lstStyle/>
        <a:p>
          <a:r>
            <a:rPr lang="en-US" dirty="0" err="1"/>
            <a:t>Géo</a:t>
          </a:r>
          <a:r>
            <a:rPr lang="en-US" dirty="0"/>
            <a:t>. Inv.</a:t>
          </a:r>
        </a:p>
      </dgm:t>
    </dgm:pt>
    <dgm:pt modelId="{9ADFCBD8-44F8-4F28-8B6F-7A3DCAD401D8}" type="parTrans" cxnId="{E1677CB4-E1CA-4943-94E0-B3A3779E6628}">
      <dgm:prSet/>
      <dgm:spPr/>
      <dgm:t>
        <a:bodyPr/>
        <a:lstStyle/>
        <a:p>
          <a:endParaRPr lang="en-US"/>
        </a:p>
      </dgm:t>
    </dgm:pt>
    <dgm:pt modelId="{EE6ACBF6-587C-4C16-863C-F935FB77F51E}" type="sibTrans" cxnId="{E1677CB4-E1CA-4943-94E0-B3A3779E6628}">
      <dgm:prSet/>
      <dgm:spPr/>
      <dgm:t>
        <a:bodyPr/>
        <a:lstStyle/>
        <a:p>
          <a:endParaRPr lang="en-US"/>
        </a:p>
      </dgm:t>
    </dgm:pt>
    <dgm:pt modelId="{831D5D87-5494-425C-9D52-96200342F1BB}">
      <dgm:prSet phldrT="[Text]"/>
      <dgm:spPr/>
      <dgm:t>
        <a:bodyPr/>
        <a:lstStyle/>
        <a:p>
          <a:r>
            <a:rPr lang="en-US" dirty="0" err="1"/>
            <a:t>Géo</a:t>
          </a:r>
          <a:r>
            <a:rPr lang="en-US" dirty="0"/>
            <a:t>.</a:t>
          </a:r>
        </a:p>
        <a:p>
          <a:r>
            <a:rPr lang="en-US" dirty="0"/>
            <a:t>Dir.</a:t>
          </a:r>
        </a:p>
      </dgm:t>
    </dgm:pt>
    <dgm:pt modelId="{6E59C6BE-775E-4F35-AF5D-9841A4E01213}" type="parTrans" cxnId="{1DD1CB73-437F-43B5-8990-A7A8D96405CC}">
      <dgm:prSet/>
      <dgm:spPr/>
      <dgm:t>
        <a:bodyPr/>
        <a:lstStyle/>
        <a:p>
          <a:endParaRPr lang="en-US"/>
        </a:p>
      </dgm:t>
    </dgm:pt>
    <dgm:pt modelId="{F82A5F9F-7BA8-4AC7-9000-5D84E45E008C}" type="sibTrans" cxnId="{1DD1CB73-437F-43B5-8990-A7A8D96405CC}">
      <dgm:prSet/>
      <dgm:spPr/>
      <dgm:t>
        <a:bodyPr/>
        <a:lstStyle/>
        <a:p>
          <a:endParaRPr lang="en-US"/>
        </a:p>
      </dgm:t>
    </dgm:pt>
    <dgm:pt modelId="{60C6B5E3-C92E-462C-8E00-E2E065776E81}" type="pres">
      <dgm:prSet presAssocID="{D19C2E41-765D-4AAF-AF51-449D8FF5F4D4}" presName="Name0" presStyleCnt="0">
        <dgm:presLayoutVars>
          <dgm:chMax val="1"/>
          <dgm:chPref val="1"/>
        </dgm:presLayoutVars>
      </dgm:prSet>
      <dgm:spPr/>
    </dgm:pt>
    <dgm:pt modelId="{28AB0219-1FD8-4AC7-9FF2-05A5DBB01AFA}" type="pres">
      <dgm:prSet presAssocID="{52F8B9E4-304F-446A-8A97-E6F5B0689271}" presName="Parent" presStyleLbl="node0" presStyleIdx="0" presStyleCnt="1">
        <dgm:presLayoutVars>
          <dgm:chMax val="5"/>
          <dgm:chPref val="5"/>
        </dgm:presLayoutVars>
      </dgm:prSet>
      <dgm:spPr/>
    </dgm:pt>
    <dgm:pt modelId="{8D019CB8-4F58-4AF7-9752-A9E6D3F60671}" type="pres">
      <dgm:prSet presAssocID="{52F8B9E4-304F-446A-8A97-E6F5B0689271}" presName="Accent1" presStyleLbl="node1" presStyleIdx="0" presStyleCnt="13"/>
      <dgm:spPr/>
    </dgm:pt>
    <dgm:pt modelId="{190B9FC0-130E-49DE-AF4E-5DBE5F4F087F}" type="pres">
      <dgm:prSet presAssocID="{52F8B9E4-304F-446A-8A97-E6F5B0689271}" presName="Accent2" presStyleLbl="node1" presStyleIdx="1" presStyleCnt="13"/>
      <dgm:spPr/>
    </dgm:pt>
    <dgm:pt modelId="{A2DC99EE-58A0-4289-9ECC-C63337CB69F5}" type="pres">
      <dgm:prSet presAssocID="{52F8B9E4-304F-446A-8A97-E6F5B0689271}" presName="Accent3" presStyleLbl="node1" presStyleIdx="2" presStyleCnt="13"/>
      <dgm:spPr/>
    </dgm:pt>
    <dgm:pt modelId="{ED591B31-5C81-4EF1-ADCC-AB14C98C3FCB}" type="pres">
      <dgm:prSet presAssocID="{52F8B9E4-304F-446A-8A97-E6F5B0689271}" presName="Accent4" presStyleLbl="node1" presStyleIdx="3" presStyleCnt="13"/>
      <dgm:spPr/>
    </dgm:pt>
    <dgm:pt modelId="{D145C20E-01FC-4474-833F-C4ECDDA6EAA9}" type="pres">
      <dgm:prSet presAssocID="{52F8B9E4-304F-446A-8A97-E6F5B0689271}" presName="Accent5" presStyleLbl="node1" presStyleIdx="4" presStyleCnt="13"/>
      <dgm:spPr/>
    </dgm:pt>
    <dgm:pt modelId="{6F56ADB1-6280-4297-8A7A-570B97CD42B8}" type="pres">
      <dgm:prSet presAssocID="{52F8B9E4-304F-446A-8A97-E6F5B0689271}" presName="Accent6" presStyleLbl="node1" presStyleIdx="5" presStyleCnt="13"/>
      <dgm:spPr/>
    </dgm:pt>
    <dgm:pt modelId="{1F7F35D9-34CD-4839-B72A-B429A03851D9}" type="pres">
      <dgm:prSet presAssocID="{9E730BD7-B8C6-4C33-B73B-BBA60D37D041}" presName="Child1" presStyleLbl="node1" presStyleIdx="6" presStyleCnt="13">
        <dgm:presLayoutVars>
          <dgm:chMax val="0"/>
          <dgm:chPref val="0"/>
        </dgm:presLayoutVars>
      </dgm:prSet>
      <dgm:spPr/>
    </dgm:pt>
    <dgm:pt modelId="{96293795-11C7-4061-B9D6-8F9FD871DD05}" type="pres">
      <dgm:prSet presAssocID="{9E730BD7-B8C6-4C33-B73B-BBA60D37D041}" presName="Accent7" presStyleCnt="0"/>
      <dgm:spPr/>
    </dgm:pt>
    <dgm:pt modelId="{0563EB9E-D692-43E4-B73C-A4AD13AFDDC5}" type="pres">
      <dgm:prSet presAssocID="{9E730BD7-B8C6-4C33-B73B-BBA60D37D041}" presName="AccentHold1" presStyleLbl="node1" presStyleIdx="7" presStyleCnt="13"/>
      <dgm:spPr/>
    </dgm:pt>
    <dgm:pt modelId="{9F0D5553-4C5B-4F3C-837A-D035319FC160}" type="pres">
      <dgm:prSet presAssocID="{9E730BD7-B8C6-4C33-B73B-BBA60D37D041}" presName="Accent8" presStyleCnt="0"/>
      <dgm:spPr/>
    </dgm:pt>
    <dgm:pt modelId="{8C0B52C9-7FB1-40F4-9B4C-683B7A1D9E12}" type="pres">
      <dgm:prSet presAssocID="{9E730BD7-B8C6-4C33-B73B-BBA60D37D041}" presName="AccentHold2" presStyleLbl="node1" presStyleIdx="8" presStyleCnt="13"/>
      <dgm:spPr/>
    </dgm:pt>
    <dgm:pt modelId="{6E65602A-F2C3-4C8D-8B48-2963C60BF32D}" type="pres">
      <dgm:prSet presAssocID="{831D5D87-5494-425C-9D52-96200342F1BB}" presName="Child2" presStyleLbl="node1" presStyleIdx="9" presStyleCnt="13">
        <dgm:presLayoutVars>
          <dgm:chMax val="0"/>
          <dgm:chPref val="0"/>
        </dgm:presLayoutVars>
      </dgm:prSet>
      <dgm:spPr/>
    </dgm:pt>
    <dgm:pt modelId="{7B42AD0E-EC8B-47B3-982F-6C9818933581}" type="pres">
      <dgm:prSet presAssocID="{831D5D87-5494-425C-9D52-96200342F1BB}" presName="Accent9" presStyleCnt="0"/>
      <dgm:spPr/>
    </dgm:pt>
    <dgm:pt modelId="{7AA05074-4887-4476-A4D4-7D8B34A53D8B}" type="pres">
      <dgm:prSet presAssocID="{831D5D87-5494-425C-9D52-96200342F1BB}" presName="AccentHold1" presStyleLbl="node1" presStyleIdx="10" presStyleCnt="13"/>
      <dgm:spPr/>
    </dgm:pt>
    <dgm:pt modelId="{656DED4C-7E37-48CD-9DCF-BD5E454420B1}" type="pres">
      <dgm:prSet presAssocID="{831D5D87-5494-425C-9D52-96200342F1BB}" presName="Accent10" presStyleCnt="0"/>
      <dgm:spPr/>
    </dgm:pt>
    <dgm:pt modelId="{6E978A95-EE9E-47B3-9681-9A31FCDD2EFB}" type="pres">
      <dgm:prSet presAssocID="{831D5D87-5494-425C-9D52-96200342F1BB}" presName="AccentHold2" presStyleLbl="node1" presStyleIdx="11" presStyleCnt="13"/>
      <dgm:spPr/>
    </dgm:pt>
    <dgm:pt modelId="{66432CFB-6DDB-42DB-9E18-27D954D6C00F}" type="pres">
      <dgm:prSet presAssocID="{831D5D87-5494-425C-9D52-96200342F1BB}" presName="Accent11" presStyleCnt="0"/>
      <dgm:spPr/>
    </dgm:pt>
    <dgm:pt modelId="{E19D912D-A2A8-4C1F-96CE-B746E515DDED}" type="pres">
      <dgm:prSet presAssocID="{831D5D87-5494-425C-9D52-96200342F1BB}" presName="AccentHold3" presStyleLbl="node1" presStyleIdx="12" presStyleCnt="13"/>
      <dgm:spPr/>
    </dgm:pt>
  </dgm:ptLst>
  <dgm:cxnLst>
    <dgm:cxn modelId="{E1677CB4-E1CA-4943-94E0-B3A3779E6628}" srcId="{52F8B9E4-304F-446A-8A97-E6F5B0689271}" destId="{9E730BD7-B8C6-4C33-B73B-BBA60D37D041}" srcOrd="0" destOrd="0" parTransId="{9ADFCBD8-44F8-4F28-8B6F-7A3DCAD401D8}" sibTransId="{EE6ACBF6-587C-4C16-863C-F935FB77F51E}"/>
    <dgm:cxn modelId="{1DD1CB73-437F-43B5-8990-A7A8D96405CC}" srcId="{52F8B9E4-304F-446A-8A97-E6F5B0689271}" destId="{831D5D87-5494-425C-9D52-96200342F1BB}" srcOrd="1" destOrd="0" parTransId="{6E59C6BE-775E-4F35-AF5D-9841A4E01213}" sibTransId="{F82A5F9F-7BA8-4AC7-9000-5D84E45E008C}"/>
    <dgm:cxn modelId="{E1566C32-A185-4F7A-A99F-E7B211E5C33C}" type="presOf" srcId="{9E730BD7-B8C6-4C33-B73B-BBA60D37D041}" destId="{1F7F35D9-34CD-4839-B72A-B429A03851D9}" srcOrd="0" destOrd="0" presId="urn:microsoft.com/office/officeart/2009/3/layout/CircleRelationship"/>
    <dgm:cxn modelId="{601DC74F-C8AC-4B06-B024-16469996DE2B}" type="presOf" srcId="{52F8B9E4-304F-446A-8A97-E6F5B0689271}" destId="{28AB0219-1FD8-4AC7-9FF2-05A5DBB01AFA}" srcOrd="0" destOrd="0" presId="urn:microsoft.com/office/officeart/2009/3/layout/CircleRelationship"/>
    <dgm:cxn modelId="{9E3AC26E-C58A-4A8A-91FC-43B35BC18359}" type="presOf" srcId="{D19C2E41-765D-4AAF-AF51-449D8FF5F4D4}" destId="{60C6B5E3-C92E-462C-8E00-E2E065776E81}" srcOrd="0" destOrd="0" presId="urn:microsoft.com/office/officeart/2009/3/layout/CircleRelationship"/>
    <dgm:cxn modelId="{9BC2B629-3695-4A7E-B987-8F71D77454C4}" type="presOf" srcId="{831D5D87-5494-425C-9D52-96200342F1BB}" destId="{6E65602A-F2C3-4C8D-8B48-2963C60BF32D}" srcOrd="0" destOrd="0" presId="urn:microsoft.com/office/officeart/2009/3/layout/CircleRelationship"/>
    <dgm:cxn modelId="{8F7E431E-3C11-4246-BCF4-B5AA29078A22}" srcId="{D19C2E41-765D-4AAF-AF51-449D8FF5F4D4}" destId="{52F8B9E4-304F-446A-8A97-E6F5B0689271}" srcOrd="0" destOrd="0" parTransId="{A7D3208C-B63D-4F79-889B-273E4A299400}" sibTransId="{F636F3E7-5BCD-4F6E-BBAA-5C8A3891582E}"/>
    <dgm:cxn modelId="{B135C55D-F16B-4A61-8FC0-3F1E33197FC1}" type="presParOf" srcId="{60C6B5E3-C92E-462C-8E00-E2E065776E81}" destId="{28AB0219-1FD8-4AC7-9FF2-05A5DBB01AFA}" srcOrd="0" destOrd="0" presId="urn:microsoft.com/office/officeart/2009/3/layout/CircleRelationship"/>
    <dgm:cxn modelId="{58BCA5C0-900F-493D-AF13-5C5321F0D289}" type="presParOf" srcId="{60C6B5E3-C92E-462C-8E00-E2E065776E81}" destId="{8D019CB8-4F58-4AF7-9752-A9E6D3F60671}" srcOrd="1" destOrd="0" presId="urn:microsoft.com/office/officeart/2009/3/layout/CircleRelationship"/>
    <dgm:cxn modelId="{8A869F35-F687-4C2D-8CC3-DA742B05E681}" type="presParOf" srcId="{60C6B5E3-C92E-462C-8E00-E2E065776E81}" destId="{190B9FC0-130E-49DE-AF4E-5DBE5F4F087F}" srcOrd="2" destOrd="0" presId="urn:microsoft.com/office/officeart/2009/3/layout/CircleRelationship"/>
    <dgm:cxn modelId="{CCE951F3-5F2D-415D-A145-C624EBD7D46C}" type="presParOf" srcId="{60C6B5E3-C92E-462C-8E00-E2E065776E81}" destId="{A2DC99EE-58A0-4289-9ECC-C63337CB69F5}" srcOrd="3" destOrd="0" presId="urn:microsoft.com/office/officeart/2009/3/layout/CircleRelationship"/>
    <dgm:cxn modelId="{4AA56EB0-B43E-46AA-B775-3245F3989A9E}" type="presParOf" srcId="{60C6B5E3-C92E-462C-8E00-E2E065776E81}" destId="{ED591B31-5C81-4EF1-ADCC-AB14C98C3FCB}" srcOrd="4" destOrd="0" presId="urn:microsoft.com/office/officeart/2009/3/layout/CircleRelationship"/>
    <dgm:cxn modelId="{45730602-BBBE-46CB-BB2D-B040037821DA}" type="presParOf" srcId="{60C6B5E3-C92E-462C-8E00-E2E065776E81}" destId="{D145C20E-01FC-4474-833F-C4ECDDA6EAA9}" srcOrd="5" destOrd="0" presId="urn:microsoft.com/office/officeart/2009/3/layout/CircleRelationship"/>
    <dgm:cxn modelId="{F071CD7A-14E1-4F42-BE80-2AED1E5702DE}" type="presParOf" srcId="{60C6B5E3-C92E-462C-8E00-E2E065776E81}" destId="{6F56ADB1-6280-4297-8A7A-570B97CD42B8}" srcOrd="6" destOrd="0" presId="urn:microsoft.com/office/officeart/2009/3/layout/CircleRelationship"/>
    <dgm:cxn modelId="{2BD374B4-E236-47BC-A0CE-5A5AECF92D86}" type="presParOf" srcId="{60C6B5E3-C92E-462C-8E00-E2E065776E81}" destId="{1F7F35D9-34CD-4839-B72A-B429A03851D9}" srcOrd="7" destOrd="0" presId="urn:microsoft.com/office/officeart/2009/3/layout/CircleRelationship"/>
    <dgm:cxn modelId="{87EBAAE0-7BDF-454C-9676-41DB157CED46}" type="presParOf" srcId="{60C6B5E3-C92E-462C-8E00-E2E065776E81}" destId="{96293795-11C7-4061-B9D6-8F9FD871DD05}" srcOrd="8" destOrd="0" presId="urn:microsoft.com/office/officeart/2009/3/layout/CircleRelationship"/>
    <dgm:cxn modelId="{78B1270D-9D22-4B66-80B7-C4E3530D4DE1}" type="presParOf" srcId="{96293795-11C7-4061-B9D6-8F9FD871DD05}" destId="{0563EB9E-D692-43E4-B73C-A4AD13AFDDC5}" srcOrd="0" destOrd="0" presId="urn:microsoft.com/office/officeart/2009/3/layout/CircleRelationship"/>
    <dgm:cxn modelId="{C95E1C05-FD4C-4D84-99D5-1A329961677A}" type="presParOf" srcId="{60C6B5E3-C92E-462C-8E00-E2E065776E81}" destId="{9F0D5553-4C5B-4F3C-837A-D035319FC160}" srcOrd="9" destOrd="0" presId="urn:microsoft.com/office/officeart/2009/3/layout/CircleRelationship"/>
    <dgm:cxn modelId="{9EF07C22-4593-4A95-994C-DA222DDE2C69}" type="presParOf" srcId="{9F0D5553-4C5B-4F3C-837A-D035319FC160}" destId="{8C0B52C9-7FB1-40F4-9B4C-683B7A1D9E12}" srcOrd="0" destOrd="0" presId="urn:microsoft.com/office/officeart/2009/3/layout/CircleRelationship"/>
    <dgm:cxn modelId="{27048F1B-3D3A-455B-93B2-DCC72F1C3AF9}" type="presParOf" srcId="{60C6B5E3-C92E-462C-8E00-E2E065776E81}" destId="{6E65602A-F2C3-4C8D-8B48-2963C60BF32D}" srcOrd="10" destOrd="0" presId="urn:microsoft.com/office/officeart/2009/3/layout/CircleRelationship"/>
    <dgm:cxn modelId="{2143DD8E-6951-43E8-B8B1-BD1037ECFFB6}" type="presParOf" srcId="{60C6B5E3-C92E-462C-8E00-E2E065776E81}" destId="{7B42AD0E-EC8B-47B3-982F-6C9818933581}" srcOrd="11" destOrd="0" presId="urn:microsoft.com/office/officeart/2009/3/layout/CircleRelationship"/>
    <dgm:cxn modelId="{226AF5F4-D189-4A94-95D7-27EB361A0717}" type="presParOf" srcId="{7B42AD0E-EC8B-47B3-982F-6C9818933581}" destId="{7AA05074-4887-4476-A4D4-7D8B34A53D8B}" srcOrd="0" destOrd="0" presId="urn:microsoft.com/office/officeart/2009/3/layout/CircleRelationship"/>
    <dgm:cxn modelId="{D1400E2D-F345-400C-968A-E59720BDFBF7}" type="presParOf" srcId="{60C6B5E3-C92E-462C-8E00-E2E065776E81}" destId="{656DED4C-7E37-48CD-9DCF-BD5E454420B1}" srcOrd="12" destOrd="0" presId="urn:microsoft.com/office/officeart/2009/3/layout/CircleRelationship"/>
    <dgm:cxn modelId="{EF65C0DA-71CB-497D-B2BA-9D24C871E516}" type="presParOf" srcId="{656DED4C-7E37-48CD-9DCF-BD5E454420B1}" destId="{6E978A95-EE9E-47B3-9681-9A31FCDD2EFB}" srcOrd="0" destOrd="0" presId="urn:microsoft.com/office/officeart/2009/3/layout/CircleRelationship"/>
    <dgm:cxn modelId="{2AB380B2-240F-4347-92BF-098AC56495C4}" type="presParOf" srcId="{60C6B5E3-C92E-462C-8E00-E2E065776E81}" destId="{66432CFB-6DDB-42DB-9E18-27D954D6C00F}" srcOrd="13" destOrd="0" presId="urn:microsoft.com/office/officeart/2009/3/layout/CircleRelationship"/>
    <dgm:cxn modelId="{7EBE72C2-0B3B-4AD8-B146-0F17649C2CB0}" type="presParOf" srcId="{66432CFB-6DDB-42DB-9E18-27D954D6C00F}" destId="{E19D912D-A2A8-4C1F-96CE-B746E515DDE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D97C2-16A0-433C-A5DD-B3072B5FA624}">
      <dsp:nvSpPr>
        <dsp:cNvPr id="0" name=""/>
        <dsp:cNvSpPr/>
      </dsp:nvSpPr>
      <dsp:spPr>
        <a:xfrm>
          <a:off x="4863062" y="2828200"/>
          <a:ext cx="3456690" cy="345669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 variations </a:t>
          </a:r>
          <a:r>
            <a:rPr lang="en-US" sz="2100" kern="1200" dirty="0" err="1"/>
            <a:t>correspondantes</a:t>
          </a:r>
          <a:r>
            <a:rPr lang="en-US" sz="2100" kern="1200" dirty="0"/>
            <a:t> au </a:t>
          </a:r>
          <a:r>
            <a:rPr lang="en-US" sz="2100" kern="1200" dirty="0" err="1"/>
            <a:t>niveau</a:t>
          </a:r>
          <a:r>
            <a:rPr lang="en-US" sz="2100" kern="1200" dirty="0"/>
            <a:t> des articulations</a:t>
          </a:r>
        </a:p>
      </dsp:txBody>
      <dsp:txXfrm>
        <a:off x="5558010" y="3637913"/>
        <a:ext cx="2066794" cy="1776810"/>
      </dsp:txXfrm>
    </dsp:sp>
    <dsp:sp modelId="{3C222117-61F1-4F2D-A176-A8F7EAB5D6B9}">
      <dsp:nvSpPr>
        <dsp:cNvPr id="0" name=""/>
        <dsp:cNvSpPr/>
      </dsp:nvSpPr>
      <dsp:spPr>
        <a:xfrm>
          <a:off x="2851897" y="2011165"/>
          <a:ext cx="2513956" cy="251395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Trajectoire</a:t>
          </a:r>
          <a:r>
            <a:rPr lang="en-US" sz="2100" kern="1200" dirty="0"/>
            <a:t> </a:t>
          </a:r>
          <a:r>
            <a:rPr lang="en-US" sz="2100" kern="1200" dirty="0" err="1"/>
            <a:t>en</a:t>
          </a:r>
          <a:r>
            <a:rPr lang="en-US" sz="2100" kern="1200" dirty="0"/>
            <a:t> </a:t>
          </a:r>
          <a:r>
            <a:rPr lang="en-US" sz="2100" kern="1200" dirty="0" err="1"/>
            <a:t>cartésien</a:t>
          </a:r>
          <a:r>
            <a:rPr lang="en-US" sz="2100" kern="1200" dirty="0"/>
            <a:t> 3 D</a:t>
          </a:r>
        </a:p>
      </dsp:txBody>
      <dsp:txXfrm>
        <a:off x="3484793" y="2647886"/>
        <a:ext cx="1248164" cy="1240514"/>
      </dsp:txXfrm>
    </dsp:sp>
    <dsp:sp modelId="{D0D6D654-DC1F-4BC1-996B-144CBA82DCE9}">
      <dsp:nvSpPr>
        <dsp:cNvPr id="0" name=""/>
        <dsp:cNvSpPr/>
      </dsp:nvSpPr>
      <dsp:spPr>
        <a:xfrm rot="20700000">
          <a:off x="4259969" y="276791"/>
          <a:ext cx="2463164" cy="246316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Deplacer</a:t>
          </a:r>
          <a:r>
            <a:rPr lang="en-US" sz="2100" kern="1200" dirty="0"/>
            <a:t> </a:t>
          </a:r>
          <a:r>
            <a:rPr lang="en-US" sz="2100" kern="1200" dirty="0" err="1"/>
            <a:t>l’effecteur</a:t>
          </a:r>
          <a:endParaRPr lang="en-US" sz="2100" kern="1200" dirty="0"/>
        </a:p>
      </dsp:txBody>
      <dsp:txXfrm rot="-20700000">
        <a:off x="4800213" y="817035"/>
        <a:ext cx="1382676" cy="1382676"/>
      </dsp:txXfrm>
    </dsp:sp>
    <dsp:sp modelId="{DF71AE6D-7738-4A06-8E12-A2590E195D4E}">
      <dsp:nvSpPr>
        <dsp:cNvPr id="0" name=""/>
        <dsp:cNvSpPr/>
      </dsp:nvSpPr>
      <dsp:spPr>
        <a:xfrm>
          <a:off x="4620841" y="2293074"/>
          <a:ext cx="4424563" cy="4424563"/>
        </a:xfrm>
        <a:prstGeom prst="circularArrow">
          <a:avLst>
            <a:gd name="adj1" fmla="val 4688"/>
            <a:gd name="adj2" fmla="val 299029"/>
            <a:gd name="adj3" fmla="val 2550665"/>
            <a:gd name="adj4" fmla="val 1578886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8AC285-84A3-4349-B05B-E0EF8FD2105F}">
      <dsp:nvSpPr>
        <dsp:cNvPr id="0" name=""/>
        <dsp:cNvSpPr/>
      </dsp:nvSpPr>
      <dsp:spPr>
        <a:xfrm>
          <a:off x="2406680" y="1445949"/>
          <a:ext cx="3214721" cy="321472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B35AAC-9910-4699-BF1F-48D83A8952E3}">
      <dsp:nvSpPr>
        <dsp:cNvPr id="0" name=""/>
        <dsp:cNvSpPr/>
      </dsp:nvSpPr>
      <dsp:spPr>
        <a:xfrm>
          <a:off x="3690214" y="-271705"/>
          <a:ext cx="3466117" cy="34661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FE338-1FB9-4626-A27E-A907FE146DC3}">
      <dsp:nvSpPr>
        <dsp:cNvPr id="0" name=""/>
        <dsp:cNvSpPr/>
      </dsp:nvSpPr>
      <dsp:spPr>
        <a:xfrm rot="16200000">
          <a:off x="1209392" y="1645161"/>
          <a:ext cx="3483661" cy="21288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52400" rIns="137160" bIns="1524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Cartésien</a:t>
          </a:r>
          <a:r>
            <a:rPr lang="en-US" sz="2400" kern="1200" dirty="0"/>
            <a:t>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3Dimensions</a:t>
          </a:r>
        </a:p>
      </dsp:txBody>
      <dsp:txXfrm rot="5400000">
        <a:off x="1990721" y="1071716"/>
        <a:ext cx="2024944" cy="3275777"/>
      </dsp:txXfrm>
    </dsp:sp>
    <dsp:sp modelId="{47773576-81C0-4993-A59E-99861D3ECA42}">
      <dsp:nvSpPr>
        <dsp:cNvPr id="0" name=""/>
        <dsp:cNvSpPr/>
      </dsp:nvSpPr>
      <dsp:spPr>
        <a:xfrm rot="5400000">
          <a:off x="3434946" y="1645161"/>
          <a:ext cx="3483661" cy="212888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52400" rIns="91440" bIns="1524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Articulaire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5 Dimensions</a:t>
          </a:r>
        </a:p>
      </dsp:txBody>
      <dsp:txXfrm rot="-5400000">
        <a:off x="4112333" y="1071716"/>
        <a:ext cx="2024944" cy="3275777"/>
      </dsp:txXfrm>
    </dsp:sp>
    <dsp:sp modelId="{862E0739-DB45-424A-AFA2-A6103A69B26B}">
      <dsp:nvSpPr>
        <dsp:cNvPr id="0" name=""/>
        <dsp:cNvSpPr/>
      </dsp:nvSpPr>
      <dsp:spPr>
        <a:xfrm>
          <a:off x="2951004" y="0"/>
          <a:ext cx="2225554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C772C-7AEC-400A-A79A-ED324F8919CF}">
      <dsp:nvSpPr>
        <dsp:cNvPr id="0" name=""/>
        <dsp:cNvSpPr/>
      </dsp:nvSpPr>
      <dsp:spPr>
        <a:xfrm rot="10800000">
          <a:off x="2951004" y="3193220"/>
          <a:ext cx="2225554" cy="22254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B0219-1FD8-4AC7-9FF2-05A5DBB01AFA}">
      <dsp:nvSpPr>
        <dsp:cNvPr id="0" name=""/>
        <dsp:cNvSpPr/>
      </dsp:nvSpPr>
      <dsp:spPr>
        <a:xfrm>
          <a:off x="1532940" y="355685"/>
          <a:ext cx="4370425" cy="4370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Modèles</a:t>
          </a:r>
          <a:r>
            <a:rPr lang="en-US" sz="3200" kern="1200" dirty="0"/>
            <a:t> </a:t>
          </a:r>
          <a:r>
            <a:rPr lang="en-US" sz="3200" kern="1200" dirty="0" err="1"/>
            <a:t>Cinématiques</a:t>
          </a:r>
          <a:r>
            <a:rPr lang="en-US" sz="3200" kern="1200" dirty="0"/>
            <a:t> Inverse et </a:t>
          </a:r>
          <a:r>
            <a:rPr lang="en-US" sz="3200" kern="1200" dirty="0" err="1"/>
            <a:t>directe</a:t>
          </a:r>
          <a:endParaRPr lang="en-US" sz="3200" kern="1200" dirty="0"/>
        </a:p>
      </dsp:txBody>
      <dsp:txXfrm>
        <a:off x="2172974" y="995705"/>
        <a:ext cx="3090357" cy="3090291"/>
      </dsp:txXfrm>
    </dsp:sp>
    <dsp:sp modelId="{8D019CB8-4F58-4AF7-9752-A9E6D3F60671}">
      <dsp:nvSpPr>
        <dsp:cNvPr id="0" name=""/>
        <dsp:cNvSpPr/>
      </dsp:nvSpPr>
      <dsp:spPr>
        <a:xfrm>
          <a:off x="4026611" y="156569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B9FC0-130E-49DE-AF4E-5DBE5F4F087F}">
      <dsp:nvSpPr>
        <dsp:cNvPr id="0" name=""/>
        <dsp:cNvSpPr/>
      </dsp:nvSpPr>
      <dsp:spPr>
        <a:xfrm>
          <a:off x="2875686" y="440130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C99EE-58A0-4289-9ECC-C63337CB69F5}">
      <dsp:nvSpPr>
        <dsp:cNvPr id="0" name=""/>
        <dsp:cNvSpPr/>
      </dsp:nvSpPr>
      <dsp:spPr>
        <a:xfrm>
          <a:off x="6184595" y="212934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91B31-5C81-4EF1-ADCC-AB14C98C3FCB}">
      <dsp:nvSpPr>
        <dsp:cNvPr id="0" name=""/>
        <dsp:cNvSpPr/>
      </dsp:nvSpPr>
      <dsp:spPr>
        <a:xfrm>
          <a:off x="4500473" y="4776051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5C20E-01FC-4474-833F-C4ECDDA6EAA9}">
      <dsp:nvSpPr>
        <dsp:cNvPr id="0" name=""/>
        <dsp:cNvSpPr/>
      </dsp:nvSpPr>
      <dsp:spPr>
        <a:xfrm>
          <a:off x="2975660" y="847347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6ADB1-6280-4297-8A7A-570B97CD42B8}">
      <dsp:nvSpPr>
        <dsp:cNvPr id="0" name=""/>
        <dsp:cNvSpPr/>
      </dsp:nvSpPr>
      <dsp:spPr>
        <a:xfrm>
          <a:off x="1866188" y="2862499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F35D9-34CD-4839-B72A-B429A03851D9}">
      <dsp:nvSpPr>
        <dsp:cNvPr id="0" name=""/>
        <dsp:cNvSpPr/>
      </dsp:nvSpPr>
      <dsp:spPr>
        <a:xfrm>
          <a:off x="167436" y="1144489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Géo</a:t>
          </a:r>
          <a:r>
            <a:rPr lang="en-US" sz="3200" kern="1200" dirty="0"/>
            <a:t>. Inv.</a:t>
          </a:r>
        </a:p>
      </dsp:txBody>
      <dsp:txXfrm>
        <a:off x="427639" y="1404609"/>
        <a:ext cx="1256374" cy="1255973"/>
      </dsp:txXfrm>
    </dsp:sp>
    <dsp:sp modelId="{0563EB9E-D692-43E4-B73C-A4AD13AFDDC5}">
      <dsp:nvSpPr>
        <dsp:cNvPr id="0" name=""/>
        <dsp:cNvSpPr/>
      </dsp:nvSpPr>
      <dsp:spPr>
        <a:xfrm>
          <a:off x="3534867" y="862664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B52C9-7FB1-40F4-9B4C-683B7A1D9E12}">
      <dsp:nvSpPr>
        <dsp:cNvPr id="0" name=""/>
        <dsp:cNvSpPr/>
      </dsp:nvSpPr>
      <dsp:spPr>
        <a:xfrm>
          <a:off x="334060" y="3441466"/>
          <a:ext cx="878636" cy="878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5602A-F2C3-4C8D-8B48-2963C60BF32D}">
      <dsp:nvSpPr>
        <dsp:cNvPr id="0" name=""/>
        <dsp:cNvSpPr/>
      </dsp:nvSpPr>
      <dsp:spPr>
        <a:xfrm>
          <a:off x="6351219" y="308714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Géo</a:t>
          </a:r>
          <a:r>
            <a:rPr lang="en-US" sz="3200" kern="1200" dirty="0"/>
            <a:t>.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Dir.</a:t>
          </a:r>
        </a:p>
      </dsp:txBody>
      <dsp:txXfrm>
        <a:off x="6611422" y="568834"/>
        <a:ext cx="1256374" cy="1255973"/>
      </dsp:txXfrm>
    </dsp:sp>
    <dsp:sp modelId="{7AA05074-4887-4476-A4D4-7D8B34A53D8B}">
      <dsp:nvSpPr>
        <dsp:cNvPr id="0" name=""/>
        <dsp:cNvSpPr/>
      </dsp:nvSpPr>
      <dsp:spPr>
        <a:xfrm>
          <a:off x="5558739" y="1535062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78A95-EE9E-47B3-9681-9A31FCDD2EFB}">
      <dsp:nvSpPr>
        <dsp:cNvPr id="0" name=""/>
        <dsp:cNvSpPr/>
      </dsp:nvSpPr>
      <dsp:spPr>
        <a:xfrm>
          <a:off x="0" y="4487078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D912D-A2A8-4C1F-96CE-B746E515DDED}">
      <dsp:nvSpPr>
        <dsp:cNvPr id="0" name=""/>
        <dsp:cNvSpPr/>
      </dsp:nvSpPr>
      <dsp:spPr>
        <a:xfrm>
          <a:off x="3509670" y="398571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533401"/>
            <a:ext cx="503051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3403600"/>
            <a:ext cx="503051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40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0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735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401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1" y="533400"/>
            <a:ext cx="8689063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3124200"/>
            <a:ext cx="8689063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0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97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5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81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92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54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491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4418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5035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8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1950076"/>
            <a:ext cx="8689064" cy="1066800"/>
          </a:xfrm>
        </p:spPr>
        <p:txBody>
          <a:bodyPr>
            <a:normAutofit/>
          </a:bodyPr>
          <a:lstStyle/>
          <a:p>
            <a:r>
              <a:rPr lang="fr-FR" dirty="0"/>
              <a:t>Génération de Trajectoire via Modélisation Cinématique d’un Bras Articulé 5DOF.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65490" y="3309870"/>
            <a:ext cx="8689064" cy="4191000"/>
          </a:xfrm>
        </p:spPr>
        <p:txBody>
          <a:bodyPr/>
          <a:lstStyle/>
          <a:p>
            <a:r>
              <a:rPr lang="en-US" dirty="0"/>
              <a:t>Mini Projet MII AII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0"/>
            <a:ext cx="8689064" cy="1066800"/>
          </a:xfrm>
        </p:spPr>
        <p:txBody>
          <a:bodyPr/>
          <a:lstStyle/>
          <a:p>
            <a:r>
              <a:rPr lang="en-US" dirty="0" err="1"/>
              <a:t>Apprentissage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251" y="1429555"/>
            <a:ext cx="8439478" cy="4404574"/>
          </a:xfrm>
        </p:spPr>
        <p:txBody>
          <a:bodyPr>
            <a:normAutofit/>
          </a:bodyPr>
          <a:lstStyle/>
          <a:p>
            <a:r>
              <a:rPr lang="en-US" sz="2400" dirty="0" err="1"/>
              <a:t>Modélisation</a:t>
            </a:r>
            <a:r>
              <a:rPr lang="en-US" sz="2400" dirty="0"/>
              <a:t> par </a:t>
            </a:r>
            <a:r>
              <a:rPr lang="en-US" sz="2400" dirty="0" err="1"/>
              <a:t>apprentissage</a:t>
            </a:r>
            <a:endParaRPr lang="en-US" sz="2400" dirty="0"/>
          </a:p>
          <a:p>
            <a:r>
              <a:rPr lang="en-US" sz="2400" dirty="0"/>
              <a:t>Un </a:t>
            </a:r>
            <a:r>
              <a:rPr lang="en-US" sz="2400" dirty="0" err="1"/>
              <a:t>modèle</a:t>
            </a:r>
            <a:r>
              <a:rPr lang="en-US" sz="2400" dirty="0"/>
              <a:t> </a:t>
            </a:r>
            <a:r>
              <a:rPr lang="en-US" sz="2400" dirty="0" err="1"/>
              <a:t>unviersel</a:t>
            </a:r>
            <a:r>
              <a:rPr lang="en-US" sz="2400" dirty="0"/>
              <a:t> pour les points </a:t>
            </a:r>
            <a:r>
              <a:rPr lang="en-US" sz="2400" dirty="0" err="1"/>
              <a:t>dans</a:t>
            </a:r>
            <a:r>
              <a:rPr lang="en-US" sz="2400" dirty="0"/>
              <a:t> </a:t>
            </a:r>
            <a:r>
              <a:rPr lang="en-US" sz="2400" dirty="0" err="1"/>
              <a:t>l’espace</a:t>
            </a:r>
            <a:r>
              <a:rPr lang="en-US" sz="2400" dirty="0"/>
              <a:t> de travail</a:t>
            </a:r>
          </a:p>
          <a:p>
            <a:r>
              <a:rPr lang="en-US" sz="2400" dirty="0" err="1"/>
              <a:t>Modèle</a:t>
            </a:r>
            <a:r>
              <a:rPr lang="en-US" sz="2400" dirty="0"/>
              <a:t> quasi </a:t>
            </a:r>
            <a:r>
              <a:rPr lang="en-US" sz="2400" dirty="0" err="1"/>
              <a:t>linéaire</a:t>
            </a:r>
            <a:endParaRPr lang="en-US" sz="2400" dirty="0"/>
          </a:p>
          <a:p>
            <a:r>
              <a:rPr lang="en-US" sz="2400" dirty="0" err="1"/>
              <a:t>Calcul</a:t>
            </a:r>
            <a:r>
              <a:rPr lang="en-US" sz="2400" dirty="0"/>
              <a:t> </a:t>
            </a:r>
            <a:r>
              <a:rPr lang="en-US" sz="2400" dirty="0" err="1"/>
              <a:t>légé</a:t>
            </a:r>
            <a:endParaRPr lang="en-US" sz="2400" dirty="0"/>
          </a:p>
          <a:p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exactes</a:t>
            </a:r>
            <a:r>
              <a:rPr lang="en-US" sz="2400" dirty="0"/>
              <a:t> (on part des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réelles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Methode</a:t>
            </a:r>
            <a:r>
              <a:rPr lang="en-US" sz="2400" dirty="0"/>
              <a:t> </a:t>
            </a:r>
            <a:r>
              <a:rPr lang="en-US" sz="2400" dirty="0" err="1"/>
              <a:t>robuste</a:t>
            </a:r>
            <a:r>
              <a:rPr lang="en-US" sz="2400" dirty="0"/>
              <a:t>/ </a:t>
            </a:r>
            <a:r>
              <a:rPr lang="en-US" sz="2400" dirty="0" err="1"/>
              <a:t>choix</a:t>
            </a:r>
            <a:r>
              <a:rPr lang="en-US" sz="2400" dirty="0"/>
              <a:t> du point / conf. sing.</a:t>
            </a:r>
          </a:p>
          <a:p>
            <a:r>
              <a:rPr lang="en-US" sz="2400" dirty="0" err="1"/>
              <a:t>Reste</a:t>
            </a:r>
            <a:r>
              <a:rPr lang="en-US" sz="2400" dirty="0"/>
              <a:t> à le confirmer ! </a:t>
            </a:r>
            <a:r>
              <a:rPr lang="en-US" sz="2400" dirty="0" err="1"/>
              <a:t>Rendez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Juin</a:t>
            </a:r>
            <a:r>
              <a:rPr lang="en-US" sz="2400" dirty="0"/>
              <a:t> 2017</a:t>
            </a:r>
          </a:p>
        </p:txBody>
      </p:sp>
      <p:sp>
        <p:nvSpPr>
          <p:cNvPr id="4" name="TextBox 3"/>
          <p:cNvSpPr txBox="1"/>
          <p:nvPr/>
        </p:nvSpPr>
        <p:spPr>
          <a:xfrm rot="1357524">
            <a:off x="9198603" y="4893972"/>
            <a:ext cx="16871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77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Merci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7" t="63099" r="7905" b="6291"/>
          <a:stretch/>
        </p:blipFill>
        <p:spPr>
          <a:xfrm>
            <a:off x="1429555" y="4758742"/>
            <a:ext cx="2009104" cy="209925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7340592"/>
              </p:ext>
            </p:extLst>
          </p:nvPr>
        </p:nvGraphicFramePr>
        <p:xfrm>
          <a:off x="515155" y="257577"/>
          <a:ext cx="10354614" cy="6284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Problème</a:t>
            </a:r>
            <a:r>
              <a:rPr lang="en-US" dirty="0"/>
              <a:t> 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946571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5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Réponse</a:t>
            </a:r>
            <a:r>
              <a:rPr lang="en-US" dirty="0"/>
              <a:t> 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79465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1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00" y="0"/>
            <a:ext cx="8689064" cy="1066800"/>
          </a:xfrm>
        </p:spPr>
        <p:txBody>
          <a:bodyPr/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Cinématique</a:t>
            </a:r>
            <a:r>
              <a:rPr lang="en-US" dirty="0"/>
              <a:t> direct: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052611" y="1571222"/>
                <a:ext cx="9198972" cy="459775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sz="2800" dirty="0"/>
              </a:p>
              <a:p>
                <a:r>
                  <a:rPr lang="en-US" sz="2800" dirty="0"/>
                  <a:t>La </a:t>
                </a:r>
                <a:r>
                  <a:rPr lang="en-US" sz="2800" dirty="0" err="1"/>
                  <a:t>méthode</a:t>
                </a:r>
                <a:r>
                  <a:rPr lang="en-US" sz="2800" dirty="0"/>
                  <a:t> de derivations </a:t>
                </a:r>
                <a:r>
                  <a:rPr lang="en-US" sz="2800" dirty="0" err="1"/>
                  <a:t>successives</a:t>
                </a:r>
                <a:endParaRPr lang="en-US" sz="2800" dirty="0"/>
              </a:p>
              <a:p>
                <a:r>
                  <a:rPr lang="en-US" sz="2800" dirty="0"/>
                  <a:t>Le </a:t>
                </a:r>
                <a:r>
                  <a:rPr lang="en-US" sz="2800" dirty="0" err="1"/>
                  <a:t>méthode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décomposition</a:t>
                </a:r>
                <a:r>
                  <a:rPr lang="en-US" sz="28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On tire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pour </a:t>
                </a:r>
                <a:r>
                  <a:rPr lang="en-US" sz="2800" dirty="0" err="1"/>
                  <a:t>avoir</a:t>
                </a:r>
                <a:r>
                  <a:rPr lang="en-US" sz="2800" dirty="0"/>
                  <a:t> la </a:t>
                </a:r>
                <a:r>
                  <a:rPr lang="en-US" sz="2800" dirty="0" err="1"/>
                  <a:t>matrice</a:t>
                </a:r>
                <a:r>
                  <a:rPr lang="en-US" sz="2800" dirty="0"/>
                  <a:t> J 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611" y="1571222"/>
                <a:ext cx="9198972" cy="4597758"/>
              </a:xfrm>
              <a:blipFill>
                <a:blip r:embed="rId2"/>
                <a:stretch>
                  <a:fillRect l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8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00" y="0"/>
            <a:ext cx="8689064" cy="1066800"/>
          </a:xfrm>
        </p:spPr>
        <p:txBody>
          <a:bodyPr/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Cinématique</a:t>
            </a:r>
            <a:r>
              <a:rPr lang="en-US" dirty="0"/>
              <a:t> inverse: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232916" y="1828800"/>
                <a:ext cx="8689064" cy="4191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800" smtClean="0"/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fr-FR" sz="2800"/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err="1"/>
                  <a:t>Matrice</a:t>
                </a:r>
                <a:r>
                  <a:rPr lang="en-US" sz="2800" dirty="0"/>
                  <a:t> J 5x6 non </a:t>
                </a:r>
                <a:r>
                  <a:rPr lang="en-US" sz="2800" dirty="0" err="1"/>
                  <a:t>carrée</a:t>
                </a:r>
                <a:endParaRPr lang="en-US" sz="2800" dirty="0"/>
              </a:p>
              <a:p>
                <a:r>
                  <a:rPr lang="en-US" sz="2800" dirty="0" err="1"/>
                  <a:t>Calcul</a:t>
                </a:r>
                <a:r>
                  <a:rPr lang="en-US" sz="2800" dirty="0"/>
                  <a:t> de la pseudo inverse.</a:t>
                </a:r>
              </a:p>
              <a:p>
                <a:r>
                  <a:rPr lang="en-US" sz="2800" dirty="0"/>
                  <a:t>Moore-Penrose</a:t>
                </a:r>
              </a:p>
              <a:p>
                <a:r>
                  <a:rPr lang="en-US" sz="2800" dirty="0" err="1"/>
                  <a:t>Décomposition</a:t>
                </a:r>
                <a:r>
                  <a:rPr lang="en-US" sz="2800" dirty="0"/>
                  <a:t> SVD </a:t>
                </a:r>
              </a:p>
              <a:p>
                <a:r>
                  <a:rPr lang="en-US" sz="2800" dirty="0"/>
                  <a:t>!!!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2916" y="1828800"/>
                <a:ext cx="8689064" cy="4191000"/>
              </a:xfrm>
              <a:blipFill>
                <a:blip r:embed="rId2"/>
                <a:stretch>
                  <a:fillRect l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3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00" y="0"/>
            <a:ext cx="8689064" cy="1066800"/>
          </a:xfrm>
        </p:spPr>
        <p:txBody>
          <a:bodyPr/>
          <a:lstStyle/>
          <a:p>
            <a:r>
              <a:rPr lang="en-US" dirty="0" err="1"/>
              <a:t>Génération</a:t>
            </a:r>
            <a:r>
              <a:rPr lang="en-US" dirty="0"/>
              <a:t> du </a:t>
            </a:r>
            <a:r>
              <a:rPr lang="en-US" dirty="0" err="1"/>
              <a:t>Trajectoire</a:t>
            </a:r>
            <a:r>
              <a:rPr lang="en-US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2141" y="6085268"/>
            <a:ext cx="9225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Variations des </a:t>
            </a:r>
            <a:r>
              <a:rPr lang="en-US" sz="2400" dirty="0" err="1"/>
              <a:t>coordonnées</a:t>
            </a:r>
            <a:r>
              <a:rPr lang="en-US" sz="2400" dirty="0"/>
              <a:t> </a:t>
            </a:r>
            <a:r>
              <a:rPr lang="en-US" sz="2400" dirty="0" err="1"/>
              <a:t>articulaires</a:t>
            </a:r>
            <a:r>
              <a:rPr lang="en-US" sz="2400" dirty="0"/>
              <a:t> pour executer le </a:t>
            </a:r>
            <a:r>
              <a:rPr lang="en-US" sz="2400" dirty="0" err="1"/>
              <a:t>mouvement</a:t>
            </a:r>
            <a:endParaRPr lang="en-US" sz="24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169" y="1025348"/>
            <a:ext cx="6883935" cy="51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00" y="0"/>
            <a:ext cx="8689064" cy="1066800"/>
          </a:xfrm>
        </p:spPr>
        <p:txBody>
          <a:bodyPr/>
          <a:lstStyle/>
          <a:p>
            <a:r>
              <a:rPr lang="en-US" dirty="0" err="1"/>
              <a:t>Génération</a:t>
            </a:r>
            <a:r>
              <a:rPr lang="en-US" dirty="0"/>
              <a:t> du </a:t>
            </a:r>
            <a:r>
              <a:rPr lang="en-US" dirty="0" err="1"/>
              <a:t>Trajectoire</a:t>
            </a:r>
            <a:r>
              <a:rPr lang="en-US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1" y="1066800"/>
            <a:ext cx="6697014" cy="5022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735" y="6089560"/>
            <a:ext cx="920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Variation des </a:t>
            </a:r>
            <a:r>
              <a:rPr lang="en-US" sz="2400" dirty="0" err="1"/>
              <a:t>coordonnées</a:t>
            </a:r>
            <a:r>
              <a:rPr lang="en-US" sz="2400" dirty="0"/>
              <a:t> </a:t>
            </a:r>
            <a:r>
              <a:rPr lang="en-US" sz="2400" dirty="0" err="1"/>
              <a:t>cartésiennes</a:t>
            </a:r>
            <a:r>
              <a:rPr lang="en-US" sz="2400" dirty="0"/>
              <a:t> pour executer le movement </a:t>
            </a:r>
          </a:p>
        </p:txBody>
      </p:sp>
    </p:spTree>
    <p:extLst>
      <p:ext uri="{BB962C8B-B14F-4D97-AF65-F5344CB8AC3E}">
        <p14:creationId xmlns:p14="http://schemas.microsoft.com/office/powerpoint/2010/main" val="65946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0"/>
            <a:ext cx="8689064" cy="1066800"/>
          </a:xfrm>
        </p:spPr>
        <p:txBody>
          <a:bodyPr/>
          <a:lstStyle/>
          <a:p>
            <a:r>
              <a:rPr lang="en-US" dirty="0" err="1"/>
              <a:t>Désavantages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251" y="1429555"/>
            <a:ext cx="8439478" cy="4404574"/>
          </a:xfrm>
        </p:spPr>
        <p:txBody>
          <a:bodyPr>
            <a:normAutofit/>
          </a:bodyPr>
          <a:lstStyle/>
          <a:p>
            <a:r>
              <a:rPr lang="en-US" sz="2400" dirty="0" err="1"/>
              <a:t>Dans</a:t>
            </a:r>
            <a:r>
              <a:rPr lang="en-US" sz="2400" dirty="0"/>
              <a:t> le </a:t>
            </a:r>
            <a:r>
              <a:rPr lang="en-US" sz="2400" dirty="0" err="1"/>
              <a:t>cas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</a:t>
            </a:r>
            <a:r>
              <a:rPr lang="en-US" sz="2400" dirty="0" err="1"/>
              <a:t>trajectoire</a:t>
            </a:r>
            <a:r>
              <a:rPr lang="en-US" sz="2400" dirty="0"/>
              <a:t> </a:t>
            </a:r>
            <a:r>
              <a:rPr lang="en-US" sz="2400" dirty="0" err="1"/>
              <a:t>rectiligne</a:t>
            </a:r>
            <a:r>
              <a:rPr lang="en-US" sz="2400" dirty="0"/>
              <a:t>:</a:t>
            </a:r>
          </a:p>
          <a:p>
            <a:r>
              <a:rPr lang="en-US" sz="2400" dirty="0"/>
              <a:t>Le </a:t>
            </a:r>
            <a:r>
              <a:rPr lang="en-US" sz="2400" dirty="0" err="1"/>
              <a:t>Modèle</a:t>
            </a:r>
            <a:r>
              <a:rPr lang="en-US" sz="2400" dirty="0"/>
              <a:t> diverge </a:t>
            </a:r>
            <a:r>
              <a:rPr lang="en-US" sz="2400" dirty="0" err="1"/>
              <a:t>complètement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Modèle</a:t>
            </a:r>
            <a:r>
              <a:rPr lang="en-US" sz="2400" dirty="0"/>
              <a:t> non </a:t>
            </a:r>
            <a:r>
              <a:rPr lang="en-US" sz="2400" dirty="0" err="1"/>
              <a:t>conforme</a:t>
            </a:r>
            <a:r>
              <a:rPr lang="en-US" sz="2400" dirty="0"/>
              <a:t> à </a:t>
            </a:r>
            <a:r>
              <a:rPr lang="en-US" sz="2400" dirty="0" err="1"/>
              <a:t>tous</a:t>
            </a:r>
            <a:r>
              <a:rPr lang="en-US" sz="2400" dirty="0"/>
              <a:t> les applications de </a:t>
            </a:r>
            <a:r>
              <a:rPr lang="en-US" sz="2400" dirty="0" err="1"/>
              <a:t>ce</a:t>
            </a:r>
            <a:r>
              <a:rPr lang="en-US" sz="2400" dirty="0"/>
              <a:t> robot</a:t>
            </a:r>
          </a:p>
          <a:p>
            <a:r>
              <a:rPr lang="en-US" sz="2400" dirty="0" err="1"/>
              <a:t>Calcul</a:t>
            </a:r>
            <a:r>
              <a:rPr lang="en-US" sz="2400" dirty="0"/>
              <a:t> intense </a:t>
            </a:r>
            <a:r>
              <a:rPr lang="en-US" sz="2400" dirty="0" err="1"/>
              <a:t>en</a:t>
            </a:r>
            <a:r>
              <a:rPr lang="en-US" sz="2400" dirty="0"/>
              <a:t> positions </a:t>
            </a:r>
            <a:r>
              <a:rPr lang="en-US" sz="2400" dirty="0" err="1"/>
              <a:t>proches</a:t>
            </a:r>
            <a:r>
              <a:rPr lang="en-US" sz="2400" dirty="0"/>
              <a:t> des configurations </a:t>
            </a:r>
            <a:r>
              <a:rPr lang="en-US" sz="2400" dirty="0" err="1"/>
              <a:t>singulières</a:t>
            </a:r>
            <a:r>
              <a:rPr lang="en-US" sz="2400" dirty="0"/>
              <a:t>.</a:t>
            </a:r>
          </a:p>
          <a:p>
            <a:r>
              <a:rPr lang="en-US" sz="2400" dirty="0"/>
              <a:t>Mal </a:t>
            </a:r>
            <a:r>
              <a:rPr lang="en-US" sz="2400" dirty="0" err="1"/>
              <a:t>conditionnement</a:t>
            </a:r>
            <a:r>
              <a:rPr lang="en-US" sz="2400" dirty="0"/>
              <a:t> de la </a:t>
            </a:r>
            <a:r>
              <a:rPr lang="en-US" sz="2400" dirty="0" err="1"/>
              <a:t>matrice</a:t>
            </a:r>
            <a:r>
              <a:rPr lang="en-US" sz="2400" dirty="0"/>
              <a:t> </a:t>
            </a:r>
            <a:r>
              <a:rPr lang="en-US" sz="2400" dirty="0" err="1"/>
              <a:t>induit</a:t>
            </a:r>
            <a:r>
              <a:rPr lang="en-US" sz="2400" dirty="0"/>
              <a:t> des </a:t>
            </a:r>
            <a:r>
              <a:rPr lang="en-US" sz="2400" dirty="0" err="1"/>
              <a:t>erreurs</a:t>
            </a:r>
            <a:r>
              <a:rPr lang="en-US" sz="2400" dirty="0"/>
              <a:t> sur les </a:t>
            </a:r>
            <a:r>
              <a:rPr lang="en-US" sz="2400" dirty="0" err="1"/>
              <a:t>resultats</a:t>
            </a:r>
            <a:r>
              <a:rPr lang="en-US" sz="2400" dirty="0"/>
              <a:t>.</a:t>
            </a:r>
          </a:p>
          <a:p>
            <a:r>
              <a:rPr lang="en-US" sz="2400" dirty="0"/>
              <a:t>Plus de </a:t>
            </a:r>
            <a:r>
              <a:rPr lang="en-US" sz="2400" dirty="0" err="1"/>
              <a:t>degrés</a:t>
            </a:r>
            <a:r>
              <a:rPr lang="en-US" sz="2400" dirty="0"/>
              <a:t> de </a:t>
            </a:r>
            <a:r>
              <a:rPr lang="en-US" sz="2400" dirty="0" err="1"/>
              <a:t>liberté</a:t>
            </a:r>
            <a:r>
              <a:rPr lang="en-US" sz="2400" dirty="0"/>
              <a:t>, plus de </a:t>
            </a:r>
            <a:r>
              <a:rPr lang="en-US" sz="2400" dirty="0" err="1"/>
              <a:t>comlpexité</a:t>
            </a:r>
            <a:r>
              <a:rPr lang="en-US" sz="2400" dirty="0"/>
              <a:t> plus de temps de </a:t>
            </a:r>
            <a:r>
              <a:rPr lang="en-US" sz="2400" dirty="0" err="1"/>
              <a:t>calcul</a:t>
            </a:r>
            <a:r>
              <a:rPr lang="en-US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rot="1357524">
            <a:off x="9198603" y="4893972"/>
            <a:ext cx="16871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59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249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Franklin Gothic Medium</vt:lpstr>
      <vt:lpstr>Business Contrast 16x9</vt:lpstr>
      <vt:lpstr>Génération de Trajectoire via Modélisation Cinématique d’un Bras Articulé 5DOF. </vt:lpstr>
      <vt:lpstr>Intro:</vt:lpstr>
      <vt:lpstr>Problème !</vt:lpstr>
      <vt:lpstr>Réponse !</vt:lpstr>
      <vt:lpstr>Modèle Cinématique direct:</vt:lpstr>
      <vt:lpstr>Modèle Cinématique inverse:</vt:lpstr>
      <vt:lpstr>Génération du Trajectoire:</vt:lpstr>
      <vt:lpstr>Génération du Trajectoire:</vt:lpstr>
      <vt:lpstr>Désavantages:</vt:lpstr>
      <vt:lpstr>Apprentissage:</vt:lpstr>
      <vt:lpstr>Merci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Génération de Trajectoire via Modélisation Cinématique d’un Bras Articulé 5DOF. </dc:title>
  <dc:creator>Yeser Meziani</dc:creator>
  <cp:lastModifiedBy>Yeser Meziani</cp:lastModifiedBy>
  <cp:revision>19</cp:revision>
  <dcterms:created xsi:type="dcterms:W3CDTF">2017-01-22T22:38:09Z</dcterms:created>
  <dcterms:modified xsi:type="dcterms:W3CDTF">2017-01-23T15:03:34Z</dcterms:modified>
</cp:coreProperties>
</file>