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58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2-4BB5-8DAE-C608A0AB4A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4559816"/>
        <c:axId val="344564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559816"/>
        <c:axId val="344564520"/>
      </c:lineChart>
      <c:catAx>
        <c:axId val="3445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64520"/>
        <c:crosses val="autoZero"/>
        <c:auto val="1"/>
        <c:lblAlgn val="ctr"/>
        <c:lblOffset val="100"/>
        <c:noMultiLvlLbl val="0"/>
      </c:catAx>
      <c:valAx>
        <c:axId val="34456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/>
        <a:lstStyle/>
        <a:p>
          <a:r>
            <a:rPr lang="en-US" dirty="0"/>
            <a:t>Task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Group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4" name="Content Placeholder 13" descr="Clustered column chart representing&#10;2 series and 1 line combination chart for 4 categories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72220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3423504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 descr="Radial cycle shows the relationship between 4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594152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</TotalTime>
  <Words>124</Words>
  <Application>Microsoft Office PowerPoint</Application>
  <PresentationFormat>Custom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Business Contrast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Yeser Meziani</dc:creator>
  <cp:lastModifiedBy>Yeser Meziani</cp:lastModifiedBy>
  <cp:revision>1</cp:revision>
  <dcterms:created xsi:type="dcterms:W3CDTF">2017-01-22T22:37:06Z</dcterms:created>
  <dcterms:modified xsi:type="dcterms:W3CDTF">2017-01-22T22:44:28Z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