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87" r:id="rId4"/>
    <p:sldId id="257" r:id="rId5"/>
    <p:sldId id="283" r:id="rId6"/>
    <p:sldId id="284" r:id="rId7"/>
    <p:sldId id="285" r:id="rId8"/>
    <p:sldId id="289" r:id="rId9"/>
    <p:sldId id="278" r:id="rId10"/>
    <p:sldId id="290" r:id="rId11"/>
    <p:sldId id="275" r:id="rId12"/>
    <p:sldId id="288" r:id="rId13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BD8AC-D231-4EED-95EE-1001330CCBF9}">
  <a:tblStyle styleId="{717BD8AC-D231-4EED-95EE-1001330CC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6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6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80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9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8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9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1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sz="2800" dirty="0"/>
              <a:t>Projektiranje informacijskih sustava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CFC5-A778-4E5C-8BB2-9785DAC01DFB}"/>
              </a:ext>
            </a:extLst>
          </p:cNvPr>
          <p:cNvSpPr txBox="1"/>
          <p:nvPr/>
        </p:nvSpPr>
        <p:spPr>
          <a:xfrm>
            <a:off x="1139200" y="4026834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1200" dirty="0"/>
              <a:t>Filip Galić, Valerija Jurić, Ivan Pavlović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E9273-ABC7-4EEA-A62E-2251E58C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21" y="3986524"/>
            <a:ext cx="1828806" cy="338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24225" y="1008423"/>
            <a:ext cx="5345795" cy="320570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PRIMJER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>
                <a:solidFill>
                  <a:schemeClr val="bg1"/>
                </a:solidFill>
              </a:rPr>
              <a:t>Grafovi – Chart.js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EDC33-778A-4F88-910F-0D15750B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04" y="1181484"/>
            <a:ext cx="4964034" cy="24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SMARTPHONE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err="1">
                <a:solidFill>
                  <a:schemeClr val="bg1"/>
                </a:solidFill>
              </a:rPr>
              <a:t>Bootstrap</a:t>
            </a:r>
            <a:r>
              <a:rPr lang="hr-BA" sz="1800" dirty="0">
                <a:solidFill>
                  <a:schemeClr val="bg1"/>
                </a:solidFill>
              </a:rPr>
              <a:t>, prilagođavanje manjim ekranima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F2F3D9-31F7-4493-8441-883749B3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891" y="774482"/>
            <a:ext cx="1610332" cy="2862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21501" y="3554831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4800" dirty="0"/>
              <a:t>PAŽNJI</a:t>
            </a:r>
            <a:endParaRPr sz="4800" dirty="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197381" y="2821642"/>
            <a:ext cx="3697731" cy="9146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4800" dirty="0">
                <a:solidFill>
                  <a:schemeClr val="lt1"/>
                </a:solidFill>
              </a:rPr>
              <a:t>HVALA NA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9353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SENSOR.IO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OPIS PROJEKTA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hr-BA" b="1" i="0" dirty="0"/>
              <a:t>KORIŠTENE TEHNOLOGIJE:</a:t>
            </a:r>
          </a:p>
          <a:p>
            <a:pPr marL="0" lvl="0" indent="0">
              <a:buNone/>
            </a:pPr>
            <a:r>
              <a:rPr lang="hr-BA" i="0" dirty="0" err="1"/>
              <a:t>Backend</a:t>
            </a:r>
            <a:r>
              <a:rPr lang="hr-BA" i="0" dirty="0"/>
              <a:t>: Java, PHP</a:t>
            </a:r>
          </a:p>
          <a:p>
            <a:pPr marL="0" lvl="0" indent="0">
              <a:buNone/>
            </a:pPr>
            <a:r>
              <a:rPr lang="hr-BA" i="0" dirty="0" err="1"/>
              <a:t>Frontend</a:t>
            </a:r>
            <a:r>
              <a:rPr lang="hr-BA" i="0" dirty="0"/>
              <a:t>: </a:t>
            </a:r>
            <a:r>
              <a:rPr lang="hr-BA" i="0" dirty="0" err="1"/>
              <a:t>Javascript</a:t>
            </a:r>
            <a:endParaRPr lang="hr-BA" i="0" dirty="0"/>
          </a:p>
          <a:p>
            <a:pPr marL="0" lvl="0" indent="0">
              <a:buNone/>
            </a:pPr>
            <a:r>
              <a:rPr lang="hr-BA" i="0" dirty="0"/>
              <a:t>Hardver: </a:t>
            </a:r>
            <a:r>
              <a:rPr lang="hr-BA" i="0" dirty="0" err="1"/>
              <a:t>Arduino</a:t>
            </a:r>
            <a:r>
              <a:rPr lang="hr-BA" i="0" dirty="0"/>
              <a:t>, </a:t>
            </a:r>
            <a:r>
              <a:rPr lang="en-US" i="0" dirty="0" err="1"/>
              <a:t>libelium</a:t>
            </a:r>
            <a:r>
              <a:rPr lang="hr-BA" i="0" dirty="0"/>
              <a:t>,</a:t>
            </a:r>
            <a:r>
              <a:rPr lang="en-US" i="0" dirty="0"/>
              <a:t> </a:t>
            </a:r>
            <a:r>
              <a:rPr lang="en-US" i="0" dirty="0" err="1"/>
              <a:t>waspmote</a:t>
            </a:r>
            <a:r>
              <a:rPr lang="hr-BA" i="0" dirty="0"/>
              <a:t>,</a:t>
            </a:r>
          </a:p>
          <a:p>
            <a:pPr marL="0" lvl="0" indent="0">
              <a:buNone/>
            </a:pPr>
            <a:r>
              <a:rPr lang="en-US" i="0" dirty="0"/>
              <a:t> smart events board</a:t>
            </a:r>
            <a:endParaRPr lang="hr-BA" i="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7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r>
              <a:rPr lang="hr-BA" dirty="0" err="1"/>
              <a:t>Smart</a:t>
            </a:r>
            <a:r>
              <a:rPr lang="hr-BA" dirty="0"/>
              <a:t> </a:t>
            </a:r>
            <a:r>
              <a:rPr lang="hr-BA" dirty="0" err="1"/>
              <a:t>Solutions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Sustav pruža rješenje za senzorske mreže. Polazeći od hardvera, pločica sa senzorima preko </a:t>
            </a:r>
            <a:r>
              <a:rPr lang="hr-BA" dirty="0" err="1"/>
              <a:t>xbee</a:t>
            </a:r>
            <a:r>
              <a:rPr lang="hr-BA" dirty="0"/>
              <a:t> protokola šalje podatke na udaljeni </a:t>
            </a:r>
            <a:r>
              <a:rPr lang="hr-BA" dirty="0" err="1"/>
              <a:t>xbee</a:t>
            </a:r>
            <a:r>
              <a:rPr lang="hr-BA" dirty="0"/>
              <a:t> senzor. Senzori komuniciraju </a:t>
            </a:r>
            <a:r>
              <a:rPr lang="hr-BA" dirty="0" err="1"/>
              <a:t>peer</a:t>
            </a:r>
            <a:r>
              <a:rPr lang="hr-BA" dirty="0"/>
              <a:t> to </a:t>
            </a:r>
            <a:r>
              <a:rPr lang="hr-BA" dirty="0" err="1"/>
              <a:t>peer</a:t>
            </a:r>
            <a:r>
              <a:rPr lang="hr-BA" dirty="0"/>
              <a:t> mrežom. Centralna antena skuplja sve podatke.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r>
              <a:rPr lang="hr-BA" dirty="0" err="1"/>
              <a:t>Smart</a:t>
            </a:r>
            <a:r>
              <a:rPr lang="hr-BA" dirty="0"/>
              <a:t> </a:t>
            </a:r>
            <a:r>
              <a:rPr lang="hr-BA" dirty="0" err="1"/>
              <a:t>Solutions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Glavna antena se nalazi u računalu klijenta, te je zadatak sustava omogućiti serijsku komunikaciju sa </a:t>
            </a:r>
            <a:r>
              <a:rPr lang="hr-BA" dirty="0" err="1"/>
              <a:t>Com</a:t>
            </a:r>
            <a:r>
              <a:rPr lang="hr-BA" dirty="0"/>
              <a:t> Portom na kojem je antena spojena. Java aplikacija vrti se na računalu i prikuplja podatke s </a:t>
            </a:r>
            <a:r>
              <a:rPr lang="hr-BA" dirty="0" err="1"/>
              <a:t>Com</a:t>
            </a:r>
            <a:r>
              <a:rPr lang="hr-BA" dirty="0"/>
              <a:t> Porta, oblikuje ih u JSON, i šalje na </a:t>
            </a:r>
            <a:r>
              <a:rPr lang="hr-BA" dirty="0" err="1"/>
              <a:t>backend</a:t>
            </a:r>
            <a:r>
              <a:rPr lang="hr-BA" dirty="0"/>
              <a:t>. Nakon toga podatci se spremaju u bazu.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5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r>
              <a:rPr lang="hr-BA" dirty="0" err="1"/>
              <a:t>Smart</a:t>
            </a:r>
            <a:r>
              <a:rPr lang="hr-BA" dirty="0"/>
              <a:t> </a:t>
            </a:r>
            <a:r>
              <a:rPr lang="hr-BA" dirty="0" err="1"/>
              <a:t>Solutions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Sustav omogućava automatsko prepoznavanje nove pločice, tj. prije nego što spremi podatak u bazu provjerava se postoji li ta pločica u bazi, ako ne postoji </a:t>
            </a:r>
            <a:r>
              <a:rPr lang="hr-BA" dirty="0" err="1"/>
              <a:t>dodava</a:t>
            </a:r>
            <a:r>
              <a:rPr lang="hr-BA" dirty="0"/>
              <a:t> se u bazu. Također za svaki senzor na pločici provjerava postoji li on u bazi, te isto dodaje ako ga nema. Podatci se vraćaju putem API-a u JSON formatu.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r>
              <a:rPr lang="hr-BA" dirty="0" err="1"/>
              <a:t>Smart</a:t>
            </a:r>
            <a:r>
              <a:rPr lang="hr-BA" dirty="0"/>
              <a:t> </a:t>
            </a:r>
            <a:r>
              <a:rPr lang="hr-BA" dirty="0" err="1"/>
              <a:t>Solutions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Na </a:t>
            </a:r>
            <a:r>
              <a:rPr lang="hr-BA" dirty="0" err="1"/>
              <a:t>frontendu</a:t>
            </a:r>
            <a:r>
              <a:rPr lang="hr-BA" dirty="0"/>
              <a:t> je omogućen prikaz svih podataka te izbornik koji dinamički generira stranicu za određenu pločicu. Ta stranica je dinamička stranica sa svim očitanjima, kao i grafičkim prikazom podataka. Također na vrhu se u </a:t>
            </a:r>
            <a:r>
              <a:rPr lang="hr-BA" dirty="0" err="1"/>
              <a:t>real</a:t>
            </a:r>
            <a:r>
              <a:rPr lang="hr-BA" dirty="0"/>
              <a:t> </a:t>
            </a:r>
            <a:r>
              <a:rPr lang="hr-BA" dirty="0" err="1"/>
              <a:t>timeu</a:t>
            </a:r>
            <a:r>
              <a:rPr lang="hr-BA" dirty="0"/>
              <a:t> ažurira zadnje mjerenje.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4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SMART SOLUTIONS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DIZAJN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7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24225" y="1008423"/>
            <a:ext cx="5345795" cy="320570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PRIMJER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err="1">
                <a:solidFill>
                  <a:schemeClr val="bg1"/>
                </a:solidFill>
              </a:rPr>
              <a:t>Bootstrap</a:t>
            </a:r>
            <a:r>
              <a:rPr lang="hr-BA" sz="1800" dirty="0">
                <a:solidFill>
                  <a:schemeClr val="bg1"/>
                </a:solidFill>
              </a:rPr>
              <a:t> </a:t>
            </a:r>
            <a:r>
              <a:rPr lang="hr-BA" sz="1800" dirty="0" err="1">
                <a:solidFill>
                  <a:schemeClr val="bg1"/>
                </a:solidFill>
              </a:rPr>
              <a:t>framework</a:t>
            </a:r>
            <a:endParaRPr lang="hr-BA" sz="1800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err="1">
                <a:solidFill>
                  <a:schemeClr val="bg1"/>
                </a:solidFill>
              </a:rPr>
              <a:t>Responzivnost</a:t>
            </a:r>
            <a:r>
              <a:rPr lang="hr-BA" sz="1800" dirty="0">
                <a:solidFill>
                  <a:schemeClr val="bg1"/>
                </a:solidFill>
              </a:rPr>
              <a:t>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>
                <a:solidFill>
                  <a:schemeClr val="bg1"/>
                </a:solidFill>
              </a:rPr>
              <a:t>Prilagodljivost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F4EA0-4155-4F5F-9241-9398894E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08" y="1174693"/>
            <a:ext cx="4966492" cy="241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299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Source Sans Pro</vt:lpstr>
      <vt:lpstr>Arial</vt:lpstr>
      <vt:lpstr>Gremio template</vt:lpstr>
      <vt:lpstr>Projektiranje informacijskih sustava</vt:lpstr>
      <vt:lpstr>PROJEKT – SENSOR.IO</vt:lpstr>
      <vt:lpstr>PowerPoint Presentation</vt:lpstr>
      <vt:lpstr>Opis projekta - Smart Solutions</vt:lpstr>
      <vt:lpstr>Opis projekta - Smart Solutions</vt:lpstr>
      <vt:lpstr>Opis projekta - Smart Solutions</vt:lpstr>
      <vt:lpstr>Opis projekta - Smart Solutions</vt:lpstr>
      <vt:lpstr>PROJEKT – SMART SOLUTIONS</vt:lpstr>
      <vt:lpstr>PowerPoint Presentation</vt:lpstr>
      <vt:lpstr>PowerPoint Presentation</vt:lpstr>
      <vt:lpstr>PowerPoint Presentation</vt:lpstr>
      <vt:lpstr>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</dc:title>
  <cp:lastModifiedBy>user</cp:lastModifiedBy>
  <cp:revision>15</cp:revision>
  <dcterms:modified xsi:type="dcterms:W3CDTF">2018-02-13T20:35:31Z</dcterms:modified>
</cp:coreProperties>
</file>