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66" r:id="rId2"/>
    <p:sldId id="257" r:id="rId3"/>
    <p:sldId id="268" r:id="rId4"/>
    <p:sldId id="267" r:id="rId5"/>
    <p:sldId id="269" r:id="rId6"/>
    <p:sldId id="258" r:id="rId7"/>
    <p:sldId id="270" r:id="rId8"/>
    <p:sldId id="259" r:id="rId9"/>
    <p:sldId id="271" r:id="rId10"/>
    <p:sldId id="260" r:id="rId11"/>
    <p:sldId id="272" r:id="rId12"/>
    <p:sldId id="261" r:id="rId13"/>
    <p:sldId id="273" r:id="rId14"/>
    <p:sldId id="262" r:id="rId15"/>
    <p:sldId id="274" r:id="rId16"/>
    <p:sldId id="263" r:id="rId17"/>
    <p:sldId id="275" r:id="rId18"/>
    <p:sldId id="276" r:id="rId19"/>
    <p:sldId id="264" r:id="rId20"/>
    <p:sldId id="265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7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8FF2A-E3D1-45D9-A211-CCAACBD19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24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1663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Виталий Бианки</a:t>
            </a:r>
            <a:endParaRPr lang="ru-RU" sz="5400" dirty="0"/>
          </a:p>
        </p:txBody>
      </p:sp>
      <p:pic>
        <p:nvPicPr>
          <p:cNvPr id="1026" name="Picture 2" descr="https://i.ytimg.com/vi/lRWlvo36QU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5" y="959808"/>
            <a:ext cx="8820000" cy="49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11612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5. Уточка спряталась </a:t>
            </a:r>
            <a:r>
              <a:rPr lang="ru-RU" b="1" u="sng" dirty="0" smtClean="0"/>
              <a:t>в камышах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5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17029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5. Уточка спряталась </a:t>
            </a:r>
            <a:r>
              <a:rPr lang="ru-RU" b="1" u="sng" dirty="0" smtClean="0"/>
              <a:t>в камышах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923808" y="2158790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9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60919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6. Озеро зимой совсем </a:t>
            </a:r>
            <a:r>
              <a:rPr lang="ru-RU" b="1" u="sng" dirty="0" smtClean="0"/>
              <a:t>замёрзло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4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4295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6. Озеро зимой совсем </a:t>
            </a:r>
            <a:r>
              <a:rPr lang="ru-RU" b="1" u="sng" dirty="0" smtClean="0"/>
              <a:t>замёрзло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6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7365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7. Уточка нырнула и </a:t>
            </a:r>
            <a:r>
              <a:rPr lang="ru-RU" b="1" u="sng" dirty="0" smtClean="0"/>
              <a:t>утопилась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6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70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7. Уточка нырнула и </a:t>
            </a:r>
            <a:r>
              <a:rPr lang="ru-RU" b="1" u="sng" dirty="0" smtClean="0"/>
              <a:t>утопилась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25328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8. Лис думал, что Уточка </a:t>
            </a:r>
            <a:r>
              <a:rPr lang="ru-RU" b="1" u="sng" dirty="0" smtClean="0"/>
              <a:t>жива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52773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8. Лис думал, что Уточка </a:t>
            </a:r>
            <a:r>
              <a:rPr lang="ru-RU" b="1" u="sng" dirty="0" smtClean="0"/>
              <a:t>жива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6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553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9. Смогла ли Уточка </a:t>
            </a:r>
            <a:r>
              <a:rPr lang="ru-RU" b="1" u="sng" dirty="0" smtClean="0"/>
              <a:t>весной улететь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0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85509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9. Смогла ли Уточка </a:t>
            </a:r>
            <a:r>
              <a:rPr lang="ru-RU" b="1" u="sng" dirty="0" smtClean="0"/>
              <a:t>весной улететь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1" name="Прямоугольник Минус"/>
          <p:cNvSpPr/>
          <p:nvPr/>
        </p:nvSpPr>
        <p:spPr>
          <a:xfrm>
            <a:off x="720827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0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77755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rId2" action="ppaction://hlinksldjump">
              <a:snd r:embed="rId3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опрос"/>
          <p:cNvSpPr txBox="1">
            <a:spLocks/>
          </p:cNvSpPr>
          <p:nvPr/>
        </p:nvSpPr>
        <p:spPr>
          <a:xfrm>
            <a:off x="40177" y="3284984"/>
            <a:ext cx="9036496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1.События начали происходить </a:t>
            </a:r>
            <a:r>
              <a:rPr lang="ru-RU" b="1" u="sng" dirty="0" smtClean="0"/>
              <a:t>зимой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8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5385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10. </a:t>
            </a:r>
            <a:r>
              <a:rPr lang="ru-RU" b="1" u="sng" dirty="0" smtClean="0"/>
              <a:t>Зажило</a:t>
            </a:r>
            <a:r>
              <a:rPr lang="ru-RU" b="1" dirty="0" smtClean="0"/>
              <a:t> ли крыло, </a:t>
            </a:r>
            <a:r>
              <a:rPr lang="ru-RU" b="1" u="sng" dirty="0" smtClean="0"/>
              <a:t>отрасли</a:t>
            </a:r>
            <a:r>
              <a:rPr lang="ru-RU" b="1" dirty="0" smtClean="0"/>
              <a:t> пёрышки?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0" name="Прямоугольник Минус"/>
          <p:cNvSpPr/>
          <p:nvPr/>
        </p:nvSpPr>
        <p:spPr>
          <a:xfrm>
            <a:off x="7236296" y="2177319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6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8968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10. </a:t>
            </a:r>
            <a:r>
              <a:rPr lang="ru-RU" b="1" u="sng" dirty="0" smtClean="0"/>
              <a:t>Зажило</a:t>
            </a:r>
            <a:r>
              <a:rPr lang="ru-RU" b="1" dirty="0" smtClean="0"/>
              <a:t> ли крыло, </a:t>
            </a:r>
            <a:r>
              <a:rPr lang="ru-RU" b="1" u="sng" dirty="0" smtClean="0"/>
              <a:t>отрасли</a:t>
            </a:r>
            <a:r>
              <a:rPr lang="ru-RU" b="1" dirty="0" smtClean="0"/>
              <a:t> пёрышки?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0" name="Прямоугольник Минус"/>
          <p:cNvSpPr/>
          <p:nvPr/>
        </p:nvSpPr>
        <p:spPr>
          <a:xfrm>
            <a:off x="7236296" y="2177319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1" name="Прямоугольник Минус"/>
          <p:cNvSpPr/>
          <p:nvPr/>
        </p:nvSpPr>
        <p:spPr>
          <a:xfrm>
            <a:off x="7992416" y="2165190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Управляющая кнопка: домой 1">
            <a:hlinkClick r:id="" action="ppaction://hlinkshowjump?jump=firstslide" highlightClick="1"/>
          </p:cNvPr>
          <p:cNvSpPr/>
          <p:nvPr/>
        </p:nvSpPr>
        <p:spPr>
          <a:xfrm>
            <a:off x="8172400" y="6093296"/>
            <a:ext cx="576064" cy="5040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80702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>
            <a:hlinkClick r:id="" action="ppaction://hlinkshowjump?jump=nextslide">
              <a:snd r:embed="rId2" name="cashreg.wav"/>
            </a:hlinkClick>
          </p:cNvPr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опрос"/>
          <p:cNvSpPr txBox="1">
            <a:spLocks/>
          </p:cNvSpPr>
          <p:nvPr/>
        </p:nvSpPr>
        <p:spPr>
          <a:xfrm>
            <a:off x="40177" y="3284984"/>
            <a:ext cx="9036496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1.События начали происходить </a:t>
            </a:r>
            <a:r>
              <a:rPr lang="ru-RU" b="1" u="sng" dirty="0" smtClean="0"/>
              <a:t>зимой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2578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rId2" action="ppaction://hlinksldjump">
              <a:snd r:embed="rId3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2.Лис схватил Уточку </a:t>
            </a:r>
            <a:r>
              <a:rPr lang="ru-RU" b="1" u="sng" dirty="0" smtClean="0"/>
              <a:t>за лапку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59150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6745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2.Лис схватил Уточку </a:t>
            </a:r>
            <a:r>
              <a:rPr lang="ru-RU" b="1" u="sng" dirty="0" smtClean="0"/>
              <a:t>за лапку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59150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8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7016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3.Лис схватил Уточку </a:t>
            </a:r>
            <a:r>
              <a:rPr lang="ru-RU" b="1" u="sng" dirty="0" smtClean="0"/>
              <a:t>за крыло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609896" y="2165140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0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8359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3.Лис схватил Уточку </a:t>
            </a:r>
            <a:r>
              <a:rPr lang="ru-RU" b="1" u="sng" dirty="0" smtClean="0"/>
              <a:t>за крыло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609896" y="2165140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4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99462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4.Уточка </a:t>
            </a:r>
            <a:r>
              <a:rPr lang="ru-RU" b="1" u="sng" dirty="0" smtClean="0"/>
              <a:t>смогла улететь</a:t>
            </a:r>
            <a:r>
              <a:rPr lang="ru-RU" b="1" dirty="0" smtClean="0"/>
              <a:t> со стаей?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8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8810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4.Уточка </a:t>
            </a:r>
            <a:r>
              <a:rPr lang="ru-RU" b="1" u="sng" dirty="0" smtClean="0"/>
              <a:t>смогла улететь</a:t>
            </a:r>
            <a:r>
              <a:rPr lang="ru-RU" b="1" dirty="0" smtClean="0"/>
              <a:t> со стаей?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5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772</Words>
  <Application>Microsoft Office PowerPoint</Application>
  <PresentationFormat>Экран (4:3)</PresentationFormat>
  <Paragraphs>371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Хитрый Лис и умная Уточка Виталий Бианки</dc:title>
  <dc:creator>HP</dc:creator>
  <cp:lastModifiedBy>Dell</cp:lastModifiedBy>
  <cp:revision>33</cp:revision>
  <dcterms:created xsi:type="dcterms:W3CDTF">2020-03-16T04:04:30Z</dcterms:created>
  <dcterms:modified xsi:type="dcterms:W3CDTF">2020-04-13T11:48:13Z</dcterms:modified>
</cp:coreProperties>
</file>