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66" r:id="rId2"/>
    <p:sldId id="257" r:id="rId3"/>
    <p:sldId id="268" r:id="rId4"/>
    <p:sldId id="267" r:id="rId5"/>
    <p:sldId id="269" r:id="rId6"/>
    <p:sldId id="258" r:id="rId7"/>
    <p:sldId id="270" r:id="rId8"/>
    <p:sldId id="259" r:id="rId9"/>
    <p:sldId id="271" r:id="rId10"/>
    <p:sldId id="260" r:id="rId11"/>
    <p:sldId id="272" r:id="rId12"/>
    <p:sldId id="261" r:id="rId13"/>
    <p:sldId id="273" r:id="rId14"/>
    <p:sldId id="262" r:id="rId15"/>
    <p:sldId id="274" r:id="rId16"/>
    <p:sldId id="263" r:id="rId17"/>
    <p:sldId id="275" r:id="rId18"/>
    <p:sldId id="276" r:id="rId19"/>
    <p:sldId id="264" r:id="rId20"/>
    <p:sldId id="265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48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8FF2A-E3D1-45D9-A211-CCAACBD19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724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1663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/>
              <a:t>Виталий Бианки</a:t>
            </a:r>
            <a:endParaRPr lang="ru-RU" sz="5400" dirty="0"/>
          </a:p>
        </p:txBody>
      </p:sp>
      <p:pic>
        <p:nvPicPr>
          <p:cNvPr id="1026" name="Picture 2" descr="https://i.ytimg.com/vi/lRWlvo36QUI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95" y="959808"/>
            <a:ext cx="8820000" cy="496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7956376" y="6093296"/>
            <a:ext cx="72008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34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11612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>
            <a:hlinkClick r:id="" action="ppaction://hlinkshowjump?jump=nextslide">
              <a:snd r:embed="rId2" name="camera.wav"/>
            </a:hlinkClick>
          </p:cNvPr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Прямоугольник НЕТ"/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5. Уточка спряталась </a:t>
            </a:r>
            <a:r>
              <a:rPr lang="ru-RU" b="1" u="sng" dirty="0" smtClean="0"/>
              <a:t>в камышах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5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17029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>
            <a:hlinkClick r:id="" action="ppaction://hlinkshowjump?jump=nextslide">
              <a:snd r:embed="rId2" name="camera.wav"/>
            </a:hlinkClick>
          </p:cNvPr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5. Уточка спряталась </a:t>
            </a:r>
            <a:r>
              <a:rPr lang="ru-RU" b="1" u="sng" dirty="0" smtClean="0"/>
              <a:t>в камышах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7956376" y="6093296"/>
            <a:ext cx="72008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3923808" y="2158790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95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60919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/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Прямоугольник НЕТ">
            <a:hlinkClick r:id="" action="ppaction://hlinkshowjump?jump=nextslide">
              <a:snd r:embed="rId2" name="camera.wav"/>
            </a:hlinkClick>
          </p:cNvPr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6. Озеро зимой совсем </a:t>
            </a:r>
            <a:r>
              <a:rPr lang="ru-RU" b="1" u="sng" dirty="0" smtClean="0"/>
              <a:t>замёрзло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3890742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4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74295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НЕТ"/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6. Озеро зимой совсем </a:t>
            </a:r>
            <a:r>
              <a:rPr lang="ru-RU" b="1" u="sng" dirty="0" smtClean="0"/>
              <a:t>замёрзло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7956376" y="6093296"/>
            <a:ext cx="72008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3890742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8" name="Прямоугольник Минус"/>
          <p:cNvSpPr/>
          <p:nvPr/>
        </p:nvSpPr>
        <p:spPr>
          <a:xfrm>
            <a:off x="4716016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6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73654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/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Прямоугольник НЕТ">
            <a:hlinkClick r:id="" action="ppaction://hlinkshowjump?jump=nextslide">
              <a:snd r:embed="rId2" name="camera.wav"/>
            </a:hlinkClick>
          </p:cNvPr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7. Уточка нырнула и </a:t>
            </a:r>
            <a:r>
              <a:rPr lang="ru-RU" b="1" u="sng" dirty="0" smtClean="0"/>
              <a:t>утопилась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3890742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8" name="Прямоугольник Минус"/>
          <p:cNvSpPr/>
          <p:nvPr/>
        </p:nvSpPr>
        <p:spPr>
          <a:xfrm>
            <a:off x="4716016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6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170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НЕТ"/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7. Уточка нырнула и </a:t>
            </a:r>
            <a:r>
              <a:rPr lang="ru-RU" b="1" u="sng" dirty="0" smtClean="0"/>
              <a:t>утопилась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7956376" y="6093296"/>
            <a:ext cx="72008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3890742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8" name="Прямоугольник Минус"/>
          <p:cNvSpPr/>
          <p:nvPr/>
        </p:nvSpPr>
        <p:spPr>
          <a:xfrm>
            <a:off x="4716016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7" name="Прямоугольник Минус"/>
          <p:cNvSpPr/>
          <p:nvPr/>
        </p:nvSpPr>
        <p:spPr>
          <a:xfrm>
            <a:off x="5509965" y="2156967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5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25328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/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Прямоугольник НЕТ">
            <a:hlinkClick r:id="" action="ppaction://hlinkshowjump?jump=nextslide">
              <a:snd r:embed="rId2" name="camera.wav"/>
            </a:hlinkClick>
          </p:cNvPr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8. Лис думал, что Уточка </a:t>
            </a:r>
            <a:r>
              <a:rPr lang="ru-RU" b="1" u="sng" dirty="0" smtClean="0"/>
              <a:t>жива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3890742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8" name="Прямоугольник Минус"/>
          <p:cNvSpPr/>
          <p:nvPr/>
        </p:nvSpPr>
        <p:spPr>
          <a:xfrm>
            <a:off x="4716016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7" name="Прямоугольник Минус"/>
          <p:cNvSpPr/>
          <p:nvPr/>
        </p:nvSpPr>
        <p:spPr>
          <a:xfrm>
            <a:off x="5509965" y="2156967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9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52773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НЕТ"/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8. Лис думал, что Уточка </a:t>
            </a:r>
            <a:r>
              <a:rPr lang="ru-RU" b="1" u="sng" dirty="0" smtClean="0"/>
              <a:t>жива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7956376" y="6093296"/>
            <a:ext cx="72008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3890742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8" name="Прямоугольник Минус"/>
          <p:cNvSpPr/>
          <p:nvPr/>
        </p:nvSpPr>
        <p:spPr>
          <a:xfrm>
            <a:off x="4716016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7" name="Прямоугольник Минус"/>
          <p:cNvSpPr/>
          <p:nvPr/>
        </p:nvSpPr>
        <p:spPr>
          <a:xfrm>
            <a:off x="5509965" y="2156967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" name="Прямоугольник Минус"/>
          <p:cNvSpPr/>
          <p:nvPr/>
        </p:nvSpPr>
        <p:spPr>
          <a:xfrm>
            <a:off x="6385003" y="2185542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64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55534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>
            <a:hlinkClick r:id="" action="ppaction://hlinkshowjump?jump=nextslide">
              <a:snd r:embed="rId2" name="camera.wav"/>
            </a:hlinkClick>
          </p:cNvPr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Прямоугольник НЕТ"/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9. Смогла ли Уточка </a:t>
            </a:r>
            <a:r>
              <a:rPr lang="ru-RU" b="1" u="sng" dirty="0" smtClean="0"/>
              <a:t>весной улететь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3890742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8" name="Прямоугольник Минус"/>
          <p:cNvSpPr/>
          <p:nvPr/>
        </p:nvSpPr>
        <p:spPr>
          <a:xfrm>
            <a:off x="4716016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7" name="Прямоугольник Минус"/>
          <p:cNvSpPr/>
          <p:nvPr/>
        </p:nvSpPr>
        <p:spPr>
          <a:xfrm>
            <a:off x="5509965" y="2156967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" name="Прямоугольник Минус"/>
          <p:cNvSpPr/>
          <p:nvPr/>
        </p:nvSpPr>
        <p:spPr>
          <a:xfrm>
            <a:off x="6385003" y="2185542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009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85509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>
            <a:hlinkClick r:id="" action="ppaction://hlinkshowjump?jump=nextslide">
              <a:snd r:embed="rId2" name="camera.wav"/>
            </a:hlinkClick>
          </p:cNvPr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9. Смогла ли Уточка </a:t>
            </a:r>
            <a:r>
              <a:rPr lang="ru-RU" b="1" u="sng" dirty="0" smtClean="0"/>
              <a:t>весной улететь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7956376" y="6093296"/>
            <a:ext cx="72008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3890742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8" name="Прямоугольник Минус"/>
          <p:cNvSpPr/>
          <p:nvPr/>
        </p:nvSpPr>
        <p:spPr>
          <a:xfrm>
            <a:off x="4716016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7" name="Прямоугольник Минус"/>
          <p:cNvSpPr/>
          <p:nvPr/>
        </p:nvSpPr>
        <p:spPr>
          <a:xfrm>
            <a:off x="5509965" y="2156967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" name="Прямоугольник Минус"/>
          <p:cNvSpPr/>
          <p:nvPr/>
        </p:nvSpPr>
        <p:spPr>
          <a:xfrm>
            <a:off x="6385003" y="2185542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1" name="Прямоугольник Минус"/>
          <p:cNvSpPr/>
          <p:nvPr/>
        </p:nvSpPr>
        <p:spPr>
          <a:xfrm>
            <a:off x="720827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03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477755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/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Прямоугольник НЕТ">
            <a:hlinkClick r:id="rId2" action="ppaction://hlinksldjump">
              <a:snd r:embed="rId3" name="camera.wav"/>
            </a:hlinkClick>
          </p:cNvPr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опрос"/>
          <p:cNvSpPr txBox="1">
            <a:spLocks/>
          </p:cNvSpPr>
          <p:nvPr/>
        </p:nvSpPr>
        <p:spPr>
          <a:xfrm>
            <a:off x="40177" y="3284984"/>
            <a:ext cx="9036496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1.События начали происходить </a:t>
            </a:r>
            <a:r>
              <a:rPr lang="ru-RU" b="1" u="sng" dirty="0" smtClean="0"/>
              <a:t>зимой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83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953854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>
            <a:hlinkClick r:id="" action="ppaction://hlinkshowjump?jump=nextslide">
              <a:snd r:embed="rId2" name="camera.wav"/>
            </a:hlinkClick>
          </p:cNvPr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Прямоугольник НЕТ"/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10. </a:t>
            </a:r>
            <a:r>
              <a:rPr lang="ru-RU" b="1" u="sng" dirty="0" smtClean="0"/>
              <a:t>Зажило</a:t>
            </a:r>
            <a:r>
              <a:rPr lang="ru-RU" b="1" dirty="0" smtClean="0"/>
              <a:t> ли крыло, </a:t>
            </a:r>
            <a:r>
              <a:rPr lang="ru-RU" b="1" u="sng" dirty="0" smtClean="0"/>
              <a:t>отрасли</a:t>
            </a:r>
            <a:r>
              <a:rPr lang="ru-RU" b="1" dirty="0" smtClean="0"/>
              <a:t> пёрышки?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3890742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8" name="Прямоугольник Минус"/>
          <p:cNvSpPr/>
          <p:nvPr/>
        </p:nvSpPr>
        <p:spPr>
          <a:xfrm>
            <a:off x="4716016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7" name="Прямоугольник Минус"/>
          <p:cNvSpPr/>
          <p:nvPr/>
        </p:nvSpPr>
        <p:spPr>
          <a:xfrm>
            <a:off x="5509965" y="2156967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" name="Прямоугольник Минус"/>
          <p:cNvSpPr/>
          <p:nvPr/>
        </p:nvSpPr>
        <p:spPr>
          <a:xfrm>
            <a:off x="6385003" y="2185542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0" name="Прямоугольник Минус"/>
          <p:cNvSpPr/>
          <p:nvPr/>
        </p:nvSpPr>
        <p:spPr>
          <a:xfrm>
            <a:off x="7236296" y="2177319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668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8968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Прямоугольник ДА"/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10. </a:t>
            </a:r>
            <a:r>
              <a:rPr lang="ru-RU" b="1" u="sng" dirty="0" smtClean="0"/>
              <a:t>Зажило</a:t>
            </a:r>
            <a:r>
              <a:rPr lang="ru-RU" b="1" dirty="0" smtClean="0"/>
              <a:t> ли крыло, </a:t>
            </a:r>
            <a:r>
              <a:rPr lang="ru-RU" b="1" u="sng" dirty="0" smtClean="0"/>
              <a:t>отрасли</a:t>
            </a:r>
            <a:r>
              <a:rPr lang="ru-RU" b="1" dirty="0" smtClean="0"/>
              <a:t> пёрышки?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3890742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8" name="Прямоугольник Минус"/>
          <p:cNvSpPr/>
          <p:nvPr/>
        </p:nvSpPr>
        <p:spPr>
          <a:xfrm>
            <a:off x="4716016" y="2159571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7" name="Прямоугольник Минус"/>
          <p:cNvSpPr/>
          <p:nvPr/>
        </p:nvSpPr>
        <p:spPr>
          <a:xfrm>
            <a:off x="5509965" y="2156967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" name="Прямоугольник Минус"/>
          <p:cNvSpPr/>
          <p:nvPr/>
        </p:nvSpPr>
        <p:spPr>
          <a:xfrm>
            <a:off x="6385003" y="2185542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0" name="Прямоугольник Минус"/>
          <p:cNvSpPr/>
          <p:nvPr/>
        </p:nvSpPr>
        <p:spPr>
          <a:xfrm>
            <a:off x="7236296" y="2177319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1" name="Прямоугольник Минус"/>
          <p:cNvSpPr/>
          <p:nvPr/>
        </p:nvSpPr>
        <p:spPr>
          <a:xfrm>
            <a:off x="7992416" y="2165190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Управляющая кнопка: домой 1">
            <a:hlinkClick r:id="" action="ppaction://hlinkshowjump?jump=firstslide" highlightClick="1"/>
          </p:cNvPr>
          <p:cNvSpPr/>
          <p:nvPr/>
        </p:nvSpPr>
        <p:spPr>
          <a:xfrm>
            <a:off x="8172400" y="6093296"/>
            <a:ext cx="576064" cy="50405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59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80702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НЕТ"/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7956376" y="6093296"/>
            <a:ext cx="72008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Минус">
            <a:hlinkClick r:id="" action="ppaction://hlinkshowjump?jump=nextslide">
              <a:snd r:embed="rId2" name="cashreg.wav"/>
            </a:hlinkClick>
          </p:cNvPr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опрос"/>
          <p:cNvSpPr txBox="1">
            <a:spLocks/>
          </p:cNvSpPr>
          <p:nvPr/>
        </p:nvSpPr>
        <p:spPr>
          <a:xfrm>
            <a:off x="40177" y="3284984"/>
            <a:ext cx="9036496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1.События начали происходить </a:t>
            </a:r>
            <a:r>
              <a:rPr lang="ru-RU" b="1" u="sng" dirty="0" smtClean="0"/>
              <a:t>зимой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87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425784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/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Прямоугольник НЕТ">
            <a:hlinkClick r:id="rId2" action="ppaction://hlinksldjump">
              <a:snd r:embed="rId3" name="camera.wav"/>
            </a:hlinkClick>
          </p:cNvPr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2.Лис схватил Уточку </a:t>
            </a:r>
            <a:r>
              <a:rPr lang="ru-RU" b="1" u="sng" dirty="0" smtClean="0"/>
              <a:t>за лапку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59150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16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36745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НЕТ"/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2.Лис схватил Уточку </a:t>
            </a:r>
            <a:r>
              <a:rPr lang="ru-RU" b="1" u="sng" dirty="0" smtClean="0"/>
              <a:t>за лапку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7956376" y="6093296"/>
            <a:ext cx="72008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59150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84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70164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>
            <a:hlinkClick r:id="" action="ppaction://hlinkshowjump?jump=nextslide">
              <a:snd r:embed="rId2" name="camera.wav"/>
            </a:hlinkClick>
          </p:cNvPr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Прямоугольник НЕТ"/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3.Лис схватил Уточку </a:t>
            </a:r>
            <a:r>
              <a:rPr lang="ru-RU" b="1" u="sng" dirty="0" smtClean="0"/>
              <a:t>за крыло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609896" y="2165140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804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48359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/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3.Лис схватил Уточку </a:t>
            </a:r>
            <a:r>
              <a:rPr lang="ru-RU" b="1" u="sng" dirty="0" smtClean="0"/>
              <a:t>за крыло</a:t>
            </a:r>
            <a:r>
              <a:rPr lang="ru-RU" b="1" dirty="0" smtClean="0"/>
              <a:t>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7956376" y="6093296"/>
            <a:ext cx="72008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6" name="Прямоугольник Минус"/>
          <p:cNvSpPr/>
          <p:nvPr/>
        </p:nvSpPr>
        <p:spPr>
          <a:xfrm>
            <a:off x="609896" y="2165140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4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99462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ДА"/>
          <p:cNvSpPr/>
          <p:nvPr/>
        </p:nvSpPr>
        <p:spPr>
          <a:xfrm>
            <a:off x="2843808" y="4871020"/>
            <a:ext cx="1080000" cy="10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ДА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Прямоугольник НЕТ">
            <a:hlinkClick r:id="" action="ppaction://hlinkshowjump?jump=nextslide">
              <a:snd r:embed="rId2" name="camera.wav"/>
            </a:hlinkClick>
          </p:cNvPr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4.Уточка </a:t>
            </a:r>
            <a:r>
              <a:rPr lang="ru-RU" b="1" u="sng" dirty="0" smtClean="0"/>
              <a:t>смогла улететь</a:t>
            </a:r>
            <a:r>
              <a:rPr lang="ru-RU" b="1" dirty="0" smtClean="0"/>
              <a:t> со стаей?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80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Хитрый Лис и умная Уточка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100" dirty="0" smtClean="0"/>
              <a:t>Виталий Бианки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8810"/>
              </p:ext>
            </p:extLst>
          </p:nvPr>
        </p:nvGraphicFramePr>
        <p:xfrm>
          <a:off x="539552" y="1268760"/>
          <a:ext cx="820892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  <a:gridCol w="820892"/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2.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3.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4.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5.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6.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7.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8.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9.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10.</a:t>
                      </a:r>
                      <a:endParaRPr lang="ru-RU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1000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НЕТ"/>
          <p:cNvSpPr/>
          <p:nvPr/>
        </p:nvSpPr>
        <p:spPr>
          <a:xfrm>
            <a:off x="5292080" y="4871020"/>
            <a:ext cx="108000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</a:rPr>
              <a:t>НЕТ</a:t>
            </a:r>
            <a:endParaRPr lang="ru-RU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Вопрос"/>
          <p:cNvSpPr txBox="1">
            <a:spLocks/>
          </p:cNvSpPr>
          <p:nvPr/>
        </p:nvSpPr>
        <p:spPr>
          <a:xfrm>
            <a:off x="467544" y="3212976"/>
            <a:ext cx="8208912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4.Уточка </a:t>
            </a:r>
            <a:r>
              <a:rPr lang="ru-RU" b="1" u="sng" dirty="0" smtClean="0"/>
              <a:t>смогла улететь</a:t>
            </a:r>
            <a:r>
              <a:rPr lang="ru-RU" b="1" dirty="0" smtClean="0"/>
              <a:t> со стаей?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7956376" y="6093296"/>
            <a:ext cx="720080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Минус"/>
          <p:cNvSpPr/>
          <p:nvPr/>
        </p:nvSpPr>
        <p:spPr>
          <a:xfrm>
            <a:off x="60749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251520" y="6093296"/>
            <a:ext cx="679970" cy="432048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Минус"/>
          <p:cNvSpPr/>
          <p:nvPr/>
        </p:nvSpPr>
        <p:spPr>
          <a:xfrm>
            <a:off x="1451695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Минус"/>
          <p:cNvSpPr/>
          <p:nvPr/>
        </p:nvSpPr>
        <p:spPr>
          <a:xfrm>
            <a:off x="2267744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</a:rPr>
              <a:t>+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Прямоугольник Минус"/>
          <p:cNvSpPr/>
          <p:nvPr/>
        </p:nvSpPr>
        <p:spPr>
          <a:xfrm>
            <a:off x="3131840" y="2179923"/>
            <a:ext cx="6480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―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57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772</Words>
  <Application>Microsoft Office PowerPoint</Application>
  <PresentationFormat>Экран (4:3)</PresentationFormat>
  <Paragraphs>371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  <vt:lpstr>Хитрый Лис и умная Уточка Виталий Бианки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Хитрый Лис и умная Уточка Виталий Бианки</dc:title>
  <dc:creator>HP</dc:creator>
  <cp:lastModifiedBy>Dell</cp:lastModifiedBy>
  <cp:revision>33</cp:revision>
  <dcterms:created xsi:type="dcterms:W3CDTF">2020-03-16T04:04:30Z</dcterms:created>
  <dcterms:modified xsi:type="dcterms:W3CDTF">2020-04-30T16:44:42Z</dcterms:modified>
</cp:coreProperties>
</file>