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336192/what-is-keras-the-deep-neural-network-api-explained.html/" TargetMode="External"/><Relationship Id="rId7" Type="http://schemas.openxmlformats.org/officeDocument/2006/relationships/hyperlink" Target="https://umelainteligencia.sk/uvod-do-neuronovych-sieti/" TargetMode="External"/><Relationship Id="rId2" Type="http://schemas.openxmlformats.org/officeDocument/2006/relationships/hyperlink" Target="https://machinelearningmastery.com/display-deep-learning-model-training-history-in-ker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i.fmph.uniba.sk/courses/ICI/References/benuskova.UNS.pdf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machinelearningmastery.com/tutorial-first-neural-network-python-kera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Neurónové siete</a:t>
            </a:r>
            <a:br>
              <a:rPr lang="sk-SK" dirty="0" smtClean="0"/>
            </a:br>
            <a:r>
              <a:rPr lang="sk-SK" sz="3200" dirty="0" smtClean="0"/>
              <a:t>Porovnanie spotreby vody v domácnostiach v stredne veľkom meste</a:t>
            </a:r>
            <a:endParaRPr lang="sk-SK" sz="3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TOMÁŠ GALKO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93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 a vyhodnotenie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Vstupný dataset</a:t>
            </a:r>
          </a:p>
          <a:p>
            <a:r>
              <a:rPr lang="sk-SK" dirty="0"/>
              <a:t>Využitie </a:t>
            </a:r>
            <a:r>
              <a:rPr lang="sk-SK" dirty="0" err="1"/>
              <a:t>Perceptrónu</a:t>
            </a:r>
            <a:endParaRPr lang="sk-SK" dirty="0"/>
          </a:p>
          <a:p>
            <a:r>
              <a:rPr lang="sk-SK" dirty="0" smtClean="0"/>
              <a:t>Použitá </a:t>
            </a:r>
            <a:r>
              <a:rPr lang="sk-SK" dirty="0" smtClean="0"/>
              <a:t>neurónová sieť – Keras</a:t>
            </a:r>
          </a:p>
          <a:p>
            <a:r>
              <a:rPr lang="sk-SK" dirty="0" smtClean="0"/>
              <a:t>Využitie </a:t>
            </a:r>
            <a:r>
              <a:rPr lang="sk-SK" dirty="0" smtClean="0"/>
              <a:t>trénovacích dát</a:t>
            </a:r>
          </a:p>
          <a:p>
            <a:r>
              <a:rPr lang="sk-SK" dirty="0" smtClean="0"/>
              <a:t>Presnosť siete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552853"/>
            <a:ext cx="4029075" cy="10001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379" y="2120914"/>
            <a:ext cx="2606672" cy="171043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289" y="2552978"/>
            <a:ext cx="2600834" cy="17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https://machinelearningmastery.com/display-deep-learning-model-training-history-in-keras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</a:t>
            </a:r>
            <a:r>
              <a:rPr lang="sk-SK" dirty="0">
                <a:hlinkClick r:id="rId3"/>
              </a:rPr>
              <a:t>://</a:t>
            </a:r>
            <a:r>
              <a:rPr lang="sk-SK" dirty="0" smtClean="0">
                <a:hlinkClick r:id="rId3"/>
              </a:rPr>
              <a:t>www.infoworld.com/article/3336192/what-is-keras-the-deep-neural-network-api-explained.html/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https</a:t>
            </a:r>
            <a:r>
              <a:rPr lang="sk-SK" dirty="0">
                <a:hlinkClick r:id="rId4"/>
              </a:rPr>
              <a:t>://machinelearningmastery.com/tutorial-first-neural-network-python-keras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https://keras.io</a:t>
            </a:r>
            <a:r>
              <a:rPr lang="sk-SK" dirty="0" smtClean="0">
                <a:hlinkClick r:id="rId5"/>
              </a:rPr>
              <a:t>/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dai.fmph.uniba.sk/courses/ICI/References/benuskova.UNS.pdf</a:t>
            </a:r>
            <a:endParaRPr lang="sk-SK" dirty="0" smtClean="0"/>
          </a:p>
          <a:p>
            <a:r>
              <a:rPr lang="sk-SK" dirty="0">
                <a:hlinkClick r:id="rId7"/>
              </a:rPr>
              <a:t>https://umelainteligencia.sk/uvod-do-neuronovych-sieti</a:t>
            </a:r>
            <a:r>
              <a:rPr lang="sk-SK" dirty="0" smtClean="0">
                <a:hlinkClick r:id="rId7"/>
              </a:rPr>
              <a:t>/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70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75158" y="2871721"/>
            <a:ext cx="9404723" cy="1400530"/>
          </a:xfrm>
        </p:spPr>
        <p:txBody>
          <a:bodyPr/>
          <a:lstStyle/>
          <a:p>
            <a:r>
              <a:rPr lang="sk-SK" dirty="0" smtClean="0"/>
              <a:t>Ďakujem za pozornosť !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47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projektu: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04293" y="2534181"/>
            <a:ext cx="8946541" cy="4195481"/>
          </a:xfrm>
        </p:spPr>
        <p:txBody>
          <a:bodyPr>
            <a:normAutofit/>
          </a:bodyPr>
          <a:lstStyle/>
          <a:p>
            <a:r>
              <a:rPr lang="sk-SK" sz="3200" dirty="0" smtClean="0"/>
              <a:t>Využitie neurónových </a:t>
            </a:r>
            <a:r>
              <a:rPr lang="sk-SK" sz="3200" dirty="0" smtClean="0"/>
              <a:t>sietí a dopracovanie sa k výsledku</a:t>
            </a:r>
            <a:endParaRPr lang="sk-SK" sz="3200" dirty="0" smtClean="0"/>
          </a:p>
          <a:p>
            <a:r>
              <a:rPr lang="sk-SK" sz="3200" dirty="0" smtClean="0"/>
              <a:t>Na základe datasetu porovnať spotrebu vody v domácnostiach v stredne veľkých mestách</a:t>
            </a:r>
          </a:p>
          <a:p>
            <a:r>
              <a:rPr lang="sk-SK" sz="3200" dirty="0" smtClean="0"/>
              <a:t>Vyhodnotenie výsledkov 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418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Použitý dataset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CSV súbor o spotrebe vody v domácnostiach v stredne veľkých mestách</a:t>
            </a:r>
          </a:p>
          <a:p>
            <a:r>
              <a:rPr lang="sk-SK" dirty="0" smtClean="0"/>
              <a:t>Dataset</a:t>
            </a:r>
            <a:r>
              <a:rPr lang="sk-SK" dirty="0"/>
              <a:t> údajov má </a:t>
            </a:r>
            <a:r>
              <a:rPr lang="sk-SK" dirty="0" smtClean="0"/>
              <a:t>178 597 riadkov a 89 stĺpcov</a:t>
            </a:r>
          </a:p>
          <a:p>
            <a:r>
              <a:rPr lang="sk-SK" dirty="0" smtClean="0"/>
              <a:t>Väčšina údajov sú číselných atribútov</a:t>
            </a:r>
          </a:p>
          <a:p>
            <a:r>
              <a:rPr lang="sk-SK" dirty="0" smtClean="0"/>
              <a:t>Obsahuje údaje o spotrebe vody v jednotlivých mesiacoch v rozmedzí rokov 2009-2015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2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Úprava datasetu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46110" y="1285314"/>
            <a:ext cx="8946541" cy="4195481"/>
          </a:xfrm>
        </p:spPr>
        <p:txBody>
          <a:bodyPr/>
          <a:lstStyle/>
          <a:p>
            <a:r>
              <a:rPr lang="sk-SK" dirty="0" smtClean="0"/>
              <a:t>Zredukovanie údajov</a:t>
            </a:r>
          </a:p>
          <a:p>
            <a:r>
              <a:rPr lang="sk-SK" dirty="0" smtClean="0"/>
              <a:t>Výber potrebných stĺpcov pre ďalšie porovnávanie</a:t>
            </a:r>
          </a:p>
          <a:p>
            <a:r>
              <a:rPr lang="sk-SK" dirty="0" smtClean="0"/>
              <a:t>Výber počtu údajov pre ďalšie porovnávanie</a:t>
            </a:r>
          </a:p>
          <a:p>
            <a:r>
              <a:rPr lang="sk-SK" dirty="0" smtClean="0"/>
              <a:t>Premenovanie stĺpcov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64" y="2768073"/>
            <a:ext cx="3579939" cy="396791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875317"/>
            <a:ext cx="6120623" cy="1860669"/>
          </a:xfrm>
          <a:prstGeom prst="rect">
            <a:avLst/>
          </a:prstGeom>
        </p:spPr>
      </p:pic>
      <p:cxnSp>
        <p:nvCxnSpPr>
          <p:cNvPr id="7" name="Rovná spojovacia šípka 6"/>
          <p:cNvCxnSpPr/>
          <p:nvPr/>
        </p:nvCxnSpPr>
        <p:spPr>
          <a:xfrm flipV="1">
            <a:off x="6363709" y="4127756"/>
            <a:ext cx="2072761" cy="10095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278" y="317243"/>
            <a:ext cx="5724525" cy="43815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705" y="1695227"/>
            <a:ext cx="4295775" cy="54292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278" y="934647"/>
            <a:ext cx="5715000" cy="56197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0" y="3227355"/>
            <a:ext cx="6120623" cy="15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Využitá trieda Perceptrón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62" y="1581669"/>
            <a:ext cx="4972050" cy="229552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52562" y="4363453"/>
            <a:ext cx="951296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Font typeface="Century Gothic" panose="020B0502020202020204" pitchFamily="34" charset="0"/>
              <a:buChar char="►"/>
            </a:pPr>
            <a:r>
              <a:rPr lang="sk-SK" dirty="0" smtClean="0"/>
              <a:t>Prvotné porovnanie údajov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Font typeface="Century Gothic" panose="020B0502020202020204" pitchFamily="34" charset="0"/>
              <a:buChar char="►"/>
            </a:pPr>
            <a:r>
              <a:rPr lang="sk-SK" dirty="0" smtClean="0"/>
              <a:t>Vizualizácia chyby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Font typeface="Century Gothic" panose="020B0502020202020204" pitchFamily="34" charset="0"/>
              <a:buChar char="►"/>
            </a:pPr>
            <a:r>
              <a:rPr lang="sk-SK" dirty="0" smtClean="0"/>
              <a:t>Vizualizácia váh</a:t>
            </a:r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40" y="1572144"/>
            <a:ext cx="3876675" cy="23050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511" y="4234345"/>
            <a:ext cx="35814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Využitá neurónová sieť Keras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Deap</a:t>
            </a:r>
            <a:r>
              <a:rPr lang="sk-SK" dirty="0" smtClean="0"/>
              <a:t> </a:t>
            </a:r>
            <a:r>
              <a:rPr lang="sk-SK" dirty="0" err="1" smtClean="0"/>
              <a:t>learning</a:t>
            </a:r>
            <a:r>
              <a:rPr lang="sk-SK" dirty="0" smtClean="0"/>
              <a:t> </a:t>
            </a:r>
            <a:r>
              <a:rPr lang="sk-SK" dirty="0" smtClean="0"/>
              <a:t>knižnica </a:t>
            </a:r>
            <a:endParaRPr lang="sk-SK" dirty="0" smtClean="0"/>
          </a:p>
          <a:p>
            <a:r>
              <a:rPr lang="sk-SK" dirty="0" smtClean="0"/>
              <a:t>Rýchle </a:t>
            </a:r>
            <a:r>
              <a:rPr lang="sk-SK" dirty="0"/>
              <a:t>experimentovanie s hlbokými neurálnymi </a:t>
            </a:r>
            <a:r>
              <a:rPr lang="sk-SK" dirty="0" smtClean="0"/>
              <a:t>sieťami</a:t>
            </a:r>
          </a:p>
          <a:p>
            <a:r>
              <a:rPr lang="sk-SK" dirty="0" smtClean="0"/>
              <a:t>Užívateľsky </a:t>
            </a:r>
            <a:r>
              <a:rPr lang="sk-SK" dirty="0"/>
              <a:t>príjemný, modulárny a </a:t>
            </a:r>
            <a:r>
              <a:rPr lang="sk-SK" dirty="0" smtClean="0"/>
              <a:t>rozšíriteľný</a:t>
            </a:r>
          </a:p>
          <a:p>
            <a:r>
              <a:rPr lang="sk-SK" dirty="0"/>
              <a:t>Používanie backendu TensorFlow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2" y="4062444"/>
            <a:ext cx="6191337" cy="234508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533" y="2290320"/>
            <a:ext cx="3400425" cy="254317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348" y="5335163"/>
            <a:ext cx="3967166" cy="5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5130" y="457200"/>
            <a:ext cx="9404723" cy="1400530"/>
          </a:xfrm>
        </p:spPr>
        <p:txBody>
          <a:bodyPr/>
          <a:lstStyle/>
          <a:p>
            <a:r>
              <a:rPr lang="sk-SK" dirty="0" smtClean="0"/>
              <a:t>Použité knižnice</a:t>
            </a:r>
            <a:endParaRPr lang="sk-SK" dirty="0"/>
          </a:p>
        </p:txBody>
      </p:sp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Pandas</a:t>
            </a:r>
            <a:r>
              <a:rPr lang="sk-SK" dirty="0" smtClean="0"/>
              <a:t> – manipulácia a analýza údajov </a:t>
            </a:r>
          </a:p>
          <a:p>
            <a:r>
              <a:rPr lang="sk-SK" dirty="0" err="1" smtClean="0"/>
              <a:t>Numpy</a:t>
            </a:r>
            <a:r>
              <a:rPr lang="sk-SK" dirty="0" smtClean="0"/>
              <a:t> – matematické funkcie vysokej </a:t>
            </a:r>
            <a:r>
              <a:rPr lang="sk-SK" dirty="0" smtClean="0"/>
              <a:t>úrovne</a:t>
            </a:r>
          </a:p>
          <a:p>
            <a:r>
              <a:rPr lang="sk-SK" dirty="0" err="1" smtClean="0"/>
              <a:t>Matplotlib</a:t>
            </a:r>
            <a:r>
              <a:rPr lang="sk-SK" dirty="0" smtClean="0"/>
              <a:t> – vytváranie statických, animovaných a i</a:t>
            </a:r>
            <a:r>
              <a:rPr lang="sk-SK" dirty="0" smtClean="0"/>
              <a:t>nteraktívnych                               				 vizualizácií  </a:t>
            </a:r>
            <a:endParaRPr lang="sk-SK" dirty="0"/>
          </a:p>
          <a:p>
            <a:r>
              <a:rPr lang="sk-SK" dirty="0" smtClean="0"/>
              <a:t>Keras:</a:t>
            </a:r>
          </a:p>
          <a:p>
            <a:pPr lvl="2"/>
            <a:r>
              <a:rPr lang="sk-SK" dirty="0" err="1" smtClean="0"/>
              <a:t>keras.model</a:t>
            </a:r>
            <a:r>
              <a:rPr lang="sk-SK" dirty="0" smtClean="0"/>
              <a:t> import </a:t>
            </a:r>
            <a:r>
              <a:rPr lang="sk-SK" dirty="0" err="1" smtClean="0"/>
              <a:t>Sequential</a:t>
            </a:r>
            <a:r>
              <a:rPr lang="sk-SK" dirty="0" smtClean="0"/>
              <a:t> – Sekvenčný model</a:t>
            </a:r>
          </a:p>
          <a:p>
            <a:pPr lvl="2"/>
            <a:r>
              <a:rPr lang="sk-SK" dirty="0" err="1" smtClean="0"/>
              <a:t>keras.layers</a:t>
            </a:r>
            <a:r>
              <a:rPr lang="sk-SK" dirty="0" smtClean="0"/>
              <a:t> </a:t>
            </a:r>
            <a:r>
              <a:rPr lang="sk-SK" dirty="0"/>
              <a:t>import </a:t>
            </a:r>
            <a:r>
              <a:rPr lang="sk-SK" dirty="0" err="1" smtClean="0"/>
              <a:t>Dense</a:t>
            </a:r>
            <a:r>
              <a:rPr lang="sk-SK" dirty="0" smtClean="0"/>
              <a:t> – implementácia operácie</a:t>
            </a:r>
            <a:endParaRPr lang="sk-SK" dirty="0"/>
          </a:p>
          <a:p>
            <a:pPr lvl="2"/>
            <a:r>
              <a:rPr lang="sk-SK" dirty="0" err="1" smtClean="0"/>
              <a:t>keras.utils</a:t>
            </a:r>
            <a:r>
              <a:rPr lang="sk-SK" dirty="0" smtClean="0"/>
              <a:t> </a:t>
            </a:r>
            <a:r>
              <a:rPr lang="sk-SK" dirty="0"/>
              <a:t>import </a:t>
            </a:r>
            <a:r>
              <a:rPr lang="sk-SK" dirty="0" err="1" smtClean="0"/>
              <a:t>np_utils</a:t>
            </a:r>
            <a:r>
              <a:rPr lang="sk-SK" dirty="0" smtClean="0"/>
              <a:t> – balík nástrojov pre Keras</a:t>
            </a:r>
            <a:endParaRPr lang="sk-SK" dirty="0"/>
          </a:p>
          <a:p>
            <a:pPr lvl="2"/>
            <a:r>
              <a:rPr lang="sk-SK" dirty="0" err="1" smtClean="0"/>
              <a:t>keras.utils</a:t>
            </a:r>
            <a:r>
              <a:rPr lang="sk-SK" dirty="0" smtClean="0"/>
              <a:t> </a:t>
            </a:r>
            <a:r>
              <a:rPr lang="sk-SK" dirty="0"/>
              <a:t>import </a:t>
            </a:r>
            <a:r>
              <a:rPr lang="sk-SK" dirty="0" err="1" smtClean="0"/>
              <a:t>to_categorical</a:t>
            </a:r>
            <a:r>
              <a:rPr lang="sk-SK" dirty="0" smtClean="0"/>
              <a:t> – </a:t>
            </a:r>
            <a:r>
              <a:rPr lang="sk-SK" dirty="0" err="1" smtClean="0"/>
              <a:t>konvert</a:t>
            </a:r>
            <a:r>
              <a:rPr lang="sk-SK" dirty="0" smtClean="0"/>
              <a:t> vektoru triedy na maticu</a:t>
            </a:r>
            <a:endParaRPr lang="sk-SK" dirty="0"/>
          </a:p>
          <a:p>
            <a:pPr lvl="2"/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95" y="457200"/>
            <a:ext cx="3935840" cy="19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Princíp fungovania neurónovej siete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46111" y="2662519"/>
            <a:ext cx="8946541" cy="4195481"/>
          </a:xfrm>
        </p:spPr>
        <p:txBody>
          <a:bodyPr/>
          <a:lstStyle/>
          <a:p>
            <a:r>
              <a:rPr lang="sk-SK" dirty="0" smtClean="0"/>
              <a:t>Zloženie</a:t>
            </a:r>
          </a:p>
          <a:p>
            <a:r>
              <a:rPr lang="sk-SK" dirty="0" smtClean="0"/>
              <a:t>Prepojenie</a:t>
            </a:r>
          </a:p>
          <a:p>
            <a:r>
              <a:rPr lang="sk-SK" dirty="0" smtClean="0"/>
              <a:t>Vrstvy </a:t>
            </a:r>
          </a:p>
          <a:p>
            <a:r>
              <a:rPr lang="sk-SK" dirty="0" smtClean="0"/>
              <a:t>Úlohy vrstiev</a:t>
            </a:r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18" y="1853248"/>
            <a:ext cx="5286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Matematické výpočty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79116" y="1961478"/>
            <a:ext cx="8946541" cy="4195481"/>
          </a:xfrm>
        </p:spPr>
        <p:txBody>
          <a:bodyPr/>
          <a:lstStyle/>
          <a:p>
            <a:r>
              <a:rPr lang="sk-SK" dirty="0" smtClean="0"/>
              <a:t>Perceptrón</a:t>
            </a:r>
          </a:p>
          <a:p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Aktivačné funkcie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83" y="4282178"/>
            <a:ext cx="4499178" cy="169206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83" y="2539181"/>
            <a:ext cx="44291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</TotalTime>
  <Words>247</Words>
  <Application>Microsoft Office PowerPoint</Application>
  <PresentationFormat>Širokouhlá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Ión</vt:lpstr>
      <vt:lpstr>Neurónové siete Porovnanie spotreby vody v domácnostiach v stredne veľkom meste</vt:lpstr>
      <vt:lpstr>Ciele projektu:</vt:lpstr>
      <vt:lpstr>Použitý dataset</vt:lpstr>
      <vt:lpstr>Úprava datasetu</vt:lpstr>
      <vt:lpstr>Využitá trieda Perceptrón</vt:lpstr>
      <vt:lpstr>Využitá neurónová sieť Keras</vt:lpstr>
      <vt:lpstr>Použité knižnice</vt:lpstr>
      <vt:lpstr>Princíp fungovania neurónovej siete</vt:lpstr>
      <vt:lpstr>Matematické výpočty</vt:lpstr>
      <vt:lpstr>Zhrnutie a vyhodnotenie</vt:lpstr>
      <vt:lpstr>Použitá literatúra</vt:lpstr>
      <vt:lpstr>Ďakujem za pozornosť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 Porovnanie spotreby vody v domácnostiach v stredne veľkom meste</dc:title>
  <dc:creator>Tomáš Galko</dc:creator>
  <cp:lastModifiedBy>Tomáš Galko</cp:lastModifiedBy>
  <cp:revision>22</cp:revision>
  <dcterms:created xsi:type="dcterms:W3CDTF">2020-05-07T15:07:56Z</dcterms:created>
  <dcterms:modified xsi:type="dcterms:W3CDTF">2020-05-08T15:25:59Z</dcterms:modified>
</cp:coreProperties>
</file>