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6"/>
  </p:notesMasterIdLst>
  <p:sldIdLst>
    <p:sldId id="274" r:id="rId2"/>
    <p:sldId id="259" r:id="rId3"/>
    <p:sldId id="260" r:id="rId4"/>
    <p:sldId id="268" r:id="rId5"/>
    <p:sldId id="269" r:id="rId6"/>
    <p:sldId id="263" r:id="rId7"/>
    <p:sldId id="271" r:id="rId8"/>
    <p:sldId id="272" r:id="rId9"/>
    <p:sldId id="275" r:id="rId10"/>
    <p:sldId id="278" r:id="rId11"/>
    <p:sldId id="262" r:id="rId12"/>
    <p:sldId id="273" r:id="rId13"/>
    <p:sldId id="267" r:id="rId14"/>
    <p:sldId id="265" r:id="rId15"/>
  </p:sldIdLst>
  <p:sldSz cx="9144000" cy="5143500" type="screen16x9"/>
  <p:notesSz cx="6858000" cy="9144000"/>
  <p:embeddedFontLst>
    <p:embeddedFont>
      <p:font typeface="Algerian" panose="04020705040A02060702" pitchFamily="82" charset="0"/>
      <p:regular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Century Schoolbook" panose="02040604050505020304" pitchFamily="18"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Montserrat Light" panose="00000400000000000000" pitchFamily="2" charset="0"/>
      <p:regular r:id="rId32"/>
      <p:bold r:id="rId33"/>
      <p:italic r:id="rId34"/>
      <p:boldItalic r:id="rId35"/>
    </p:embeddedFont>
    <p:embeddedFont>
      <p:font typeface="Segoe UI Emoji" panose="020B0502040204020203" pitchFamily="3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e30643ad7a326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75C888-D13C-4F04-A0A8-709BC2F43DA2}">
  <a:tblStyle styleId="{9E75C888-D13C-4F04-A0A8-709BC2F43DA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D788E7-3144-4E51-97D9-5B4E4ED291F8}"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D91761F0-B5C5-4692-A069-B71122D7B3F4}">
      <dgm:prSet/>
      <dgm:spPr/>
      <dgm:t>
        <a:bodyPr/>
        <a:lstStyle/>
        <a:p>
          <a:r>
            <a:rPr lang="en-US"/>
            <a:t>Abstract</a:t>
          </a:r>
        </a:p>
      </dgm:t>
    </dgm:pt>
    <dgm:pt modelId="{76D9C4D4-01B5-4340-9878-F58B67940D02}" type="parTrans" cxnId="{FFE052DA-818B-4723-8E1F-B60EFE901345}">
      <dgm:prSet/>
      <dgm:spPr/>
      <dgm:t>
        <a:bodyPr/>
        <a:lstStyle/>
        <a:p>
          <a:endParaRPr lang="en-US"/>
        </a:p>
      </dgm:t>
    </dgm:pt>
    <dgm:pt modelId="{AD0D4799-0504-4EB9-B8D9-78C582414DDE}" type="sibTrans" cxnId="{FFE052DA-818B-4723-8E1F-B60EFE901345}">
      <dgm:prSet/>
      <dgm:spPr/>
      <dgm:t>
        <a:bodyPr/>
        <a:lstStyle/>
        <a:p>
          <a:endParaRPr lang="en-US"/>
        </a:p>
      </dgm:t>
    </dgm:pt>
    <dgm:pt modelId="{F5A1D281-EEB3-4F1C-9EAE-79C58BEC16A6}">
      <dgm:prSet/>
      <dgm:spPr/>
      <dgm:t>
        <a:bodyPr/>
        <a:lstStyle/>
        <a:p>
          <a:r>
            <a:rPr lang="en-US"/>
            <a:t>Introduction</a:t>
          </a:r>
        </a:p>
      </dgm:t>
    </dgm:pt>
    <dgm:pt modelId="{39457DA6-A779-43FE-BB63-590E521144D9}" type="parTrans" cxnId="{5B80FA63-308C-4DE5-8B14-2F924B2E450B}">
      <dgm:prSet/>
      <dgm:spPr/>
      <dgm:t>
        <a:bodyPr/>
        <a:lstStyle/>
        <a:p>
          <a:endParaRPr lang="en-US"/>
        </a:p>
      </dgm:t>
    </dgm:pt>
    <dgm:pt modelId="{F47C3467-16FB-4428-8FA6-E64542BCA32E}" type="sibTrans" cxnId="{5B80FA63-308C-4DE5-8B14-2F924B2E450B}">
      <dgm:prSet/>
      <dgm:spPr/>
      <dgm:t>
        <a:bodyPr/>
        <a:lstStyle/>
        <a:p>
          <a:endParaRPr lang="en-US"/>
        </a:p>
      </dgm:t>
    </dgm:pt>
    <dgm:pt modelId="{03AF9C0E-2FFC-4E05-B84A-D0E68CA98844}">
      <dgm:prSet/>
      <dgm:spPr/>
      <dgm:t>
        <a:bodyPr/>
        <a:lstStyle/>
        <a:p>
          <a:r>
            <a:rPr lang="en-IN" i="0"/>
            <a:t>Improvements of Guessing Game</a:t>
          </a:r>
          <a:endParaRPr lang="en-US"/>
        </a:p>
      </dgm:t>
    </dgm:pt>
    <dgm:pt modelId="{14841E90-A6D8-44C1-8796-82ED28491F95}" type="parTrans" cxnId="{19988FC3-20FD-44F9-87D2-3192BFD2B3D8}">
      <dgm:prSet/>
      <dgm:spPr/>
      <dgm:t>
        <a:bodyPr/>
        <a:lstStyle/>
        <a:p>
          <a:endParaRPr lang="en-US"/>
        </a:p>
      </dgm:t>
    </dgm:pt>
    <dgm:pt modelId="{79EFDD7A-40E7-4116-9F03-6236C570FBB6}" type="sibTrans" cxnId="{19988FC3-20FD-44F9-87D2-3192BFD2B3D8}">
      <dgm:prSet/>
      <dgm:spPr/>
      <dgm:t>
        <a:bodyPr/>
        <a:lstStyle/>
        <a:p>
          <a:endParaRPr lang="en-US"/>
        </a:p>
      </dgm:t>
    </dgm:pt>
    <dgm:pt modelId="{55D34170-5D6B-4A8E-A4F9-A311A5F2C070}">
      <dgm:prSet/>
      <dgm:spPr/>
      <dgm:t>
        <a:bodyPr/>
        <a:lstStyle/>
        <a:p>
          <a:r>
            <a:rPr lang="en-US"/>
            <a:t>Objectives</a:t>
          </a:r>
        </a:p>
      </dgm:t>
    </dgm:pt>
    <dgm:pt modelId="{90602076-B8CC-401A-87B1-67A9F06354B7}" type="parTrans" cxnId="{6B41275D-F899-4444-BE23-B00D8C396D85}">
      <dgm:prSet/>
      <dgm:spPr/>
      <dgm:t>
        <a:bodyPr/>
        <a:lstStyle/>
        <a:p>
          <a:endParaRPr lang="en-US"/>
        </a:p>
      </dgm:t>
    </dgm:pt>
    <dgm:pt modelId="{529BF879-A840-4889-9DE7-433C1CDD2443}" type="sibTrans" cxnId="{6B41275D-F899-4444-BE23-B00D8C396D85}">
      <dgm:prSet/>
      <dgm:spPr/>
      <dgm:t>
        <a:bodyPr/>
        <a:lstStyle/>
        <a:p>
          <a:endParaRPr lang="en-US"/>
        </a:p>
      </dgm:t>
    </dgm:pt>
    <dgm:pt modelId="{CEB736DA-C766-4128-81E5-7B8ED54F0646}">
      <dgm:prSet/>
      <dgm:spPr/>
      <dgm:t>
        <a:bodyPr/>
        <a:lstStyle/>
        <a:p>
          <a:r>
            <a:rPr lang="en-US" dirty="0"/>
            <a:t>Tools</a:t>
          </a:r>
        </a:p>
      </dgm:t>
    </dgm:pt>
    <dgm:pt modelId="{EE0BD852-07E4-4DAF-9CCE-4A5A6C3DEC6A}" type="parTrans" cxnId="{7944560F-818F-4262-8BFF-8B39D6D0C696}">
      <dgm:prSet/>
      <dgm:spPr/>
      <dgm:t>
        <a:bodyPr/>
        <a:lstStyle/>
        <a:p>
          <a:endParaRPr lang="en-US"/>
        </a:p>
      </dgm:t>
    </dgm:pt>
    <dgm:pt modelId="{A5E3C36A-22DA-4363-9F7D-7BA78BD9729C}" type="sibTrans" cxnId="{7944560F-818F-4262-8BFF-8B39D6D0C696}">
      <dgm:prSet/>
      <dgm:spPr/>
      <dgm:t>
        <a:bodyPr/>
        <a:lstStyle/>
        <a:p>
          <a:endParaRPr lang="en-US"/>
        </a:p>
      </dgm:t>
    </dgm:pt>
    <dgm:pt modelId="{F2D1FD18-8816-4FDF-851C-FCA4F74C131F}">
      <dgm:prSet/>
      <dgm:spPr/>
      <dgm:t>
        <a:bodyPr/>
        <a:lstStyle/>
        <a:p>
          <a:r>
            <a:rPr lang="en-US" dirty="0"/>
            <a:t> results</a:t>
          </a:r>
        </a:p>
      </dgm:t>
    </dgm:pt>
    <dgm:pt modelId="{4B0707A0-F00D-4B81-B811-4A0CC24B8FEA}" type="parTrans" cxnId="{86A6562A-B661-4F66-B857-FEF3F9509150}">
      <dgm:prSet/>
      <dgm:spPr/>
      <dgm:t>
        <a:bodyPr/>
        <a:lstStyle/>
        <a:p>
          <a:endParaRPr lang="en-IN"/>
        </a:p>
      </dgm:t>
    </dgm:pt>
    <dgm:pt modelId="{94E5C21A-28F4-47AF-94CC-F1EBB728ECFA}" type="sibTrans" cxnId="{86A6562A-B661-4F66-B857-FEF3F9509150}">
      <dgm:prSet/>
      <dgm:spPr/>
      <dgm:t>
        <a:bodyPr/>
        <a:lstStyle/>
        <a:p>
          <a:endParaRPr lang="en-IN"/>
        </a:p>
      </dgm:t>
    </dgm:pt>
    <dgm:pt modelId="{44B2E39D-4C62-492B-977B-415DBF303E1C}">
      <dgm:prSet/>
      <dgm:spPr/>
      <dgm:t>
        <a:bodyPr/>
        <a:lstStyle/>
        <a:p>
          <a:r>
            <a:rPr lang="en-US"/>
            <a:t>Conclusion</a:t>
          </a:r>
        </a:p>
      </dgm:t>
    </dgm:pt>
    <dgm:pt modelId="{972062D7-9BBD-4931-B581-F887C3EAA355}" type="parTrans" cxnId="{927BE52A-7BA9-4BF3-80CD-F473FC7BCFF6}">
      <dgm:prSet/>
      <dgm:spPr/>
      <dgm:t>
        <a:bodyPr/>
        <a:lstStyle/>
        <a:p>
          <a:endParaRPr lang="en-IN"/>
        </a:p>
      </dgm:t>
    </dgm:pt>
    <dgm:pt modelId="{0EBC8563-FF50-414F-AE2A-9F909725B315}" type="sibTrans" cxnId="{927BE52A-7BA9-4BF3-80CD-F473FC7BCFF6}">
      <dgm:prSet/>
      <dgm:spPr/>
      <dgm:t>
        <a:bodyPr/>
        <a:lstStyle/>
        <a:p>
          <a:endParaRPr lang="en-IN"/>
        </a:p>
      </dgm:t>
    </dgm:pt>
    <dgm:pt modelId="{55D9378F-E910-4632-A790-1173DD75B81E}" type="pres">
      <dgm:prSet presAssocID="{5ED788E7-3144-4E51-97D9-5B4E4ED291F8}" presName="vert0" presStyleCnt="0">
        <dgm:presLayoutVars>
          <dgm:dir/>
          <dgm:animOne val="branch"/>
          <dgm:animLvl val="lvl"/>
        </dgm:presLayoutVars>
      </dgm:prSet>
      <dgm:spPr/>
    </dgm:pt>
    <dgm:pt modelId="{1C585172-94C6-48F3-A07B-8FD816F74145}" type="pres">
      <dgm:prSet presAssocID="{D91761F0-B5C5-4692-A069-B71122D7B3F4}" presName="thickLine" presStyleLbl="alignNode1" presStyleIdx="0" presStyleCnt="7"/>
      <dgm:spPr/>
    </dgm:pt>
    <dgm:pt modelId="{C30CCF58-4B44-432D-95CE-DEAF277DE39B}" type="pres">
      <dgm:prSet presAssocID="{D91761F0-B5C5-4692-A069-B71122D7B3F4}" presName="horz1" presStyleCnt="0"/>
      <dgm:spPr/>
    </dgm:pt>
    <dgm:pt modelId="{AEE4CDA2-6EA5-421F-9EC7-43279A0EE264}" type="pres">
      <dgm:prSet presAssocID="{D91761F0-B5C5-4692-A069-B71122D7B3F4}" presName="tx1" presStyleLbl="revTx" presStyleIdx="0" presStyleCnt="7"/>
      <dgm:spPr/>
    </dgm:pt>
    <dgm:pt modelId="{0B21A223-8B19-4C66-978C-CD8108689A4C}" type="pres">
      <dgm:prSet presAssocID="{D91761F0-B5C5-4692-A069-B71122D7B3F4}" presName="vert1" presStyleCnt="0"/>
      <dgm:spPr/>
    </dgm:pt>
    <dgm:pt modelId="{44D47EB6-B019-4D4F-8EBC-D1352BDAB2E9}" type="pres">
      <dgm:prSet presAssocID="{F5A1D281-EEB3-4F1C-9EAE-79C58BEC16A6}" presName="thickLine" presStyleLbl="alignNode1" presStyleIdx="1" presStyleCnt="7"/>
      <dgm:spPr/>
    </dgm:pt>
    <dgm:pt modelId="{9218E986-70F4-41CA-AEAC-75C59CFC86B5}" type="pres">
      <dgm:prSet presAssocID="{F5A1D281-EEB3-4F1C-9EAE-79C58BEC16A6}" presName="horz1" presStyleCnt="0"/>
      <dgm:spPr/>
    </dgm:pt>
    <dgm:pt modelId="{02A6D3A9-B9F3-405A-B088-65159C98287B}" type="pres">
      <dgm:prSet presAssocID="{F5A1D281-EEB3-4F1C-9EAE-79C58BEC16A6}" presName="tx1" presStyleLbl="revTx" presStyleIdx="1" presStyleCnt="7"/>
      <dgm:spPr/>
    </dgm:pt>
    <dgm:pt modelId="{1C608C02-2E22-4F12-97F6-D4D11EF7B41E}" type="pres">
      <dgm:prSet presAssocID="{F5A1D281-EEB3-4F1C-9EAE-79C58BEC16A6}" presName="vert1" presStyleCnt="0"/>
      <dgm:spPr/>
    </dgm:pt>
    <dgm:pt modelId="{6E3AE0A8-5B29-4790-95DE-B81EF96628CB}" type="pres">
      <dgm:prSet presAssocID="{03AF9C0E-2FFC-4E05-B84A-D0E68CA98844}" presName="thickLine" presStyleLbl="alignNode1" presStyleIdx="2" presStyleCnt="7"/>
      <dgm:spPr/>
    </dgm:pt>
    <dgm:pt modelId="{E5F252A8-3994-44CB-915B-7B21E7658969}" type="pres">
      <dgm:prSet presAssocID="{03AF9C0E-2FFC-4E05-B84A-D0E68CA98844}" presName="horz1" presStyleCnt="0"/>
      <dgm:spPr/>
    </dgm:pt>
    <dgm:pt modelId="{8B4317FA-F287-4A67-86A9-3960A686640A}" type="pres">
      <dgm:prSet presAssocID="{03AF9C0E-2FFC-4E05-B84A-D0E68CA98844}" presName="tx1" presStyleLbl="revTx" presStyleIdx="2" presStyleCnt="7"/>
      <dgm:spPr/>
    </dgm:pt>
    <dgm:pt modelId="{CE757AE4-3F11-4DF1-A281-83419C8D2911}" type="pres">
      <dgm:prSet presAssocID="{03AF9C0E-2FFC-4E05-B84A-D0E68CA98844}" presName="vert1" presStyleCnt="0"/>
      <dgm:spPr/>
    </dgm:pt>
    <dgm:pt modelId="{10CA71BE-25B6-4300-9097-8657A29F2FD8}" type="pres">
      <dgm:prSet presAssocID="{55D34170-5D6B-4A8E-A4F9-A311A5F2C070}" presName="thickLine" presStyleLbl="alignNode1" presStyleIdx="3" presStyleCnt="7"/>
      <dgm:spPr/>
    </dgm:pt>
    <dgm:pt modelId="{D64AFCC7-C64A-476E-9177-37F7D435DD94}" type="pres">
      <dgm:prSet presAssocID="{55D34170-5D6B-4A8E-A4F9-A311A5F2C070}" presName="horz1" presStyleCnt="0"/>
      <dgm:spPr/>
    </dgm:pt>
    <dgm:pt modelId="{A6BC399B-A38B-4AD9-BFC9-F3294C61C1C2}" type="pres">
      <dgm:prSet presAssocID="{55D34170-5D6B-4A8E-A4F9-A311A5F2C070}" presName="tx1" presStyleLbl="revTx" presStyleIdx="3" presStyleCnt="7"/>
      <dgm:spPr/>
    </dgm:pt>
    <dgm:pt modelId="{9BF16FD4-04C2-4EFF-A878-AC31FAAC336C}" type="pres">
      <dgm:prSet presAssocID="{55D34170-5D6B-4A8E-A4F9-A311A5F2C070}" presName="vert1" presStyleCnt="0"/>
      <dgm:spPr/>
    </dgm:pt>
    <dgm:pt modelId="{A2610C83-5D3C-4F64-A685-3C723C5F4736}" type="pres">
      <dgm:prSet presAssocID="{CEB736DA-C766-4128-81E5-7B8ED54F0646}" presName="thickLine" presStyleLbl="alignNode1" presStyleIdx="4" presStyleCnt="7"/>
      <dgm:spPr/>
    </dgm:pt>
    <dgm:pt modelId="{5369605D-2D41-42E7-8631-63461182D95A}" type="pres">
      <dgm:prSet presAssocID="{CEB736DA-C766-4128-81E5-7B8ED54F0646}" presName="horz1" presStyleCnt="0"/>
      <dgm:spPr/>
    </dgm:pt>
    <dgm:pt modelId="{9A89023A-2C10-4775-8C9F-758B7197858E}" type="pres">
      <dgm:prSet presAssocID="{CEB736DA-C766-4128-81E5-7B8ED54F0646}" presName="tx1" presStyleLbl="revTx" presStyleIdx="4" presStyleCnt="7"/>
      <dgm:spPr/>
    </dgm:pt>
    <dgm:pt modelId="{67C01AC2-0524-4C1B-B452-4E085146B6DC}" type="pres">
      <dgm:prSet presAssocID="{CEB736DA-C766-4128-81E5-7B8ED54F0646}" presName="vert1" presStyleCnt="0"/>
      <dgm:spPr/>
    </dgm:pt>
    <dgm:pt modelId="{2F6CDAC7-8277-4A07-9F51-4B352124947C}" type="pres">
      <dgm:prSet presAssocID="{F2D1FD18-8816-4FDF-851C-FCA4F74C131F}" presName="thickLine" presStyleLbl="alignNode1" presStyleIdx="5" presStyleCnt="7"/>
      <dgm:spPr/>
    </dgm:pt>
    <dgm:pt modelId="{2A5EBEE0-0602-4346-994E-47D332DE13D6}" type="pres">
      <dgm:prSet presAssocID="{F2D1FD18-8816-4FDF-851C-FCA4F74C131F}" presName="horz1" presStyleCnt="0"/>
      <dgm:spPr/>
    </dgm:pt>
    <dgm:pt modelId="{F2E83681-4BD9-4424-9FBF-6F62B24FA6DC}" type="pres">
      <dgm:prSet presAssocID="{F2D1FD18-8816-4FDF-851C-FCA4F74C131F}" presName="tx1" presStyleLbl="revTx" presStyleIdx="5" presStyleCnt="7"/>
      <dgm:spPr/>
    </dgm:pt>
    <dgm:pt modelId="{328BB9EC-9509-4024-9461-6DAB1D50461F}" type="pres">
      <dgm:prSet presAssocID="{F2D1FD18-8816-4FDF-851C-FCA4F74C131F}" presName="vert1" presStyleCnt="0"/>
      <dgm:spPr/>
    </dgm:pt>
    <dgm:pt modelId="{214B7F47-55B0-42BE-B03B-4C528E227572}" type="pres">
      <dgm:prSet presAssocID="{44B2E39D-4C62-492B-977B-415DBF303E1C}" presName="thickLine" presStyleLbl="alignNode1" presStyleIdx="6" presStyleCnt="7"/>
      <dgm:spPr/>
    </dgm:pt>
    <dgm:pt modelId="{8E303A4D-33B5-4A66-87C1-76E2207C7298}" type="pres">
      <dgm:prSet presAssocID="{44B2E39D-4C62-492B-977B-415DBF303E1C}" presName="horz1" presStyleCnt="0"/>
      <dgm:spPr/>
    </dgm:pt>
    <dgm:pt modelId="{03F510C0-9520-4CB0-8B8A-638071F6635C}" type="pres">
      <dgm:prSet presAssocID="{44B2E39D-4C62-492B-977B-415DBF303E1C}" presName="tx1" presStyleLbl="revTx" presStyleIdx="6" presStyleCnt="7"/>
      <dgm:spPr/>
    </dgm:pt>
    <dgm:pt modelId="{3963D1DD-55B7-4482-8E56-75B766862905}" type="pres">
      <dgm:prSet presAssocID="{44B2E39D-4C62-492B-977B-415DBF303E1C}" presName="vert1" presStyleCnt="0"/>
      <dgm:spPr/>
    </dgm:pt>
  </dgm:ptLst>
  <dgm:cxnLst>
    <dgm:cxn modelId="{ABED2B01-2D58-49A0-BECD-43213229C09A}" type="presOf" srcId="{5ED788E7-3144-4E51-97D9-5B4E4ED291F8}" destId="{55D9378F-E910-4632-A790-1173DD75B81E}" srcOrd="0" destOrd="0" presId="urn:microsoft.com/office/officeart/2008/layout/LinedList"/>
    <dgm:cxn modelId="{7944560F-818F-4262-8BFF-8B39D6D0C696}" srcId="{5ED788E7-3144-4E51-97D9-5B4E4ED291F8}" destId="{CEB736DA-C766-4128-81E5-7B8ED54F0646}" srcOrd="4" destOrd="0" parTransId="{EE0BD852-07E4-4DAF-9CCE-4A5A6C3DEC6A}" sibTransId="{A5E3C36A-22DA-4363-9F7D-7BA78BD9729C}"/>
    <dgm:cxn modelId="{86A6562A-B661-4F66-B857-FEF3F9509150}" srcId="{5ED788E7-3144-4E51-97D9-5B4E4ED291F8}" destId="{F2D1FD18-8816-4FDF-851C-FCA4F74C131F}" srcOrd="5" destOrd="0" parTransId="{4B0707A0-F00D-4B81-B811-4A0CC24B8FEA}" sibTransId="{94E5C21A-28F4-47AF-94CC-F1EBB728ECFA}"/>
    <dgm:cxn modelId="{927BE52A-7BA9-4BF3-80CD-F473FC7BCFF6}" srcId="{5ED788E7-3144-4E51-97D9-5B4E4ED291F8}" destId="{44B2E39D-4C62-492B-977B-415DBF303E1C}" srcOrd="6" destOrd="0" parTransId="{972062D7-9BBD-4931-B581-F887C3EAA355}" sibTransId="{0EBC8563-FF50-414F-AE2A-9F909725B315}"/>
    <dgm:cxn modelId="{898F273A-F10F-483C-8D5F-22B3A1115B1D}" type="presOf" srcId="{D91761F0-B5C5-4692-A069-B71122D7B3F4}" destId="{AEE4CDA2-6EA5-421F-9EC7-43279A0EE264}" srcOrd="0" destOrd="0" presId="urn:microsoft.com/office/officeart/2008/layout/LinedList"/>
    <dgm:cxn modelId="{6B41275D-F899-4444-BE23-B00D8C396D85}" srcId="{5ED788E7-3144-4E51-97D9-5B4E4ED291F8}" destId="{55D34170-5D6B-4A8E-A4F9-A311A5F2C070}" srcOrd="3" destOrd="0" parTransId="{90602076-B8CC-401A-87B1-67A9F06354B7}" sibTransId="{529BF879-A840-4889-9DE7-433C1CDD2443}"/>
    <dgm:cxn modelId="{3B8F0342-1532-4529-864D-457E3776F966}" type="presOf" srcId="{44B2E39D-4C62-492B-977B-415DBF303E1C}" destId="{03F510C0-9520-4CB0-8B8A-638071F6635C}" srcOrd="0" destOrd="0" presId="urn:microsoft.com/office/officeart/2008/layout/LinedList"/>
    <dgm:cxn modelId="{5B80FA63-308C-4DE5-8B14-2F924B2E450B}" srcId="{5ED788E7-3144-4E51-97D9-5B4E4ED291F8}" destId="{F5A1D281-EEB3-4F1C-9EAE-79C58BEC16A6}" srcOrd="1" destOrd="0" parTransId="{39457DA6-A779-43FE-BB63-590E521144D9}" sibTransId="{F47C3467-16FB-4428-8FA6-E64542BCA32E}"/>
    <dgm:cxn modelId="{E80F0277-5CD6-441A-B973-D623CAF6D184}" type="presOf" srcId="{03AF9C0E-2FFC-4E05-B84A-D0E68CA98844}" destId="{8B4317FA-F287-4A67-86A9-3960A686640A}" srcOrd="0" destOrd="0" presId="urn:microsoft.com/office/officeart/2008/layout/LinedList"/>
    <dgm:cxn modelId="{0B83B858-6D17-4405-A319-00710B6CEB03}" type="presOf" srcId="{F2D1FD18-8816-4FDF-851C-FCA4F74C131F}" destId="{F2E83681-4BD9-4424-9FBF-6F62B24FA6DC}" srcOrd="0" destOrd="0" presId="urn:microsoft.com/office/officeart/2008/layout/LinedList"/>
    <dgm:cxn modelId="{19988FC3-20FD-44F9-87D2-3192BFD2B3D8}" srcId="{5ED788E7-3144-4E51-97D9-5B4E4ED291F8}" destId="{03AF9C0E-2FFC-4E05-B84A-D0E68CA98844}" srcOrd="2" destOrd="0" parTransId="{14841E90-A6D8-44C1-8796-82ED28491F95}" sibTransId="{79EFDD7A-40E7-4116-9F03-6236C570FBB6}"/>
    <dgm:cxn modelId="{2D2A3BC9-A559-476F-A486-4EC2E111D504}" type="presOf" srcId="{55D34170-5D6B-4A8E-A4F9-A311A5F2C070}" destId="{A6BC399B-A38B-4AD9-BFC9-F3294C61C1C2}" srcOrd="0" destOrd="0" presId="urn:microsoft.com/office/officeart/2008/layout/LinedList"/>
    <dgm:cxn modelId="{FFE052DA-818B-4723-8E1F-B60EFE901345}" srcId="{5ED788E7-3144-4E51-97D9-5B4E4ED291F8}" destId="{D91761F0-B5C5-4692-A069-B71122D7B3F4}" srcOrd="0" destOrd="0" parTransId="{76D9C4D4-01B5-4340-9878-F58B67940D02}" sibTransId="{AD0D4799-0504-4EB9-B8D9-78C582414DDE}"/>
    <dgm:cxn modelId="{F172F4DE-09C9-4EB6-BA0E-F01FF85CBBF6}" type="presOf" srcId="{CEB736DA-C766-4128-81E5-7B8ED54F0646}" destId="{9A89023A-2C10-4775-8C9F-758B7197858E}" srcOrd="0" destOrd="0" presId="urn:microsoft.com/office/officeart/2008/layout/LinedList"/>
    <dgm:cxn modelId="{9FD5A4F0-5033-4C43-BE87-A551164B4F23}" type="presOf" srcId="{F5A1D281-EEB3-4F1C-9EAE-79C58BEC16A6}" destId="{02A6D3A9-B9F3-405A-B088-65159C98287B}" srcOrd="0" destOrd="0" presId="urn:microsoft.com/office/officeart/2008/layout/LinedList"/>
    <dgm:cxn modelId="{FC243DF1-08ED-4DC3-9AA7-E54BC31E756C}" type="presParOf" srcId="{55D9378F-E910-4632-A790-1173DD75B81E}" destId="{1C585172-94C6-48F3-A07B-8FD816F74145}" srcOrd="0" destOrd="0" presId="urn:microsoft.com/office/officeart/2008/layout/LinedList"/>
    <dgm:cxn modelId="{CF4C8A58-2FA6-4254-AF49-864D912BDDAA}" type="presParOf" srcId="{55D9378F-E910-4632-A790-1173DD75B81E}" destId="{C30CCF58-4B44-432D-95CE-DEAF277DE39B}" srcOrd="1" destOrd="0" presId="urn:microsoft.com/office/officeart/2008/layout/LinedList"/>
    <dgm:cxn modelId="{4662BDA5-2D03-4406-8A47-6E145F0CF4BF}" type="presParOf" srcId="{C30CCF58-4B44-432D-95CE-DEAF277DE39B}" destId="{AEE4CDA2-6EA5-421F-9EC7-43279A0EE264}" srcOrd="0" destOrd="0" presId="urn:microsoft.com/office/officeart/2008/layout/LinedList"/>
    <dgm:cxn modelId="{5E0B7764-C411-4EED-98FD-39D73A4356EA}" type="presParOf" srcId="{C30CCF58-4B44-432D-95CE-DEAF277DE39B}" destId="{0B21A223-8B19-4C66-978C-CD8108689A4C}" srcOrd="1" destOrd="0" presId="urn:microsoft.com/office/officeart/2008/layout/LinedList"/>
    <dgm:cxn modelId="{4149201B-FEE8-4A26-9DCC-D9AEF41FBA6A}" type="presParOf" srcId="{55D9378F-E910-4632-A790-1173DD75B81E}" destId="{44D47EB6-B019-4D4F-8EBC-D1352BDAB2E9}" srcOrd="2" destOrd="0" presId="urn:microsoft.com/office/officeart/2008/layout/LinedList"/>
    <dgm:cxn modelId="{EA8A08D1-7100-4FCA-ACEE-F5B3E373970E}" type="presParOf" srcId="{55D9378F-E910-4632-A790-1173DD75B81E}" destId="{9218E986-70F4-41CA-AEAC-75C59CFC86B5}" srcOrd="3" destOrd="0" presId="urn:microsoft.com/office/officeart/2008/layout/LinedList"/>
    <dgm:cxn modelId="{65D39B24-1EC8-40C6-A6A6-EE39652A24C2}" type="presParOf" srcId="{9218E986-70F4-41CA-AEAC-75C59CFC86B5}" destId="{02A6D3A9-B9F3-405A-B088-65159C98287B}" srcOrd="0" destOrd="0" presId="urn:microsoft.com/office/officeart/2008/layout/LinedList"/>
    <dgm:cxn modelId="{5F75E709-9A75-4D7B-B495-E94A8D81C83B}" type="presParOf" srcId="{9218E986-70F4-41CA-AEAC-75C59CFC86B5}" destId="{1C608C02-2E22-4F12-97F6-D4D11EF7B41E}" srcOrd="1" destOrd="0" presId="urn:microsoft.com/office/officeart/2008/layout/LinedList"/>
    <dgm:cxn modelId="{95811A75-E285-460C-AA2F-80CD533EDC17}" type="presParOf" srcId="{55D9378F-E910-4632-A790-1173DD75B81E}" destId="{6E3AE0A8-5B29-4790-95DE-B81EF96628CB}" srcOrd="4" destOrd="0" presId="urn:microsoft.com/office/officeart/2008/layout/LinedList"/>
    <dgm:cxn modelId="{8C475D6C-3BC3-4728-A3CC-9A9B91255558}" type="presParOf" srcId="{55D9378F-E910-4632-A790-1173DD75B81E}" destId="{E5F252A8-3994-44CB-915B-7B21E7658969}" srcOrd="5" destOrd="0" presId="urn:microsoft.com/office/officeart/2008/layout/LinedList"/>
    <dgm:cxn modelId="{2962C46B-DE91-4B71-BF61-3749971787DB}" type="presParOf" srcId="{E5F252A8-3994-44CB-915B-7B21E7658969}" destId="{8B4317FA-F287-4A67-86A9-3960A686640A}" srcOrd="0" destOrd="0" presId="urn:microsoft.com/office/officeart/2008/layout/LinedList"/>
    <dgm:cxn modelId="{70325624-A6EE-42C0-AEF3-F7388C385AEF}" type="presParOf" srcId="{E5F252A8-3994-44CB-915B-7B21E7658969}" destId="{CE757AE4-3F11-4DF1-A281-83419C8D2911}" srcOrd="1" destOrd="0" presId="urn:microsoft.com/office/officeart/2008/layout/LinedList"/>
    <dgm:cxn modelId="{92F4938F-A29A-4EF0-B853-0470FA9F2A5D}" type="presParOf" srcId="{55D9378F-E910-4632-A790-1173DD75B81E}" destId="{10CA71BE-25B6-4300-9097-8657A29F2FD8}" srcOrd="6" destOrd="0" presId="urn:microsoft.com/office/officeart/2008/layout/LinedList"/>
    <dgm:cxn modelId="{5C68BF8C-7D03-4791-92FD-1FF3248BE057}" type="presParOf" srcId="{55D9378F-E910-4632-A790-1173DD75B81E}" destId="{D64AFCC7-C64A-476E-9177-37F7D435DD94}" srcOrd="7" destOrd="0" presId="urn:microsoft.com/office/officeart/2008/layout/LinedList"/>
    <dgm:cxn modelId="{D9A772BB-D4F1-40E8-BB96-7CAEA4614BB9}" type="presParOf" srcId="{D64AFCC7-C64A-476E-9177-37F7D435DD94}" destId="{A6BC399B-A38B-4AD9-BFC9-F3294C61C1C2}" srcOrd="0" destOrd="0" presId="urn:microsoft.com/office/officeart/2008/layout/LinedList"/>
    <dgm:cxn modelId="{B68DC534-84F8-49F9-A261-16C5380E7834}" type="presParOf" srcId="{D64AFCC7-C64A-476E-9177-37F7D435DD94}" destId="{9BF16FD4-04C2-4EFF-A878-AC31FAAC336C}" srcOrd="1" destOrd="0" presId="urn:microsoft.com/office/officeart/2008/layout/LinedList"/>
    <dgm:cxn modelId="{00DB1E61-E00F-4E3A-91B1-A42AA95187BA}" type="presParOf" srcId="{55D9378F-E910-4632-A790-1173DD75B81E}" destId="{A2610C83-5D3C-4F64-A685-3C723C5F4736}" srcOrd="8" destOrd="0" presId="urn:microsoft.com/office/officeart/2008/layout/LinedList"/>
    <dgm:cxn modelId="{DF985B9F-3383-4EE6-A212-9B1B25A27073}" type="presParOf" srcId="{55D9378F-E910-4632-A790-1173DD75B81E}" destId="{5369605D-2D41-42E7-8631-63461182D95A}" srcOrd="9" destOrd="0" presId="urn:microsoft.com/office/officeart/2008/layout/LinedList"/>
    <dgm:cxn modelId="{E78E9D60-B772-4FBE-840E-DB88C805C938}" type="presParOf" srcId="{5369605D-2D41-42E7-8631-63461182D95A}" destId="{9A89023A-2C10-4775-8C9F-758B7197858E}" srcOrd="0" destOrd="0" presId="urn:microsoft.com/office/officeart/2008/layout/LinedList"/>
    <dgm:cxn modelId="{9BCC9867-F543-44FE-B041-494FDA7C2A8C}" type="presParOf" srcId="{5369605D-2D41-42E7-8631-63461182D95A}" destId="{67C01AC2-0524-4C1B-B452-4E085146B6DC}" srcOrd="1" destOrd="0" presId="urn:microsoft.com/office/officeart/2008/layout/LinedList"/>
    <dgm:cxn modelId="{23CCAE55-77B7-4BE5-8E19-6FF88CCB590B}" type="presParOf" srcId="{55D9378F-E910-4632-A790-1173DD75B81E}" destId="{2F6CDAC7-8277-4A07-9F51-4B352124947C}" srcOrd="10" destOrd="0" presId="urn:microsoft.com/office/officeart/2008/layout/LinedList"/>
    <dgm:cxn modelId="{DC1BF008-38C7-4E74-8D01-9814B434F2BD}" type="presParOf" srcId="{55D9378F-E910-4632-A790-1173DD75B81E}" destId="{2A5EBEE0-0602-4346-994E-47D332DE13D6}" srcOrd="11" destOrd="0" presId="urn:microsoft.com/office/officeart/2008/layout/LinedList"/>
    <dgm:cxn modelId="{00920B88-08A3-4816-9B6C-CFD783AB04BE}" type="presParOf" srcId="{2A5EBEE0-0602-4346-994E-47D332DE13D6}" destId="{F2E83681-4BD9-4424-9FBF-6F62B24FA6DC}" srcOrd="0" destOrd="0" presId="urn:microsoft.com/office/officeart/2008/layout/LinedList"/>
    <dgm:cxn modelId="{355FED05-04F4-4343-ABFB-AD8F6EE64E0E}" type="presParOf" srcId="{2A5EBEE0-0602-4346-994E-47D332DE13D6}" destId="{328BB9EC-9509-4024-9461-6DAB1D50461F}" srcOrd="1" destOrd="0" presId="urn:microsoft.com/office/officeart/2008/layout/LinedList"/>
    <dgm:cxn modelId="{B41B1ECA-1533-4416-91AE-AE9D4474E95A}" type="presParOf" srcId="{55D9378F-E910-4632-A790-1173DD75B81E}" destId="{214B7F47-55B0-42BE-B03B-4C528E227572}" srcOrd="12" destOrd="0" presId="urn:microsoft.com/office/officeart/2008/layout/LinedList"/>
    <dgm:cxn modelId="{7709EB15-0665-47E2-BFAB-0B7F86A37B79}" type="presParOf" srcId="{55D9378F-E910-4632-A790-1173DD75B81E}" destId="{8E303A4D-33B5-4A66-87C1-76E2207C7298}" srcOrd="13" destOrd="0" presId="urn:microsoft.com/office/officeart/2008/layout/LinedList"/>
    <dgm:cxn modelId="{3ED105A5-F956-4AAA-8693-CE954DF89C4F}" type="presParOf" srcId="{8E303A4D-33B5-4A66-87C1-76E2207C7298}" destId="{03F510C0-9520-4CB0-8B8A-638071F6635C}" srcOrd="0" destOrd="0" presId="urn:microsoft.com/office/officeart/2008/layout/LinedList"/>
    <dgm:cxn modelId="{2FDF050B-8655-4389-B680-D11F874D294B}" type="presParOf" srcId="{8E303A4D-33B5-4A66-87C1-76E2207C7298}" destId="{3963D1DD-55B7-4482-8E56-75B76686290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B224D6-D27D-49DA-9626-6B4B3B603E2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D1CA9B6-AAAC-46ED-8E1D-E53485F94EE2}">
      <dgm:prSet/>
      <dgm:spPr/>
      <dgm:t>
        <a:bodyPr/>
        <a:lstStyle/>
        <a:p>
          <a:r>
            <a:rPr lang="en-US" b="0" i="0" baseline="0"/>
            <a:t>Two entities are playing a simple game. One is computer set a number, and the player tries to guess at the number repeatedly. </a:t>
          </a:r>
          <a:endParaRPr lang="en-US"/>
        </a:p>
      </dgm:t>
    </dgm:pt>
    <dgm:pt modelId="{BE46AE5E-DE5F-4E80-B907-E4E9FC36BDA7}" type="parTrans" cxnId="{424947BC-E549-4699-B1B8-A1E68E42EA0F}">
      <dgm:prSet/>
      <dgm:spPr/>
      <dgm:t>
        <a:bodyPr/>
        <a:lstStyle/>
        <a:p>
          <a:endParaRPr lang="en-US"/>
        </a:p>
      </dgm:t>
    </dgm:pt>
    <dgm:pt modelId="{A95E3FBF-9306-4643-8443-2D981DB0C9E3}" type="sibTrans" cxnId="{424947BC-E549-4699-B1B8-A1E68E42EA0F}">
      <dgm:prSet/>
      <dgm:spPr/>
      <dgm:t>
        <a:bodyPr/>
        <a:lstStyle/>
        <a:p>
          <a:endParaRPr lang="en-US"/>
        </a:p>
      </dgm:t>
    </dgm:pt>
    <dgm:pt modelId="{FF53BEE9-73A9-470C-9FC7-E55ED0292856}">
      <dgm:prSet/>
      <dgm:spPr/>
      <dgm:t>
        <a:bodyPr/>
        <a:lstStyle/>
        <a:p>
          <a:r>
            <a:rPr lang="en-US" b="0" i="0" baseline="0"/>
            <a:t>The game will end after 10 attempts and if the player failed to guess the number, and then player loses the game.</a:t>
          </a:r>
          <a:endParaRPr lang="en-US"/>
        </a:p>
      </dgm:t>
    </dgm:pt>
    <dgm:pt modelId="{04478F88-E82D-4E84-97AC-D3BD81C7827A}" type="parTrans" cxnId="{41967ABF-129E-4E7D-9FFB-5E4D4CC09FE1}">
      <dgm:prSet/>
      <dgm:spPr/>
      <dgm:t>
        <a:bodyPr/>
        <a:lstStyle/>
        <a:p>
          <a:endParaRPr lang="en-US"/>
        </a:p>
      </dgm:t>
    </dgm:pt>
    <dgm:pt modelId="{0DB4E0D8-BEFD-48D8-9177-EEF15CB28703}" type="sibTrans" cxnId="{41967ABF-129E-4E7D-9FFB-5E4D4CC09FE1}">
      <dgm:prSet/>
      <dgm:spPr/>
      <dgm:t>
        <a:bodyPr/>
        <a:lstStyle/>
        <a:p>
          <a:endParaRPr lang="en-US"/>
        </a:p>
      </dgm:t>
    </dgm:pt>
    <dgm:pt modelId="{376A2DEB-4A24-47AC-96D7-85834B0266FB}" type="pres">
      <dgm:prSet presAssocID="{CEB224D6-D27D-49DA-9626-6B4B3B603E2C}" presName="hierChild1" presStyleCnt="0">
        <dgm:presLayoutVars>
          <dgm:chPref val="1"/>
          <dgm:dir/>
          <dgm:animOne val="branch"/>
          <dgm:animLvl val="lvl"/>
          <dgm:resizeHandles/>
        </dgm:presLayoutVars>
      </dgm:prSet>
      <dgm:spPr/>
    </dgm:pt>
    <dgm:pt modelId="{454DA3DC-5FD9-486A-B0DC-2D06998D012F}" type="pres">
      <dgm:prSet presAssocID="{9D1CA9B6-AAAC-46ED-8E1D-E53485F94EE2}" presName="hierRoot1" presStyleCnt="0"/>
      <dgm:spPr/>
    </dgm:pt>
    <dgm:pt modelId="{E1F883D6-0F31-4727-8857-5BA0C8B1738F}" type="pres">
      <dgm:prSet presAssocID="{9D1CA9B6-AAAC-46ED-8E1D-E53485F94EE2}" presName="composite" presStyleCnt="0"/>
      <dgm:spPr/>
    </dgm:pt>
    <dgm:pt modelId="{5DE200A8-8B9F-4C3E-A616-5A7224CFEACC}" type="pres">
      <dgm:prSet presAssocID="{9D1CA9B6-AAAC-46ED-8E1D-E53485F94EE2}" presName="background" presStyleLbl="node0" presStyleIdx="0" presStyleCnt="2"/>
      <dgm:spPr/>
    </dgm:pt>
    <dgm:pt modelId="{7A890BB4-51A4-488F-8E58-73BBA963249C}" type="pres">
      <dgm:prSet presAssocID="{9D1CA9B6-AAAC-46ED-8E1D-E53485F94EE2}" presName="text" presStyleLbl="fgAcc0" presStyleIdx="0" presStyleCnt="2">
        <dgm:presLayoutVars>
          <dgm:chPref val="3"/>
        </dgm:presLayoutVars>
      </dgm:prSet>
      <dgm:spPr/>
    </dgm:pt>
    <dgm:pt modelId="{704DCEAC-4CD5-4C71-9091-74DA49F4D1A0}" type="pres">
      <dgm:prSet presAssocID="{9D1CA9B6-AAAC-46ED-8E1D-E53485F94EE2}" presName="hierChild2" presStyleCnt="0"/>
      <dgm:spPr/>
    </dgm:pt>
    <dgm:pt modelId="{C33E84E2-8EFF-4FC5-A689-3D156DE92F05}" type="pres">
      <dgm:prSet presAssocID="{FF53BEE9-73A9-470C-9FC7-E55ED0292856}" presName="hierRoot1" presStyleCnt="0"/>
      <dgm:spPr/>
    </dgm:pt>
    <dgm:pt modelId="{D2A831ED-E97E-41D6-BD07-764D908E9B8A}" type="pres">
      <dgm:prSet presAssocID="{FF53BEE9-73A9-470C-9FC7-E55ED0292856}" presName="composite" presStyleCnt="0"/>
      <dgm:spPr/>
    </dgm:pt>
    <dgm:pt modelId="{FCFF3353-340C-4A47-800E-D1BCA82AC79A}" type="pres">
      <dgm:prSet presAssocID="{FF53BEE9-73A9-470C-9FC7-E55ED0292856}" presName="background" presStyleLbl="node0" presStyleIdx="1" presStyleCnt="2"/>
      <dgm:spPr/>
    </dgm:pt>
    <dgm:pt modelId="{1A7ED8D8-3D4E-406B-A1B3-B34AB78547A7}" type="pres">
      <dgm:prSet presAssocID="{FF53BEE9-73A9-470C-9FC7-E55ED0292856}" presName="text" presStyleLbl="fgAcc0" presStyleIdx="1" presStyleCnt="2">
        <dgm:presLayoutVars>
          <dgm:chPref val="3"/>
        </dgm:presLayoutVars>
      </dgm:prSet>
      <dgm:spPr/>
    </dgm:pt>
    <dgm:pt modelId="{8CAA4527-293E-42BC-8579-048C71945C73}" type="pres">
      <dgm:prSet presAssocID="{FF53BEE9-73A9-470C-9FC7-E55ED0292856}" presName="hierChild2" presStyleCnt="0"/>
      <dgm:spPr/>
    </dgm:pt>
  </dgm:ptLst>
  <dgm:cxnLst>
    <dgm:cxn modelId="{1C432460-C9D4-4A47-ACAB-1E7BAA5E2766}" type="presOf" srcId="{CEB224D6-D27D-49DA-9626-6B4B3B603E2C}" destId="{376A2DEB-4A24-47AC-96D7-85834B0266FB}" srcOrd="0" destOrd="0" presId="urn:microsoft.com/office/officeart/2005/8/layout/hierarchy1"/>
    <dgm:cxn modelId="{F9955B4A-D78A-4931-AB8D-CE0E09971DB4}" type="presOf" srcId="{FF53BEE9-73A9-470C-9FC7-E55ED0292856}" destId="{1A7ED8D8-3D4E-406B-A1B3-B34AB78547A7}" srcOrd="0" destOrd="0" presId="urn:microsoft.com/office/officeart/2005/8/layout/hierarchy1"/>
    <dgm:cxn modelId="{4492D74E-0A0A-4D26-8BFF-E1CF3D5E2E37}" type="presOf" srcId="{9D1CA9B6-AAAC-46ED-8E1D-E53485F94EE2}" destId="{7A890BB4-51A4-488F-8E58-73BBA963249C}" srcOrd="0" destOrd="0" presId="urn:microsoft.com/office/officeart/2005/8/layout/hierarchy1"/>
    <dgm:cxn modelId="{424947BC-E549-4699-B1B8-A1E68E42EA0F}" srcId="{CEB224D6-D27D-49DA-9626-6B4B3B603E2C}" destId="{9D1CA9B6-AAAC-46ED-8E1D-E53485F94EE2}" srcOrd="0" destOrd="0" parTransId="{BE46AE5E-DE5F-4E80-B907-E4E9FC36BDA7}" sibTransId="{A95E3FBF-9306-4643-8443-2D981DB0C9E3}"/>
    <dgm:cxn modelId="{41967ABF-129E-4E7D-9FFB-5E4D4CC09FE1}" srcId="{CEB224D6-D27D-49DA-9626-6B4B3B603E2C}" destId="{FF53BEE9-73A9-470C-9FC7-E55ED0292856}" srcOrd="1" destOrd="0" parTransId="{04478F88-E82D-4E84-97AC-D3BD81C7827A}" sibTransId="{0DB4E0D8-BEFD-48D8-9177-EEF15CB28703}"/>
    <dgm:cxn modelId="{47E19E6D-0911-4A22-AD8D-C939B9BB3BA0}" type="presParOf" srcId="{376A2DEB-4A24-47AC-96D7-85834B0266FB}" destId="{454DA3DC-5FD9-486A-B0DC-2D06998D012F}" srcOrd="0" destOrd="0" presId="urn:microsoft.com/office/officeart/2005/8/layout/hierarchy1"/>
    <dgm:cxn modelId="{52967E76-F886-4A99-AF66-41909B93C166}" type="presParOf" srcId="{454DA3DC-5FD9-486A-B0DC-2D06998D012F}" destId="{E1F883D6-0F31-4727-8857-5BA0C8B1738F}" srcOrd="0" destOrd="0" presId="urn:microsoft.com/office/officeart/2005/8/layout/hierarchy1"/>
    <dgm:cxn modelId="{30CE129A-BD76-44D3-B80C-8062433828DF}" type="presParOf" srcId="{E1F883D6-0F31-4727-8857-5BA0C8B1738F}" destId="{5DE200A8-8B9F-4C3E-A616-5A7224CFEACC}" srcOrd="0" destOrd="0" presId="urn:microsoft.com/office/officeart/2005/8/layout/hierarchy1"/>
    <dgm:cxn modelId="{FEB67654-589C-4E97-8131-DD954DA1E30F}" type="presParOf" srcId="{E1F883D6-0F31-4727-8857-5BA0C8B1738F}" destId="{7A890BB4-51A4-488F-8E58-73BBA963249C}" srcOrd="1" destOrd="0" presId="urn:microsoft.com/office/officeart/2005/8/layout/hierarchy1"/>
    <dgm:cxn modelId="{47E04AB2-22A6-46D3-8DFA-D052437E34B3}" type="presParOf" srcId="{454DA3DC-5FD9-486A-B0DC-2D06998D012F}" destId="{704DCEAC-4CD5-4C71-9091-74DA49F4D1A0}" srcOrd="1" destOrd="0" presId="urn:microsoft.com/office/officeart/2005/8/layout/hierarchy1"/>
    <dgm:cxn modelId="{9C796581-A554-49B4-8ED4-E2E2F3B681BB}" type="presParOf" srcId="{376A2DEB-4A24-47AC-96D7-85834B0266FB}" destId="{C33E84E2-8EFF-4FC5-A689-3D156DE92F05}" srcOrd="1" destOrd="0" presId="urn:microsoft.com/office/officeart/2005/8/layout/hierarchy1"/>
    <dgm:cxn modelId="{D09B614D-B384-4254-80A8-961998F8EB76}" type="presParOf" srcId="{C33E84E2-8EFF-4FC5-A689-3D156DE92F05}" destId="{D2A831ED-E97E-41D6-BD07-764D908E9B8A}" srcOrd="0" destOrd="0" presId="urn:microsoft.com/office/officeart/2005/8/layout/hierarchy1"/>
    <dgm:cxn modelId="{FA4E5367-B4E7-44F9-9E5E-99518B230396}" type="presParOf" srcId="{D2A831ED-E97E-41D6-BD07-764D908E9B8A}" destId="{FCFF3353-340C-4A47-800E-D1BCA82AC79A}" srcOrd="0" destOrd="0" presId="urn:microsoft.com/office/officeart/2005/8/layout/hierarchy1"/>
    <dgm:cxn modelId="{22F2007D-2110-487C-B139-9B0122CD3B90}" type="presParOf" srcId="{D2A831ED-E97E-41D6-BD07-764D908E9B8A}" destId="{1A7ED8D8-3D4E-406B-A1B3-B34AB78547A7}" srcOrd="1" destOrd="0" presId="urn:microsoft.com/office/officeart/2005/8/layout/hierarchy1"/>
    <dgm:cxn modelId="{0D79FC5E-02F5-42EB-8BCB-CD002E50E122}" type="presParOf" srcId="{C33E84E2-8EFF-4FC5-A689-3D156DE92F05}" destId="{8CAA4527-293E-42BC-8579-048C71945C7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DF509D-0256-42EE-9DBB-38AB5266E36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0F8BD618-1D5A-41C5-93D1-819EE182BCA0}">
      <dgm:prSet/>
      <dgm:spPr/>
      <dgm:t>
        <a:bodyPr/>
        <a:lstStyle/>
        <a:p>
          <a:r>
            <a:rPr lang="en-US" b="1" i="0"/>
            <a:t>Improvement number 1</a:t>
          </a:r>
          <a:endParaRPr lang="en-US"/>
        </a:p>
      </dgm:t>
    </dgm:pt>
    <dgm:pt modelId="{86C8CA8F-608C-413A-8DDD-9971E474A1E7}" type="parTrans" cxnId="{EE4EAA7C-2001-4436-9668-020ADF5EF65C}">
      <dgm:prSet/>
      <dgm:spPr/>
      <dgm:t>
        <a:bodyPr/>
        <a:lstStyle/>
        <a:p>
          <a:endParaRPr lang="en-US"/>
        </a:p>
      </dgm:t>
    </dgm:pt>
    <dgm:pt modelId="{6F68CA1C-1E9F-4627-926B-35026D0C1F3A}" type="sibTrans" cxnId="{EE4EAA7C-2001-4436-9668-020ADF5EF65C}">
      <dgm:prSet/>
      <dgm:spPr/>
      <dgm:t>
        <a:bodyPr/>
        <a:lstStyle/>
        <a:p>
          <a:endParaRPr lang="en-US"/>
        </a:p>
      </dgm:t>
    </dgm:pt>
    <dgm:pt modelId="{9843E408-4D3F-4B08-89A1-54352A1831EE}">
      <dgm:prSet/>
      <dgm:spPr/>
      <dgm:t>
        <a:bodyPr/>
        <a:lstStyle/>
        <a:p>
          <a:r>
            <a:rPr lang="en-US" b="1"/>
            <a:t>we</a:t>
          </a:r>
          <a:r>
            <a:rPr lang="en-US" b="1" i="0"/>
            <a:t> could make it more complex by getting the computer to count the guesses until the person guesses the right number</a:t>
          </a:r>
          <a:endParaRPr lang="en-US"/>
        </a:p>
      </dgm:t>
    </dgm:pt>
    <dgm:pt modelId="{99BF116B-6669-4162-828B-318523BDC809}" type="parTrans" cxnId="{51A2B281-7D32-45F1-A70D-C639D99928EE}">
      <dgm:prSet/>
      <dgm:spPr/>
      <dgm:t>
        <a:bodyPr/>
        <a:lstStyle/>
        <a:p>
          <a:endParaRPr lang="en-US"/>
        </a:p>
      </dgm:t>
    </dgm:pt>
    <dgm:pt modelId="{9E10EDDC-B13B-4620-81B6-3721C9ECE719}" type="sibTrans" cxnId="{51A2B281-7D32-45F1-A70D-C639D99928EE}">
      <dgm:prSet/>
      <dgm:spPr/>
      <dgm:t>
        <a:bodyPr/>
        <a:lstStyle/>
        <a:p>
          <a:endParaRPr lang="en-US"/>
        </a:p>
      </dgm:t>
    </dgm:pt>
    <dgm:pt modelId="{68091FF3-3332-462A-BBC5-4083B83A44C0}">
      <dgm:prSet/>
      <dgm:spPr/>
      <dgm:t>
        <a:bodyPr/>
        <a:lstStyle/>
        <a:p>
          <a:r>
            <a:rPr lang="en-US" b="1" i="0"/>
            <a:t>Improvement number 2</a:t>
          </a:r>
          <a:endParaRPr lang="en-US"/>
        </a:p>
      </dgm:t>
    </dgm:pt>
    <dgm:pt modelId="{32A03EFF-3B14-4448-B145-E8B362979327}" type="parTrans" cxnId="{065B8324-9B1C-40F8-8A59-75E2FAAD0B8E}">
      <dgm:prSet/>
      <dgm:spPr/>
      <dgm:t>
        <a:bodyPr/>
        <a:lstStyle/>
        <a:p>
          <a:endParaRPr lang="en-US"/>
        </a:p>
      </dgm:t>
    </dgm:pt>
    <dgm:pt modelId="{FB2216B5-18FC-42AA-B536-2F28B2FC278A}" type="sibTrans" cxnId="{065B8324-9B1C-40F8-8A59-75E2FAAD0B8E}">
      <dgm:prSet/>
      <dgm:spPr/>
      <dgm:t>
        <a:bodyPr/>
        <a:lstStyle/>
        <a:p>
          <a:endParaRPr lang="en-US"/>
        </a:p>
      </dgm:t>
    </dgm:pt>
    <dgm:pt modelId="{4BCFB97E-FEE0-49D3-9DC3-2E52BCD2B72A}">
      <dgm:prSet/>
      <dgm:spPr/>
      <dgm:t>
        <a:bodyPr/>
        <a:lstStyle/>
        <a:p>
          <a:r>
            <a:rPr lang="en-US" b="1"/>
            <a:t>we </a:t>
          </a:r>
          <a:r>
            <a:rPr lang="en-US" b="1" i="0"/>
            <a:t>could have included a loop in my guessing game so that it worked better and was more complex. </a:t>
          </a:r>
          <a:endParaRPr lang="en-US"/>
        </a:p>
      </dgm:t>
    </dgm:pt>
    <dgm:pt modelId="{3E2DC0EE-0050-4CC4-88A8-C86B56A10FD2}" type="parTrans" cxnId="{31EAE427-48D1-4564-A435-60A52C60D7B5}">
      <dgm:prSet/>
      <dgm:spPr/>
      <dgm:t>
        <a:bodyPr/>
        <a:lstStyle/>
        <a:p>
          <a:endParaRPr lang="en-US"/>
        </a:p>
      </dgm:t>
    </dgm:pt>
    <dgm:pt modelId="{B4B2B8AB-E055-4ED3-8195-B1A42DEBE78E}" type="sibTrans" cxnId="{31EAE427-48D1-4564-A435-60A52C60D7B5}">
      <dgm:prSet/>
      <dgm:spPr/>
      <dgm:t>
        <a:bodyPr/>
        <a:lstStyle/>
        <a:p>
          <a:endParaRPr lang="en-US"/>
        </a:p>
      </dgm:t>
    </dgm:pt>
    <dgm:pt modelId="{BE94005E-8E5B-41BF-BAA4-8449D9357E96}" type="pres">
      <dgm:prSet presAssocID="{0FDF509D-0256-42EE-9DBB-38AB5266E36F}" presName="outerComposite" presStyleCnt="0">
        <dgm:presLayoutVars>
          <dgm:chMax val="5"/>
          <dgm:dir/>
          <dgm:resizeHandles val="exact"/>
        </dgm:presLayoutVars>
      </dgm:prSet>
      <dgm:spPr/>
    </dgm:pt>
    <dgm:pt modelId="{4FC0933A-EDF2-4C43-82E2-20009CF0BCF1}" type="pres">
      <dgm:prSet presAssocID="{0FDF509D-0256-42EE-9DBB-38AB5266E36F}" presName="dummyMaxCanvas" presStyleCnt="0">
        <dgm:presLayoutVars/>
      </dgm:prSet>
      <dgm:spPr/>
    </dgm:pt>
    <dgm:pt modelId="{D9A55611-FF8A-4241-A1D7-D4E8B97DE621}" type="pres">
      <dgm:prSet presAssocID="{0FDF509D-0256-42EE-9DBB-38AB5266E36F}" presName="FourNodes_1" presStyleLbl="node1" presStyleIdx="0" presStyleCnt="4">
        <dgm:presLayoutVars>
          <dgm:bulletEnabled val="1"/>
        </dgm:presLayoutVars>
      </dgm:prSet>
      <dgm:spPr/>
    </dgm:pt>
    <dgm:pt modelId="{8D363E08-DA60-483D-AD93-CCAECCC6462C}" type="pres">
      <dgm:prSet presAssocID="{0FDF509D-0256-42EE-9DBB-38AB5266E36F}" presName="FourNodes_2" presStyleLbl="node1" presStyleIdx="1" presStyleCnt="4">
        <dgm:presLayoutVars>
          <dgm:bulletEnabled val="1"/>
        </dgm:presLayoutVars>
      </dgm:prSet>
      <dgm:spPr/>
    </dgm:pt>
    <dgm:pt modelId="{13816F80-6254-44B7-BA4D-9532F57B269F}" type="pres">
      <dgm:prSet presAssocID="{0FDF509D-0256-42EE-9DBB-38AB5266E36F}" presName="FourNodes_3" presStyleLbl="node1" presStyleIdx="2" presStyleCnt="4">
        <dgm:presLayoutVars>
          <dgm:bulletEnabled val="1"/>
        </dgm:presLayoutVars>
      </dgm:prSet>
      <dgm:spPr/>
    </dgm:pt>
    <dgm:pt modelId="{E24A7C48-6FC7-443C-9319-4CE4DA597880}" type="pres">
      <dgm:prSet presAssocID="{0FDF509D-0256-42EE-9DBB-38AB5266E36F}" presName="FourNodes_4" presStyleLbl="node1" presStyleIdx="3" presStyleCnt="4">
        <dgm:presLayoutVars>
          <dgm:bulletEnabled val="1"/>
        </dgm:presLayoutVars>
      </dgm:prSet>
      <dgm:spPr/>
    </dgm:pt>
    <dgm:pt modelId="{0C2D6169-7554-45CB-AA10-597FB3D5CBBC}" type="pres">
      <dgm:prSet presAssocID="{0FDF509D-0256-42EE-9DBB-38AB5266E36F}" presName="FourConn_1-2" presStyleLbl="fgAccFollowNode1" presStyleIdx="0" presStyleCnt="3">
        <dgm:presLayoutVars>
          <dgm:bulletEnabled val="1"/>
        </dgm:presLayoutVars>
      </dgm:prSet>
      <dgm:spPr/>
    </dgm:pt>
    <dgm:pt modelId="{C62F974C-60BB-46A9-BE6B-9381ACD7A446}" type="pres">
      <dgm:prSet presAssocID="{0FDF509D-0256-42EE-9DBB-38AB5266E36F}" presName="FourConn_2-3" presStyleLbl="fgAccFollowNode1" presStyleIdx="1" presStyleCnt="3">
        <dgm:presLayoutVars>
          <dgm:bulletEnabled val="1"/>
        </dgm:presLayoutVars>
      </dgm:prSet>
      <dgm:spPr/>
    </dgm:pt>
    <dgm:pt modelId="{87FE1E5F-1475-4208-9E45-685E61AFFC99}" type="pres">
      <dgm:prSet presAssocID="{0FDF509D-0256-42EE-9DBB-38AB5266E36F}" presName="FourConn_3-4" presStyleLbl="fgAccFollowNode1" presStyleIdx="2" presStyleCnt="3">
        <dgm:presLayoutVars>
          <dgm:bulletEnabled val="1"/>
        </dgm:presLayoutVars>
      </dgm:prSet>
      <dgm:spPr/>
    </dgm:pt>
    <dgm:pt modelId="{EE503B91-41BE-4F69-A4E9-E7479D08BA3B}" type="pres">
      <dgm:prSet presAssocID="{0FDF509D-0256-42EE-9DBB-38AB5266E36F}" presName="FourNodes_1_text" presStyleLbl="node1" presStyleIdx="3" presStyleCnt="4">
        <dgm:presLayoutVars>
          <dgm:bulletEnabled val="1"/>
        </dgm:presLayoutVars>
      </dgm:prSet>
      <dgm:spPr/>
    </dgm:pt>
    <dgm:pt modelId="{03C747A1-30C5-4715-9F7B-B5491C1A46DE}" type="pres">
      <dgm:prSet presAssocID="{0FDF509D-0256-42EE-9DBB-38AB5266E36F}" presName="FourNodes_2_text" presStyleLbl="node1" presStyleIdx="3" presStyleCnt="4">
        <dgm:presLayoutVars>
          <dgm:bulletEnabled val="1"/>
        </dgm:presLayoutVars>
      </dgm:prSet>
      <dgm:spPr/>
    </dgm:pt>
    <dgm:pt modelId="{BAADEEEC-DB8C-429E-8678-35F1B07820F5}" type="pres">
      <dgm:prSet presAssocID="{0FDF509D-0256-42EE-9DBB-38AB5266E36F}" presName="FourNodes_3_text" presStyleLbl="node1" presStyleIdx="3" presStyleCnt="4">
        <dgm:presLayoutVars>
          <dgm:bulletEnabled val="1"/>
        </dgm:presLayoutVars>
      </dgm:prSet>
      <dgm:spPr/>
    </dgm:pt>
    <dgm:pt modelId="{6CCA1D7F-6FA4-4350-8EFD-375C653FFA8B}" type="pres">
      <dgm:prSet presAssocID="{0FDF509D-0256-42EE-9DBB-38AB5266E36F}" presName="FourNodes_4_text" presStyleLbl="node1" presStyleIdx="3" presStyleCnt="4">
        <dgm:presLayoutVars>
          <dgm:bulletEnabled val="1"/>
        </dgm:presLayoutVars>
      </dgm:prSet>
      <dgm:spPr/>
    </dgm:pt>
  </dgm:ptLst>
  <dgm:cxnLst>
    <dgm:cxn modelId="{E198A80B-5B61-4DE3-B59D-B97E5AA18B63}" type="presOf" srcId="{0F8BD618-1D5A-41C5-93D1-819EE182BCA0}" destId="{D9A55611-FF8A-4241-A1D7-D4E8B97DE621}" srcOrd="0" destOrd="0" presId="urn:microsoft.com/office/officeart/2005/8/layout/vProcess5"/>
    <dgm:cxn modelId="{DD6C1E22-89EC-4EA7-B175-0184C934728C}" type="presOf" srcId="{4BCFB97E-FEE0-49D3-9DC3-2E52BCD2B72A}" destId="{6CCA1D7F-6FA4-4350-8EFD-375C653FFA8B}" srcOrd="1" destOrd="0" presId="urn:microsoft.com/office/officeart/2005/8/layout/vProcess5"/>
    <dgm:cxn modelId="{1C61D723-8C24-4475-ABF1-295213EA856B}" type="presOf" srcId="{0F8BD618-1D5A-41C5-93D1-819EE182BCA0}" destId="{EE503B91-41BE-4F69-A4E9-E7479D08BA3B}" srcOrd="1" destOrd="0" presId="urn:microsoft.com/office/officeart/2005/8/layout/vProcess5"/>
    <dgm:cxn modelId="{065B8324-9B1C-40F8-8A59-75E2FAAD0B8E}" srcId="{0FDF509D-0256-42EE-9DBB-38AB5266E36F}" destId="{68091FF3-3332-462A-BBC5-4083B83A44C0}" srcOrd="2" destOrd="0" parTransId="{32A03EFF-3B14-4448-B145-E8B362979327}" sibTransId="{FB2216B5-18FC-42AA-B536-2F28B2FC278A}"/>
    <dgm:cxn modelId="{31EAE427-48D1-4564-A435-60A52C60D7B5}" srcId="{0FDF509D-0256-42EE-9DBB-38AB5266E36F}" destId="{4BCFB97E-FEE0-49D3-9DC3-2E52BCD2B72A}" srcOrd="3" destOrd="0" parTransId="{3E2DC0EE-0050-4CC4-88A8-C86B56A10FD2}" sibTransId="{B4B2B8AB-E055-4ED3-8195-B1A42DEBE78E}"/>
    <dgm:cxn modelId="{017D0828-4527-447A-846F-7DAF9F4627B0}" type="presOf" srcId="{4BCFB97E-FEE0-49D3-9DC3-2E52BCD2B72A}" destId="{E24A7C48-6FC7-443C-9319-4CE4DA597880}" srcOrd="0" destOrd="0" presId="urn:microsoft.com/office/officeart/2005/8/layout/vProcess5"/>
    <dgm:cxn modelId="{844CE35C-6D07-4CE3-885E-10E954793554}" type="presOf" srcId="{6F68CA1C-1E9F-4627-926B-35026D0C1F3A}" destId="{0C2D6169-7554-45CB-AA10-597FB3D5CBBC}" srcOrd="0" destOrd="0" presId="urn:microsoft.com/office/officeart/2005/8/layout/vProcess5"/>
    <dgm:cxn modelId="{EE4EAA7C-2001-4436-9668-020ADF5EF65C}" srcId="{0FDF509D-0256-42EE-9DBB-38AB5266E36F}" destId="{0F8BD618-1D5A-41C5-93D1-819EE182BCA0}" srcOrd="0" destOrd="0" parTransId="{86C8CA8F-608C-413A-8DDD-9971E474A1E7}" sibTransId="{6F68CA1C-1E9F-4627-926B-35026D0C1F3A}"/>
    <dgm:cxn modelId="{51A2B281-7D32-45F1-A70D-C639D99928EE}" srcId="{0FDF509D-0256-42EE-9DBB-38AB5266E36F}" destId="{9843E408-4D3F-4B08-89A1-54352A1831EE}" srcOrd="1" destOrd="0" parTransId="{99BF116B-6669-4162-828B-318523BDC809}" sibTransId="{9E10EDDC-B13B-4620-81B6-3721C9ECE719}"/>
    <dgm:cxn modelId="{411C9E84-7752-4C7A-8779-DC4939227397}" type="presOf" srcId="{FB2216B5-18FC-42AA-B536-2F28B2FC278A}" destId="{87FE1E5F-1475-4208-9E45-685E61AFFC99}" srcOrd="0" destOrd="0" presId="urn:microsoft.com/office/officeart/2005/8/layout/vProcess5"/>
    <dgm:cxn modelId="{9E6FA289-2481-48B2-82A4-072DF0A52D6F}" type="presOf" srcId="{0FDF509D-0256-42EE-9DBB-38AB5266E36F}" destId="{BE94005E-8E5B-41BF-BAA4-8449D9357E96}" srcOrd="0" destOrd="0" presId="urn:microsoft.com/office/officeart/2005/8/layout/vProcess5"/>
    <dgm:cxn modelId="{4C397B93-EAA4-4BB6-A58A-E25AF72760E4}" type="presOf" srcId="{9E10EDDC-B13B-4620-81B6-3721C9ECE719}" destId="{C62F974C-60BB-46A9-BE6B-9381ACD7A446}" srcOrd="0" destOrd="0" presId="urn:microsoft.com/office/officeart/2005/8/layout/vProcess5"/>
    <dgm:cxn modelId="{5F3DE2A0-A3F1-4923-BCA0-36ABFAEEF3B4}" type="presOf" srcId="{68091FF3-3332-462A-BBC5-4083B83A44C0}" destId="{BAADEEEC-DB8C-429E-8678-35F1B07820F5}" srcOrd="1" destOrd="0" presId="urn:microsoft.com/office/officeart/2005/8/layout/vProcess5"/>
    <dgm:cxn modelId="{811A4FBD-5592-4FAB-BC34-C3E57EB5F08B}" type="presOf" srcId="{68091FF3-3332-462A-BBC5-4083B83A44C0}" destId="{13816F80-6254-44B7-BA4D-9532F57B269F}" srcOrd="0" destOrd="0" presId="urn:microsoft.com/office/officeart/2005/8/layout/vProcess5"/>
    <dgm:cxn modelId="{38CEECD4-64CB-4226-9D2E-306D240168A3}" type="presOf" srcId="{9843E408-4D3F-4B08-89A1-54352A1831EE}" destId="{8D363E08-DA60-483D-AD93-CCAECCC6462C}" srcOrd="0" destOrd="0" presId="urn:microsoft.com/office/officeart/2005/8/layout/vProcess5"/>
    <dgm:cxn modelId="{31A0D0D6-6721-4A0F-859A-34E1F4B3646C}" type="presOf" srcId="{9843E408-4D3F-4B08-89A1-54352A1831EE}" destId="{03C747A1-30C5-4715-9F7B-B5491C1A46DE}" srcOrd="1" destOrd="0" presId="urn:microsoft.com/office/officeart/2005/8/layout/vProcess5"/>
    <dgm:cxn modelId="{55472F07-4F8E-43D1-B72F-C335B2497A65}" type="presParOf" srcId="{BE94005E-8E5B-41BF-BAA4-8449D9357E96}" destId="{4FC0933A-EDF2-4C43-82E2-20009CF0BCF1}" srcOrd="0" destOrd="0" presId="urn:microsoft.com/office/officeart/2005/8/layout/vProcess5"/>
    <dgm:cxn modelId="{3A7718CC-2937-4A66-8263-0BA83E9152E5}" type="presParOf" srcId="{BE94005E-8E5B-41BF-BAA4-8449D9357E96}" destId="{D9A55611-FF8A-4241-A1D7-D4E8B97DE621}" srcOrd="1" destOrd="0" presId="urn:microsoft.com/office/officeart/2005/8/layout/vProcess5"/>
    <dgm:cxn modelId="{6B919A07-CBDB-49BB-934F-DD55644DE67D}" type="presParOf" srcId="{BE94005E-8E5B-41BF-BAA4-8449D9357E96}" destId="{8D363E08-DA60-483D-AD93-CCAECCC6462C}" srcOrd="2" destOrd="0" presId="urn:microsoft.com/office/officeart/2005/8/layout/vProcess5"/>
    <dgm:cxn modelId="{A3AC03DF-4EE6-49D1-9ACF-17B4BEC2463A}" type="presParOf" srcId="{BE94005E-8E5B-41BF-BAA4-8449D9357E96}" destId="{13816F80-6254-44B7-BA4D-9532F57B269F}" srcOrd="3" destOrd="0" presId="urn:microsoft.com/office/officeart/2005/8/layout/vProcess5"/>
    <dgm:cxn modelId="{A518167F-C796-4BD0-A78D-6B91CBA61543}" type="presParOf" srcId="{BE94005E-8E5B-41BF-BAA4-8449D9357E96}" destId="{E24A7C48-6FC7-443C-9319-4CE4DA597880}" srcOrd="4" destOrd="0" presId="urn:microsoft.com/office/officeart/2005/8/layout/vProcess5"/>
    <dgm:cxn modelId="{E228F497-1CAB-498B-B7EE-DEDEAB02D110}" type="presParOf" srcId="{BE94005E-8E5B-41BF-BAA4-8449D9357E96}" destId="{0C2D6169-7554-45CB-AA10-597FB3D5CBBC}" srcOrd="5" destOrd="0" presId="urn:microsoft.com/office/officeart/2005/8/layout/vProcess5"/>
    <dgm:cxn modelId="{26311310-CA74-4EBD-A76E-5DEB2F2F4B41}" type="presParOf" srcId="{BE94005E-8E5B-41BF-BAA4-8449D9357E96}" destId="{C62F974C-60BB-46A9-BE6B-9381ACD7A446}" srcOrd="6" destOrd="0" presId="urn:microsoft.com/office/officeart/2005/8/layout/vProcess5"/>
    <dgm:cxn modelId="{B8FE4394-406C-463D-A42E-1520B4441050}" type="presParOf" srcId="{BE94005E-8E5B-41BF-BAA4-8449D9357E96}" destId="{87FE1E5F-1475-4208-9E45-685E61AFFC99}" srcOrd="7" destOrd="0" presId="urn:microsoft.com/office/officeart/2005/8/layout/vProcess5"/>
    <dgm:cxn modelId="{CFDDD8DD-19C1-4CB9-B55F-C80712A2EBA7}" type="presParOf" srcId="{BE94005E-8E5B-41BF-BAA4-8449D9357E96}" destId="{EE503B91-41BE-4F69-A4E9-E7479D08BA3B}" srcOrd="8" destOrd="0" presId="urn:microsoft.com/office/officeart/2005/8/layout/vProcess5"/>
    <dgm:cxn modelId="{33E80DDF-0508-45E3-86CC-AD45A173915C}" type="presParOf" srcId="{BE94005E-8E5B-41BF-BAA4-8449D9357E96}" destId="{03C747A1-30C5-4715-9F7B-B5491C1A46DE}" srcOrd="9" destOrd="0" presId="urn:microsoft.com/office/officeart/2005/8/layout/vProcess5"/>
    <dgm:cxn modelId="{D28F9458-64C8-4664-B8DD-FC44CDE2AEEB}" type="presParOf" srcId="{BE94005E-8E5B-41BF-BAA4-8449D9357E96}" destId="{BAADEEEC-DB8C-429E-8678-35F1B07820F5}" srcOrd="10" destOrd="0" presId="urn:microsoft.com/office/officeart/2005/8/layout/vProcess5"/>
    <dgm:cxn modelId="{2AB5C8F0-2198-46DF-80B7-24B03807EF7A}" type="presParOf" srcId="{BE94005E-8E5B-41BF-BAA4-8449D9357E96}" destId="{6CCA1D7F-6FA4-4350-8EFD-375C653FFA8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8C9666-8817-4267-ACD0-68D5A94571E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B4884BB-2F4A-45DF-8D2D-F7F31BB693FA}">
      <dgm:prSet/>
      <dgm:spPr/>
      <dgm:t>
        <a:bodyPr/>
        <a:lstStyle/>
        <a:p>
          <a:pPr>
            <a:lnSpc>
              <a:spcPct val="100000"/>
            </a:lnSpc>
          </a:pPr>
          <a:r>
            <a:rPr lang="en-US" dirty="0"/>
            <a:t>Create a guessing game that told you if the number you put in was too high or too low and then congratulated you when the number was correct.</a:t>
          </a:r>
        </a:p>
      </dgm:t>
    </dgm:pt>
    <dgm:pt modelId="{500A75EE-690B-4803-9C5F-829A0659F267}" type="parTrans" cxnId="{02FE8268-7F49-4710-9A15-FE6D16373773}">
      <dgm:prSet/>
      <dgm:spPr/>
      <dgm:t>
        <a:bodyPr/>
        <a:lstStyle/>
        <a:p>
          <a:endParaRPr lang="en-US"/>
        </a:p>
      </dgm:t>
    </dgm:pt>
    <dgm:pt modelId="{6CD9A6FF-D6D2-4910-8F67-E6BC7E7F9699}" type="sibTrans" cxnId="{02FE8268-7F49-4710-9A15-FE6D16373773}">
      <dgm:prSet/>
      <dgm:spPr/>
      <dgm:t>
        <a:bodyPr/>
        <a:lstStyle/>
        <a:p>
          <a:pPr>
            <a:lnSpc>
              <a:spcPct val="100000"/>
            </a:lnSpc>
          </a:pPr>
          <a:endParaRPr lang="en-US"/>
        </a:p>
      </dgm:t>
    </dgm:pt>
    <dgm:pt modelId="{FE77D791-D03C-41F0-9D19-57ABA9120281}">
      <dgm:prSet/>
      <dgm:spPr/>
      <dgm:t>
        <a:bodyPr/>
        <a:lstStyle/>
        <a:p>
          <a:pPr>
            <a:lnSpc>
              <a:spcPct val="100000"/>
            </a:lnSpc>
          </a:pPr>
          <a:r>
            <a:rPr lang="en-US" dirty="0"/>
            <a:t>To make sure your guessing game was correctly working through the whole thing.</a:t>
          </a:r>
        </a:p>
      </dgm:t>
    </dgm:pt>
    <dgm:pt modelId="{1EA3FF21-BE32-49CF-820E-2EE0DA50F596}" type="parTrans" cxnId="{9A691B3B-A2F0-4AAB-9CA1-4D50F920E018}">
      <dgm:prSet/>
      <dgm:spPr/>
      <dgm:t>
        <a:bodyPr/>
        <a:lstStyle/>
        <a:p>
          <a:endParaRPr lang="en-US"/>
        </a:p>
      </dgm:t>
    </dgm:pt>
    <dgm:pt modelId="{588EEBFF-F304-4DDF-96EC-DB3F610EC2D2}" type="sibTrans" cxnId="{9A691B3B-A2F0-4AAB-9CA1-4D50F920E018}">
      <dgm:prSet/>
      <dgm:spPr/>
      <dgm:t>
        <a:bodyPr/>
        <a:lstStyle/>
        <a:p>
          <a:endParaRPr lang="en-US"/>
        </a:p>
      </dgm:t>
    </dgm:pt>
    <dgm:pt modelId="{C1FD856B-565B-4772-9292-61168CA7EA6A}">
      <dgm:prSet/>
      <dgm:spPr/>
      <dgm:t>
        <a:bodyPr/>
        <a:lstStyle/>
        <a:p>
          <a:pPr>
            <a:lnSpc>
              <a:spcPct val="100000"/>
            </a:lnSpc>
          </a:pPr>
          <a:r>
            <a:rPr lang="en-US" b="1" i="1" dirty="0"/>
            <a:t>Guessing game was to create a flowchart that you would enter your guess in and it would tell you if you’re answer should be higher, lower or if it’s spot on. We had to include variables, inputs and outputs.</a:t>
          </a:r>
          <a:endParaRPr lang="en-US" dirty="0"/>
        </a:p>
      </dgm:t>
    </dgm:pt>
    <dgm:pt modelId="{A654A4B9-48A3-4725-95BC-38A1E8BF5326}" type="parTrans" cxnId="{41D74D02-4606-481A-B20B-A452BE367CD3}">
      <dgm:prSet/>
      <dgm:spPr/>
      <dgm:t>
        <a:bodyPr/>
        <a:lstStyle/>
        <a:p>
          <a:endParaRPr lang="en-IN"/>
        </a:p>
      </dgm:t>
    </dgm:pt>
    <dgm:pt modelId="{2418DCC0-1A1D-4F0B-B1F3-3E4CB78CB6C3}" type="sibTrans" cxnId="{41D74D02-4606-481A-B20B-A452BE367CD3}">
      <dgm:prSet/>
      <dgm:spPr/>
      <dgm:t>
        <a:bodyPr/>
        <a:lstStyle/>
        <a:p>
          <a:pPr>
            <a:lnSpc>
              <a:spcPct val="100000"/>
            </a:lnSpc>
          </a:pPr>
          <a:endParaRPr lang="en-IN"/>
        </a:p>
      </dgm:t>
    </dgm:pt>
    <dgm:pt modelId="{FC153131-3E94-4E5F-A283-CD43F0F9AF28}" type="pres">
      <dgm:prSet presAssocID="{C08C9666-8817-4267-ACD0-68D5A94571EF}" presName="outerComposite" presStyleCnt="0">
        <dgm:presLayoutVars>
          <dgm:chMax val="5"/>
          <dgm:dir/>
          <dgm:resizeHandles val="exact"/>
        </dgm:presLayoutVars>
      </dgm:prSet>
      <dgm:spPr/>
    </dgm:pt>
    <dgm:pt modelId="{0B8681F7-79E9-4511-8C89-BA354C1920A9}" type="pres">
      <dgm:prSet presAssocID="{C08C9666-8817-4267-ACD0-68D5A94571EF}" presName="dummyMaxCanvas" presStyleCnt="0">
        <dgm:presLayoutVars/>
      </dgm:prSet>
      <dgm:spPr/>
    </dgm:pt>
    <dgm:pt modelId="{0C40959D-B139-4403-9FC7-E477BCF55ED7}" type="pres">
      <dgm:prSet presAssocID="{C08C9666-8817-4267-ACD0-68D5A94571EF}" presName="ThreeNodes_1" presStyleLbl="node1" presStyleIdx="0" presStyleCnt="3">
        <dgm:presLayoutVars>
          <dgm:bulletEnabled val="1"/>
        </dgm:presLayoutVars>
      </dgm:prSet>
      <dgm:spPr/>
    </dgm:pt>
    <dgm:pt modelId="{5D298072-0646-4683-B5B5-E6DC6A3DEF81}" type="pres">
      <dgm:prSet presAssocID="{C08C9666-8817-4267-ACD0-68D5A94571EF}" presName="ThreeNodes_2" presStyleLbl="node1" presStyleIdx="1" presStyleCnt="3">
        <dgm:presLayoutVars>
          <dgm:bulletEnabled val="1"/>
        </dgm:presLayoutVars>
      </dgm:prSet>
      <dgm:spPr/>
    </dgm:pt>
    <dgm:pt modelId="{8C3A1543-260A-4EDB-AC1E-57C3F4895D80}" type="pres">
      <dgm:prSet presAssocID="{C08C9666-8817-4267-ACD0-68D5A94571EF}" presName="ThreeNodes_3" presStyleLbl="node1" presStyleIdx="2" presStyleCnt="3">
        <dgm:presLayoutVars>
          <dgm:bulletEnabled val="1"/>
        </dgm:presLayoutVars>
      </dgm:prSet>
      <dgm:spPr/>
    </dgm:pt>
    <dgm:pt modelId="{DB483A03-82A7-4AC3-B508-D026C8D7545B}" type="pres">
      <dgm:prSet presAssocID="{C08C9666-8817-4267-ACD0-68D5A94571EF}" presName="ThreeConn_1-2" presStyleLbl="fgAccFollowNode1" presStyleIdx="0" presStyleCnt="2">
        <dgm:presLayoutVars>
          <dgm:bulletEnabled val="1"/>
        </dgm:presLayoutVars>
      </dgm:prSet>
      <dgm:spPr/>
    </dgm:pt>
    <dgm:pt modelId="{088AF341-D171-4771-86C0-2F0B8C29537F}" type="pres">
      <dgm:prSet presAssocID="{C08C9666-8817-4267-ACD0-68D5A94571EF}" presName="ThreeConn_2-3" presStyleLbl="fgAccFollowNode1" presStyleIdx="1" presStyleCnt="2">
        <dgm:presLayoutVars>
          <dgm:bulletEnabled val="1"/>
        </dgm:presLayoutVars>
      </dgm:prSet>
      <dgm:spPr/>
    </dgm:pt>
    <dgm:pt modelId="{F2655AD3-4104-46C2-BE66-C9744BE8B885}" type="pres">
      <dgm:prSet presAssocID="{C08C9666-8817-4267-ACD0-68D5A94571EF}" presName="ThreeNodes_1_text" presStyleLbl="node1" presStyleIdx="2" presStyleCnt="3">
        <dgm:presLayoutVars>
          <dgm:bulletEnabled val="1"/>
        </dgm:presLayoutVars>
      </dgm:prSet>
      <dgm:spPr/>
    </dgm:pt>
    <dgm:pt modelId="{0CAC74CE-AA13-4B84-9C9B-F4498B8E1F84}" type="pres">
      <dgm:prSet presAssocID="{C08C9666-8817-4267-ACD0-68D5A94571EF}" presName="ThreeNodes_2_text" presStyleLbl="node1" presStyleIdx="2" presStyleCnt="3">
        <dgm:presLayoutVars>
          <dgm:bulletEnabled val="1"/>
        </dgm:presLayoutVars>
      </dgm:prSet>
      <dgm:spPr/>
    </dgm:pt>
    <dgm:pt modelId="{1022F225-97BC-44B8-A165-A9F37121DA9A}" type="pres">
      <dgm:prSet presAssocID="{C08C9666-8817-4267-ACD0-68D5A94571EF}" presName="ThreeNodes_3_text" presStyleLbl="node1" presStyleIdx="2" presStyleCnt="3">
        <dgm:presLayoutVars>
          <dgm:bulletEnabled val="1"/>
        </dgm:presLayoutVars>
      </dgm:prSet>
      <dgm:spPr/>
    </dgm:pt>
  </dgm:ptLst>
  <dgm:cxnLst>
    <dgm:cxn modelId="{41D74D02-4606-481A-B20B-A452BE367CD3}" srcId="{C08C9666-8817-4267-ACD0-68D5A94571EF}" destId="{C1FD856B-565B-4772-9292-61168CA7EA6A}" srcOrd="1" destOrd="0" parTransId="{A654A4B9-48A3-4725-95BC-38A1E8BF5326}" sibTransId="{2418DCC0-1A1D-4F0B-B1F3-3E4CB78CB6C3}"/>
    <dgm:cxn modelId="{1BBEF505-5B8F-4B70-9EB3-7CDC47ABA5E2}" type="presOf" srcId="{C1FD856B-565B-4772-9292-61168CA7EA6A}" destId="{5D298072-0646-4683-B5B5-E6DC6A3DEF81}" srcOrd="0" destOrd="0" presId="urn:microsoft.com/office/officeart/2005/8/layout/vProcess5"/>
    <dgm:cxn modelId="{9A691B3B-A2F0-4AAB-9CA1-4D50F920E018}" srcId="{C08C9666-8817-4267-ACD0-68D5A94571EF}" destId="{FE77D791-D03C-41F0-9D19-57ABA9120281}" srcOrd="2" destOrd="0" parTransId="{1EA3FF21-BE32-49CF-820E-2EE0DA50F596}" sibTransId="{588EEBFF-F304-4DDF-96EC-DB3F610EC2D2}"/>
    <dgm:cxn modelId="{02FE8268-7F49-4710-9A15-FE6D16373773}" srcId="{C08C9666-8817-4267-ACD0-68D5A94571EF}" destId="{FB4884BB-2F4A-45DF-8D2D-F7F31BB693FA}" srcOrd="0" destOrd="0" parTransId="{500A75EE-690B-4803-9C5F-829A0659F267}" sibTransId="{6CD9A6FF-D6D2-4910-8F67-E6BC7E7F9699}"/>
    <dgm:cxn modelId="{D4BDCC4F-B3B5-4160-9467-CDB04E43420F}" type="presOf" srcId="{FB4884BB-2F4A-45DF-8D2D-F7F31BB693FA}" destId="{0C40959D-B139-4403-9FC7-E477BCF55ED7}" srcOrd="0" destOrd="0" presId="urn:microsoft.com/office/officeart/2005/8/layout/vProcess5"/>
    <dgm:cxn modelId="{0015349F-793D-4EF2-AC68-30167B0FC134}" type="presOf" srcId="{FB4884BB-2F4A-45DF-8D2D-F7F31BB693FA}" destId="{F2655AD3-4104-46C2-BE66-C9744BE8B885}" srcOrd="1" destOrd="0" presId="urn:microsoft.com/office/officeart/2005/8/layout/vProcess5"/>
    <dgm:cxn modelId="{9AAB3FA9-2134-4FE8-A7E9-1EEDF15CA67A}" type="presOf" srcId="{C08C9666-8817-4267-ACD0-68D5A94571EF}" destId="{FC153131-3E94-4E5F-A283-CD43F0F9AF28}" srcOrd="0" destOrd="0" presId="urn:microsoft.com/office/officeart/2005/8/layout/vProcess5"/>
    <dgm:cxn modelId="{767E62B2-E25A-4C3D-974C-D1BA8ADC3E46}" type="presOf" srcId="{FE77D791-D03C-41F0-9D19-57ABA9120281}" destId="{8C3A1543-260A-4EDB-AC1E-57C3F4895D80}" srcOrd="0" destOrd="0" presId="urn:microsoft.com/office/officeart/2005/8/layout/vProcess5"/>
    <dgm:cxn modelId="{71EF80BF-43B3-4181-9C2E-942ADC46772A}" type="presOf" srcId="{FE77D791-D03C-41F0-9D19-57ABA9120281}" destId="{1022F225-97BC-44B8-A165-A9F37121DA9A}" srcOrd="1" destOrd="0" presId="urn:microsoft.com/office/officeart/2005/8/layout/vProcess5"/>
    <dgm:cxn modelId="{B0D3B4CE-5CC3-4E03-8E76-210CF8A0249D}" type="presOf" srcId="{C1FD856B-565B-4772-9292-61168CA7EA6A}" destId="{0CAC74CE-AA13-4B84-9C9B-F4498B8E1F84}" srcOrd="1" destOrd="0" presId="urn:microsoft.com/office/officeart/2005/8/layout/vProcess5"/>
    <dgm:cxn modelId="{46B224D3-E549-46AA-8194-81AA67B8857A}" type="presOf" srcId="{6CD9A6FF-D6D2-4910-8F67-E6BC7E7F9699}" destId="{DB483A03-82A7-4AC3-B508-D026C8D7545B}" srcOrd="0" destOrd="0" presId="urn:microsoft.com/office/officeart/2005/8/layout/vProcess5"/>
    <dgm:cxn modelId="{E1AF53FE-566C-4E94-BB15-C33AA0DE0836}" type="presOf" srcId="{2418DCC0-1A1D-4F0B-B1F3-3E4CB78CB6C3}" destId="{088AF341-D171-4771-86C0-2F0B8C29537F}" srcOrd="0" destOrd="0" presId="urn:microsoft.com/office/officeart/2005/8/layout/vProcess5"/>
    <dgm:cxn modelId="{56E1339F-DDAA-4ECD-8952-61FD154CADBC}" type="presParOf" srcId="{FC153131-3E94-4E5F-A283-CD43F0F9AF28}" destId="{0B8681F7-79E9-4511-8C89-BA354C1920A9}" srcOrd="0" destOrd="0" presId="urn:microsoft.com/office/officeart/2005/8/layout/vProcess5"/>
    <dgm:cxn modelId="{E1A8EE14-CC9B-429A-8997-A5F8717D161A}" type="presParOf" srcId="{FC153131-3E94-4E5F-A283-CD43F0F9AF28}" destId="{0C40959D-B139-4403-9FC7-E477BCF55ED7}" srcOrd="1" destOrd="0" presId="urn:microsoft.com/office/officeart/2005/8/layout/vProcess5"/>
    <dgm:cxn modelId="{276FF926-F460-4A06-A4AF-01F5E05AACEF}" type="presParOf" srcId="{FC153131-3E94-4E5F-A283-CD43F0F9AF28}" destId="{5D298072-0646-4683-B5B5-E6DC6A3DEF81}" srcOrd="2" destOrd="0" presId="urn:microsoft.com/office/officeart/2005/8/layout/vProcess5"/>
    <dgm:cxn modelId="{8F6D1B01-B896-409A-97A4-F4F3F4B487C1}" type="presParOf" srcId="{FC153131-3E94-4E5F-A283-CD43F0F9AF28}" destId="{8C3A1543-260A-4EDB-AC1E-57C3F4895D80}" srcOrd="3" destOrd="0" presId="urn:microsoft.com/office/officeart/2005/8/layout/vProcess5"/>
    <dgm:cxn modelId="{495782A9-FF23-4DA1-82ED-70720FB9B913}" type="presParOf" srcId="{FC153131-3E94-4E5F-A283-CD43F0F9AF28}" destId="{DB483A03-82A7-4AC3-B508-D026C8D7545B}" srcOrd="4" destOrd="0" presId="urn:microsoft.com/office/officeart/2005/8/layout/vProcess5"/>
    <dgm:cxn modelId="{F94B2597-4DBC-48C3-9925-D8E14A245D02}" type="presParOf" srcId="{FC153131-3E94-4E5F-A283-CD43F0F9AF28}" destId="{088AF341-D171-4771-86C0-2F0B8C29537F}" srcOrd="5" destOrd="0" presId="urn:microsoft.com/office/officeart/2005/8/layout/vProcess5"/>
    <dgm:cxn modelId="{7A5F3EF5-DB27-4FB3-A456-454F4600CCB9}" type="presParOf" srcId="{FC153131-3E94-4E5F-A283-CD43F0F9AF28}" destId="{F2655AD3-4104-46C2-BE66-C9744BE8B885}" srcOrd="6" destOrd="0" presId="urn:microsoft.com/office/officeart/2005/8/layout/vProcess5"/>
    <dgm:cxn modelId="{C09EF7CE-BF8F-425D-9962-750F3571A60A}" type="presParOf" srcId="{FC153131-3E94-4E5F-A283-CD43F0F9AF28}" destId="{0CAC74CE-AA13-4B84-9C9B-F4498B8E1F84}" srcOrd="7" destOrd="0" presId="urn:microsoft.com/office/officeart/2005/8/layout/vProcess5"/>
    <dgm:cxn modelId="{55D4EC3A-23A5-4477-8661-9F2F82509220}" type="presParOf" srcId="{FC153131-3E94-4E5F-A283-CD43F0F9AF28}" destId="{1022F225-97BC-44B8-A165-A9F37121DA9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501580-4685-43FB-AA05-72F66F68B692}"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36C6F83A-EDD3-4278-AA05-26EB50CB1357}">
      <dgm:prSet/>
      <dgm:spPr/>
      <dgm:t>
        <a:bodyPr/>
        <a:lstStyle/>
        <a:p>
          <a:r>
            <a:rPr lang="en-US" b="0" i="0"/>
            <a:t>In our </a:t>
          </a:r>
          <a:r>
            <a:rPr lang="en-US" b="1" i="0"/>
            <a:t>Python number guessing gam</a:t>
          </a:r>
          <a:r>
            <a:rPr lang="en-US" b="0" i="0"/>
            <a:t>e we will use for loop to limit the number of attempts by the player.</a:t>
          </a:r>
          <a:endParaRPr lang="en-US"/>
        </a:p>
      </dgm:t>
    </dgm:pt>
    <dgm:pt modelId="{07BC8F3D-C4C6-437D-B46D-598B7272E8A3}" type="parTrans" cxnId="{D482CF33-BA56-4508-B672-ED26086B5C6C}">
      <dgm:prSet/>
      <dgm:spPr/>
      <dgm:t>
        <a:bodyPr/>
        <a:lstStyle/>
        <a:p>
          <a:endParaRPr lang="en-US"/>
        </a:p>
      </dgm:t>
    </dgm:pt>
    <dgm:pt modelId="{90E553E0-1FFD-4BED-9EEE-2289F3860337}" type="sibTrans" cxnId="{D482CF33-BA56-4508-B672-ED26086B5C6C}">
      <dgm:prSet/>
      <dgm:spPr/>
      <dgm:t>
        <a:bodyPr/>
        <a:lstStyle/>
        <a:p>
          <a:endParaRPr lang="en-US"/>
        </a:p>
      </dgm:t>
    </dgm:pt>
    <dgm:pt modelId="{11A73F02-D5BD-4FE8-908D-1B2C4C31E253}">
      <dgm:prSet/>
      <dgm:spPr/>
      <dgm:t>
        <a:bodyPr/>
        <a:lstStyle/>
        <a:p>
          <a:r>
            <a:rPr lang="en-US" b="0" i="0"/>
            <a:t>We will provide 5 chances to guess the right answer after that game will be over and player will loose.</a:t>
          </a:r>
          <a:endParaRPr lang="en-US"/>
        </a:p>
      </dgm:t>
    </dgm:pt>
    <dgm:pt modelId="{AE34778D-BA75-408B-BE45-9E4111F4E826}" type="parTrans" cxnId="{87D5B28A-529D-4CB6-BCAD-056E41021CD2}">
      <dgm:prSet/>
      <dgm:spPr/>
      <dgm:t>
        <a:bodyPr/>
        <a:lstStyle/>
        <a:p>
          <a:endParaRPr lang="en-US"/>
        </a:p>
      </dgm:t>
    </dgm:pt>
    <dgm:pt modelId="{4ADF40B3-6CA8-4DBD-B5E2-5F02DFADCD73}" type="sibTrans" cxnId="{87D5B28A-529D-4CB6-BCAD-056E41021CD2}">
      <dgm:prSet/>
      <dgm:spPr/>
      <dgm:t>
        <a:bodyPr/>
        <a:lstStyle/>
        <a:p>
          <a:endParaRPr lang="en-US"/>
        </a:p>
      </dgm:t>
    </dgm:pt>
    <dgm:pt modelId="{A020F296-8083-48AA-9D23-D8DD8374A4A2}" type="pres">
      <dgm:prSet presAssocID="{A7501580-4685-43FB-AA05-72F66F68B692}" presName="hierChild1" presStyleCnt="0">
        <dgm:presLayoutVars>
          <dgm:chPref val="1"/>
          <dgm:dir/>
          <dgm:animOne val="branch"/>
          <dgm:animLvl val="lvl"/>
          <dgm:resizeHandles/>
        </dgm:presLayoutVars>
      </dgm:prSet>
      <dgm:spPr/>
    </dgm:pt>
    <dgm:pt modelId="{DD20E89F-807A-4757-B400-1480430558C3}" type="pres">
      <dgm:prSet presAssocID="{36C6F83A-EDD3-4278-AA05-26EB50CB1357}" presName="hierRoot1" presStyleCnt="0"/>
      <dgm:spPr/>
    </dgm:pt>
    <dgm:pt modelId="{E69848C0-4BEF-4E61-ACE1-465AFB1983C7}" type="pres">
      <dgm:prSet presAssocID="{36C6F83A-EDD3-4278-AA05-26EB50CB1357}" presName="composite" presStyleCnt="0"/>
      <dgm:spPr/>
    </dgm:pt>
    <dgm:pt modelId="{A1E7AB92-D08E-4ECD-BF9B-6134EB94D3B4}" type="pres">
      <dgm:prSet presAssocID="{36C6F83A-EDD3-4278-AA05-26EB50CB1357}" presName="background" presStyleLbl="node0" presStyleIdx="0" presStyleCnt="2"/>
      <dgm:spPr/>
    </dgm:pt>
    <dgm:pt modelId="{C828A5A2-9D28-4F85-B7C9-C6388AFAF525}" type="pres">
      <dgm:prSet presAssocID="{36C6F83A-EDD3-4278-AA05-26EB50CB1357}" presName="text" presStyleLbl="fgAcc0" presStyleIdx="0" presStyleCnt="2">
        <dgm:presLayoutVars>
          <dgm:chPref val="3"/>
        </dgm:presLayoutVars>
      </dgm:prSet>
      <dgm:spPr/>
    </dgm:pt>
    <dgm:pt modelId="{09AB3A0C-574E-4323-9343-F7E24CC90EC0}" type="pres">
      <dgm:prSet presAssocID="{36C6F83A-EDD3-4278-AA05-26EB50CB1357}" presName="hierChild2" presStyleCnt="0"/>
      <dgm:spPr/>
    </dgm:pt>
    <dgm:pt modelId="{273F5025-62ED-4F5F-A3DB-446D34649AB7}" type="pres">
      <dgm:prSet presAssocID="{11A73F02-D5BD-4FE8-908D-1B2C4C31E253}" presName="hierRoot1" presStyleCnt="0"/>
      <dgm:spPr/>
    </dgm:pt>
    <dgm:pt modelId="{0886A90C-04B6-48DA-ABCE-2CB502783857}" type="pres">
      <dgm:prSet presAssocID="{11A73F02-D5BD-4FE8-908D-1B2C4C31E253}" presName="composite" presStyleCnt="0"/>
      <dgm:spPr/>
    </dgm:pt>
    <dgm:pt modelId="{690F7070-F81E-4DC0-A687-E68698CB70E5}" type="pres">
      <dgm:prSet presAssocID="{11A73F02-D5BD-4FE8-908D-1B2C4C31E253}" presName="background" presStyleLbl="node0" presStyleIdx="1" presStyleCnt="2"/>
      <dgm:spPr/>
    </dgm:pt>
    <dgm:pt modelId="{215E7849-9516-44D2-A127-CE9CF7592A69}" type="pres">
      <dgm:prSet presAssocID="{11A73F02-D5BD-4FE8-908D-1B2C4C31E253}" presName="text" presStyleLbl="fgAcc0" presStyleIdx="1" presStyleCnt="2">
        <dgm:presLayoutVars>
          <dgm:chPref val="3"/>
        </dgm:presLayoutVars>
      </dgm:prSet>
      <dgm:spPr/>
    </dgm:pt>
    <dgm:pt modelId="{C5780394-D869-45B4-9846-5963050B0014}" type="pres">
      <dgm:prSet presAssocID="{11A73F02-D5BD-4FE8-908D-1B2C4C31E253}" presName="hierChild2" presStyleCnt="0"/>
      <dgm:spPr/>
    </dgm:pt>
  </dgm:ptLst>
  <dgm:cxnLst>
    <dgm:cxn modelId="{7D2F0520-BD1C-45D0-8FD6-3F6D17E3DDD0}" type="presOf" srcId="{36C6F83A-EDD3-4278-AA05-26EB50CB1357}" destId="{C828A5A2-9D28-4F85-B7C9-C6388AFAF525}" srcOrd="0" destOrd="0" presId="urn:microsoft.com/office/officeart/2005/8/layout/hierarchy1"/>
    <dgm:cxn modelId="{D482CF33-BA56-4508-B672-ED26086B5C6C}" srcId="{A7501580-4685-43FB-AA05-72F66F68B692}" destId="{36C6F83A-EDD3-4278-AA05-26EB50CB1357}" srcOrd="0" destOrd="0" parTransId="{07BC8F3D-C4C6-437D-B46D-598B7272E8A3}" sibTransId="{90E553E0-1FFD-4BED-9EEE-2289F3860337}"/>
    <dgm:cxn modelId="{87D5B28A-529D-4CB6-BCAD-056E41021CD2}" srcId="{A7501580-4685-43FB-AA05-72F66F68B692}" destId="{11A73F02-D5BD-4FE8-908D-1B2C4C31E253}" srcOrd="1" destOrd="0" parTransId="{AE34778D-BA75-408B-BE45-9E4111F4E826}" sibTransId="{4ADF40B3-6CA8-4DBD-B5E2-5F02DFADCD73}"/>
    <dgm:cxn modelId="{0D89478D-BCD6-4AE3-B6D6-5C1FDCF7CDD3}" type="presOf" srcId="{11A73F02-D5BD-4FE8-908D-1B2C4C31E253}" destId="{215E7849-9516-44D2-A127-CE9CF7592A69}" srcOrd="0" destOrd="0" presId="urn:microsoft.com/office/officeart/2005/8/layout/hierarchy1"/>
    <dgm:cxn modelId="{8360A0CA-F61C-4EE8-806F-F7F9DFC8E6E5}" type="presOf" srcId="{A7501580-4685-43FB-AA05-72F66F68B692}" destId="{A020F296-8083-48AA-9D23-D8DD8374A4A2}" srcOrd="0" destOrd="0" presId="urn:microsoft.com/office/officeart/2005/8/layout/hierarchy1"/>
    <dgm:cxn modelId="{BB99C21B-25D2-483D-BEF9-2A51BBC3E15C}" type="presParOf" srcId="{A020F296-8083-48AA-9D23-D8DD8374A4A2}" destId="{DD20E89F-807A-4757-B400-1480430558C3}" srcOrd="0" destOrd="0" presId="urn:microsoft.com/office/officeart/2005/8/layout/hierarchy1"/>
    <dgm:cxn modelId="{1EE7D770-EB7D-4620-B5E4-B44EF06ABA77}" type="presParOf" srcId="{DD20E89F-807A-4757-B400-1480430558C3}" destId="{E69848C0-4BEF-4E61-ACE1-465AFB1983C7}" srcOrd="0" destOrd="0" presId="urn:microsoft.com/office/officeart/2005/8/layout/hierarchy1"/>
    <dgm:cxn modelId="{41F8AB5A-F6EB-47E7-B07C-2780958E5F91}" type="presParOf" srcId="{E69848C0-4BEF-4E61-ACE1-465AFB1983C7}" destId="{A1E7AB92-D08E-4ECD-BF9B-6134EB94D3B4}" srcOrd="0" destOrd="0" presId="urn:microsoft.com/office/officeart/2005/8/layout/hierarchy1"/>
    <dgm:cxn modelId="{6C089B9D-C659-4DCF-ABAA-98907155F1CF}" type="presParOf" srcId="{E69848C0-4BEF-4E61-ACE1-465AFB1983C7}" destId="{C828A5A2-9D28-4F85-B7C9-C6388AFAF525}" srcOrd="1" destOrd="0" presId="urn:microsoft.com/office/officeart/2005/8/layout/hierarchy1"/>
    <dgm:cxn modelId="{7C837716-FDD0-4508-8684-8620E0C609C3}" type="presParOf" srcId="{DD20E89F-807A-4757-B400-1480430558C3}" destId="{09AB3A0C-574E-4323-9343-F7E24CC90EC0}" srcOrd="1" destOrd="0" presId="urn:microsoft.com/office/officeart/2005/8/layout/hierarchy1"/>
    <dgm:cxn modelId="{979033C7-14EC-4BAF-8D3E-BEB0F1016E0A}" type="presParOf" srcId="{A020F296-8083-48AA-9D23-D8DD8374A4A2}" destId="{273F5025-62ED-4F5F-A3DB-446D34649AB7}" srcOrd="1" destOrd="0" presId="urn:microsoft.com/office/officeart/2005/8/layout/hierarchy1"/>
    <dgm:cxn modelId="{13EA0677-7947-4276-A3B9-1003E3D6915A}" type="presParOf" srcId="{273F5025-62ED-4F5F-A3DB-446D34649AB7}" destId="{0886A90C-04B6-48DA-ABCE-2CB502783857}" srcOrd="0" destOrd="0" presId="urn:microsoft.com/office/officeart/2005/8/layout/hierarchy1"/>
    <dgm:cxn modelId="{2DBD37A0-EA4A-4FFF-BF97-6828E3C5C9FD}" type="presParOf" srcId="{0886A90C-04B6-48DA-ABCE-2CB502783857}" destId="{690F7070-F81E-4DC0-A687-E68698CB70E5}" srcOrd="0" destOrd="0" presId="urn:microsoft.com/office/officeart/2005/8/layout/hierarchy1"/>
    <dgm:cxn modelId="{34F1C86D-F6D6-41D9-BD62-A514CBBAD4CA}" type="presParOf" srcId="{0886A90C-04B6-48DA-ABCE-2CB502783857}" destId="{215E7849-9516-44D2-A127-CE9CF7592A69}" srcOrd="1" destOrd="0" presId="urn:microsoft.com/office/officeart/2005/8/layout/hierarchy1"/>
    <dgm:cxn modelId="{ACDA6A53-1C4F-4FC4-82A7-BAAF043144CC}" type="presParOf" srcId="{273F5025-62ED-4F5F-A3DB-446D34649AB7}" destId="{C5780394-D869-45B4-9846-5963050B001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85172-94C6-48F3-A07B-8FD816F74145}">
      <dsp:nvSpPr>
        <dsp:cNvPr id="0" name=""/>
        <dsp:cNvSpPr/>
      </dsp:nvSpPr>
      <dsp:spPr>
        <a:xfrm>
          <a:off x="0" y="293"/>
          <a:ext cx="50881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EE4CDA2-6EA5-421F-9EC7-43279A0EE264}">
      <dsp:nvSpPr>
        <dsp:cNvPr id="0" name=""/>
        <dsp:cNvSpPr/>
      </dsp:nvSpPr>
      <dsp:spPr>
        <a:xfrm>
          <a:off x="0" y="293"/>
          <a:ext cx="5088195" cy="34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Abstract</a:t>
          </a:r>
        </a:p>
      </dsp:txBody>
      <dsp:txXfrm>
        <a:off x="0" y="293"/>
        <a:ext cx="5088195" cy="343673"/>
      </dsp:txXfrm>
    </dsp:sp>
    <dsp:sp modelId="{44D47EB6-B019-4D4F-8EBC-D1352BDAB2E9}">
      <dsp:nvSpPr>
        <dsp:cNvPr id="0" name=""/>
        <dsp:cNvSpPr/>
      </dsp:nvSpPr>
      <dsp:spPr>
        <a:xfrm>
          <a:off x="0" y="343967"/>
          <a:ext cx="50881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2A6D3A9-B9F3-405A-B088-65159C98287B}">
      <dsp:nvSpPr>
        <dsp:cNvPr id="0" name=""/>
        <dsp:cNvSpPr/>
      </dsp:nvSpPr>
      <dsp:spPr>
        <a:xfrm>
          <a:off x="0" y="343967"/>
          <a:ext cx="5088195" cy="34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Introduction</a:t>
          </a:r>
        </a:p>
      </dsp:txBody>
      <dsp:txXfrm>
        <a:off x="0" y="343967"/>
        <a:ext cx="5088195" cy="343673"/>
      </dsp:txXfrm>
    </dsp:sp>
    <dsp:sp modelId="{6E3AE0A8-5B29-4790-95DE-B81EF96628CB}">
      <dsp:nvSpPr>
        <dsp:cNvPr id="0" name=""/>
        <dsp:cNvSpPr/>
      </dsp:nvSpPr>
      <dsp:spPr>
        <a:xfrm>
          <a:off x="0" y="687641"/>
          <a:ext cx="50881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B4317FA-F287-4A67-86A9-3960A686640A}">
      <dsp:nvSpPr>
        <dsp:cNvPr id="0" name=""/>
        <dsp:cNvSpPr/>
      </dsp:nvSpPr>
      <dsp:spPr>
        <a:xfrm>
          <a:off x="0" y="687641"/>
          <a:ext cx="5088195" cy="34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i="0" kern="1200"/>
            <a:t>Improvements of Guessing Game</a:t>
          </a:r>
          <a:endParaRPr lang="en-US" sz="1500" kern="1200"/>
        </a:p>
      </dsp:txBody>
      <dsp:txXfrm>
        <a:off x="0" y="687641"/>
        <a:ext cx="5088195" cy="343673"/>
      </dsp:txXfrm>
    </dsp:sp>
    <dsp:sp modelId="{10CA71BE-25B6-4300-9097-8657A29F2FD8}">
      <dsp:nvSpPr>
        <dsp:cNvPr id="0" name=""/>
        <dsp:cNvSpPr/>
      </dsp:nvSpPr>
      <dsp:spPr>
        <a:xfrm>
          <a:off x="0" y="1031314"/>
          <a:ext cx="50881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BC399B-A38B-4AD9-BFC9-F3294C61C1C2}">
      <dsp:nvSpPr>
        <dsp:cNvPr id="0" name=""/>
        <dsp:cNvSpPr/>
      </dsp:nvSpPr>
      <dsp:spPr>
        <a:xfrm>
          <a:off x="0" y="1031314"/>
          <a:ext cx="5088195" cy="34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Objectives</a:t>
          </a:r>
        </a:p>
      </dsp:txBody>
      <dsp:txXfrm>
        <a:off x="0" y="1031314"/>
        <a:ext cx="5088195" cy="343673"/>
      </dsp:txXfrm>
    </dsp:sp>
    <dsp:sp modelId="{A2610C83-5D3C-4F64-A685-3C723C5F4736}">
      <dsp:nvSpPr>
        <dsp:cNvPr id="0" name=""/>
        <dsp:cNvSpPr/>
      </dsp:nvSpPr>
      <dsp:spPr>
        <a:xfrm>
          <a:off x="0" y="1374988"/>
          <a:ext cx="50881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A89023A-2C10-4775-8C9F-758B7197858E}">
      <dsp:nvSpPr>
        <dsp:cNvPr id="0" name=""/>
        <dsp:cNvSpPr/>
      </dsp:nvSpPr>
      <dsp:spPr>
        <a:xfrm>
          <a:off x="0" y="1374988"/>
          <a:ext cx="5088195" cy="34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Tools</a:t>
          </a:r>
        </a:p>
      </dsp:txBody>
      <dsp:txXfrm>
        <a:off x="0" y="1374988"/>
        <a:ext cx="5088195" cy="343673"/>
      </dsp:txXfrm>
    </dsp:sp>
    <dsp:sp modelId="{2F6CDAC7-8277-4A07-9F51-4B352124947C}">
      <dsp:nvSpPr>
        <dsp:cNvPr id="0" name=""/>
        <dsp:cNvSpPr/>
      </dsp:nvSpPr>
      <dsp:spPr>
        <a:xfrm>
          <a:off x="0" y="1718661"/>
          <a:ext cx="50881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2E83681-4BD9-4424-9FBF-6F62B24FA6DC}">
      <dsp:nvSpPr>
        <dsp:cNvPr id="0" name=""/>
        <dsp:cNvSpPr/>
      </dsp:nvSpPr>
      <dsp:spPr>
        <a:xfrm>
          <a:off x="0" y="1718661"/>
          <a:ext cx="5088195" cy="34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 results</a:t>
          </a:r>
        </a:p>
      </dsp:txBody>
      <dsp:txXfrm>
        <a:off x="0" y="1718661"/>
        <a:ext cx="5088195" cy="343673"/>
      </dsp:txXfrm>
    </dsp:sp>
    <dsp:sp modelId="{214B7F47-55B0-42BE-B03B-4C528E227572}">
      <dsp:nvSpPr>
        <dsp:cNvPr id="0" name=""/>
        <dsp:cNvSpPr/>
      </dsp:nvSpPr>
      <dsp:spPr>
        <a:xfrm>
          <a:off x="0" y="2062335"/>
          <a:ext cx="50881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3F510C0-9520-4CB0-8B8A-638071F6635C}">
      <dsp:nvSpPr>
        <dsp:cNvPr id="0" name=""/>
        <dsp:cNvSpPr/>
      </dsp:nvSpPr>
      <dsp:spPr>
        <a:xfrm>
          <a:off x="0" y="2062335"/>
          <a:ext cx="5088195" cy="343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Conclusion</a:t>
          </a:r>
        </a:p>
      </dsp:txBody>
      <dsp:txXfrm>
        <a:off x="0" y="2062335"/>
        <a:ext cx="5088195" cy="3436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200A8-8B9F-4C3E-A616-5A7224CFEACC}">
      <dsp:nvSpPr>
        <dsp:cNvPr id="0" name=""/>
        <dsp:cNvSpPr/>
      </dsp:nvSpPr>
      <dsp:spPr>
        <a:xfrm>
          <a:off x="990" y="112668"/>
          <a:ext cx="3477136" cy="2207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90BB4-51A4-488F-8E58-73BBA963249C}">
      <dsp:nvSpPr>
        <dsp:cNvPr id="0" name=""/>
        <dsp:cNvSpPr/>
      </dsp:nvSpPr>
      <dsp:spPr>
        <a:xfrm>
          <a:off x="387339" y="479699"/>
          <a:ext cx="3477136" cy="22079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a:t>Two entities are playing a simple game. One is computer set a number, and the player tries to guess at the number repeatedly. </a:t>
          </a:r>
          <a:endParaRPr lang="en-US" sz="2200" kern="1200"/>
        </a:p>
      </dsp:txBody>
      <dsp:txXfrm>
        <a:off x="452009" y="544369"/>
        <a:ext cx="3347796" cy="2078641"/>
      </dsp:txXfrm>
    </dsp:sp>
    <dsp:sp modelId="{FCFF3353-340C-4A47-800E-D1BCA82AC79A}">
      <dsp:nvSpPr>
        <dsp:cNvPr id="0" name=""/>
        <dsp:cNvSpPr/>
      </dsp:nvSpPr>
      <dsp:spPr>
        <a:xfrm>
          <a:off x="4250824" y="112668"/>
          <a:ext cx="3477136" cy="22079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ED8D8-3D4E-406B-A1B3-B34AB78547A7}">
      <dsp:nvSpPr>
        <dsp:cNvPr id="0" name=""/>
        <dsp:cNvSpPr/>
      </dsp:nvSpPr>
      <dsp:spPr>
        <a:xfrm>
          <a:off x="4637172" y="479699"/>
          <a:ext cx="3477136" cy="22079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a:t>The game will end after 10 attempts and if the player failed to guess the number, and then player loses the game.</a:t>
          </a:r>
          <a:endParaRPr lang="en-US" sz="2200" kern="1200"/>
        </a:p>
      </dsp:txBody>
      <dsp:txXfrm>
        <a:off x="4701842" y="544369"/>
        <a:ext cx="3347796" cy="2078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55611-FF8A-4241-A1D7-D4E8B97DE621}">
      <dsp:nvSpPr>
        <dsp:cNvPr id="0" name=""/>
        <dsp:cNvSpPr/>
      </dsp:nvSpPr>
      <dsp:spPr>
        <a:xfrm>
          <a:off x="0" y="0"/>
          <a:ext cx="5035296" cy="568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Improvement number 1</a:t>
          </a:r>
          <a:endParaRPr lang="en-US" sz="1200" kern="1200"/>
        </a:p>
      </dsp:txBody>
      <dsp:txXfrm>
        <a:off x="16659" y="16659"/>
        <a:ext cx="4373485" cy="535453"/>
      </dsp:txXfrm>
    </dsp:sp>
    <dsp:sp modelId="{8D363E08-DA60-483D-AD93-CCAECCC6462C}">
      <dsp:nvSpPr>
        <dsp:cNvPr id="0" name=""/>
        <dsp:cNvSpPr/>
      </dsp:nvSpPr>
      <dsp:spPr>
        <a:xfrm>
          <a:off x="421706" y="672183"/>
          <a:ext cx="5035296" cy="568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we</a:t>
          </a:r>
          <a:r>
            <a:rPr lang="en-US" sz="1200" b="1" i="0" kern="1200"/>
            <a:t> could make it more complex by getting the computer to count the guesses until the person guesses the right number</a:t>
          </a:r>
          <a:endParaRPr lang="en-US" sz="1200" kern="1200"/>
        </a:p>
      </dsp:txBody>
      <dsp:txXfrm>
        <a:off x="438365" y="688842"/>
        <a:ext cx="4210570" cy="535453"/>
      </dsp:txXfrm>
    </dsp:sp>
    <dsp:sp modelId="{13816F80-6254-44B7-BA4D-9532F57B269F}">
      <dsp:nvSpPr>
        <dsp:cNvPr id="0" name=""/>
        <dsp:cNvSpPr/>
      </dsp:nvSpPr>
      <dsp:spPr>
        <a:xfrm>
          <a:off x="837117" y="1344367"/>
          <a:ext cx="5035296" cy="568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Improvement number 2</a:t>
          </a:r>
          <a:endParaRPr lang="en-US" sz="1200" kern="1200"/>
        </a:p>
      </dsp:txBody>
      <dsp:txXfrm>
        <a:off x="853776" y="1361026"/>
        <a:ext cx="4216864" cy="535453"/>
      </dsp:txXfrm>
    </dsp:sp>
    <dsp:sp modelId="{E24A7C48-6FC7-443C-9319-4CE4DA597880}">
      <dsp:nvSpPr>
        <dsp:cNvPr id="0" name=""/>
        <dsp:cNvSpPr/>
      </dsp:nvSpPr>
      <dsp:spPr>
        <a:xfrm>
          <a:off x="1258823" y="2016551"/>
          <a:ext cx="5035296" cy="568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we </a:t>
          </a:r>
          <a:r>
            <a:rPr lang="en-US" sz="1200" b="1" i="0" kern="1200"/>
            <a:t>could have included a loop in my guessing game so that it worked better and was more complex. </a:t>
          </a:r>
          <a:endParaRPr lang="en-US" sz="1200" kern="1200"/>
        </a:p>
      </dsp:txBody>
      <dsp:txXfrm>
        <a:off x="1275482" y="2033210"/>
        <a:ext cx="4210570" cy="535453"/>
      </dsp:txXfrm>
    </dsp:sp>
    <dsp:sp modelId="{0C2D6169-7554-45CB-AA10-597FB3D5CBBC}">
      <dsp:nvSpPr>
        <dsp:cNvPr id="0" name=""/>
        <dsp:cNvSpPr/>
      </dsp:nvSpPr>
      <dsp:spPr>
        <a:xfrm>
          <a:off x="4665594" y="435626"/>
          <a:ext cx="369701" cy="36970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748777" y="435626"/>
        <a:ext cx="203335" cy="278200"/>
      </dsp:txXfrm>
    </dsp:sp>
    <dsp:sp modelId="{C62F974C-60BB-46A9-BE6B-9381ACD7A446}">
      <dsp:nvSpPr>
        <dsp:cNvPr id="0" name=""/>
        <dsp:cNvSpPr/>
      </dsp:nvSpPr>
      <dsp:spPr>
        <a:xfrm>
          <a:off x="5087300" y="1107810"/>
          <a:ext cx="369701" cy="36970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170483" y="1107810"/>
        <a:ext cx="203335" cy="278200"/>
      </dsp:txXfrm>
    </dsp:sp>
    <dsp:sp modelId="{87FE1E5F-1475-4208-9E45-685E61AFFC99}">
      <dsp:nvSpPr>
        <dsp:cNvPr id="0" name=""/>
        <dsp:cNvSpPr/>
      </dsp:nvSpPr>
      <dsp:spPr>
        <a:xfrm>
          <a:off x="5502712" y="1779994"/>
          <a:ext cx="369701" cy="36970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585895" y="1779994"/>
        <a:ext cx="203335" cy="278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0959D-B139-4403-9FC7-E477BCF55ED7}">
      <dsp:nvSpPr>
        <dsp:cNvPr id="0" name=""/>
        <dsp:cNvSpPr/>
      </dsp:nvSpPr>
      <dsp:spPr>
        <a:xfrm>
          <a:off x="0" y="0"/>
          <a:ext cx="6043144" cy="526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100000"/>
            </a:lnSpc>
            <a:spcBef>
              <a:spcPct val="0"/>
            </a:spcBef>
            <a:spcAft>
              <a:spcPct val="35000"/>
            </a:spcAft>
            <a:buNone/>
          </a:pPr>
          <a:r>
            <a:rPr lang="en-US" sz="900" kern="1200" dirty="0"/>
            <a:t>Create a guessing game that told you if the number you put in was too high or too low and then congratulated you when the number was correct.</a:t>
          </a:r>
        </a:p>
      </dsp:txBody>
      <dsp:txXfrm>
        <a:off x="15415" y="15415"/>
        <a:ext cx="5475227" cy="495467"/>
      </dsp:txXfrm>
    </dsp:sp>
    <dsp:sp modelId="{5D298072-0646-4683-B5B5-E6DC6A3DEF81}">
      <dsp:nvSpPr>
        <dsp:cNvPr id="0" name=""/>
        <dsp:cNvSpPr/>
      </dsp:nvSpPr>
      <dsp:spPr>
        <a:xfrm>
          <a:off x="533218" y="614014"/>
          <a:ext cx="6043144" cy="526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100000"/>
            </a:lnSpc>
            <a:spcBef>
              <a:spcPct val="0"/>
            </a:spcBef>
            <a:spcAft>
              <a:spcPct val="35000"/>
            </a:spcAft>
            <a:buNone/>
          </a:pPr>
          <a:r>
            <a:rPr lang="en-US" sz="900" b="1" i="1" kern="1200" dirty="0"/>
            <a:t>Guessing game was to create a flowchart that you would enter your guess in and it would tell you if you’re answer should be higher, lower or if it’s spot on. We had to include variables, inputs and outputs.</a:t>
          </a:r>
          <a:endParaRPr lang="en-US" sz="900" kern="1200" dirty="0"/>
        </a:p>
      </dsp:txBody>
      <dsp:txXfrm>
        <a:off x="548633" y="629429"/>
        <a:ext cx="5137002" cy="495467"/>
      </dsp:txXfrm>
    </dsp:sp>
    <dsp:sp modelId="{8C3A1543-260A-4EDB-AC1E-57C3F4895D80}">
      <dsp:nvSpPr>
        <dsp:cNvPr id="0" name=""/>
        <dsp:cNvSpPr/>
      </dsp:nvSpPr>
      <dsp:spPr>
        <a:xfrm>
          <a:off x="1066437" y="1228028"/>
          <a:ext cx="6043144" cy="526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100000"/>
            </a:lnSpc>
            <a:spcBef>
              <a:spcPct val="0"/>
            </a:spcBef>
            <a:spcAft>
              <a:spcPct val="35000"/>
            </a:spcAft>
            <a:buNone/>
          </a:pPr>
          <a:r>
            <a:rPr lang="en-US" sz="900" kern="1200" dirty="0"/>
            <a:t>To make sure your guessing game was correctly working through the whole thing.</a:t>
          </a:r>
        </a:p>
      </dsp:txBody>
      <dsp:txXfrm>
        <a:off x="1081852" y="1243443"/>
        <a:ext cx="5137002" cy="495467"/>
      </dsp:txXfrm>
    </dsp:sp>
    <dsp:sp modelId="{DB483A03-82A7-4AC3-B508-D026C8D7545B}">
      <dsp:nvSpPr>
        <dsp:cNvPr id="0" name=""/>
        <dsp:cNvSpPr/>
      </dsp:nvSpPr>
      <dsp:spPr>
        <a:xfrm>
          <a:off x="5701051" y="399109"/>
          <a:ext cx="342093" cy="34209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100000"/>
            </a:lnSpc>
            <a:spcBef>
              <a:spcPct val="0"/>
            </a:spcBef>
            <a:spcAft>
              <a:spcPct val="35000"/>
            </a:spcAft>
            <a:buNone/>
          </a:pPr>
          <a:endParaRPr lang="en-US" sz="1400" kern="1200"/>
        </a:p>
      </dsp:txBody>
      <dsp:txXfrm>
        <a:off x="5778022" y="399109"/>
        <a:ext cx="188151" cy="257425"/>
      </dsp:txXfrm>
    </dsp:sp>
    <dsp:sp modelId="{088AF341-D171-4771-86C0-2F0B8C29537F}">
      <dsp:nvSpPr>
        <dsp:cNvPr id="0" name=""/>
        <dsp:cNvSpPr/>
      </dsp:nvSpPr>
      <dsp:spPr>
        <a:xfrm>
          <a:off x="6234269" y="1009614"/>
          <a:ext cx="342093" cy="34209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100000"/>
            </a:lnSpc>
            <a:spcBef>
              <a:spcPct val="0"/>
            </a:spcBef>
            <a:spcAft>
              <a:spcPct val="35000"/>
            </a:spcAft>
            <a:buNone/>
          </a:pPr>
          <a:endParaRPr lang="en-IN" sz="1400" kern="1200"/>
        </a:p>
      </dsp:txBody>
      <dsp:txXfrm>
        <a:off x="6311240" y="1009614"/>
        <a:ext cx="188151" cy="2574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7AB92-D08E-4ECD-BF9B-6134EB94D3B4}">
      <dsp:nvSpPr>
        <dsp:cNvPr id="0" name=""/>
        <dsp:cNvSpPr/>
      </dsp:nvSpPr>
      <dsp:spPr>
        <a:xfrm>
          <a:off x="630" y="827769"/>
          <a:ext cx="2214483" cy="140619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828A5A2-9D28-4F85-B7C9-C6388AFAF525}">
      <dsp:nvSpPr>
        <dsp:cNvPr id="0" name=""/>
        <dsp:cNvSpPr/>
      </dsp:nvSpPr>
      <dsp:spPr>
        <a:xfrm>
          <a:off x="246684" y="1061520"/>
          <a:ext cx="2214483" cy="140619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In our </a:t>
          </a:r>
          <a:r>
            <a:rPr lang="en-US" sz="1600" b="1" i="0" kern="1200"/>
            <a:t>Python number guessing gam</a:t>
          </a:r>
          <a:r>
            <a:rPr lang="en-US" sz="1600" b="0" i="0" kern="1200"/>
            <a:t>e we will use for loop to limit the number of attempts by the player.</a:t>
          </a:r>
          <a:endParaRPr lang="en-US" sz="1600" kern="1200"/>
        </a:p>
      </dsp:txBody>
      <dsp:txXfrm>
        <a:off x="287870" y="1102706"/>
        <a:ext cx="2132111" cy="1323825"/>
      </dsp:txXfrm>
    </dsp:sp>
    <dsp:sp modelId="{690F7070-F81E-4DC0-A687-E68698CB70E5}">
      <dsp:nvSpPr>
        <dsp:cNvPr id="0" name=""/>
        <dsp:cNvSpPr/>
      </dsp:nvSpPr>
      <dsp:spPr>
        <a:xfrm>
          <a:off x="2707221" y="827769"/>
          <a:ext cx="2214483" cy="140619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15E7849-9516-44D2-A127-CE9CF7592A69}">
      <dsp:nvSpPr>
        <dsp:cNvPr id="0" name=""/>
        <dsp:cNvSpPr/>
      </dsp:nvSpPr>
      <dsp:spPr>
        <a:xfrm>
          <a:off x="2953275" y="1061520"/>
          <a:ext cx="2214483" cy="140619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We will provide 5 chances to guess the right answer after that game will be over and player will loose.</a:t>
          </a:r>
          <a:endParaRPr lang="en-US" sz="1600" kern="1200"/>
        </a:p>
      </dsp:txBody>
      <dsp:txXfrm>
        <a:off x="2994461" y="1102706"/>
        <a:ext cx="2132111" cy="13238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365491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8128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166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192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609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565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9182-BD53-4500-AA83-BE9ACD5CE62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3F6E9DB-AC4E-4C8B-8246-9DEC1FABA9C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F1C85F-2FC1-4992-95D1-2B9F04909EC6}"/>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5" name="Footer Placeholder 4">
            <a:extLst>
              <a:ext uri="{FF2B5EF4-FFF2-40B4-BE49-F238E27FC236}">
                <a16:creationId xmlns:a16="http://schemas.microsoft.com/office/drawing/2014/main" id="{85D63D01-15D4-42F3-A52B-A37575AEF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13B78-7FD9-4AFC-9C99-259CFBB43A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656380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782C-BB34-4E06-A372-B7947004D2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B6AB3A-3F4E-4336-B1D5-4E876A7776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E60DE-436B-477E-9CA1-97E6DD052DCC}"/>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5" name="Footer Placeholder 4">
            <a:extLst>
              <a:ext uri="{FF2B5EF4-FFF2-40B4-BE49-F238E27FC236}">
                <a16:creationId xmlns:a16="http://schemas.microsoft.com/office/drawing/2014/main" id="{77078183-5082-42B3-8E33-6C38D2EF01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6036C-6B29-44F4-9D03-814A9CEF4B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81332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92864-46B1-48B5-B0F1-7725726C44AB}"/>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B235F3-437C-4767-AA59-E82B2CC3070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F946B5-1848-4869-91F7-4FB8187520F9}"/>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5" name="Footer Placeholder 4">
            <a:extLst>
              <a:ext uri="{FF2B5EF4-FFF2-40B4-BE49-F238E27FC236}">
                <a16:creationId xmlns:a16="http://schemas.microsoft.com/office/drawing/2014/main" id="{6ADCB2AE-E547-4F5C-8DC4-65A5F4DB2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EC1CC-B266-441F-A867-D3990D1FC4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53397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000"/>
              <a:buNone/>
              <a:defRPr sz="4000">
                <a:solidFill>
                  <a:schemeClr val="lt1"/>
                </a:solidFill>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a:endParaRPr/>
          </a:p>
        </p:txBody>
      </p:sp>
    </p:spTree>
    <p:extLst>
      <p:ext uri="{BB962C8B-B14F-4D97-AF65-F5344CB8AC3E}">
        <p14:creationId xmlns:p14="http://schemas.microsoft.com/office/powerpoint/2010/main" val="3749453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3"/>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extLst>
      <p:ext uri="{BB962C8B-B14F-4D97-AF65-F5344CB8AC3E}">
        <p14:creationId xmlns:p14="http://schemas.microsoft.com/office/powerpoint/2010/main" val="55339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lateral pattern">
  <p:cSld name="Blank lateral pattern">
    <p:spTree>
      <p:nvGrpSpPr>
        <p:cNvPr id="1" name="Shape 535"/>
        <p:cNvGrpSpPr/>
        <p:nvPr/>
      </p:nvGrpSpPr>
      <p:grpSpPr>
        <a:xfrm>
          <a:off x="0" y="0"/>
          <a:ext cx="0" cy="0"/>
          <a:chOff x="0" y="0"/>
          <a:chExt cx="0" cy="0"/>
        </a:xfrm>
      </p:grpSpPr>
      <p:sp>
        <p:nvSpPr>
          <p:cNvPr id="572" name="Google Shape;57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4969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1275-13E2-4432-825D-C0674A4588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F63EDD-135F-4D7A-8476-C164B67DC6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3866F-0CCF-469F-944C-E264F00A5278}"/>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5" name="Footer Placeholder 4">
            <a:extLst>
              <a:ext uri="{FF2B5EF4-FFF2-40B4-BE49-F238E27FC236}">
                <a16:creationId xmlns:a16="http://schemas.microsoft.com/office/drawing/2014/main" id="{7B938568-F215-4C97-9837-B7FB14E0A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0BF734-D130-41E0-80E6-E7DD561C45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84829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E573-4671-498A-8E18-EA78B144CB1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11D227-E937-4213-959D-68BBA1DB29C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234CE-42EB-40E6-8CD5-8F9948560DA9}"/>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5" name="Footer Placeholder 4">
            <a:extLst>
              <a:ext uri="{FF2B5EF4-FFF2-40B4-BE49-F238E27FC236}">
                <a16:creationId xmlns:a16="http://schemas.microsoft.com/office/drawing/2014/main" id="{76DA2A7D-83CB-473D-AE0F-EBBD8DE0D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4D58E-13B7-4735-9F6C-9ADBAC68B1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768931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BCA3-09BD-4667-ABFE-20D10D0C9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B684F4-B4FA-4837-B2C9-7209BE2A2CC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363135-67C1-4550-B1EE-C29CF77DFD5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70D62C-89FA-441A-9777-5AB4C1ED9750}"/>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6" name="Footer Placeholder 5">
            <a:extLst>
              <a:ext uri="{FF2B5EF4-FFF2-40B4-BE49-F238E27FC236}">
                <a16:creationId xmlns:a16="http://schemas.microsoft.com/office/drawing/2014/main" id="{D5B23FF5-BDC9-4192-8EA6-A2815A0E61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32830F-41B4-481B-BAD1-49012BE3ED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60942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FD0B-075E-414B-817D-BA003F766AB3}"/>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63F3F0-4FB7-42C7-93DA-816D3010A6C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87857-D0D0-4C36-906E-15A2AE3A3B6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49A822-2657-4757-887C-FF5205439F5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F31E5-E655-4BEC-A284-20435B3D194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EA820E-CF0C-4DF7-ADAF-AA41DDCC7D76}"/>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8" name="Footer Placeholder 7">
            <a:extLst>
              <a:ext uri="{FF2B5EF4-FFF2-40B4-BE49-F238E27FC236}">
                <a16:creationId xmlns:a16="http://schemas.microsoft.com/office/drawing/2014/main" id="{CAF3719E-93B0-40A7-A130-4DB7653280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706D2A-32AD-4605-8ED6-FCC3529BDD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51221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D643-4A78-465E-812B-22C97ABCD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CB2919-77C2-440E-BDEB-8B50ABDEDFBA}"/>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4" name="Footer Placeholder 3">
            <a:extLst>
              <a:ext uri="{FF2B5EF4-FFF2-40B4-BE49-F238E27FC236}">
                <a16:creationId xmlns:a16="http://schemas.microsoft.com/office/drawing/2014/main" id="{EA31FDAF-4B64-4307-A15C-C4BB6804B4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87A0E3-D39C-401C-9A7C-8E279E5DBA7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703099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1F1EB0-50DD-484B-8BD1-7A0FA5D47837}"/>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3" name="Footer Placeholder 2">
            <a:extLst>
              <a:ext uri="{FF2B5EF4-FFF2-40B4-BE49-F238E27FC236}">
                <a16:creationId xmlns:a16="http://schemas.microsoft.com/office/drawing/2014/main" id="{063DD7E9-337D-47AF-8B4F-500BC8B2A0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965269-91DC-4720-923C-1145525996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05331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AF9B-2936-461C-811A-AA7297CBDF8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6C74DA-A8A2-411E-A9B5-16C8B20C19D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0D4303-028D-47D4-9E4C-6F519845374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12344C6-FB95-4327-A7B8-6298023E8D95}"/>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6" name="Footer Placeholder 5">
            <a:extLst>
              <a:ext uri="{FF2B5EF4-FFF2-40B4-BE49-F238E27FC236}">
                <a16:creationId xmlns:a16="http://schemas.microsoft.com/office/drawing/2014/main" id="{52B629FF-9A14-497D-9CFA-6028F64248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512AD2-DF13-4563-AE27-BEBF489268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381631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FBD0-F934-4147-9C90-2950AF7AED4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DFDE30-69FD-446A-BD4C-A65EC7C2797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BFE9C6E-381C-4B68-8C4D-F854EFC9B36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264F935-7A3F-401F-8B1E-246778D01767}"/>
              </a:ext>
            </a:extLst>
          </p:cNvPr>
          <p:cNvSpPr>
            <a:spLocks noGrp="1"/>
          </p:cNvSpPr>
          <p:nvPr>
            <p:ph type="dt" sz="half" idx="10"/>
          </p:nvPr>
        </p:nvSpPr>
        <p:spPr/>
        <p:txBody>
          <a:bodyPr/>
          <a:lstStyle/>
          <a:p>
            <a:fld id="{EB09529C-BFC1-440F-985B-4146AF64CDD8}" type="datetimeFigureOut">
              <a:rPr lang="en-IN" smtClean="0"/>
              <a:t>30-03-2022</a:t>
            </a:fld>
            <a:endParaRPr lang="en-IN"/>
          </a:p>
        </p:txBody>
      </p:sp>
      <p:sp>
        <p:nvSpPr>
          <p:cNvPr id="6" name="Footer Placeholder 5">
            <a:extLst>
              <a:ext uri="{FF2B5EF4-FFF2-40B4-BE49-F238E27FC236}">
                <a16:creationId xmlns:a16="http://schemas.microsoft.com/office/drawing/2014/main" id="{C2936B45-4433-46EA-9955-97FF89C4C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372E4B-26FE-4123-9593-7A926ABFC2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83309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1636C-B954-4B2D-A100-CBB0C26D13C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ED08CE-D425-4E57-BB38-31E3F47A5A1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5AED4F-907F-4871-9108-FA6EDA97E07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B09529C-BFC1-440F-985B-4146AF64CDD8}" type="datetimeFigureOut">
              <a:rPr lang="en-IN" smtClean="0"/>
              <a:t>30-03-2022</a:t>
            </a:fld>
            <a:endParaRPr lang="en-IN"/>
          </a:p>
        </p:txBody>
      </p:sp>
      <p:sp>
        <p:nvSpPr>
          <p:cNvPr id="5" name="Footer Placeholder 4">
            <a:extLst>
              <a:ext uri="{FF2B5EF4-FFF2-40B4-BE49-F238E27FC236}">
                <a16:creationId xmlns:a16="http://schemas.microsoft.com/office/drawing/2014/main" id="{C9B2F75B-4941-401D-8A86-7D96FC800EF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C15CEA-9887-4682-B6C7-97A1EEAA22B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53503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jpeg"/><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2DF1-3AAE-4FAC-BD5D-360966B9A783}"/>
              </a:ext>
            </a:extLst>
          </p:cNvPr>
          <p:cNvSpPr>
            <a:spLocks noGrp="1"/>
          </p:cNvSpPr>
          <p:nvPr>
            <p:ph type="title"/>
          </p:nvPr>
        </p:nvSpPr>
        <p:spPr>
          <a:xfrm>
            <a:off x="360759" y="2814636"/>
            <a:ext cx="2468166" cy="1839516"/>
          </a:xfrm>
        </p:spPr>
        <p:txBody>
          <a:bodyPr anchor="ctr">
            <a:normAutofit/>
          </a:bodyPr>
          <a:lstStyle/>
          <a:p>
            <a:r>
              <a:rPr lang="en-US" sz="4000" b="1" u="sng" dirty="0">
                <a:effectLst>
                  <a:outerShdw blurRad="38100" dist="38100" dir="2700000" algn="tl">
                    <a:srgbClr val="000000">
                      <a:alpha val="43137"/>
                    </a:srgbClr>
                  </a:outerShdw>
                </a:effectLst>
                <a:latin typeface="+mn-lt"/>
              </a:rPr>
              <a:t>Guessing Number Game</a:t>
            </a:r>
            <a:endParaRPr lang="en-IN" sz="4000" b="1" u="sng" dirty="0">
              <a:effectLst>
                <a:outerShdw blurRad="38100" dist="38100" dir="2700000" algn="tl">
                  <a:srgbClr val="000000">
                    <a:alpha val="43137"/>
                  </a:srgbClr>
                </a:outerShdw>
              </a:effectLst>
              <a:latin typeface="+mn-lt"/>
            </a:endParaRPr>
          </a:p>
        </p:txBody>
      </p:sp>
      <p:pic>
        <p:nvPicPr>
          <p:cNvPr id="8" name="Picture 5" descr="Person playing boardgame">
            <a:extLst>
              <a:ext uri="{FF2B5EF4-FFF2-40B4-BE49-F238E27FC236}">
                <a16:creationId xmlns:a16="http://schemas.microsoft.com/office/drawing/2014/main" id="{5E7BDA1C-38AA-437E-8459-1756072E2DEB}"/>
              </a:ext>
            </a:extLst>
          </p:cNvPr>
          <p:cNvPicPr>
            <a:picLocks noChangeAspect="1"/>
          </p:cNvPicPr>
          <p:nvPr/>
        </p:nvPicPr>
        <p:blipFill rotWithShape="1">
          <a:blip r:embed="rId3"/>
          <a:srcRect t="24212" b="30022"/>
          <a:stretch/>
        </p:blipFill>
        <p:spPr>
          <a:xfrm>
            <a:off x="20" y="10"/>
            <a:ext cx="9143980" cy="2782949"/>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E4A715F0-1941-405D-8AFF-15629D38EF6F}"/>
              </a:ext>
            </a:extLst>
          </p:cNvPr>
          <p:cNvSpPr>
            <a:spLocks noGrp="1"/>
          </p:cNvSpPr>
          <p:nvPr>
            <p:ph idx="1"/>
          </p:nvPr>
        </p:nvSpPr>
        <p:spPr>
          <a:xfrm>
            <a:off x="3167986" y="2814637"/>
            <a:ext cx="5614060" cy="1839515"/>
          </a:xfrm>
        </p:spPr>
        <p:txBody>
          <a:bodyPr anchor="ctr">
            <a:normAutofit/>
          </a:bodyPr>
          <a:lstStyle/>
          <a:p>
            <a:r>
              <a:rPr kumimoji="0" lang="en" sz="1400" b="1" i="0" u="none" strike="noStrike" kern="0" cap="none" spc="0" normalizeH="0" baseline="0" noProof="0" dirty="0">
                <a:ln>
                  <a:noFill/>
                </a:ln>
                <a:effectLst/>
                <a:uLnTx/>
                <a:uFillTx/>
                <a:latin typeface="Montserrat"/>
                <a:sym typeface="Montserrat"/>
              </a:rPr>
              <a:t>Team Members</a:t>
            </a:r>
          </a:p>
          <a:p>
            <a:pPr marL="0" marR="0" lvl="0" indent="0" defTabSz="914400" rtl="0" eaLnBrk="1" fontAlgn="auto" latinLnBrk="0" hangingPunct="1">
              <a:spcBef>
                <a:spcPts val="600"/>
              </a:spcBef>
              <a:spcAft>
                <a:spcPts val="0"/>
              </a:spcAft>
              <a:buClr>
                <a:srgbClr val="FFC800"/>
              </a:buClr>
              <a:buSzPts val="2200"/>
              <a:buFont typeface="Montserrat Light"/>
              <a:buNone/>
              <a:tabLst/>
              <a:defRPr/>
            </a:pPr>
            <a:r>
              <a:rPr kumimoji="0" lang="en-US" sz="1400" b="1" i="0" u="none" strike="noStrike" kern="0" cap="none" spc="0" normalizeH="0" baseline="0" noProof="0" dirty="0">
                <a:ln>
                  <a:noFill/>
                </a:ln>
                <a:effectLst/>
                <a:uLnTx/>
                <a:uFillTx/>
                <a:latin typeface="Montserrat"/>
                <a:ea typeface="Montserrat"/>
                <a:cs typeface="Montserrat"/>
                <a:sym typeface="Montserrat"/>
              </a:rPr>
              <a:t>2010030054 – SAI SHANKAR </a:t>
            </a:r>
          </a:p>
          <a:p>
            <a:pPr marL="0" marR="0" lvl="0" indent="0" defTabSz="914400" rtl="0" eaLnBrk="1" fontAlgn="auto" latinLnBrk="0" hangingPunct="1">
              <a:spcBef>
                <a:spcPts val="600"/>
              </a:spcBef>
              <a:spcAft>
                <a:spcPts val="0"/>
              </a:spcAft>
              <a:buClr>
                <a:srgbClr val="FFC800"/>
              </a:buClr>
              <a:buSzPts val="2200"/>
              <a:buFont typeface="Montserrat Light"/>
              <a:buNone/>
              <a:tabLst/>
              <a:defRPr/>
            </a:pPr>
            <a:r>
              <a:rPr kumimoji="0" lang="en-US" sz="1400" b="1" i="0" u="none" strike="noStrike" kern="0" cap="none" spc="0" normalizeH="0" baseline="0" noProof="0" dirty="0">
                <a:ln>
                  <a:noFill/>
                </a:ln>
                <a:effectLst/>
                <a:uLnTx/>
                <a:uFillTx/>
                <a:latin typeface="Montserrat"/>
                <a:sym typeface="Montserrat"/>
              </a:rPr>
              <a:t>2010030122 </a:t>
            </a:r>
            <a:r>
              <a:rPr kumimoji="0" lang="en-US" sz="1400" b="1" i="0" u="none" strike="noStrike" kern="0" cap="none" spc="0" normalizeH="0" baseline="0" noProof="0" dirty="0">
                <a:ln>
                  <a:noFill/>
                </a:ln>
                <a:effectLst/>
                <a:uLnTx/>
                <a:uFillTx/>
                <a:latin typeface="Montserrat"/>
                <a:ea typeface="Montserrat"/>
                <a:cs typeface="Montserrat"/>
                <a:sym typeface="Montserrat"/>
              </a:rPr>
              <a:t> –  </a:t>
            </a:r>
            <a:r>
              <a:rPr kumimoji="0" lang="en-US" sz="1400" b="1" i="0" u="none" strike="noStrike" kern="0" cap="none" spc="0" normalizeH="0" baseline="0" noProof="0" dirty="0">
                <a:ln>
                  <a:noFill/>
                </a:ln>
                <a:effectLst/>
                <a:uLnTx/>
                <a:uFillTx/>
                <a:latin typeface="Montserrat"/>
                <a:sym typeface="Montserrat"/>
              </a:rPr>
              <a:t>YESHWANTH</a:t>
            </a:r>
          </a:p>
          <a:p>
            <a:pPr marL="0" marR="0" lvl="0" indent="0" defTabSz="914400" rtl="0" eaLnBrk="1" fontAlgn="auto" latinLnBrk="0" hangingPunct="1">
              <a:spcBef>
                <a:spcPts val="600"/>
              </a:spcBef>
              <a:spcAft>
                <a:spcPts val="0"/>
              </a:spcAft>
              <a:buClr>
                <a:srgbClr val="FFC800"/>
              </a:buClr>
              <a:buSzPts val="2200"/>
              <a:buFont typeface="Montserrat Light"/>
              <a:buNone/>
              <a:tabLst/>
              <a:defRPr/>
            </a:pPr>
            <a:r>
              <a:rPr kumimoji="0" lang="en-US" sz="1400" b="1" i="0" u="none" strike="noStrike" kern="0" cap="none" spc="0" normalizeH="0" baseline="0" noProof="0" dirty="0">
                <a:ln>
                  <a:noFill/>
                </a:ln>
                <a:effectLst/>
                <a:uLnTx/>
                <a:uFillTx/>
                <a:latin typeface="Montserrat"/>
                <a:sym typeface="Montserrat"/>
              </a:rPr>
              <a:t>2010030325 </a:t>
            </a:r>
            <a:r>
              <a:rPr kumimoji="0" lang="en-US" sz="1400" b="1" i="0" u="none" strike="noStrike" kern="0" cap="none" spc="0" normalizeH="0" baseline="0" noProof="0" dirty="0">
                <a:ln>
                  <a:noFill/>
                </a:ln>
                <a:effectLst/>
                <a:uLnTx/>
                <a:uFillTx/>
                <a:latin typeface="Montserrat"/>
                <a:ea typeface="Montserrat"/>
                <a:cs typeface="Montserrat"/>
                <a:sym typeface="Montserrat"/>
              </a:rPr>
              <a:t>–  </a:t>
            </a:r>
            <a:r>
              <a:rPr kumimoji="0" lang="en-US" sz="1400" b="1" i="0" u="none" strike="noStrike" kern="0" cap="none" spc="0" normalizeH="0" baseline="0" noProof="0" dirty="0">
                <a:ln>
                  <a:noFill/>
                </a:ln>
                <a:effectLst/>
                <a:uLnTx/>
                <a:uFillTx/>
                <a:latin typeface="Montserrat" panose="020B0604020202020204" pitchFamily="2" charset="0"/>
                <a:sym typeface="Montserrat Light"/>
              </a:rPr>
              <a:t>SAI MANASWI </a:t>
            </a:r>
          </a:p>
          <a:p>
            <a:pPr marL="0" marR="0" lvl="0" indent="0" defTabSz="914400" rtl="0" eaLnBrk="1" fontAlgn="auto" latinLnBrk="0" hangingPunct="1">
              <a:spcBef>
                <a:spcPts val="600"/>
              </a:spcBef>
              <a:spcAft>
                <a:spcPts val="0"/>
              </a:spcAft>
              <a:buClr>
                <a:srgbClr val="FFC800"/>
              </a:buClr>
              <a:buSzPts val="2200"/>
              <a:buFont typeface="Montserrat Light"/>
              <a:buNone/>
              <a:tabLst/>
              <a:defRPr/>
            </a:pPr>
            <a:r>
              <a:rPr kumimoji="0" lang="en-US" sz="1400" b="1" i="0" u="none" strike="noStrike" kern="0" cap="none" spc="0" normalizeH="0" baseline="0" noProof="0" dirty="0">
                <a:ln>
                  <a:noFill/>
                </a:ln>
                <a:effectLst/>
                <a:uLnTx/>
                <a:uFillTx/>
                <a:latin typeface="Montserrat" panose="020B0604020202020204" pitchFamily="2" charset="0"/>
                <a:sym typeface="Montserrat Light"/>
              </a:rPr>
              <a:t>2010030474 </a:t>
            </a:r>
            <a:r>
              <a:rPr kumimoji="0" lang="en-US" sz="1400" b="1" i="0" u="none" strike="noStrike" kern="0" cap="none" spc="0" normalizeH="0" baseline="0" noProof="0" dirty="0">
                <a:ln>
                  <a:noFill/>
                </a:ln>
                <a:effectLst/>
                <a:uLnTx/>
                <a:uFillTx/>
                <a:latin typeface="Montserrat" panose="020B0604020202020204" pitchFamily="2" charset="0"/>
                <a:ea typeface="Montserrat"/>
                <a:cs typeface="Montserrat"/>
                <a:sym typeface="Montserrat"/>
              </a:rPr>
              <a:t>– </a:t>
            </a:r>
            <a:r>
              <a:rPr kumimoji="0" lang="en-US" sz="1400" b="1" i="0" u="none" strike="noStrike" kern="0" cap="none" spc="0" normalizeH="0" baseline="0" noProof="0" dirty="0">
                <a:ln>
                  <a:noFill/>
                </a:ln>
                <a:effectLst/>
                <a:uLnTx/>
                <a:uFillTx/>
                <a:latin typeface="Montserrat" panose="020B0604020202020204" pitchFamily="2" charset="0"/>
                <a:sym typeface="Montserrat Light"/>
              </a:rPr>
              <a:t>SRIKAR </a:t>
            </a:r>
          </a:p>
          <a:p>
            <a:endParaRPr lang="en-IN" sz="1400" dirty="0"/>
          </a:p>
          <a:p>
            <a:endParaRPr lang="en-IN" sz="1400" dirty="0"/>
          </a:p>
        </p:txBody>
      </p:sp>
      <p:sp>
        <p:nvSpPr>
          <p:cNvPr id="4" name="Slide Number Placeholder 3">
            <a:extLst>
              <a:ext uri="{FF2B5EF4-FFF2-40B4-BE49-F238E27FC236}">
                <a16:creationId xmlns:a16="http://schemas.microsoft.com/office/drawing/2014/main" id="{E4B71D81-F940-4AC6-B8AC-94E1E923BCB7}"/>
              </a:ext>
            </a:extLst>
          </p:cNvPr>
          <p:cNvSpPr>
            <a:spLocks noGrp="1"/>
          </p:cNvSpPr>
          <p:nvPr>
            <p:ph type="sldNum" sz="quarter" idx="12"/>
          </p:nvPr>
        </p:nvSpPr>
        <p:spPr>
          <a:xfrm>
            <a:off x="6648450" y="4767262"/>
            <a:ext cx="2057400" cy="273844"/>
          </a:xfrm>
        </p:spPr>
        <p:txBody>
          <a:bodyPr>
            <a:normAutofit/>
          </a:bodyPr>
          <a:lstStyle/>
          <a:p>
            <a:pPr marL="0" lvl="0" indent="0" rtl="0">
              <a:spcBef>
                <a:spcPts val="0"/>
              </a:spcBef>
              <a:spcAft>
                <a:spcPts val="600"/>
              </a:spcAft>
              <a:buNone/>
            </a:pPr>
            <a:fld id="{00000000-1234-1234-1234-123412341234}" type="slidenum">
              <a:rPr lang="en">
                <a:solidFill>
                  <a:schemeClr val="tx1">
                    <a:lumMod val="75000"/>
                    <a:lumOff val="25000"/>
                  </a:schemeClr>
                </a:solidFill>
              </a:rPr>
              <a:pPr marL="0" lvl="0" indent="0" rtl="0">
                <a:spcBef>
                  <a:spcPts val="0"/>
                </a:spcBef>
                <a:spcAft>
                  <a:spcPts val="600"/>
                </a:spcAft>
                <a:buNone/>
              </a:pPr>
              <a:t>1</a:t>
            </a:fld>
            <a:endParaRPr lang="en">
              <a:solidFill>
                <a:schemeClr val="tx1">
                  <a:lumMod val="75000"/>
                  <a:lumOff val="25000"/>
                </a:schemeClr>
              </a:solidFill>
            </a:endParaRPr>
          </a:p>
        </p:txBody>
      </p:sp>
    </p:spTree>
    <p:extLst>
      <p:ext uri="{BB962C8B-B14F-4D97-AF65-F5344CB8AC3E}">
        <p14:creationId xmlns:p14="http://schemas.microsoft.com/office/powerpoint/2010/main" val="322065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510167" cy="5143500"/>
          </a:xfrm>
          <a:prstGeom prst="rect">
            <a:avLst/>
          </a:prstGeom>
          <a:solidFill>
            <a:srgbClr val="6A46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B163115E-5B5C-44E8-821B-393779C13A17}"/>
              </a:ext>
            </a:extLst>
          </p:cNvPr>
          <p:cNvPicPr>
            <a:picLocks noChangeAspect="1"/>
          </p:cNvPicPr>
          <p:nvPr/>
        </p:nvPicPr>
        <p:blipFill rotWithShape="1">
          <a:blip r:embed="rId2"/>
          <a:srcRect r="8831" b="-3"/>
          <a:stretch/>
        </p:blipFill>
        <p:spPr>
          <a:xfrm>
            <a:off x="3028950" y="722313"/>
            <a:ext cx="2346325" cy="1892300"/>
          </a:xfrm>
          <a:prstGeom prst="rect">
            <a:avLst/>
          </a:prstGeom>
        </p:spPr>
      </p:pic>
      <p:pic>
        <p:nvPicPr>
          <p:cNvPr id="11" name="Picture 10" descr="A cat sitting on a computer&#10;&#10;Description automatically generated with low confidence">
            <a:extLst>
              <a:ext uri="{FF2B5EF4-FFF2-40B4-BE49-F238E27FC236}">
                <a16:creationId xmlns:a16="http://schemas.microsoft.com/office/drawing/2014/main" id="{0AAE3040-19F1-46A5-A07C-1A2E182DD5E4}"/>
              </a:ext>
            </a:extLst>
          </p:cNvPr>
          <p:cNvPicPr>
            <a:picLocks noChangeAspect="1"/>
          </p:cNvPicPr>
          <p:nvPr/>
        </p:nvPicPr>
        <p:blipFill rotWithShape="1">
          <a:blip r:embed="rId3"/>
          <a:srcRect t="4438" r="9" b="9"/>
          <a:stretch/>
        </p:blipFill>
        <p:spPr>
          <a:xfrm>
            <a:off x="3028950" y="2673350"/>
            <a:ext cx="2346325" cy="1743075"/>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092AFB03-10B5-4C73-9DAF-31C2947A5AEF}"/>
              </a:ext>
            </a:extLst>
          </p:cNvPr>
          <p:cNvPicPr>
            <a:picLocks noChangeAspect="1"/>
          </p:cNvPicPr>
          <p:nvPr/>
        </p:nvPicPr>
        <p:blipFill rotWithShape="1">
          <a:blip r:embed="rId4"/>
          <a:srcRect r="-6" b="398"/>
          <a:stretch/>
        </p:blipFill>
        <p:spPr>
          <a:xfrm>
            <a:off x="5435600" y="722313"/>
            <a:ext cx="1374775" cy="1103313"/>
          </a:xfrm>
          <a:prstGeom prst="rect">
            <a:avLst/>
          </a:prstGeom>
        </p:spPr>
      </p:pic>
      <p:pic>
        <p:nvPicPr>
          <p:cNvPr id="13" name="Picture 12" descr="A picture containing text, mammal, screenshot&#10;&#10;Description automatically generated">
            <a:extLst>
              <a:ext uri="{FF2B5EF4-FFF2-40B4-BE49-F238E27FC236}">
                <a16:creationId xmlns:a16="http://schemas.microsoft.com/office/drawing/2014/main" id="{CDEA7B7B-7F25-46E3-AE1F-9CD3D605E8E9}"/>
              </a:ext>
            </a:extLst>
          </p:cNvPr>
          <p:cNvPicPr>
            <a:picLocks noChangeAspect="1"/>
          </p:cNvPicPr>
          <p:nvPr/>
        </p:nvPicPr>
        <p:blipFill rotWithShape="1">
          <a:blip r:embed="rId5"/>
          <a:srcRect t="6665" r="-3" b="-3"/>
          <a:stretch/>
        </p:blipFill>
        <p:spPr>
          <a:xfrm>
            <a:off x="6870700" y="722313"/>
            <a:ext cx="1547813" cy="1103313"/>
          </a:xfrm>
          <a:prstGeom prst="rect">
            <a:avLst/>
          </a:prstGeom>
        </p:spPr>
      </p:pic>
      <p:pic>
        <p:nvPicPr>
          <p:cNvPr id="17" name="Picture 16">
            <a:extLst>
              <a:ext uri="{FF2B5EF4-FFF2-40B4-BE49-F238E27FC236}">
                <a16:creationId xmlns:a16="http://schemas.microsoft.com/office/drawing/2014/main" id="{549396E8-9CFE-446E-8E59-E0BAAA8DB92B}"/>
              </a:ext>
            </a:extLst>
          </p:cNvPr>
          <p:cNvPicPr>
            <a:picLocks noChangeAspect="1"/>
          </p:cNvPicPr>
          <p:nvPr/>
        </p:nvPicPr>
        <p:blipFill rotWithShape="1">
          <a:blip r:embed="rId6"/>
          <a:srcRect t="17055" r="-3" b="-3"/>
          <a:stretch/>
        </p:blipFill>
        <p:spPr>
          <a:xfrm>
            <a:off x="5435600" y="1885950"/>
            <a:ext cx="2982913" cy="2532063"/>
          </a:xfrm>
          <a:prstGeom prst="rect">
            <a:avLst/>
          </a:prstGeom>
        </p:spPr>
      </p:pic>
      <p:sp>
        <p:nvSpPr>
          <p:cNvPr id="2" name="Title 1">
            <a:extLst>
              <a:ext uri="{FF2B5EF4-FFF2-40B4-BE49-F238E27FC236}">
                <a16:creationId xmlns:a16="http://schemas.microsoft.com/office/drawing/2014/main" id="{54CF1518-BFEE-4271-8219-FC01B7D7160E}"/>
              </a:ext>
            </a:extLst>
          </p:cNvPr>
          <p:cNvSpPr>
            <a:spLocks noGrp="1"/>
          </p:cNvSpPr>
          <p:nvPr>
            <p:ph type="title"/>
          </p:nvPr>
        </p:nvSpPr>
        <p:spPr>
          <a:xfrm>
            <a:off x="480060" y="1555772"/>
            <a:ext cx="2064265" cy="203195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r>
              <a:rPr lang="en-US" sz="2000" kern="1200">
                <a:solidFill>
                  <a:srgbClr val="FFFFFF"/>
                </a:solidFill>
                <a:latin typeface="+mj-lt"/>
                <a:ea typeface="+mj-ea"/>
                <a:cs typeface="+mj-cs"/>
              </a:rPr>
              <a:t>Alpha testing</a:t>
            </a:r>
            <a:br>
              <a:rPr lang="en-US" sz="2000" kern="1200">
                <a:solidFill>
                  <a:srgbClr val="FFFFFF"/>
                </a:solidFill>
                <a:latin typeface="+mj-lt"/>
                <a:ea typeface="+mj-ea"/>
                <a:cs typeface="+mj-cs"/>
              </a:rPr>
            </a:br>
            <a:endParaRPr lang="en-US" sz="2000" kern="1200">
              <a:solidFill>
                <a:srgbClr val="FFFFFF"/>
              </a:solidFill>
              <a:latin typeface="+mj-lt"/>
              <a:ea typeface="+mj-ea"/>
              <a:cs typeface="+mj-cs"/>
            </a:endParaRPr>
          </a:p>
        </p:txBody>
      </p:sp>
      <p:sp>
        <p:nvSpPr>
          <p:cNvPr id="3" name="Slide Number Placeholder 2">
            <a:extLst>
              <a:ext uri="{FF2B5EF4-FFF2-40B4-BE49-F238E27FC236}">
                <a16:creationId xmlns:a16="http://schemas.microsoft.com/office/drawing/2014/main" id="{C754CA16-ACB0-4AA8-85A4-0F887DD23303}"/>
              </a:ext>
            </a:extLst>
          </p:cNvPr>
          <p:cNvSpPr>
            <a:spLocks noGrp="1"/>
          </p:cNvSpPr>
          <p:nvPr>
            <p:ph type="sldNum" sz="quarter" idx="12"/>
          </p:nvPr>
        </p:nvSpPr>
        <p:spPr>
          <a:xfrm>
            <a:off x="8482692" y="4767262"/>
            <a:ext cx="420007" cy="273844"/>
          </a:xfrm>
          <a:prstGeom prst="ellipse">
            <a:avLst/>
          </a:prstGeom>
        </p:spPr>
        <p:txBody>
          <a:bodyPr vert="horz" lIns="91440" tIns="45720" rIns="91440" bIns="45720" rtlCol="0">
            <a:normAutofit/>
          </a:bodyPr>
          <a:lstStyle/>
          <a:p>
            <a:pPr lvl="0" indent="0">
              <a:lnSpc>
                <a:spcPct val="90000"/>
              </a:lnSpc>
              <a:spcBef>
                <a:spcPts val="0"/>
              </a:spcBef>
              <a:spcAft>
                <a:spcPts val="600"/>
              </a:spcAft>
              <a:buNone/>
            </a:pPr>
            <a:fld id="{00000000-1234-1234-1234-123412341234}" type="slidenum">
              <a:rPr lang="en-US" sz="700">
                <a:solidFill>
                  <a:srgbClr val="898989"/>
                </a:solidFill>
              </a:rPr>
              <a:pPr lvl="0" indent="0">
                <a:lnSpc>
                  <a:spcPct val="90000"/>
                </a:lnSpc>
                <a:spcBef>
                  <a:spcPts val="0"/>
                </a:spcBef>
                <a:spcAft>
                  <a:spcPts val="600"/>
                </a:spcAft>
                <a:buNone/>
              </a:pPr>
              <a:t>10</a:t>
            </a:fld>
            <a:endParaRPr lang="en-US" sz="700">
              <a:solidFill>
                <a:srgbClr val="898989"/>
              </a:solidFill>
            </a:endParaRPr>
          </a:p>
        </p:txBody>
      </p:sp>
    </p:spTree>
    <p:extLst>
      <p:ext uri="{BB962C8B-B14F-4D97-AF65-F5344CB8AC3E}">
        <p14:creationId xmlns:p14="http://schemas.microsoft.com/office/powerpoint/2010/main" val="423655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482599" y="241300"/>
            <a:ext cx="5168390" cy="85180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
                <a:srgbClr val="000000"/>
              </a:buClr>
              <a:buSzTx/>
              <a:tabLst/>
              <a:defRPr/>
            </a:pPr>
            <a:r>
              <a:rPr kumimoji="0" lang="en-US" sz="2700" b="0" i="0" u="none" strike="noStrike" cap="none" spc="0" normalizeH="0" baseline="0" noProof="0">
                <a:ln>
                  <a:noFill/>
                </a:ln>
                <a:effectLst/>
                <a:uLnTx/>
                <a:uFillTx/>
                <a:latin typeface="+mj-lt"/>
                <a:ea typeface="+mj-ea"/>
                <a:cs typeface="+mj-cs"/>
                <a:sym typeface="Arial"/>
              </a:rPr>
              <a:t>RESULTS</a:t>
            </a:r>
          </a:p>
        </p:txBody>
      </p:sp>
      <p:sp>
        <p:nvSpPr>
          <p:cNvPr id="3" name="Slide Number Placeholder 1"/>
          <p:cNvSpPr txBox="1">
            <a:spLocks/>
          </p:cNvSpPr>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9pPr>
          </a:lstStyle>
          <a:p>
            <a:pPr marL="0" marR="0" lvl="0" indent="0" algn="r" defTabSz="914400" rtl="0" eaLnBrk="1" fontAlgn="auto" latinLnBrk="0" hangingPunct="1">
              <a:spcBef>
                <a:spcPts val="0"/>
              </a:spcBef>
              <a:spcAft>
                <a:spcPts val="600"/>
              </a:spcAft>
              <a:buClr>
                <a:srgbClr val="000000"/>
              </a:buClr>
              <a:buSzTx/>
              <a:buFont typeface="Arial"/>
              <a:buNone/>
              <a:tabLst/>
              <a:defRPr/>
            </a:pPr>
            <a:fld id="{00000000-1234-1234-1234-123412341234}" type="slidenum">
              <a:rPr kumimoji="0" lang="en" b="1" i="0" u="none" strike="noStrike" kern="0" cap="none" spc="0" normalizeH="0" baseline="0" noProof="0" smtClean="0">
                <a:ln>
                  <a:noFill/>
                </a:ln>
                <a:solidFill>
                  <a:srgbClr val="FFFFFF"/>
                </a:solidFill>
                <a:effectLst/>
                <a:uLnTx/>
                <a:uFillTx/>
                <a:latin typeface="Montserrat"/>
                <a:sym typeface="Montserrat"/>
              </a:rPr>
              <a:pPr marL="0" marR="0" lvl="0" indent="0" algn="r" defTabSz="914400" rtl="0" eaLnBrk="1" fontAlgn="auto" latinLnBrk="0" hangingPunct="1">
                <a:spcBef>
                  <a:spcPts val="0"/>
                </a:spcBef>
                <a:spcAft>
                  <a:spcPts val="600"/>
                </a:spcAft>
                <a:buClr>
                  <a:srgbClr val="000000"/>
                </a:buClr>
                <a:buSzTx/>
                <a:buFont typeface="Arial"/>
                <a:buNone/>
                <a:tabLst/>
                <a:defRPr/>
              </a:pPr>
              <a:t>11</a:t>
            </a:fld>
            <a:endParaRPr kumimoji="0" lang="en" b="1" i="0" u="none" strike="noStrike" kern="0" cap="none" spc="0" normalizeH="0" baseline="0" noProof="0">
              <a:ln>
                <a:noFill/>
              </a:ln>
              <a:solidFill>
                <a:srgbClr val="FFFFFF"/>
              </a:solidFill>
              <a:effectLst/>
              <a:uLnTx/>
              <a:uFillTx/>
              <a:latin typeface="Montserrat"/>
              <a:sym typeface="Montserrat"/>
            </a:endParaRPr>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a:extLst>
              <a:ext uri="{FF2B5EF4-FFF2-40B4-BE49-F238E27FC236}">
                <a16:creationId xmlns:a16="http://schemas.microsoft.com/office/drawing/2014/main" id="{783CADA1-0BE8-4D25-B6CE-359927B2391C}"/>
              </a:ext>
            </a:extLst>
          </p:cNvPr>
          <p:cNvPicPr>
            <a:picLocks noChangeAspect="1"/>
          </p:cNvPicPr>
          <p:nvPr/>
        </p:nvPicPr>
        <p:blipFill rotWithShape="1">
          <a:blip r:embed="rId2"/>
          <a:srcRect l="35421" r="25042"/>
          <a:stretch/>
        </p:blipFill>
        <p:spPr>
          <a:xfrm>
            <a:off x="6097404" y="10"/>
            <a:ext cx="3046596" cy="5143490"/>
          </a:xfrm>
          <a:prstGeom prst="rect">
            <a:avLst/>
          </a:prstGeom>
        </p:spPr>
      </p:pic>
      <p:grpSp>
        <p:nvGrpSpPr>
          <p:cNvPr id="19" name="Group 18">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42340" y="534845"/>
            <a:ext cx="801649" cy="1594967"/>
            <a:chOff x="10918968" y="713127"/>
            <a:chExt cx="1273032" cy="2532832"/>
          </a:xfrm>
        </p:grpSpPr>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p:cNvSpPr>
            <a:spLocks noGrp="1"/>
          </p:cNvSpPr>
          <p:nvPr>
            <p:ph type="sldNum" idx="12"/>
          </p:nvPr>
        </p:nvSpPr>
        <p:spPr>
          <a:xfrm>
            <a:off x="6603999" y="4767262"/>
            <a:ext cx="2057400" cy="273844"/>
          </a:xfrm>
        </p:spPr>
        <p:txBody>
          <a:bodyPr vert="horz" lIns="91440" tIns="45720" rIns="91440" bIns="45720" rtlCol="0" anchor="ctr">
            <a:normAutofit/>
          </a:bodyPr>
          <a:lstStyle/>
          <a:p>
            <a:pPr>
              <a:lnSpc>
                <a:spcPct val="90000"/>
              </a:lnSpc>
              <a:spcAft>
                <a:spcPts val="600"/>
              </a:spcAft>
              <a:defRPr/>
            </a:pPr>
            <a:fld id="{00000000-1234-1234-1234-123412341234}" type="slidenum">
              <a:rPr lang="en-US" sz="700">
                <a:solidFill>
                  <a:srgbClr val="FFFFFF"/>
                </a:solidFill>
                <a:latin typeface="Calibri" panose="020F0502020204030204"/>
                <a:sym typeface="Montserrat"/>
              </a:rPr>
              <a:pPr>
                <a:lnSpc>
                  <a:spcPct val="90000"/>
                </a:lnSpc>
                <a:spcAft>
                  <a:spcPts val="600"/>
                </a:spcAft>
                <a:defRPr/>
              </a:pPr>
              <a:t>11</a:t>
            </a:fld>
            <a:endParaRPr lang="en-US" sz="700">
              <a:solidFill>
                <a:srgbClr val="FFFFFF"/>
              </a:solidFill>
              <a:latin typeface="Calibri" panose="020F0502020204030204"/>
              <a:sym typeface="Montserrat"/>
            </a:endParaRPr>
          </a:p>
        </p:txBody>
      </p:sp>
      <p:graphicFrame>
        <p:nvGraphicFramePr>
          <p:cNvPr id="7" name="TextBox 4">
            <a:extLst>
              <a:ext uri="{FF2B5EF4-FFF2-40B4-BE49-F238E27FC236}">
                <a16:creationId xmlns:a16="http://schemas.microsoft.com/office/drawing/2014/main" id="{9E576BAF-21D8-4A2E-8BDC-B05A53CA10E9}"/>
              </a:ext>
            </a:extLst>
          </p:cNvPr>
          <p:cNvGraphicFramePr/>
          <p:nvPr>
            <p:extLst>
              <p:ext uri="{D42A27DB-BD31-4B8C-83A1-F6EECF244321}">
                <p14:modId xmlns:p14="http://schemas.microsoft.com/office/powerpoint/2010/main" val="2183187205"/>
              </p:ext>
            </p:extLst>
          </p:nvPr>
        </p:nvGraphicFramePr>
        <p:xfrm>
          <a:off x="482600" y="1337235"/>
          <a:ext cx="5168390" cy="3295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576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rgbClr val="488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71A01-BEB3-41D4-827C-01465D91C42A}"/>
              </a:ext>
            </a:extLst>
          </p:cNvPr>
          <p:cNvSpPr>
            <a:spLocks noGrp="1"/>
          </p:cNvSpPr>
          <p:nvPr>
            <p:ph type="title"/>
          </p:nvPr>
        </p:nvSpPr>
        <p:spPr>
          <a:xfrm>
            <a:off x="628650" y="128371"/>
            <a:ext cx="2130136" cy="1778361"/>
          </a:xfrm>
        </p:spPr>
        <p:txBody>
          <a:bodyPr vert="horz" lIns="91440" tIns="45720" rIns="91440" bIns="45720" rtlCol="0" anchor="ctr">
            <a:normAutofit/>
          </a:bodyPr>
          <a:lstStyle/>
          <a:p>
            <a:pPr defTabSz="914400"/>
            <a:r>
              <a:rPr lang="en-US" sz="2400" kern="1200">
                <a:solidFill>
                  <a:srgbClr val="FFFFFF"/>
                </a:solidFill>
                <a:latin typeface="+mj-lt"/>
                <a:ea typeface="+mj-ea"/>
                <a:cs typeface="+mj-cs"/>
              </a:rPr>
              <a:t>Github setup</a:t>
            </a:r>
            <a:br>
              <a:rPr lang="en-US" sz="2400" kern="1200">
                <a:solidFill>
                  <a:srgbClr val="FFFFFF"/>
                </a:solidFill>
                <a:latin typeface="+mj-lt"/>
                <a:ea typeface="+mj-ea"/>
                <a:cs typeface="+mj-cs"/>
              </a:rPr>
            </a:br>
            <a:endParaRPr lang="en-US" sz="2400" kern="1200">
              <a:solidFill>
                <a:srgbClr val="FFFFFF"/>
              </a:solidFill>
              <a:latin typeface="+mj-lt"/>
              <a:ea typeface="+mj-ea"/>
              <a:cs typeface="+mj-cs"/>
            </a:endParaRPr>
          </a:p>
        </p:txBody>
      </p:sp>
      <p:pic>
        <p:nvPicPr>
          <p:cNvPr id="6" name="Content Placeholder 5" descr="Graphical user interface, text&#10;&#10;Description automatically generated">
            <a:extLst>
              <a:ext uri="{FF2B5EF4-FFF2-40B4-BE49-F238E27FC236}">
                <a16:creationId xmlns:a16="http://schemas.microsoft.com/office/drawing/2014/main" id="{3A20D2C6-6CD0-4776-8014-6E038388AD57}"/>
              </a:ext>
            </a:extLst>
          </p:cNvPr>
          <p:cNvPicPr>
            <a:picLocks noGrp="1" noChangeAspect="1"/>
          </p:cNvPicPr>
          <p:nvPr>
            <p:ph idx="1"/>
          </p:nvPr>
        </p:nvPicPr>
        <p:blipFill>
          <a:blip r:embed="rId2"/>
          <a:stretch>
            <a:fillRect/>
          </a:stretch>
        </p:blipFill>
        <p:spPr>
          <a:xfrm>
            <a:off x="3155949" y="1077351"/>
            <a:ext cx="5510653" cy="2989529"/>
          </a:xfrm>
          <a:prstGeom prst="rect">
            <a:avLst/>
          </a:prstGeom>
        </p:spPr>
      </p:pic>
      <p:sp>
        <p:nvSpPr>
          <p:cNvPr id="4" name="Slide Number Placeholder 3">
            <a:extLst>
              <a:ext uri="{FF2B5EF4-FFF2-40B4-BE49-F238E27FC236}">
                <a16:creationId xmlns:a16="http://schemas.microsoft.com/office/drawing/2014/main" id="{1BA0B4D8-9CCD-4754-8B63-1DE76DDD2418}"/>
              </a:ext>
            </a:extLst>
          </p:cNvPr>
          <p:cNvSpPr>
            <a:spLocks noGrp="1"/>
          </p:cNvSpPr>
          <p:nvPr>
            <p:ph type="sldNum" sz="quarter" idx="12"/>
          </p:nvPr>
        </p:nvSpPr>
        <p:spPr>
          <a:xfrm>
            <a:off x="8194857" y="4767262"/>
            <a:ext cx="469082" cy="273844"/>
          </a:xfrm>
          <a:noFill/>
        </p:spPr>
        <p:txBody>
          <a:bodyPr vert="horz" lIns="91440" tIns="45720" rIns="91440" bIns="45720" rtlCol="0" anchor="ctr">
            <a:normAutofit/>
          </a:bodyPr>
          <a:lstStyle/>
          <a:p>
            <a:pPr lvl="0" indent="0" algn="l">
              <a:lnSpc>
                <a:spcPct val="90000"/>
              </a:lnSpc>
              <a:spcBef>
                <a:spcPts val="0"/>
              </a:spcBef>
              <a:spcAft>
                <a:spcPts val="600"/>
              </a:spcAft>
              <a:buNone/>
            </a:pPr>
            <a:fld id="{00000000-1234-1234-1234-123412341234}" type="slidenum">
              <a:rPr lang="en-US" sz="1200" smtClean="0"/>
              <a:pPr lvl="0" indent="0" algn="l">
                <a:lnSpc>
                  <a:spcPct val="90000"/>
                </a:lnSpc>
                <a:spcBef>
                  <a:spcPts val="0"/>
                </a:spcBef>
                <a:spcAft>
                  <a:spcPts val="600"/>
                </a:spcAft>
                <a:buNone/>
              </a:pPr>
              <a:t>12</a:t>
            </a:fld>
            <a:endParaRPr lang="en-US" sz="1200"/>
          </a:p>
        </p:txBody>
      </p:sp>
    </p:spTree>
    <p:extLst>
      <p:ext uri="{BB962C8B-B14F-4D97-AF65-F5344CB8AC3E}">
        <p14:creationId xmlns:p14="http://schemas.microsoft.com/office/powerpoint/2010/main" val="136417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smtClean="0">
                <a:ln>
                  <a:noFill/>
                </a:ln>
                <a:solidFill>
                  <a:srgbClr val="FFFFFF"/>
                </a:solidFill>
                <a:effectLst/>
                <a:uLnTx/>
                <a:uFillTx/>
                <a:latin typeface="Montserrat"/>
                <a:sym typeface="Montserra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 sz="1300" b="1" i="0" u="none" strike="noStrike" kern="0" cap="none" spc="0" normalizeH="0" baseline="0" noProof="0">
              <a:ln>
                <a:noFill/>
              </a:ln>
              <a:solidFill>
                <a:srgbClr val="FFFFFF"/>
              </a:solidFill>
              <a:effectLst/>
              <a:uLnTx/>
              <a:uFillTx/>
              <a:latin typeface="Montserrat"/>
              <a:sym typeface="Montserrat"/>
            </a:endParaRPr>
          </a:p>
        </p:txBody>
      </p:sp>
      <p:sp>
        <p:nvSpPr>
          <p:cNvPr id="3" name="Slide Number Placeholder 1"/>
          <p:cNvSpPr txBox="1">
            <a:spLocks/>
          </p:cNvSpPr>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smtClean="0">
                <a:ln>
                  <a:noFill/>
                </a:ln>
                <a:solidFill>
                  <a:srgbClr val="FFFFFF"/>
                </a:solidFill>
                <a:effectLst/>
                <a:uLnTx/>
                <a:uFillTx/>
                <a:latin typeface="Montserrat"/>
                <a:sym typeface="Montserrat"/>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 sz="1300" b="1" i="0" u="none" strike="noStrike" kern="0" cap="none" spc="0" normalizeH="0" baseline="0" noProof="0">
              <a:ln>
                <a:noFill/>
              </a:ln>
              <a:solidFill>
                <a:srgbClr val="FFFFFF"/>
              </a:solidFill>
              <a:effectLst/>
              <a:uLnTx/>
              <a:uFillTx/>
              <a:latin typeface="Montserrat"/>
              <a:sym typeface="Montserrat"/>
            </a:endParaRPr>
          </a:p>
        </p:txBody>
      </p:sp>
      <p:sp>
        <p:nvSpPr>
          <p:cNvPr id="4" name="Rectangle 3"/>
          <p:cNvSpPr/>
          <p:nvPr/>
        </p:nvSpPr>
        <p:spPr>
          <a:xfrm>
            <a:off x="434219" y="341412"/>
            <a:ext cx="2977097"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400" b="0" i="0" u="none" strike="noStrike" kern="0" cap="none" spc="0" normalizeH="0" baseline="0" noProof="0" dirty="0">
                <a:ln>
                  <a:noFill/>
                </a:ln>
                <a:solidFill>
                  <a:srgbClr val="F64646"/>
                </a:solidFill>
                <a:effectLst/>
                <a:uLnTx/>
                <a:uFillTx/>
                <a:latin typeface="Arial"/>
                <a:cs typeface="Arial"/>
                <a:sym typeface="Arial"/>
              </a:rPr>
              <a:t>Conclusion</a:t>
            </a:r>
            <a:endParaRPr kumimoji="0" lang="en-US" sz="4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p:cNvSpPr txBox="1"/>
          <p:nvPr/>
        </p:nvSpPr>
        <p:spPr>
          <a:xfrm>
            <a:off x="285749" y="1476374"/>
            <a:ext cx="5657851"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0000"/>
                </a:solidFill>
                <a:effectLst/>
                <a:uLnTx/>
                <a:uFillTx/>
                <a:latin typeface="Arial"/>
                <a:cs typeface="Arial"/>
                <a:sym typeface="Arial"/>
              </a:rPr>
              <a:t>Finally our application will have a interactive user interface, analytics of each user and difficultly levels.</a:t>
            </a:r>
          </a:p>
        </p:txBody>
      </p:sp>
    </p:spTree>
    <p:extLst>
      <p:ext uri="{BB962C8B-B14F-4D97-AF65-F5344CB8AC3E}">
        <p14:creationId xmlns:p14="http://schemas.microsoft.com/office/powerpoint/2010/main" val="362828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7"/>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Google Shape;628;p14"/>
          <p:cNvSpPr txBox="1">
            <a:spLocks noGrp="1"/>
          </p:cNvSpPr>
          <p:nvPr>
            <p:ph type="ctrTitle"/>
          </p:nvPr>
        </p:nvSpPr>
        <p:spPr>
          <a:xfrm>
            <a:off x="603504" y="3200874"/>
            <a:ext cx="3604497" cy="972836"/>
          </a:xfrm>
          <a:prstGeom prst="rect">
            <a:avLst/>
          </a:prstGeom>
        </p:spPr>
        <p:txBody>
          <a:bodyPr spcFirstLastPara="1" lIns="91425" tIns="91425" rIns="91425" bIns="91425" anchor="t" anchorCtr="0">
            <a:normAutofit/>
          </a:bodyPr>
          <a:lstStyle/>
          <a:p>
            <a:pPr lvl="0"/>
            <a:r>
              <a:rPr lang="en-US" sz="3000">
                <a:solidFill>
                  <a:schemeClr val="tx2"/>
                </a:solidFill>
              </a:rPr>
              <a:t>Thank you</a:t>
            </a:r>
          </a:p>
        </p:txBody>
      </p:sp>
      <p:grpSp>
        <p:nvGrpSpPr>
          <p:cNvPr id="127" name="Group 126">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5767" y="39747"/>
            <a:ext cx="4570022" cy="5103753"/>
            <a:chOff x="6101023" y="52996"/>
            <a:chExt cx="6093363" cy="6805005"/>
          </a:xfrm>
        </p:grpSpPr>
        <p:sp>
          <p:nvSpPr>
            <p:cNvPr id="128" name="Freeform: Shape 127">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28">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Freeform: Shape 130">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0" name="Graphic 119" descr="Smiling Face with No Fill">
            <a:extLst>
              <a:ext uri="{FF2B5EF4-FFF2-40B4-BE49-F238E27FC236}">
                <a16:creationId xmlns:a16="http://schemas.microsoft.com/office/drawing/2014/main" id="{FCDD8A8F-48F6-49BA-BC9F-312FB031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7238" y="1394308"/>
            <a:ext cx="2865827" cy="2865827"/>
          </a:xfrm>
          <a:prstGeom prst="rect">
            <a:avLst/>
          </a:prstGeom>
          <a:ln>
            <a:noFill/>
          </a:ln>
        </p:spPr>
      </p:pic>
    </p:spTree>
    <p:extLst>
      <p:ext uri="{BB962C8B-B14F-4D97-AF65-F5344CB8AC3E}">
        <p14:creationId xmlns:p14="http://schemas.microsoft.com/office/powerpoint/2010/main" val="240235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9"/>
        <p:cNvGrpSpPr/>
        <p:nvPr/>
      </p:nvGrpSpPr>
      <p:grpSpPr>
        <a:xfrm>
          <a:off x="0" y="0"/>
          <a:ext cx="0" cy="0"/>
          <a:chOff x="0" y="0"/>
          <a:chExt cx="0" cy="0"/>
        </a:xfrm>
      </p:grpSpPr>
      <p:pic>
        <p:nvPicPr>
          <p:cNvPr id="653" name="Picture 652" descr="Background pattern&#10;&#10;Description automatically generated">
            <a:extLst>
              <a:ext uri="{FF2B5EF4-FFF2-40B4-BE49-F238E27FC236}">
                <a16:creationId xmlns:a16="http://schemas.microsoft.com/office/drawing/2014/main" id="{F4CA47FD-7114-425A-BBAF-BA35585CFCDD}"/>
              </a:ext>
            </a:extLst>
          </p:cNvPr>
          <p:cNvPicPr>
            <a:picLocks noChangeAspect="1"/>
          </p:cNvPicPr>
          <p:nvPr/>
        </p:nvPicPr>
        <p:blipFill rotWithShape="1">
          <a:blip r:embed="rId3">
            <a:duotone>
              <a:prstClr val="black"/>
              <a:schemeClr val="tx2">
                <a:tint val="45000"/>
                <a:satMod val="400000"/>
              </a:schemeClr>
            </a:duotone>
          </a:blip>
          <a:srcRect b="15731"/>
          <a:stretch/>
        </p:blipFill>
        <p:spPr>
          <a:xfrm>
            <a:off x="20" y="10"/>
            <a:ext cx="9143980" cy="5143490"/>
          </a:xfrm>
          <a:prstGeom prst="rect">
            <a:avLst/>
          </a:prstGeom>
        </p:spPr>
      </p:pic>
      <p:sp>
        <p:nvSpPr>
          <p:cNvPr id="146" name="Rectangle 145">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9610" y="0"/>
            <a:ext cx="5788590" cy="51435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650" name="Google Shape;650;p17"/>
          <p:cNvSpPr txBox="1">
            <a:spLocks noGrp="1"/>
          </p:cNvSpPr>
          <p:nvPr>
            <p:ph type="ctrTitle"/>
          </p:nvPr>
        </p:nvSpPr>
        <p:spPr>
          <a:xfrm>
            <a:off x="3038166" y="274318"/>
            <a:ext cx="5088195" cy="137160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endParaRPr lang="en-US">
              <a:solidFill>
                <a:schemeClr val="tx1">
                  <a:lumMod val="85000"/>
                  <a:lumOff val="15000"/>
                </a:schemeClr>
              </a:solidFill>
            </a:endParaRPr>
          </a:p>
          <a:p>
            <a:pPr lvl="0" defTabSz="914400">
              <a:spcBef>
                <a:spcPct val="0"/>
              </a:spcBef>
            </a:pPr>
            <a:r>
              <a:rPr lang="en-US">
                <a:solidFill>
                  <a:schemeClr val="tx1">
                    <a:lumMod val="85000"/>
                    <a:lumOff val="15000"/>
                  </a:schemeClr>
                </a:solidFill>
              </a:rPr>
              <a:t>Table of contents</a:t>
            </a:r>
          </a:p>
        </p:txBody>
      </p:sp>
      <p:sp>
        <p:nvSpPr>
          <p:cNvPr id="148" name="Rectangle 147">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8200" y="0"/>
            <a:ext cx="685800" cy="51435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52" name="TextBox 1">
            <a:extLst>
              <a:ext uri="{FF2B5EF4-FFF2-40B4-BE49-F238E27FC236}">
                <a16:creationId xmlns:a16="http://schemas.microsoft.com/office/drawing/2014/main" id="{4192AD51-1018-4786-98A3-AB77B15EC8F8}"/>
              </a:ext>
            </a:extLst>
          </p:cNvPr>
          <p:cNvGraphicFramePr/>
          <p:nvPr>
            <p:extLst>
              <p:ext uri="{D42A27DB-BD31-4B8C-83A1-F6EECF244321}">
                <p14:modId xmlns:p14="http://schemas.microsoft.com/office/powerpoint/2010/main" val="685845618"/>
              </p:ext>
            </p:extLst>
          </p:nvPr>
        </p:nvGraphicFramePr>
        <p:xfrm>
          <a:off x="3038166" y="1743075"/>
          <a:ext cx="5088195" cy="24063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4" name="Group 13">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3998" cy="3200399"/>
            <a:chOff x="7467600" y="0"/>
            <a:chExt cx="4724400" cy="6858000"/>
          </a:xfrm>
        </p:grpSpPr>
        <p:sp>
          <p:nvSpPr>
            <p:cNvPr id="15" name="Rectangle 14">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Freeform: Shape 17">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2004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 name="Rectangle 19">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42900"/>
            <a:ext cx="8458200" cy="4457699"/>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3"/>
          <p:cNvSpPr/>
          <p:nvPr/>
        </p:nvSpPr>
        <p:spPr>
          <a:xfrm>
            <a:off x="857250" y="742949"/>
            <a:ext cx="7429500" cy="514350"/>
          </a:xfrm>
          <a:prstGeom prst="rect">
            <a:avLst/>
          </a:prstGeom>
        </p:spPr>
        <p:txBody>
          <a:bodyPr vert="horz" lIns="91440" tIns="45720" rIns="91440" bIns="45720" rtlCol="0" anchor="t">
            <a:normAutofit/>
          </a:bodyPr>
          <a:lstStyle/>
          <a:p>
            <a:pPr marL="0" marR="0" lvl="0" indent="0" fontAlgn="auto">
              <a:lnSpc>
                <a:spcPct val="90000"/>
              </a:lnSpc>
              <a:spcBef>
                <a:spcPct val="0"/>
              </a:spcBef>
              <a:spcAft>
                <a:spcPts val="600"/>
              </a:spcAft>
              <a:buClr>
                <a:srgbClr val="000000"/>
              </a:buClr>
              <a:buSzTx/>
              <a:tabLst/>
              <a:defRPr/>
            </a:pPr>
            <a:r>
              <a:rPr kumimoji="0" lang="en-US" sz="3000" b="0" i="0" u="none" strike="noStrike" kern="1200" cap="none" spc="0" normalizeH="0" baseline="0" noProof="0">
                <a:ln>
                  <a:noFill/>
                </a:ln>
                <a:solidFill>
                  <a:schemeClr val="tx1"/>
                </a:solidFill>
                <a:effectLst/>
                <a:uLnTx/>
                <a:uFillTx/>
                <a:latin typeface="+mj-lt"/>
                <a:ea typeface="+mj-ea"/>
                <a:cs typeface="+mj-cs"/>
                <a:sym typeface="Arial"/>
              </a:rPr>
              <a:t>Abstract</a:t>
            </a:r>
          </a:p>
        </p:txBody>
      </p:sp>
      <p:sp>
        <p:nvSpPr>
          <p:cNvPr id="2" name="Slide Number Placeholder 1"/>
          <p:cNvSpPr>
            <a:spLocks noGrp="1"/>
          </p:cNvSpPr>
          <p:nvPr>
            <p:ph type="sldNum" idx="12"/>
          </p:nvPr>
        </p:nvSpPr>
        <p:spPr>
          <a:xfrm>
            <a:off x="8286750" y="4800600"/>
            <a:ext cx="514350" cy="342900"/>
          </a:xfrm>
        </p:spPr>
        <p:txBody>
          <a:bodyPr vert="horz" lIns="91440" tIns="45720" rIns="91440" bIns="45720" rtlCol="0" anchor="ctr">
            <a:normAutofit/>
          </a:bodyPr>
          <a:lstStyle/>
          <a:p>
            <a:pPr marR="0" lvl="0" indent="0" fontAlgn="auto">
              <a:spcBef>
                <a:spcPts val="0"/>
              </a:spcBef>
              <a:spcAft>
                <a:spcPts val="600"/>
              </a:spcAft>
              <a:buClr>
                <a:srgbClr val="000000"/>
              </a:buClr>
              <a:buSzTx/>
              <a:buFont typeface="Arial"/>
              <a:buNone/>
              <a:tabLst/>
              <a:defRPr/>
            </a:pPr>
            <a:fld id="{00000000-1234-1234-1234-123412341234}" type="slidenum">
              <a:rPr kumimoji="0" lang="en-US" sz="800" b="1" i="0" u="none" strike="noStrike" cap="none" spc="0" normalizeH="0" baseline="0" noProof="0">
                <a:ln>
                  <a:noFill/>
                </a:ln>
                <a:solidFill>
                  <a:srgbClr val="000000">
                    <a:alpha val="70000"/>
                  </a:srgbClr>
                </a:solidFill>
                <a:effectLst/>
                <a:uLnTx/>
                <a:uFillTx/>
                <a:sym typeface="Montserrat"/>
              </a:rPr>
              <a:pPr marR="0" lvl="0" indent="0" fontAlgn="auto">
                <a:spcBef>
                  <a:spcPts val="0"/>
                </a:spcBef>
                <a:spcAft>
                  <a:spcPts val="600"/>
                </a:spcAft>
                <a:buClr>
                  <a:srgbClr val="000000"/>
                </a:buClr>
                <a:buSzTx/>
                <a:buFont typeface="Arial"/>
                <a:buNone/>
                <a:tabLst/>
                <a:defRPr/>
              </a:pPr>
              <a:t>3</a:t>
            </a:fld>
            <a:endParaRPr kumimoji="0" lang="en-US" sz="800" b="1" i="0" u="none" strike="noStrike" cap="none" spc="0" normalizeH="0" baseline="0" noProof="0">
              <a:ln>
                <a:noFill/>
              </a:ln>
              <a:solidFill>
                <a:srgbClr val="000000">
                  <a:alpha val="70000"/>
                </a:srgbClr>
              </a:solidFill>
              <a:effectLst/>
              <a:uLnTx/>
              <a:uFillTx/>
              <a:sym typeface="Montserrat"/>
            </a:endParaRPr>
          </a:p>
        </p:txBody>
      </p:sp>
      <p:graphicFrame>
        <p:nvGraphicFramePr>
          <p:cNvPr id="19" name="TextBox 5">
            <a:extLst>
              <a:ext uri="{FF2B5EF4-FFF2-40B4-BE49-F238E27FC236}">
                <a16:creationId xmlns:a16="http://schemas.microsoft.com/office/drawing/2014/main" id="{364B420C-22B5-46E8-B5F9-06A95FAD82E7}"/>
              </a:ext>
            </a:extLst>
          </p:cNvPr>
          <p:cNvGraphicFramePr/>
          <p:nvPr>
            <p:extLst>
              <p:ext uri="{D42A27DB-BD31-4B8C-83A1-F6EECF244321}">
                <p14:modId xmlns:p14="http://schemas.microsoft.com/office/powerpoint/2010/main" val="3025785212"/>
              </p:ext>
            </p:extLst>
          </p:nvPr>
        </p:nvGraphicFramePr>
        <p:xfrm>
          <a:off x="514350" y="1602921"/>
          <a:ext cx="8115300" cy="2800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92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60759" y="2814636"/>
            <a:ext cx="2468166" cy="183951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700">
                <a:latin typeface="+mj-lt"/>
                <a:ea typeface="+mj-ea"/>
                <a:cs typeface="+mj-cs"/>
              </a:rPr>
              <a:t>Introduction</a:t>
            </a:r>
          </a:p>
        </p:txBody>
      </p:sp>
      <p:pic>
        <p:nvPicPr>
          <p:cNvPr id="8" name="Picture 7" descr="Pieces on carrom board">
            <a:extLst>
              <a:ext uri="{FF2B5EF4-FFF2-40B4-BE49-F238E27FC236}">
                <a16:creationId xmlns:a16="http://schemas.microsoft.com/office/drawing/2014/main" id="{0595F64B-60C6-403F-848C-9EC8E49B17D7}"/>
              </a:ext>
            </a:extLst>
          </p:cNvPr>
          <p:cNvPicPr>
            <a:picLocks noChangeAspect="1"/>
          </p:cNvPicPr>
          <p:nvPr/>
        </p:nvPicPr>
        <p:blipFill rotWithShape="1">
          <a:blip r:embed="rId3"/>
          <a:srcRect t="26736" b="27668"/>
          <a:stretch/>
        </p:blipFill>
        <p:spPr>
          <a:xfrm>
            <a:off x="20" y="10"/>
            <a:ext cx="9143980" cy="232885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6" name="TextBox 5"/>
          <p:cNvSpPr txBox="1"/>
          <p:nvPr/>
        </p:nvSpPr>
        <p:spPr>
          <a:xfrm>
            <a:off x="2666360" y="2942985"/>
            <a:ext cx="6115686" cy="1711167"/>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000" b="0" i="0" dirty="0">
                <a:effectLst/>
              </a:rPr>
              <a:t>In this game, the program generates random number but this number is not visible to the player.</a:t>
            </a:r>
          </a:p>
          <a:p>
            <a:pPr indent="-228600">
              <a:lnSpc>
                <a:spcPct val="90000"/>
              </a:lnSpc>
              <a:buFont typeface="Arial" panose="020B0604020202020204" pitchFamily="34" charset="0"/>
              <a:buChar char="•"/>
            </a:pPr>
            <a:r>
              <a:rPr lang="en-US" sz="1000" dirty="0"/>
              <a:t>This Project is an interactive guessing game, which will ask the user to guess a number set by computer.</a:t>
            </a:r>
          </a:p>
          <a:p>
            <a:pPr indent="-228600">
              <a:lnSpc>
                <a:spcPct val="90000"/>
              </a:lnSpc>
              <a:buFont typeface="Arial" panose="020B0604020202020204" pitchFamily="34" charset="0"/>
              <a:buChar char="•"/>
            </a:pPr>
            <a:endParaRPr lang="en-US" sz="1000" dirty="0"/>
          </a:p>
          <a:p>
            <a:pPr indent="-228600">
              <a:lnSpc>
                <a:spcPct val="90000"/>
              </a:lnSpc>
              <a:buFont typeface="Arial" panose="020B0604020202020204" pitchFamily="34" charset="0"/>
              <a:buChar char="•"/>
            </a:pPr>
            <a:endParaRPr lang="en-US" sz="1000" b="0" i="0" dirty="0">
              <a:effectLst/>
            </a:endParaRPr>
          </a:p>
          <a:p>
            <a:pPr indent="-228600">
              <a:lnSpc>
                <a:spcPct val="90000"/>
              </a:lnSpc>
              <a:buFont typeface="Arial" panose="020B0604020202020204" pitchFamily="34" charset="0"/>
              <a:buChar char="•"/>
            </a:pPr>
            <a:r>
              <a:rPr lang="en-US" sz="1000" b="0" i="0" dirty="0">
                <a:effectLst/>
              </a:rPr>
              <a:t>Player tries to guess the number. If the player enters the same number that is generated by system then program displays the winning message and game ends there.</a:t>
            </a:r>
          </a:p>
          <a:p>
            <a:pPr indent="-228600">
              <a:lnSpc>
                <a:spcPct val="90000"/>
              </a:lnSpc>
              <a:buFont typeface="Arial" panose="020B0604020202020204" pitchFamily="34" charset="0"/>
              <a:buChar char="•"/>
            </a:pPr>
            <a:r>
              <a:rPr lang="en-US" sz="1000" b="0" i="0" dirty="0">
                <a:effectLst/>
              </a:rPr>
              <a:t>If the player enters wrong number then that number is evaluated. If the number is greater than right answer than system gives a hint that entered number is ‘high’ otherwise if number is smaller than right answer than it says ‘lower’.</a:t>
            </a:r>
          </a:p>
          <a:p>
            <a:pPr indent="-228600">
              <a:lnSpc>
                <a:spcPct val="90000"/>
              </a:lnSpc>
              <a:buFont typeface="Arial" panose="020B0604020202020204" pitchFamily="34" charset="0"/>
              <a:buChar char="•"/>
            </a:pPr>
            <a:r>
              <a:rPr lang="en-US" sz="1000" b="0" i="0" dirty="0">
                <a:effectLst/>
              </a:rPr>
              <a:t>There are limited number of attempts available with the user to win the game.</a:t>
            </a:r>
            <a:endParaRPr lang="en-US" sz="1000" dirty="0"/>
          </a:p>
          <a:p>
            <a:pPr marL="342900" indent="-228600">
              <a:lnSpc>
                <a:spcPct val="90000"/>
              </a:lnSpc>
              <a:spcAft>
                <a:spcPts val="600"/>
              </a:spcAft>
              <a:buFont typeface="Arial" panose="020B0604020202020204" pitchFamily="34" charset="0"/>
              <a:buChar char="•"/>
            </a:pPr>
            <a:endParaRPr lang="en-US" sz="1000" dirty="0"/>
          </a:p>
        </p:txBody>
      </p:sp>
      <p:sp>
        <p:nvSpPr>
          <p:cNvPr id="2" name="Slide Number Placeholder 1"/>
          <p:cNvSpPr>
            <a:spLocks noGrp="1"/>
          </p:cNvSpPr>
          <p:nvPr>
            <p:ph type="sldNum" idx="12"/>
          </p:nvPr>
        </p:nvSpPr>
        <p:spPr>
          <a:xfrm>
            <a:off x="6648450" y="4767262"/>
            <a:ext cx="2057400" cy="273844"/>
          </a:xfrm>
        </p:spPr>
        <p:txBody>
          <a:bodyPr vert="horz" lIns="91440" tIns="45720" rIns="91440" bIns="45720" rtlCol="0" anchor="ctr">
            <a:normAutofit/>
          </a:bodyPr>
          <a:lstStyle/>
          <a:p>
            <a:pPr>
              <a:lnSpc>
                <a:spcPct val="90000"/>
              </a:lnSpc>
              <a:spcAft>
                <a:spcPts val="600"/>
              </a:spcAft>
              <a:defRPr/>
            </a:pPr>
            <a:fld id="{00000000-1234-1234-1234-123412341234}" type="slidenum">
              <a:rPr lang="en-US" sz="700">
                <a:solidFill>
                  <a:schemeClr val="tx1">
                    <a:lumMod val="75000"/>
                    <a:lumOff val="25000"/>
                  </a:schemeClr>
                </a:solidFill>
                <a:latin typeface="Calibri" panose="020F0502020204030204"/>
              </a:rPr>
              <a:pPr>
                <a:lnSpc>
                  <a:spcPct val="90000"/>
                </a:lnSpc>
                <a:spcAft>
                  <a:spcPts val="600"/>
                </a:spcAft>
                <a:defRPr/>
              </a:pPr>
              <a:t>4</a:t>
            </a:fld>
            <a:endParaRPr lang="en-US" sz="700">
              <a:solidFill>
                <a:schemeClr val="tx1">
                  <a:lumMod val="75000"/>
                  <a:lumOff val="25000"/>
                </a:schemeClr>
              </a:solidFill>
              <a:latin typeface="Calibri" panose="020F0502020204030204"/>
            </a:endParaRPr>
          </a:p>
        </p:txBody>
      </p:sp>
    </p:spTree>
    <p:extLst>
      <p:ext uri="{BB962C8B-B14F-4D97-AF65-F5344CB8AC3E}">
        <p14:creationId xmlns:p14="http://schemas.microsoft.com/office/powerpoint/2010/main" val="192562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Slide Number Placeholder 1"/>
          <p:cNvSpPr txBox="1">
            <a:spLocks/>
          </p:cNvSpPr>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9pPr>
          </a:lstStyle>
          <a:p>
            <a:fld id="{00000000-1234-1234-1234-123412341234}" type="slidenum">
              <a:rPr lang="en" smtClean="0"/>
              <a:pPr/>
              <a:t>5</a:t>
            </a:fld>
            <a:endParaRPr lang="en"/>
          </a:p>
        </p:txBody>
      </p:sp>
      <p:sp>
        <p:nvSpPr>
          <p:cNvPr id="7" name="TextBox 6">
            <a:extLst>
              <a:ext uri="{FF2B5EF4-FFF2-40B4-BE49-F238E27FC236}">
                <a16:creationId xmlns:a16="http://schemas.microsoft.com/office/drawing/2014/main" id="{080538E1-CAFE-4690-9FB3-29B053D7AD42}"/>
              </a:ext>
            </a:extLst>
          </p:cNvPr>
          <p:cNvSpPr txBox="1"/>
          <p:nvPr/>
        </p:nvSpPr>
        <p:spPr>
          <a:xfrm>
            <a:off x="281941" y="571500"/>
            <a:ext cx="7618095" cy="523220"/>
          </a:xfrm>
          <a:prstGeom prst="rect">
            <a:avLst/>
          </a:prstGeom>
          <a:noFill/>
        </p:spPr>
        <p:txBody>
          <a:bodyPr wrap="square">
            <a:spAutoFit/>
          </a:bodyPr>
          <a:lstStyle/>
          <a:p>
            <a:pPr algn="l"/>
            <a:r>
              <a:rPr lang="en-IN" sz="2800" b="1" i="0" dirty="0">
                <a:solidFill>
                  <a:srgbClr val="FF0000"/>
                </a:solidFill>
                <a:effectLst/>
                <a:latin typeface="Myriad Pro"/>
              </a:rPr>
              <a:t>Improvements of Guessing Game</a:t>
            </a:r>
            <a:endParaRPr lang="en-IN" sz="2800" b="1" i="0" dirty="0">
              <a:solidFill>
                <a:srgbClr val="1487D4"/>
              </a:solidFill>
              <a:effectLst/>
              <a:latin typeface="Myriad Pro"/>
            </a:endParaRPr>
          </a:p>
        </p:txBody>
      </p:sp>
      <p:graphicFrame>
        <p:nvGraphicFramePr>
          <p:cNvPr id="9" name="TextBox 4">
            <a:extLst>
              <a:ext uri="{FF2B5EF4-FFF2-40B4-BE49-F238E27FC236}">
                <a16:creationId xmlns:a16="http://schemas.microsoft.com/office/drawing/2014/main" id="{74F4FB5A-B12D-4C71-B6A2-A255D7FD84FF}"/>
              </a:ext>
            </a:extLst>
          </p:cNvPr>
          <p:cNvGraphicFramePr/>
          <p:nvPr/>
        </p:nvGraphicFramePr>
        <p:xfrm>
          <a:off x="396241" y="1630680"/>
          <a:ext cx="6294120"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87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Slide Number Placeholder 1"/>
          <p:cNvSpPr txBox="1">
            <a:spLocks/>
          </p:cNvSpPr>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1pPr>
            <a:lvl2pPr marR="0" lvl="1"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2pPr>
            <a:lvl3pPr marR="0" lvl="2"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3pPr>
            <a:lvl4pPr marR="0" lvl="3"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4pPr>
            <a:lvl5pPr marR="0" lvl="4"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5pPr>
            <a:lvl6pPr marR="0" lvl="5"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6pPr>
            <a:lvl7pPr marR="0" lvl="6"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7pPr>
            <a:lvl8pPr marR="0" lvl="7"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8pPr>
            <a:lvl9pPr marR="0" lvl="8" algn="r" rtl="0">
              <a:lnSpc>
                <a:spcPct val="100000"/>
              </a:lnSpc>
              <a:spcBef>
                <a:spcPts val="0"/>
              </a:spcBef>
              <a:spcAft>
                <a:spcPts val="0"/>
              </a:spcAft>
              <a:buClr>
                <a:srgbClr val="000000"/>
              </a:buClr>
              <a:buFont typeface="Arial"/>
              <a:buNone/>
              <a:defRPr sz="1300" b="1" i="0" u="none" strike="noStrike" cap="none">
                <a:solidFill>
                  <a:schemeClr val="lt1"/>
                </a:solidFill>
                <a:latin typeface="Montserrat"/>
                <a:ea typeface="Montserrat"/>
                <a:cs typeface="Montserrat"/>
                <a:sym typeface="Montserrat"/>
              </a:defRPr>
            </a:lvl9pPr>
          </a:lstStyle>
          <a:p>
            <a:fld id="{00000000-1234-1234-1234-123412341234}" type="slidenum">
              <a:rPr lang="en" smtClean="0"/>
              <a:pPr/>
              <a:t>6</a:t>
            </a:fld>
            <a:endParaRPr lang="en"/>
          </a:p>
        </p:txBody>
      </p:sp>
      <p:sp>
        <p:nvSpPr>
          <p:cNvPr id="4" name="Rectangle 3"/>
          <p:cNvSpPr/>
          <p:nvPr/>
        </p:nvSpPr>
        <p:spPr>
          <a:xfrm>
            <a:off x="114179" y="158532"/>
            <a:ext cx="1863011" cy="523220"/>
          </a:xfrm>
          <a:prstGeom prst="rect">
            <a:avLst/>
          </a:prstGeom>
        </p:spPr>
        <p:txBody>
          <a:bodyPr wrap="none">
            <a:spAutoFit/>
          </a:bodyPr>
          <a:lstStyle/>
          <a:p>
            <a:r>
              <a:rPr lang="en" sz="2800" dirty="0">
                <a:solidFill>
                  <a:schemeClr val="accent2"/>
                </a:solidFill>
              </a:rPr>
              <a:t>Objectives</a:t>
            </a:r>
            <a:endParaRPr lang="en-US" sz="2800" dirty="0"/>
          </a:p>
        </p:txBody>
      </p:sp>
      <p:sp>
        <p:nvSpPr>
          <p:cNvPr id="7" name="TextBox 6">
            <a:extLst>
              <a:ext uri="{FF2B5EF4-FFF2-40B4-BE49-F238E27FC236}">
                <a16:creationId xmlns:a16="http://schemas.microsoft.com/office/drawing/2014/main" id="{708716CE-D8BF-4A6B-84D0-F3E2245043A4}"/>
              </a:ext>
            </a:extLst>
          </p:cNvPr>
          <p:cNvSpPr txBox="1"/>
          <p:nvPr/>
        </p:nvSpPr>
        <p:spPr>
          <a:xfrm>
            <a:off x="228600" y="2110087"/>
            <a:ext cx="3077527"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800" b="0" i="0" u="none" strike="noStrike" kern="0" cap="none" spc="0" normalizeH="0" baseline="0" noProof="0" dirty="0">
                <a:ln>
                  <a:noFill/>
                </a:ln>
                <a:solidFill>
                  <a:srgbClr val="F64646"/>
                </a:solidFill>
                <a:effectLst/>
                <a:uLnTx/>
                <a:uFillTx/>
                <a:latin typeface="Arial"/>
                <a:cs typeface="Arial"/>
                <a:sym typeface="Arial"/>
              </a:rPr>
              <a:t>Tools</a:t>
            </a:r>
            <a:endParaRPr kumimoji="0" lang="en-US" sz="2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6363944F-1903-4A0C-BF6B-F8085D236F95}"/>
              </a:ext>
            </a:extLst>
          </p:cNvPr>
          <p:cNvSpPr txBox="1"/>
          <p:nvPr/>
        </p:nvSpPr>
        <p:spPr>
          <a:xfrm>
            <a:off x="434341" y="2707421"/>
            <a:ext cx="3497579" cy="206210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Predefined modules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Random package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Frame Work</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err="1">
                <a:ln>
                  <a:noFill/>
                </a:ln>
                <a:solidFill>
                  <a:srgbClr val="000000"/>
                </a:solidFill>
                <a:effectLst/>
                <a:uLnTx/>
                <a:uFillTx/>
                <a:latin typeface="Arial"/>
                <a:cs typeface="Arial"/>
                <a:sym typeface="Arial"/>
              </a:rPr>
              <a:t>Django,Flask</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Software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err="1">
                <a:ln>
                  <a:noFill/>
                </a:ln>
                <a:solidFill>
                  <a:srgbClr val="000000"/>
                </a:solidFill>
                <a:effectLst/>
                <a:uLnTx/>
                <a:uFillTx/>
                <a:latin typeface="Arial"/>
                <a:cs typeface="Arial"/>
                <a:sym typeface="Arial"/>
              </a:rPr>
              <a:t>Pycharm</a:t>
            </a:r>
            <a:r>
              <a:rPr kumimoji="0" lang="en-US" sz="1600" b="0" i="0" u="none" strike="noStrike" kern="0" cap="none" spc="0" normalizeH="0" baseline="0" noProof="0" dirty="0">
                <a:ln>
                  <a:noFill/>
                </a:ln>
                <a:solidFill>
                  <a:srgbClr val="000000"/>
                </a:solidFill>
                <a:effectLst/>
                <a:uLnTx/>
                <a:uFillTx/>
                <a:latin typeface="Arial"/>
                <a:cs typeface="Arial"/>
                <a:sym typeface="Arial"/>
              </a:rPr>
              <a:t>, visual studio</a:t>
            </a:r>
            <a:endParaRPr lang="en-IN" sz="1600" dirty="0"/>
          </a:p>
        </p:txBody>
      </p:sp>
      <p:graphicFrame>
        <p:nvGraphicFramePr>
          <p:cNvPr id="13" name="TextBox 4">
            <a:extLst>
              <a:ext uri="{FF2B5EF4-FFF2-40B4-BE49-F238E27FC236}">
                <a16:creationId xmlns:a16="http://schemas.microsoft.com/office/drawing/2014/main" id="{D55E1EBF-AAC9-4332-B25A-FB091D35C812}"/>
              </a:ext>
            </a:extLst>
          </p:cNvPr>
          <p:cNvGraphicFramePr/>
          <p:nvPr>
            <p:extLst>
              <p:ext uri="{D42A27DB-BD31-4B8C-83A1-F6EECF244321}">
                <p14:modId xmlns:p14="http://schemas.microsoft.com/office/powerpoint/2010/main" val="3152691348"/>
              </p:ext>
            </p:extLst>
          </p:nvPr>
        </p:nvGraphicFramePr>
        <p:xfrm>
          <a:off x="114178" y="755868"/>
          <a:ext cx="7109582"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17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63154" y="1063154"/>
            <a:ext cx="5156864"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8871" y="1995355"/>
            <a:ext cx="3266696"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85662" y="1228564"/>
            <a:ext cx="5143179"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560516" y="900984"/>
            <a:ext cx="3606227"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463AE5C-23DB-4FC2-9521-185E101A05C5}"/>
              </a:ext>
            </a:extLst>
          </p:cNvPr>
          <p:cNvSpPr>
            <a:spLocks noGrp="1"/>
          </p:cNvSpPr>
          <p:nvPr>
            <p:ph type="title"/>
          </p:nvPr>
        </p:nvSpPr>
        <p:spPr>
          <a:xfrm>
            <a:off x="495030" y="2075329"/>
            <a:ext cx="2160621" cy="2303930"/>
          </a:xfrm>
        </p:spPr>
        <p:txBody>
          <a:bodyPr vert="horz" lIns="91440" tIns="45720" rIns="91440" bIns="45720" rtlCol="0" anchor="t">
            <a:normAutofit/>
          </a:bodyPr>
          <a:lstStyle/>
          <a:p>
            <a:pPr defTabSz="914400"/>
            <a:r>
              <a:rPr lang="en-US" sz="3000" kern="1200">
                <a:solidFill>
                  <a:srgbClr val="FFFFFF"/>
                </a:solidFill>
                <a:latin typeface="+mj-lt"/>
                <a:ea typeface="+mj-ea"/>
                <a:cs typeface="+mj-cs"/>
              </a:rPr>
              <a:t>Flow chart</a:t>
            </a:r>
          </a:p>
        </p:txBody>
      </p:sp>
      <p:pic>
        <p:nvPicPr>
          <p:cNvPr id="8" name="Content Placeholder 7" descr="Diagram&#10;&#10;Description automatically generated">
            <a:extLst>
              <a:ext uri="{FF2B5EF4-FFF2-40B4-BE49-F238E27FC236}">
                <a16:creationId xmlns:a16="http://schemas.microsoft.com/office/drawing/2014/main" id="{2B7F0AF0-A1A0-464B-9886-B0C24D80EECD}"/>
              </a:ext>
            </a:extLst>
          </p:cNvPr>
          <p:cNvPicPr>
            <a:picLocks noGrp="1" noChangeAspect="1"/>
          </p:cNvPicPr>
          <p:nvPr>
            <p:ph idx="1"/>
          </p:nvPr>
        </p:nvPicPr>
        <p:blipFill>
          <a:blip r:embed="rId2"/>
          <a:stretch>
            <a:fillRect/>
          </a:stretch>
        </p:blipFill>
        <p:spPr>
          <a:xfrm>
            <a:off x="4398255" y="350406"/>
            <a:ext cx="3376442" cy="4442688"/>
          </a:xfrm>
          <a:prstGeom prst="rect">
            <a:avLst/>
          </a:prstGeom>
        </p:spPr>
      </p:pic>
      <p:sp>
        <p:nvSpPr>
          <p:cNvPr id="4" name="Slide Number Placeholder 3">
            <a:extLst>
              <a:ext uri="{FF2B5EF4-FFF2-40B4-BE49-F238E27FC236}">
                <a16:creationId xmlns:a16="http://schemas.microsoft.com/office/drawing/2014/main" id="{EE1CA4CC-B8A9-4135-993A-1D124FE560B0}"/>
              </a:ext>
            </a:extLst>
          </p:cNvPr>
          <p:cNvSpPr>
            <a:spLocks noGrp="1"/>
          </p:cNvSpPr>
          <p:nvPr>
            <p:ph type="sldNum" sz="quarter" idx="12"/>
          </p:nvPr>
        </p:nvSpPr>
        <p:spPr>
          <a:xfrm>
            <a:off x="8778239" y="4841748"/>
            <a:ext cx="336042" cy="273843"/>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800">
                <a:solidFill>
                  <a:schemeClr val="tx1">
                    <a:lumMod val="50000"/>
                    <a:lumOff val="50000"/>
                  </a:schemeClr>
                </a:solidFill>
              </a:rPr>
              <a:pPr lvl="0" indent="0">
                <a:spcBef>
                  <a:spcPts val="0"/>
                </a:spcBef>
                <a:spcAft>
                  <a:spcPts val="600"/>
                </a:spcAft>
                <a:buNone/>
              </a:pPr>
              <a:t>7</a:t>
            </a:fld>
            <a:endParaRPr lang="en-US" sz="800">
              <a:solidFill>
                <a:schemeClr val="tx1">
                  <a:lumMod val="50000"/>
                  <a:lumOff val="50000"/>
                </a:schemeClr>
              </a:solidFill>
            </a:endParaRPr>
          </a:p>
        </p:txBody>
      </p:sp>
    </p:spTree>
    <p:extLst>
      <p:ext uri="{BB962C8B-B14F-4D97-AF65-F5344CB8AC3E}">
        <p14:creationId xmlns:p14="http://schemas.microsoft.com/office/powerpoint/2010/main" val="247814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0B65-617B-4966-9933-453AAE03B21F}"/>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C61F59E4-21F2-47DA-8288-099DF8F066E1}"/>
              </a:ext>
            </a:extLst>
          </p:cNvPr>
          <p:cNvSpPr>
            <a:spLocks noGrp="1"/>
          </p:cNvSpPr>
          <p:nvPr>
            <p:ph idx="1"/>
          </p:nvPr>
        </p:nvSpPr>
        <p:spPr>
          <a:xfrm>
            <a:off x="628650" y="1369219"/>
            <a:ext cx="7886700" cy="889887"/>
          </a:xfrm>
        </p:spPr>
        <p:txBody>
          <a:bodyPr/>
          <a:lstStyle/>
          <a:p>
            <a:r>
              <a:rPr lang="en-US" sz="2400" b="0" i="0" kern="1200" dirty="0">
                <a:solidFill>
                  <a:schemeClr val="tx1">
                    <a:lumMod val="75000"/>
                    <a:lumOff val="25000"/>
                  </a:schemeClr>
                </a:solidFill>
                <a:effectLst/>
                <a:latin typeface="Algerian" panose="04020705040A02060702" pitchFamily="82" charset="0"/>
              </a:rPr>
              <a:t>Import the libraries</a:t>
            </a:r>
            <a:endParaRPr lang="en-IN" dirty="0">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7F7BC546-7E73-46F7-8775-575D6B7E3D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Rectangle 1">
            <a:extLst>
              <a:ext uri="{FF2B5EF4-FFF2-40B4-BE49-F238E27FC236}">
                <a16:creationId xmlns:a16="http://schemas.microsoft.com/office/drawing/2014/main" id="{B575CDCC-3643-4754-8CFD-56BAE6F51606}"/>
              </a:ext>
            </a:extLst>
          </p:cNvPr>
          <p:cNvSpPr>
            <a:spLocks noChangeArrowheads="1"/>
          </p:cNvSpPr>
          <p:nvPr/>
        </p:nvSpPr>
        <p:spPr bwMode="auto">
          <a:xfrm>
            <a:off x="284310" y="2096929"/>
            <a:ext cx="6469956" cy="4924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CC7832"/>
                </a:solidFill>
                <a:effectLst/>
                <a:latin typeface="JetBrains Mono"/>
              </a:rPr>
              <a:t>from </a:t>
            </a:r>
            <a:r>
              <a:rPr kumimoji="0" lang="en-US" altLang="en-US" sz="1300" b="0" i="0" u="none" strike="noStrike" cap="none" normalizeH="0" baseline="0">
                <a:ln>
                  <a:noFill/>
                </a:ln>
                <a:solidFill>
                  <a:srgbClr val="A9B7C6"/>
                </a:solidFill>
                <a:effectLst/>
                <a:latin typeface="JetBrains Mono"/>
              </a:rPr>
              <a:t>flask </a:t>
            </a:r>
            <a:r>
              <a:rPr kumimoji="0" lang="en-US" altLang="en-US" sz="1300" b="0" i="0" u="none" strike="noStrike" cap="none" normalizeH="0" baseline="0">
                <a:ln>
                  <a:noFill/>
                </a:ln>
                <a:solidFill>
                  <a:srgbClr val="CC7832"/>
                </a:solidFill>
                <a:effectLst/>
                <a:latin typeface="JetBrains Mono"/>
              </a:rPr>
              <a:t>import </a:t>
            </a:r>
            <a:r>
              <a:rPr kumimoji="0" lang="en-US" altLang="en-US" sz="1300" b="0" i="0" u="none" strike="noStrike" cap="none" normalizeH="0" baseline="0">
                <a:ln>
                  <a:noFill/>
                </a:ln>
                <a:solidFill>
                  <a:srgbClr val="A9B7C6"/>
                </a:solidFill>
                <a:effectLst/>
                <a:latin typeface="JetBrains Mono"/>
              </a:rPr>
              <a:t>Flask</a:t>
            </a:r>
            <a:br>
              <a:rPr kumimoji="0" lang="en-US" altLang="en-US" sz="1300" b="0" i="0" u="none" strike="noStrike" cap="none" normalizeH="0" baseline="0">
                <a:ln>
                  <a:noFill/>
                </a:ln>
                <a:solidFill>
                  <a:srgbClr val="A9B7C6"/>
                </a:solidFill>
                <a:effectLst/>
                <a:latin typeface="JetBrains Mono"/>
              </a:rPr>
            </a:br>
            <a:r>
              <a:rPr kumimoji="0" lang="en-US" altLang="en-US" sz="1300" b="0" i="0" u="none" strike="noStrike" cap="none" normalizeH="0" baseline="0">
                <a:ln>
                  <a:noFill/>
                </a:ln>
                <a:solidFill>
                  <a:srgbClr val="CC7832"/>
                </a:solidFill>
                <a:effectLst/>
                <a:latin typeface="JetBrains Mono"/>
              </a:rPr>
              <a:t>from </a:t>
            </a:r>
            <a:r>
              <a:rPr kumimoji="0" lang="en-US" altLang="en-US" sz="1300" b="0" i="0" u="none" strike="noStrike" cap="none" normalizeH="0" baseline="0">
                <a:ln>
                  <a:noFill/>
                </a:ln>
                <a:solidFill>
                  <a:srgbClr val="A9B7C6"/>
                </a:solidFill>
                <a:effectLst/>
                <a:latin typeface="JetBrains Mono"/>
              </a:rPr>
              <a:t>random </a:t>
            </a:r>
            <a:r>
              <a:rPr kumimoji="0" lang="en-US" altLang="en-US" sz="1300" b="0" i="0" u="none" strike="noStrike" cap="none" normalizeH="0" baseline="0">
                <a:ln>
                  <a:noFill/>
                </a:ln>
                <a:solidFill>
                  <a:srgbClr val="CC7832"/>
                </a:solidFill>
                <a:effectLst/>
                <a:latin typeface="JetBrains Mono"/>
              </a:rPr>
              <a:t>import </a:t>
            </a:r>
            <a:r>
              <a:rPr kumimoji="0" lang="en-US" altLang="en-US" sz="1300" b="0" i="0" u="none" strike="noStrike" cap="none" normalizeH="0" baseline="0">
                <a:ln>
                  <a:noFill/>
                </a:ln>
                <a:solidFill>
                  <a:srgbClr val="A9B7C6"/>
                </a:solidFill>
                <a:effectLst/>
                <a:latin typeface="JetBrains Mono"/>
              </a:rPr>
              <a:t>randint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406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8B3D486B-22F4-4A53-A98C-13BA3802A785}"/>
              </a:ext>
            </a:extLst>
          </p:cNvPr>
          <p:cNvSpPr>
            <a:spLocks noGrp="1" noChangeArrowheads="1"/>
          </p:cNvSpPr>
          <p:nvPr>
            <p:ph idx="1"/>
          </p:nvPr>
        </p:nvSpPr>
        <p:spPr bwMode="auto">
          <a:xfrm>
            <a:off x="3607694" y="487110"/>
            <a:ext cx="4916510" cy="415953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900" b="0" i="0" u="none" strike="noStrike" cap="none" normalizeH="0" baseline="0">
                <a:ln>
                  <a:noFill/>
                </a:ln>
                <a:effectLst/>
                <a:latin typeface="JetBrains Mono"/>
              </a:rPr>
              <a:t>from flask import Flask</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from random import randint</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correct_number = randint(0, 9)</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app = Flask(__name__)</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def make_bold(function):</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def wrap():</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data = function()</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return f"&lt;b&gt;{data}&lt;/b&gt;"</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return wrap</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@app.route('/')</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@make_bold</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def guess_a_number():</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return "&lt;h1&gt;Hey, guess a number between 0 and 9!&lt;/h1&gt;" \</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"&lt;p&gt;Write after the '5000/' URL&lt;/p&gt;" \</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"&lt;img src='https://media.giphy.com/media/3o7aCSPqXE5C6T8tBC/giphy.gif'&gt;"</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@app.route('/&lt;int:user_choice&gt;')</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def is_correct(user_choice):</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if user_choice &gt; 9:</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return f"&lt;h1&gt;HEY, WHO ARE YOU TRYING TO CHEAT????? </a:t>
            </a:r>
            <a:r>
              <a:rPr kumimoji="0" lang="en-US" altLang="en-US" sz="900" b="0" i="0" u="none" strike="noStrike" cap="none" normalizeH="0" baseline="0">
                <a:ln>
                  <a:noFill/>
                </a:ln>
                <a:effectLst/>
                <a:latin typeface="Segoe UI Emoji" panose="020B0502040204020203" pitchFamily="34" charset="0"/>
              </a:rPr>
              <a:t>🧐</a:t>
            </a:r>
            <a:r>
              <a:rPr kumimoji="0" lang="en-US" altLang="en-US" sz="900" b="0" i="0" u="none" strike="noStrike" cap="none" normalizeH="0" baseline="0">
                <a:ln>
                  <a:noFill/>
                </a:ln>
                <a:effectLst/>
                <a:latin typeface="JetBrains Mono"/>
              </a:rPr>
              <a:t>&lt;/h1&gt;" \</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"&lt;img src='https://media.giphy.com/media/VbnUQpnihPSIgIXuZv/giphy.gif'&gt;"</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elif user_choice == correct_number:</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return f"&lt;h1&gt;Oh no. You found me </a:t>
            </a:r>
            <a:r>
              <a:rPr kumimoji="0" lang="en-US" altLang="en-US" sz="900" b="0" i="0" u="none" strike="noStrike" cap="none" normalizeH="0" baseline="0">
                <a:ln>
                  <a:noFill/>
                </a:ln>
                <a:effectLst/>
                <a:latin typeface="Segoe UI Emoji" panose="020B0502040204020203" pitchFamily="34" charset="0"/>
              </a:rPr>
              <a:t>🤭</a:t>
            </a:r>
            <a:r>
              <a:rPr kumimoji="0" lang="en-US" altLang="en-US" sz="900" b="0" i="0" u="none" strike="noStrike" cap="none" normalizeH="0" baseline="0">
                <a:ln>
                  <a:noFill/>
                </a:ln>
                <a:effectLst/>
                <a:latin typeface="JetBrains Mono"/>
              </a:rPr>
              <a:t>&lt;/h1&gt;" \</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"&lt;img src='https://media.giphy.com/media/ICOgUNjpvO0PC/giphy.gif'&gt;"</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elif user_choice &lt; correct_number:</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return f"&lt;h1&gt;That's too low </a:t>
            </a:r>
            <a:r>
              <a:rPr kumimoji="0" lang="en-US" altLang="en-US" sz="900" b="0" i="0" u="none" strike="noStrike" cap="none" normalizeH="0" baseline="0">
                <a:ln>
                  <a:noFill/>
                </a:ln>
                <a:effectLst/>
                <a:latin typeface="Courier New" panose="02070309020205020404" pitchFamily="49" charset="0"/>
                <a:cs typeface="Courier New" panose="02070309020205020404" pitchFamily="49" charset="0"/>
              </a:rPr>
              <a:t>😋</a:t>
            </a:r>
            <a:r>
              <a:rPr kumimoji="0" lang="en-US" altLang="en-US" sz="900" b="0" i="0" u="none" strike="noStrike" cap="none" normalizeH="0" baseline="0">
                <a:ln>
                  <a:noFill/>
                </a:ln>
                <a:effectLst/>
                <a:latin typeface="JetBrains Mono"/>
              </a:rPr>
              <a:t>&lt;/h1&gt;" \</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"&lt;img src='https://media.giphy.com/media/l4KibK3JwaVo0CjDO/giphy.gif'&gt;"</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elif user_choice &gt; correct_number:</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return f"&lt;h1&gt;Wow... That's too high </a:t>
            </a:r>
            <a:r>
              <a:rPr kumimoji="0" lang="en-US" altLang="en-US" sz="900" b="0" i="0" u="none" strike="noStrike" cap="none" normalizeH="0" baseline="0">
                <a:ln>
                  <a:noFill/>
                </a:ln>
                <a:effectLst/>
                <a:latin typeface="Segoe UI Emoji" panose="020B0502040204020203" pitchFamily="34" charset="0"/>
              </a:rPr>
              <a:t>🤪</a:t>
            </a:r>
            <a:r>
              <a:rPr kumimoji="0" lang="en-US" altLang="en-US" sz="900" b="0" i="0" u="none" strike="noStrike" cap="none" normalizeH="0" baseline="0">
                <a:ln>
                  <a:noFill/>
                </a:ln>
                <a:effectLst/>
                <a:latin typeface="JetBrains Mono"/>
              </a:rPr>
              <a:t>&lt;/h1&gt;" \</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"&lt;img src='https://media.giphy.com/media/S6VGjvmFRu5Qk/giphy.gif'&gt;"</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if __name__ == "__main__":</a:t>
            </a:r>
            <a:br>
              <a:rPr kumimoji="0" lang="en-US" altLang="en-US" sz="900" b="0" i="0" u="none" strike="noStrike" cap="none" normalizeH="0" baseline="0">
                <a:ln>
                  <a:noFill/>
                </a:ln>
                <a:effectLst/>
                <a:latin typeface="JetBrains Mono"/>
              </a:rPr>
            </a:br>
            <a:r>
              <a:rPr kumimoji="0" lang="en-US" altLang="en-US" sz="900" b="0" i="0" u="none" strike="noStrike" cap="none" normalizeH="0" baseline="0">
                <a:ln>
                  <a:noFill/>
                </a:ln>
                <a:effectLst/>
                <a:latin typeface="JetBrains Mono"/>
              </a:rPr>
              <a:t>    app.run()</a:t>
            </a:r>
            <a:br>
              <a:rPr kumimoji="0" lang="en-US" altLang="en-US" sz="900" b="0" i="0" u="none" strike="noStrike" cap="none" normalizeH="0" baseline="0">
                <a:ln>
                  <a:noFill/>
                </a:ln>
                <a:effectLst/>
                <a:latin typeface="JetBrains Mono"/>
              </a:rPr>
            </a:br>
            <a:endParaRPr kumimoji="0" lang="en-US" altLang="en-US" sz="900" b="0" i="0" u="none" strike="noStrike" cap="none" normalizeH="0" baseline="0">
              <a:ln>
                <a:noFill/>
              </a:ln>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915FF848-499E-4E04-8DB6-700891E8A6FD}"/>
              </a:ext>
            </a:extLst>
          </p:cNvPr>
          <p:cNvSpPr>
            <a:spLocks noGrp="1"/>
          </p:cNvSpPr>
          <p:nvPr>
            <p:ph type="sldNum" sz="quarter" idx="12"/>
          </p:nvPr>
        </p:nvSpPr>
        <p:spPr>
          <a:xfrm>
            <a:off x="8778240" y="4841748"/>
            <a:ext cx="336042" cy="273843"/>
          </a:xfrm>
        </p:spPr>
        <p:txBody>
          <a:bodyPr>
            <a:normAutofit/>
          </a:bodyPr>
          <a:lstStyle/>
          <a:p>
            <a:pPr marL="0" lvl="0" indent="0" rtl="0">
              <a:spcBef>
                <a:spcPts val="0"/>
              </a:spcBef>
              <a:spcAft>
                <a:spcPts val="600"/>
              </a:spcAft>
              <a:buNone/>
            </a:pPr>
            <a:fld id="{00000000-1234-1234-1234-123412341234}" type="slidenum">
              <a:rPr lang="en" sz="800">
                <a:solidFill>
                  <a:schemeClr val="tx1">
                    <a:lumMod val="50000"/>
                    <a:lumOff val="50000"/>
                  </a:schemeClr>
                </a:solidFill>
              </a:rPr>
              <a:pPr marL="0" lvl="0" indent="0" rtl="0">
                <a:spcBef>
                  <a:spcPts val="0"/>
                </a:spcBef>
                <a:spcAft>
                  <a:spcPts val="600"/>
                </a:spcAft>
                <a:buNone/>
              </a:pPr>
              <a:t>9</a:t>
            </a:fld>
            <a:endParaRPr lang="en" sz="800">
              <a:solidFill>
                <a:schemeClr val="tx1">
                  <a:lumMod val="50000"/>
                  <a:lumOff val="50000"/>
                </a:schemeClr>
              </a:solidFill>
            </a:endParaRPr>
          </a:p>
        </p:txBody>
      </p:sp>
    </p:spTree>
    <p:extLst>
      <p:ext uri="{BB962C8B-B14F-4D97-AF65-F5344CB8AC3E}">
        <p14:creationId xmlns:p14="http://schemas.microsoft.com/office/powerpoint/2010/main" val="2125565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424</TotalTime>
  <Words>845</Words>
  <Application>Microsoft Office PowerPoint</Application>
  <PresentationFormat>On-screen Show (16:9)</PresentationFormat>
  <Paragraphs>73</Paragraphs>
  <Slides>14</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Calibri Light</vt:lpstr>
      <vt:lpstr>Segoe UI Emoji</vt:lpstr>
      <vt:lpstr>Montserrat</vt:lpstr>
      <vt:lpstr>JetBrains Mono</vt:lpstr>
      <vt:lpstr>Myriad Pro</vt:lpstr>
      <vt:lpstr>Calibri</vt:lpstr>
      <vt:lpstr>Montserrat Light</vt:lpstr>
      <vt:lpstr>Century Schoolbook</vt:lpstr>
      <vt:lpstr>Courier New</vt:lpstr>
      <vt:lpstr>Arial</vt:lpstr>
      <vt:lpstr>Algerian</vt:lpstr>
      <vt:lpstr>Office Theme</vt:lpstr>
      <vt:lpstr>Guessing Number Game</vt:lpstr>
      <vt:lpstr> Table of contents</vt:lpstr>
      <vt:lpstr>PowerPoint Presentation</vt:lpstr>
      <vt:lpstr>PowerPoint Presentation</vt:lpstr>
      <vt:lpstr>PowerPoint Presentation</vt:lpstr>
      <vt:lpstr>PowerPoint Presentation</vt:lpstr>
      <vt:lpstr>Flow chart</vt:lpstr>
      <vt:lpstr>Implementation</vt:lpstr>
      <vt:lpstr>PowerPoint Presentation</vt:lpstr>
      <vt:lpstr>Alpha testing </vt:lpstr>
      <vt:lpstr>PowerPoint Presentation</vt:lpstr>
      <vt:lpstr>Github setup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Guessing Number Game</dc:title>
  <dc:creator>Sai Shankar Gali</dc:creator>
  <cp:lastModifiedBy>SRIKAR KANCHE</cp:lastModifiedBy>
  <cp:revision>25</cp:revision>
  <dcterms:modified xsi:type="dcterms:W3CDTF">2022-03-30T04:55:32Z</dcterms:modified>
</cp:coreProperties>
</file>