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68" r:id="rId5"/>
    <p:sldId id="266" r:id="rId6"/>
    <p:sldId id="269" r:id="rId7"/>
    <p:sldId id="263" r:id="rId8"/>
    <p:sldId id="262" r:id="rId9"/>
    <p:sldId id="267" r:id="rId10"/>
    <p:sldId id="265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ExtraBold" panose="00000900000000000000" pitchFamily="2" charset="0"/>
      <p:bold r:id="rId17"/>
      <p:boldItalic r:id="rId18"/>
    </p:embeddedFont>
    <p:embeddedFont>
      <p:font typeface="Montserrat Light" panose="000004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0" clrIdx="0">
    <p:extLst>
      <p:ext uri="{19B8F6BF-5375-455C-9EA6-DF929625EA0E}">
        <p15:presenceInfo xmlns:p15="http://schemas.microsoft.com/office/powerpoint/2012/main" userId="e30643ad7a3267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75C888-D13C-4F04-A0A8-709BC2F43DA2}">
  <a:tblStyle styleId="{9E75C888-D13C-4F04-A0A8-709BC2F43D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549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4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16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8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4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56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7" name="Google Shape;537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4"/>
          <p:cNvSpPr txBox="1">
            <a:spLocks noGrp="1"/>
          </p:cNvSpPr>
          <p:nvPr>
            <p:ph type="ctrTitle"/>
          </p:nvPr>
        </p:nvSpPr>
        <p:spPr>
          <a:xfrm>
            <a:off x="1733909" y="885394"/>
            <a:ext cx="5676182" cy="1328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Guessing Number Game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8777D-5661-4DD4-8741-CD1C4062B4D4}"/>
              </a:ext>
            </a:extLst>
          </p:cNvPr>
          <p:cNvSpPr txBox="1"/>
          <p:nvPr/>
        </p:nvSpPr>
        <p:spPr>
          <a:xfrm>
            <a:off x="2281687" y="3187304"/>
            <a:ext cx="4580626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2010030054 – SAI SHANKAR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2010030122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–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YESHWANTH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2010030325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–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ontserrat" panose="020B0604020202020204" pitchFamily="2" charset="0"/>
                <a:sym typeface="Montserrat Light"/>
              </a:rPr>
              <a:t>SAI MANASWI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ontserrat" panose="020B0604020202020204" pitchFamily="2" charset="0"/>
                <a:sym typeface="Montserrat Light"/>
              </a:rPr>
              <a:t>2010030474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ontserrat" panose="020B0604020202020204" pitchFamily="2" charset="0"/>
                <a:ea typeface="Montserrat"/>
                <a:cs typeface="Montserrat"/>
                <a:sym typeface="Montserrat"/>
              </a:rPr>
              <a:t>–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ontserrat" panose="020B0604020202020204" pitchFamily="2" charset="0"/>
                <a:sym typeface="Montserrat Light"/>
              </a:rPr>
              <a:t>SRIKAR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64E59-68AE-4112-A2A6-465F134868F9}"/>
              </a:ext>
            </a:extLst>
          </p:cNvPr>
          <p:cNvSpPr txBox="1"/>
          <p:nvPr/>
        </p:nvSpPr>
        <p:spPr>
          <a:xfrm>
            <a:off x="2122100" y="2571750"/>
            <a:ext cx="71771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Team Members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4"/>
          <p:cNvSpPr txBox="1">
            <a:spLocks noGrp="1"/>
          </p:cNvSpPr>
          <p:nvPr>
            <p:ph type="ctrTitle"/>
          </p:nvPr>
        </p:nvSpPr>
        <p:spPr>
          <a:xfrm>
            <a:off x="1590675" y="1953725"/>
            <a:ext cx="481965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dirty="0"/>
              <a:t>Thank you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40235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"/>
          <p:cNvSpPr txBox="1">
            <a:spLocks noGrp="1"/>
          </p:cNvSpPr>
          <p:nvPr>
            <p:ph type="ctrTitle"/>
          </p:nvPr>
        </p:nvSpPr>
        <p:spPr>
          <a:xfrm>
            <a:off x="415777" y="0"/>
            <a:ext cx="516255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lvl="0"/>
            <a:r>
              <a:rPr lang="en-US" sz="4000" dirty="0"/>
              <a:t>Table of contents</a:t>
            </a:r>
            <a:endParaRPr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28083" y="857250"/>
            <a:ext cx="73612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Abstract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Literature review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Improvements of Guessing Game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Tools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219" y="341412"/>
            <a:ext cx="22557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400" b="0" i="0" u="none" strike="noStrike" kern="0" cap="none" spc="0" normalizeH="0" baseline="0" noProof="0" dirty="0">
                <a:ln>
                  <a:noFill/>
                </a:ln>
                <a:solidFill>
                  <a:srgbClr val="F6464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Abstract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218" y="1504950"/>
            <a:ext cx="50140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Two entities are playing a simple game. One is computer set a number, and the player tries to guess at the number repeatedly.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game will end after 10 attempts and if the player failed to guess the number, and then player loses the game.</a:t>
            </a:r>
          </a:p>
        </p:txBody>
      </p:sp>
    </p:spTree>
    <p:extLst>
      <p:ext uri="{BB962C8B-B14F-4D97-AF65-F5344CB8AC3E}">
        <p14:creationId xmlns:p14="http://schemas.microsoft.com/office/powerpoint/2010/main" val="354392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34219" y="341412"/>
            <a:ext cx="31357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400" dirty="0">
                <a:solidFill>
                  <a:schemeClr val="accent2"/>
                </a:solidFill>
              </a:rPr>
              <a:t>Introduction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4218" y="1657350"/>
            <a:ext cx="5692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Project is an interactive guessing game, which will ask the user to guess a number set by computer.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application tells the second if the guess is too high or too low, until the second player guesses correctly.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562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34219" y="341412"/>
            <a:ext cx="4576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400" dirty="0">
                <a:solidFill>
                  <a:schemeClr val="accent2"/>
                </a:solidFill>
              </a:rPr>
              <a:t>Literature Review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4219" y="1468776"/>
            <a:ext cx="48712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seems to be widely accepted that people cannot behave truly randomly, even in situations such as game-playing where success may depend on an ability to perform in an unpredictable way.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people are asked to generate random numbers, their responses differ significantly from truly random sequences.</a:t>
            </a:r>
          </a:p>
        </p:txBody>
      </p:sp>
    </p:spTree>
    <p:extLst>
      <p:ext uri="{BB962C8B-B14F-4D97-AF65-F5344CB8AC3E}">
        <p14:creationId xmlns:p14="http://schemas.microsoft.com/office/powerpoint/2010/main" val="87127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96241" y="1630680"/>
            <a:ext cx="6294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Improvement number 1</a:t>
            </a:r>
            <a:endParaRPr lang="en-US" sz="1800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</a:rPr>
              <a:t>we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could make it more complex by getting the computer to count the guesses until the person guesses the right number</a:t>
            </a:r>
            <a:endParaRPr lang="en-US" sz="1800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Improvement number 2</a:t>
            </a:r>
            <a:endParaRPr lang="en-US" sz="1800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1" dirty="0">
                <a:latin typeface="arial" panose="020B0604020202020204" pitchFamily="34" charset="0"/>
              </a:rPr>
              <a:t>we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could have included a loop in my guessing game so that it worked better and was more complex. </a:t>
            </a:r>
            <a:endParaRPr lang="en-US" sz="1800" b="0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538E1-CAFE-4690-9FB3-29B053D7AD42}"/>
              </a:ext>
            </a:extLst>
          </p:cNvPr>
          <p:cNvSpPr txBox="1"/>
          <p:nvPr/>
        </p:nvSpPr>
        <p:spPr>
          <a:xfrm>
            <a:off x="281941" y="571500"/>
            <a:ext cx="7618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FF0000"/>
                </a:solidFill>
                <a:effectLst/>
                <a:latin typeface="Myriad Pro"/>
              </a:rPr>
              <a:t>Improvements of Guessing Game</a:t>
            </a:r>
            <a:endParaRPr lang="en-IN" sz="2800" b="1" i="0" dirty="0">
              <a:solidFill>
                <a:srgbClr val="1487D4"/>
              </a:solidFill>
              <a:effectLst/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92887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14179" y="158532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accent2"/>
                </a:solidFill>
              </a:rPr>
              <a:t>Objectives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4178" y="755868"/>
            <a:ext cx="7109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guessing game that told you if the number you put in was too high or too low and then congratulated you when the number was correct.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make sure your guessing game was correctly working through the whole 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16CE-D8BF-4A6B-84D0-F3E2245043A4}"/>
              </a:ext>
            </a:extLst>
          </p:cNvPr>
          <p:cNvSpPr txBox="1"/>
          <p:nvPr/>
        </p:nvSpPr>
        <p:spPr>
          <a:xfrm>
            <a:off x="228600" y="2110087"/>
            <a:ext cx="30775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F6464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Tools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3944F-1903-4A0C-BF6B-F8085D236F95}"/>
              </a:ext>
            </a:extLst>
          </p:cNvPr>
          <p:cNvSpPr txBox="1"/>
          <p:nvPr/>
        </p:nvSpPr>
        <p:spPr>
          <a:xfrm>
            <a:off x="434341" y="2707421"/>
            <a:ext cx="34975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Predefined modules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Random package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Frame Work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Django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Pycharm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5417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219" y="341412"/>
            <a:ext cx="27879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1" y="1417320"/>
            <a:ext cx="571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Muli"/>
              </a:rPr>
              <a:t>In our </a:t>
            </a:r>
            <a:r>
              <a:rPr lang="en-US" sz="2000" b="1" i="0" dirty="0">
                <a:solidFill>
                  <a:srgbClr val="0F0F0F"/>
                </a:solidFill>
                <a:effectLst/>
                <a:latin typeface="Muli"/>
              </a:rPr>
              <a:t>Python number guessing gam</a:t>
            </a:r>
            <a:r>
              <a:rPr lang="en-US" sz="2000" b="0" i="0" dirty="0">
                <a:solidFill>
                  <a:srgbClr val="0F0F0F"/>
                </a:solidFill>
                <a:effectLst/>
                <a:latin typeface="Muli"/>
              </a:rPr>
              <a:t>e we will use for loop to limit the number of attempts by the player.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Muli"/>
              </a:rPr>
              <a:t>We will provide 5 chances to guess the right answer after that game will be over and player will loose.</a:t>
            </a:r>
          </a:p>
          <a:p>
            <a:br>
              <a:rPr lang="en-US" sz="2000" b="0" i="0" dirty="0">
                <a:solidFill>
                  <a:srgbClr val="0F0F0F"/>
                </a:solidFill>
                <a:effectLst/>
                <a:latin typeface="Muli"/>
              </a:rPr>
            </a:b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76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219" y="341412"/>
            <a:ext cx="29770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400" b="0" i="0" u="none" strike="noStrike" kern="0" cap="none" spc="0" normalizeH="0" baseline="0" noProof="0" dirty="0">
                <a:ln>
                  <a:noFill/>
                </a:ln>
                <a:solidFill>
                  <a:srgbClr val="F6464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Conclusion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49" y="1476374"/>
            <a:ext cx="5657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Finally our application will have a interactive user interface, analytics of each user and difficultly levels.</a:t>
            </a:r>
          </a:p>
        </p:txBody>
      </p:sp>
    </p:spTree>
    <p:extLst>
      <p:ext uri="{BB962C8B-B14F-4D97-AF65-F5344CB8AC3E}">
        <p14:creationId xmlns:p14="http://schemas.microsoft.com/office/powerpoint/2010/main" val="3628282640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A61C00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365</Words>
  <Application>Microsoft Office PowerPoint</Application>
  <PresentationFormat>On-screen Show (16:9)</PresentationFormat>
  <Paragraphs>64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Montserrat</vt:lpstr>
      <vt:lpstr>Arial</vt:lpstr>
      <vt:lpstr>Lucida Grande</vt:lpstr>
      <vt:lpstr>Arial</vt:lpstr>
      <vt:lpstr>Montserrat Light</vt:lpstr>
      <vt:lpstr>Myriad Pro</vt:lpstr>
      <vt:lpstr>Muli</vt:lpstr>
      <vt:lpstr>Montserrat ExtraBold</vt:lpstr>
      <vt:lpstr>Wart template</vt:lpstr>
      <vt:lpstr>Guessing Number Game</vt:lpstr>
      <vt:lpstr> 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Guessing Number Game</dc:title>
  <dc:creator>Sai Shankar Gali</dc:creator>
  <cp:lastModifiedBy>SRIKAR KANCHE</cp:lastModifiedBy>
  <cp:revision>20</cp:revision>
  <dcterms:modified xsi:type="dcterms:W3CDTF">2022-01-31T07:51:27Z</dcterms:modified>
</cp:coreProperties>
</file>