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428" r:id="rId3"/>
    <p:sldId id="422" r:id="rId4"/>
    <p:sldId id="423" r:id="rId5"/>
    <p:sldId id="424" r:id="rId6"/>
    <p:sldId id="425" r:id="rId7"/>
    <p:sldId id="426" r:id="rId8"/>
    <p:sldId id="421" r:id="rId9"/>
    <p:sldId id="42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6320" autoAdjust="0"/>
  </p:normalViewPr>
  <p:slideViewPr>
    <p:cSldViewPr>
      <p:cViewPr varScale="1">
        <p:scale>
          <a:sx n="51" d="100"/>
          <a:sy n="51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9048-C3B9-C94E-BF1D-8DA89C8E5D0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01AF-7CEB-8546-A578-FFFAB94A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327B2-C209-4E4A-8EAA-B38958A9C3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55AA08-D56D-B246-BA5D-4F58219E7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27DB-E990-6140-9C23-D8194F85D6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A701F7-2A2C-254E-B660-8CFF06C5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A06E5E-41CB-7543-B286-A2D5814030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4E8D6F-348D-B842-8383-F72969700A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636EC-CE01-6C4A-825C-C7F6297254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532785-702E-7A4E-819F-DB360D4F36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3905C7-22BB-2A40-9C44-6B9013D7DA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EDE745-50B4-F049-A26E-C3D5F7051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D39B8-6D5C-B541-AF57-EA1902D199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3C253F0E-7A75-E645-AA95-68BDD68B152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Blanks</a:t>
            </a:r>
          </a:p>
          <a:p>
            <a:r>
              <a:rPr lang="en-US" smtClean="0"/>
              <a:t>MIT </a:t>
            </a:r>
            <a:r>
              <a:rPr lang="en-US" smtClean="0"/>
              <a:t>15.S64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90" y="5144246"/>
            <a:ext cx="2908258" cy="1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rush finding nemo exit budd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0" y="1905000"/>
            <a:ext cx="617004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828800"/>
            <a:ext cx="6680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25173"/>
              </p:ext>
            </p:extLst>
          </p:nvPr>
        </p:nvGraphicFramePr>
        <p:xfrm>
          <a:off x="1828800" y="18288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5486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7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42230"/>
              </p:ext>
            </p:extLst>
          </p:nvPr>
        </p:nvGraphicFramePr>
        <p:xfrm>
          <a:off x="1828800" y="18288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5486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1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28986"/>
              </p:ext>
            </p:extLst>
          </p:nvPr>
        </p:nvGraphicFramePr>
        <p:xfrm>
          <a:off x="1828800" y="18288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5486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2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11961"/>
              </p:ext>
            </p:extLst>
          </p:nvPr>
        </p:nvGraphicFramePr>
        <p:xfrm>
          <a:off x="1828800" y="18288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5486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1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3" y="1828800"/>
            <a:ext cx="4888733" cy="38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43" y="1828800"/>
            <a:ext cx="4633913" cy="45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TM10203784</Template>
  <TotalTime>22345</TotalTime>
  <Words>15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Times New Roman</vt:lpstr>
      <vt:lpstr>Trebuchet MS</vt:lpstr>
      <vt:lpstr>Wingdings</vt:lpstr>
      <vt:lpstr>TM10203784</vt:lpstr>
      <vt:lpstr>Acrobat Document</vt:lpstr>
      <vt:lpstr>Machine Learning</vt:lpstr>
      <vt:lpstr>PowerPoint Presentation</vt:lpstr>
      <vt:lpstr>Cross-Validation</vt:lpstr>
      <vt:lpstr>CART</vt:lpstr>
      <vt:lpstr>CART</vt:lpstr>
      <vt:lpstr>CART</vt:lpstr>
      <vt:lpstr>CART</vt:lpstr>
      <vt:lpstr>Bias-Variance Tradeoff</vt:lpstr>
      <vt:lpstr>K-Means Clustering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subject/>
  <dc:creator>Blanks, Zachary D.</dc:creator>
  <cp:keywords/>
  <dc:description/>
  <cp:lastModifiedBy>Blanks, Zachary D.</cp:lastModifiedBy>
  <cp:revision>375</cp:revision>
  <cp:lastPrinted>1601-01-01T00:00:00Z</cp:lastPrinted>
  <dcterms:created xsi:type="dcterms:W3CDTF">1601-01-01T00:00:00Z</dcterms:created>
  <dcterms:modified xsi:type="dcterms:W3CDTF">2019-01-17T01:17:53Z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