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2" r:id="rId19"/>
    <p:sldId id="284" r:id="rId20"/>
    <p:sldId id="260" r:id="rId21"/>
    <p:sldId id="266" r:id="rId22"/>
    <p:sldId id="276" r:id="rId23"/>
    <p:sldId id="283" r:id="rId24"/>
    <p:sldId id="285" r:id="rId25"/>
    <p:sldId id="286" r:id="rId26"/>
    <p:sldId id="287" r:id="rId27"/>
    <p:sldId id="288" r:id="rId28"/>
    <p:sldId id="289" r:id="rId29"/>
    <p:sldId id="261" r:id="rId30"/>
    <p:sldId id="262" r:id="rId31"/>
    <p:sldId id="290" r:id="rId32"/>
    <p:sldId id="291" r:id="rId33"/>
    <p:sldId id="296" r:id="rId34"/>
    <p:sldId id="292" r:id="rId35"/>
    <p:sldId id="294" r:id="rId36"/>
    <p:sldId id="297" r:id="rId37"/>
    <p:sldId id="298" r:id="rId38"/>
    <p:sldId id="302" r:id="rId39"/>
    <p:sldId id="299" r:id="rId40"/>
    <p:sldId id="303" r:id="rId41"/>
    <p:sldId id="26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7BFE4-5BC3-459F-948E-42773F938E30}" v="973" dt="2019-01-08T19:13:19.279"/>
    <p1510:client id="{0537B56E-7318-43DF-83E5-A9B8C966B59A}" v="903" dt="2019-01-08T15:21:13.556"/>
    <p1510:client id="{F950C8A2-F5AA-4D97-9886-57260F688952}" v="1" dt="2019-01-09T11:59:4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397" autoAdjust="0"/>
  </p:normalViewPr>
  <p:slideViewPr>
    <p:cSldViewPr snapToGrid="0">
      <p:cViewPr varScale="1">
        <p:scale>
          <a:sx n="114" d="100"/>
          <a:sy n="114" d="100"/>
        </p:scale>
        <p:origin x="7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iya Warrier" userId="d5576293-d75c-49f8-9c50-d3a7d532751a" providerId="ADAL" clId="{75B7BFE4-5BC3-459F-948E-42773F938E30}"/>
    <pc:docChg chg="addSld delSld modSld sldOrd">
      <pc:chgData name="Galiya Warrier" userId="d5576293-d75c-49f8-9c50-d3a7d532751a" providerId="ADAL" clId="{75B7BFE4-5BC3-459F-948E-42773F938E30}" dt="2019-01-08T19:13:19.279" v="79"/>
      <pc:docMkLst>
        <pc:docMk/>
      </pc:docMkLst>
      <pc:sldChg chg="addSp delSp">
        <pc:chgData name="Galiya Warrier" userId="d5576293-d75c-49f8-9c50-d3a7d532751a" providerId="ADAL" clId="{75B7BFE4-5BC3-459F-948E-42773F938E30}" dt="2019-01-08T14:45:34.400" v="2"/>
        <pc:sldMkLst>
          <pc:docMk/>
          <pc:sldMk cId="483851428" sldId="258"/>
        </pc:sldMkLst>
        <pc:spChg chg="add del">
          <ac:chgData name="Galiya Warrier" userId="d5576293-d75c-49f8-9c50-d3a7d532751a" providerId="ADAL" clId="{75B7BFE4-5BC3-459F-948E-42773F938E30}" dt="2019-01-08T14:45:34.400" v="2"/>
          <ac:spMkLst>
            <pc:docMk/>
            <pc:sldMk cId="483851428" sldId="258"/>
            <ac:spMk id="4" creationId="{A8080B4C-9F02-4EA9-A16D-AEE2339BDBA2}"/>
          </ac:spMkLst>
        </pc:spChg>
      </pc:sldChg>
      <pc:sldChg chg="addSp delSp modSp">
        <pc:chgData name="Galiya Warrier" userId="d5576293-d75c-49f8-9c50-d3a7d532751a" providerId="ADAL" clId="{75B7BFE4-5BC3-459F-948E-42773F938E30}" dt="2019-01-08T15:13:21.725" v="7"/>
        <pc:sldMkLst>
          <pc:docMk/>
          <pc:sldMk cId="1510656410" sldId="260"/>
        </pc:sldMkLst>
        <pc:spChg chg="add del mod">
          <ac:chgData name="Galiya Warrier" userId="d5576293-d75c-49f8-9c50-d3a7d532751a" providerId="ADAL" clId="{75B7BFE4-5BC3-459F-948E-42773F938E30}" dt="2019-01-08T15:13:21.725" v="7"/>
          <ac:spMkLst>
            <pc:docMk/>
            <pc:sldMk cId="1510656410" sldId="260"/>
            <ac:spMk id="6" creationId="{7185193F-4EA3-47D7-941C-352794E86CD4}"/>
          </ac:spMkLst>
        </pc:spChg>
        <pc:spChg chg="add mod">
          <ac:chgData name="Galiya Warrier" userId="d5576293-d75c-49f8-9c50-d3a7d532751a" providerId="ADAL" clId="{75B7BFE4-5BC3-459F-948E-42773F938E30}" dt="2019-01-08T15:13:21.725" v="7"/>
          <ac:spMkLst>
            <pc:docMk/>
            <pc:sldMk cId="1510656410" sldId="260"/>
            <ac:spMk id="7" creationId="{39F58D26-0EC5-48D7-9B9E-3276BB5DF75C}"/>
          </ac:spMkLst>
        </pc:spChg>
      </pc:sldChg>
      <pc:sldChg chg="addSp delSp modSp setBg">
        <pc:chgData name="Galiya Warrier" userId="d5576293-d75c-49f8-9c50-d3a7d532751a" providerId="ADAL" clId="{75B7BFE4-5BC3-459F-948E-42773F938E30}" dt="2019-01-08T16:21:32.650" v="38"/>
        <pc:sldMkLst>
          <pc:docMk/>
          <pc:sldMk cId="680664942" sldId="261"/>
        </pc:sldMkLst>
        <pc:spChg chg="del">
          <ac:chgData name="Galiya Warrier" userId="d5576293-d75c-49f8-9c50-d3a7d532751a" providerId="ADAL" clId="{75B7BFE4-5BC3-459F-948E-42773F938E30}" dt="2019-01-08T16:18:17.628" v="32"/>
          <ac:spMkLst>
            <pc:docMk/>
            <pc:sldMk cId="680664942" sldId="261"/>
            <ac:spMk id="3" creationId="{6BF4E1D8-6B4B-42C7-A286-99C32C5A2BC3}"/>
          </ac:spMkLst>
        </pc:spChg>
        <pc:spChg chg="add mod">
          <ac:chgData name="Galiya Warrier" userId="d5576293-d75c-49f8-9c50-d3a7d532751a" providerId="ADAL" clId="{75B7BFE4-5BC3-459F-948E-42773F938E30}" dt="2019-01-08T16:18:17.628" v="32"/>
          <ac:spMkLst>
            <pc:docMk/>
            <pc:sldMk cId="680664942" sldId="261"/>
            <ac:spMk id="4" creationId="{386762D7-1AC0-44B4-B5E0-AEE4CE00DF69}"/>
          </ac:spMkLst>
        </pc:spChg>
      </pc:sldChg>
      <pc:sldChg chg="addSp delSp modSp">
        <pc:chgData name="Galiya Warrier" userId="d5576293-d75c-49f8-9c50-d3a7d532751a" providerId="ADAL" clId="{75B7BFE4-5BC3-459F-948E-42773F938E30}" dt="2019-01-08T16:18:34.360" v="33"/>
        <pc:sldMkLst>
          <pc:docMk/>
          <pc:sldMk cId="26292595" sldId="262"/>
        </pc:sldMkLst>
        <pc:spChg chg="del">
          <ac:chgData name="Galiya Warrier" userId="d5576293-d75c-49f8-9c50-d3a7d532751a" providerId="ADAL" clId="{75B7BFE4-5BC3-459F-948E-42773F938E30}" dt="2019-01-08T16:18:34.360" v="33"/>
          <ac:spMkLst>
            <pc:docMk/>
            <pc:sldMk cId="26292595" sldId="262"/>
            <ac:spMk id="3" creationId="{6DF997B4-0895-4CD9-8314-857E536990A5}"/>
          </ac:spMkLst>
        </pc:spChg>
        <pc:spChg chg="add mod">
          <ac:chgData name="Galiya Warrier" userId="d5576293-d75c-49f8-9c50-d3a7d532751a" providerId="ADAL" clId="{75B7BFE4-5BC3-459F-948E-42773F938E30}" dt="2019-01-08T16:18:34.360" v="33"/>
          <ac:spMkLst>
            <pc:docMk/>
            <pc:sldMk cId="26292595" sldId="262"/>
            <ac:spMk id="4" creationId="{EE86F915-E9B8-4324-A7F2-8786469DA266}"/>
          </ac:spMkLst>
        </pc:spChg>
      </pc:sldChg>
      <pc:sldChg chg="add">
        <pc:chgData name="Galiya Warrier" userId="d5576293-d75c-49f8-9c50-d3a7d532751a" providerId="ADAL" clId="{75B7BFE4-5BC3-459F-948E-42773F938E30}" dt="2019-01-08T14:44:44.216" v="0"/>
        <pc:sldMkLst>
          <pc:docMk/>
          <pc:sldMk cId="2649302346" sldId="265"/>
        </pc:sldMkLst>
      </pc:sldChg>
      <pc:sldChg chg="add del">
        <pc:chgData name="Galiya Warrier" userId="d5576293-d75c-49f8-9c50-d3a7d532751a" providerId="ADAL" clId="{75B7BFE4-5BC3-459F-948E-42773F938E30}" dt="2019-01-08T14:54:17.764" v="4"/>
        <pc:sldMkLst>
          <pc:docMk/>
          <pc:sldMk cId="1609589286" sldId="266"/>
        </pc:sldMkLst>
      </pc:sldChg>
      <pc:sldChg chg="addSp delSp modSp add setBg">
        <pc:chgData name="Galiya Warrier" userId="d5576293-d75c-49f8-9c50-d3a7d532751a" providerId="ADAL" clId="{75B7BFE4-5BC3-459F-948E-42773F938E30}" dt="2019-01-08T16:17:29.336" v="31"/>
        <pc:sldMkLst>
          <pc:docMk/>
          <pc:sldMk cId="2958301212" sldId="266"/>
        </pc:sldMkLst>
        <pc:spChg chg="mod">
          <ac:chgData name="Galiya Warrier" userId="d5576293-d75c-49f8-9c50-d3a7d532751a" providerId="ADAL" clId="{75B7BFE4-5BC3-459F-948E-42773F938E30}" dt="2019-01-08T15:16:22.957" v="12"/>
          <ac:spMkLst>
            <pc:docMk/>
            <pc:sldMk cId="2958301212" sldId="266"/>
            <ac:spMk id="3" creationId="{EC46AFD2-EA74-4B36-9A40-1061D8B95C49}"/>
          </ac:spMkLst>
        </pc:spChg>
        <pc:spChg chg="del">
          <ac:chgData name="Galiya Warrier" userId="d5576293-d75c-49f8-9c50-d3a7d532751a" providerId="ADAL" clId="{75B7BFE4-5BC3-459F-948E-42773F938E30}" dt="2019-01-08T15:13:53.364" v="8"/>
          <ac:spMkLst>
            <pc:docMk/>
            <pc:sldMk cId="2958301212" sldId="266"/>
            <ac:spMk id="5" creationId="{134C4883-FDCA-43D4-AC52-EFEA956F3034}"/>
          </ac:spMkLst>
        </pc:spChg>
        <pc:spChg chg="add mod">
          <ac:chgData name="Galiya Warrier" userId="d5576293-d75c-49f8-9c50-d3a7d532751a" providerId="ADAL" clId="{75B7BFE4-5BC3-459F-948E-42773F938E30}" dt="2019-01-08T15:16:20.763" v="11"/>
          <ac:spMkLst>
            <pc:docMk/>
            <pc:sldMk cId="2958301212" sldId="266"/>
            <ac:spMk id="6" creationId="{5C7222D9-2BF7-4463-B052-4B343C7F9ACD}"/>
          </ac:spMkLst>
        </pc:spChg>
      </pc:sldChg>
      <pc:sldChg chg="add setBg">
        <pc:chgData name="Galiya Warrier" userId="d5576293-d75c-49f8-9c50-d3a7d532751a" providerId="ADAL" clId="{75B7BFE4-5BC3-459F-948E-42773F938E30}" dt="2019-01-08T15:14:10.015" v="9"/>
        <pc:sldMkLst>
          <pc:docMk/>
          <pc:sldMk cId="3233632194" sldId="275"/>
        </pc:sldMkLst>
      </pc:sldChg>
      <pc:sldChg chg="addSp modSp add setBg">
        <pc:chgData name="Galiya Warrier" userId="d5576293-d75c-49f8-9c50-d3a7d532751a" providerId="ADAL" clId="{75B7BFE4-5BC3-459F-948E-42773F938E30}" dt="2019-01-08T16:17:29.336" v="31"/>
        <pc:sldMkLst>
          <pc:docMk/>
          <pc:sldMk cId="715867018" sldId="276"/>
        </pc:sldMkLst>
        <pc:spChg chg="add mod">
          <ac:chgData name="Galiya Warrier" userId="d5576293-d75c-49f8-9c50-d3a7d532751a" providerId="ADAL" clId="{75B7BFE4-5BC3-459F-948E-42773F938E30}" dt="2019-01-08T15:21:20.344" v="16" actId="207"/>
          <ac:spMkLst>
            <pc:docMk/>
            <pc:sldMk cId="715867018" sldId="276"/>
            <ac:spMk id="2" creationId="{D530CE53-8CDC-490C-8402-3E01395989E0}"/>
          </ac:spMkLst>
        </pc:spChg>
        <pc:spChg chg="mod">
          <ac:chgData name="Galiya Warrier" userId="d5576293-d75c-49f8-9c50-d3a7d532751a" providerId="ADAL" clId="{75B7BFE4-5BC3-459F-948E-42773F938E30}" dt="2019-01-08T15:19:33.150" v="13"/>
          <ac:spMkLst>
            <pc:docMk/>
            <pc:sldMk cId="715867018" sldId="276"/>
            <ac:spMk id="3" creationId="{EC46AFD2-EA74-4B36-9A40-1061D8B95C49}"/>
          </ac:spMkLst>
        </pc:spChg>
      </pc:sldChg>
      <pc:sldChg chg="addSp add setBg">
        <pc:chgData name="Galiya Warrier" userId="d5576293-d75c-49f8-9c50-d3a7d532751a" providerId="ADAL" clId="{75B7BFE4-5BC3-459F-948E-42773F938E30}" dt="2019-01-08T16:17:29.336" v="31"/>
        <pc:sldMkLst>
          <pc:docMk/>
          <pc:sldMk cId="2439618353" sldId="283"/>
        </pc:sldMkLst>
        <pc:spChg chg="add">
          <ac:chgData name="Galiya Warrier" userId="d5576293-d75c-49f8-9c50-d3a7d532751a" providerId="ADAL" clId="{75B7BFE4-5BC3-459F-948E-42773F938E30}" dt="2019-01-08T15:21:24.024" v="17"/>
          <ac:spMkLst>
            <pc:docMk/>
            <pc:sldMk cId="2439618353" sldId="283"/>
            <ac:spMk id="4" creationId="{016E34D7-B898-4136-A9EF-7FC794FD4535}"/>
          </ac:spMkLst>
        </pc:spChg>
      </pc:sldChg>
      <pc:sldChg chg="addSp add setBg">
        <pc:chgData name="Galiya Warrier" userId="d5576293-d75c-49f8-9c50-d3a7d532751a" providerId="ADAL" clId="{75B7BFE4-5BC3-459F-948E-42773F938E30}" dt="2019-01-08T16:17:29.336" v="31"/>
        <pc:sldMkLst>
          <pc:docMk/>
          <pc:sldMk cId="2735487031" sldId="285"/>
        </pc:sldMkLst>
        <pc:picChg chg="add">
          <ac:chgData name="Galiya Warrier" userId="d5576293-d75c-49f8-9c50-d3a7d532751a" providerId="ADAL" clId="{75B7BFE4-5BC3-459F-948E-42773F938E30}" dt="2019-01-08T15:57:30.831" v="22"/>
          <ac:picMkLst>
            <pc:docMk/>
            <pc:sldMk cId="2735487031" sldId="285"/>
            <ac:picMk id="1026" creationId="{C3B4A95B-EB31-44A2-BA7D-FDB2B897D1A2}"/>
          </ac:picMkLst>
        </pc:picChg>
        <pc:picChg chg="add">
          <ac:chgData name="Galiya Warrier" userId="d5576293-d75c-49f8-9c50-d3a7d532751a" providerId="ADAL" clId="{75B7BFE4-5BC3-459F-948E-42773F938E30}" dt="2019-01-08T15:58:01.251" v="23"/>
          <ac:picMkLst>
            <pc:docMk/>
            <pc:sldMk cId="2735487031" sldId="285"/>
            <ac:picMk id="1028" creationId="{3FE4FBD9-75D3-40D7-A968-2E7413FF446C}"/>
          </ac:picMkLst>
        </pc:picChg>
      </pc:sldChg>
      <pc:sldChg chg="addSp add setBg">
        <pc:chgData name="Galiya Warrier" userId="d5576293-d75c-49f8-9c50-d3a7d532751a" providerId="ADAL" clId="{75B7BFE4-5BC3-459F-948E-42773F938E30}" dt="2019-01-08T16:17:29.336" v="31"/>
        <pc:sldMkLst>
          <pc:docMk/>
          <pc:sldMk cId="1174896320" sldId="286"/>
        </pc:sldMkLst>
        <pc:picChg chg="add">
          <ac:chgData name="Galiya Warrier" userId="d5576293-d75c-49f8-9c50-d3a7d532751a" providerId="ADAL" clId="{75B7BFE4-5BC3-459F-948E-42773F938E30}" dt="2019-01-08T15:58:14.782" v="24"/>
          <ac:picMkLst>
            <pc:docMk/>
            <pc:sldMk cId="1174896320" sldId="286"/>
            <ac:picMk id="2050" creationId="{B08773B2-CDE4-41DE-9180-D2374AA62CA8}"/>
          </ac:picMkLst>
        </pc:picChg>
      </pc:sldChg>
      <pc:sldChg chg="add setBg">
        <pc:chgData name="Galiya Warrier" userId="d5576293-d75c-49f8-9c50-d3a7d532751a" providerId="ADAL" clId="{75B7BFE4-5BC3-459F-948E-42773F938E30}" dt="2019-01-08T16:17:29.336" v="31"/>
        <pc:sldMkLst>
          <pc:docMk/>
          <pc:sldMk cId="726682210" sldId="287"/>
        </pc:sldMkLst>
      </pc:sldChg>
      <pc:sldChg chg="addSp add setBg">
        <pc:chgData name="Galiya Warrier" userId="d5576293-d75c-49f8-9c50-d3a7d532751a" providerId="ADAL" clId="{75B7BFE4-5BC3-459F-948E-42773F938E30}" dt="2019-01-08T16:17:29.336" v="31"/>
        <pc:sldMkLst>
          <pc:docMk/>
          <pc:sldMk cId="2188110725" sldId="288"/>
        </pc:sldMkLst>
        <pc:picChg chg="add">
          <ac:chgData name="Galiya Warrier" userId="d5576293-d75c-49f8-9c50-d3a7d532751a" providerId="ADAL" clId="{75B7BFE4-5BC3-459F-948E-42773F938E30}" dt="2019-01-08T16:15:35.333" v="28"/>
          <ac:picMkLst>
            <pc:docMk/>
            <pc:sldMk cId="2188110725" sldId="288"/>
            <ac:picMk id="4" creationId="{CE523C49-FA74-4981-933D-5447C6852832}"/>
          </ac:picMkLst>
        </pc:picChg>
        <pc:picChg chg="add">
          <ac:chgData name="Galiya Warrier" userId="d5576293-d75c-49f8-9c50-d3a7d532751a" providerId="ADAL" clId="{75B7BFE4-5BC3-459F-948E-42773F938E30}" dt="2019-01-08T15:58:28.222" v="25"/>
          <ac:picMkLst>
            <pc:docMk/>
            <pc:sldMk cId="2188110725" sldId="288"/>
            <ac:picMk id="3074" creationId="{4D0FE376-AA69-48D0-ACE1-4D0342CE7DB8}"/>
          </ac:picMkLst>
        </pc:picChg>
      </pc:sldChg>
      <pc:sldChg chg="addSp add">
        <pc:chgData name="Galiya Warrier" userId="d5576293-d75c-49f8-9c50-d3a7d532751a" providerId="ADAL" clId="{75B7BFE4-5BC3-459F-948E-42773F938E30}" dt="2019-01-08T16:09:46.557" v="27"/>
        <pc:sldMkLst>
          <pc:docMk/>
          <pc:sldMk cId="2045507480" sldId="289"/>
        </pc:sldMkLst>
        <pc:picChg chg="add">
          <ac:chgData name="Galiya Warrier" userId="d5576293-d75c-49f8-9c50-d3a7d532751a" providerId="ADAL" clId="{75B7BFE4-5BC3-459F-948E-42773F938E30}" dt="2019-01-08T16:09:46.557" v="27"/>
          <ac:picMkLst>
            <pc:docMk/>
            <pc:sldMk cId="2045507480" sldId="289"/>
            <ac:picMk id="4098" creationId="{C1FFB541-023D-473F-AFA6-F6560886BEEF}"/>
          </ac:picMkLst>
        </pc:picChg>
      </pc:sldChg>
      <pc:sldChg chg="add ord setBg">
        <pc:chgData name="Galiya Warrier" userId="d5576293-d75c-49f8-9c50-d3a7d532751a" providerId="ADAL" clId="{75B7BFE4-5BC3-459F-948E-42773F938E30}" dt="2019-01-08T16:17:29.336" v="31"/>
        <pc:sldMkLst>
          <pc:docMk/>
          <pc:sldMk cId="3444977949" sldId="289"/>
        </pc:sldMkLst>
      </pc:sldChg>
      <pc:sldChg chg="addSp delSp modSp add setBg">
        <pc:chgData name="Galiya Warrier" userId="d5576293-d75c-49f8-9c50-d3a7d532751a" providerId="ADAL" clId="{75B7BFE4-5BC3-459F-948E-42773F938E30}" dt="2019-01-08T18:52:38.957" v="77" actId="404"/>
        <pc:sldMkLst>
          <pc:docMk/>
          <pc:sldMk cId="614405931" sldId="290"/>
        </pc:sldMkLst>
        <pc:spChg chg="del">
          <ac:chgData name="Galiya Warrier" userId="d5576293-d75c-49f8-9c50-d3a7d532751a" providerId="ADAL" clId="{75B7BFE4-5BC3-459F-948E-42773F938E30}" dt="2019-01-08T16:19:18.610" v="35"/>
          <ac:spMkLst>
            <pc:docMk/>
            <pc:sldMk cId="614405931" sldId="290"/>
            <ac:spMk id="2" creationId="{F30C02C1-A0CB-4709-93F9-63DF61997E56}"/>
          </ac:spMkLst>
        </pc:spChg>
        <pc:spChg chg="del">
          <ac:chgData name="Galiya Warrier" userId="d5576293-d75c-49f8-9c50-d3a7d532751a" providerId="ADAL" clId="{75B7BFE4-5BC3-459F-948E-42773F938E30}" dt="2019-01-08T16:19:18.610" v="35"/>
          <ac:spMkLst>
            <pc:docMk/>
            <pc:sldMk cId="614405931" sldId="290"/>
            <ac:spMk id="3" creationId="{BB1D0CE6-C78E-490C-B76D-0904C3C17013}"/>
          </ac:spMkLst>
        </pc:spChg>
        <pc:graphicFrameChg chg="add mod">
          <ac:chgData name="Galiya Warrier" userId="d5576293-d75c-49f8-9c50-d3a7d532751a" providerId="ADAL" clId="{75B7BFE4-5BC3-459F-948E-42773F938E30}" dt="2019-01-08T18:52:38.957" v="77" actId="404"/>
          <ac:graphicFrameMkLst>
            <pc:docMk/>
            <pc:sldMk cId="614405931" sldId="290"/>
            <ac:graphicFrameMk id="4" creationId="{CD0301E2-6B80-4C68-9731-2E084EA77EF4}"/>
          </ac:graphicFrameMkLst>
        </pc:graphicFrameChg>
      </pc:sldChg>
      <pc:sldChg chg="addSp modSp add setBg">
        <pc:chgData name="Galiya Warrier" userId="d5576293-d75c-49f8-9c50-d3a7d532751a" providerId="ADAL" clId="{75B7BFE4-5BC3-459F-948E-42773F938E30}" dt="2019-01-08T16:24:56.602" v="44"/>
        <pc:sldMkLst>
          <pc:docMk/>
          <pc:sldMk cId="2130784587" sldId="291"/>
        </pc:sldMkLst>
        <pc:spChg chg="add mod">
          <ac:chgData name="Galiya Warrier" userId="d5576293-d75c-49f8-9c50-d3a7d532751a" providerId="ADAL" clId="{75B7BFE4-5BC3-459F-948E-42773F938E30}" dt="2019-01-08T16:24:56.602" v="44"/>
          <ac:spMkLst>
            <pc:docMk/>
            <pc:sldMk cId="2130784587" sldId="291"/>
            <ac:spMk id="2" creationId="{EB8F6C12-4062-4754-A34D-35AD625EB33C}"/>
          </ac:spMkLst>
        </pc:spChg>
        <pc:spChg chg="add mod">
          <ac:chgData name="Galiya Warrier" userId="d5576293-d75c-49f8-9c50-d3a7d532751a" providerId="ADAL" clId="{75B7BFE4-5BC3-459F-948E-42773F938E30}" dt="2019-01-08T16:24:56.602" v="44"/>
          <ac:spMkLst>
            <pc:docMk/>
            <pc:sldMk cId="2130784587" sldId="291"/>
            <ac:spMk id="3" creationId="{2430D775-959C-4A2E-BA86-9A8994E28EB8}"/>
          </ac:spMkLst>
        </pc:spChg>
      </pc:sldChg>
      <pc:sldChg chg="add ord setBg">
        <pc:chgData name="Galiya Warrier" userId="d5576293-d75c-49f8-9c50-d3a7d532751a" providerId="ADAL" clId="{75B7BFE4-5BC3-459F-948E-42773F938E30}" dt="2019-01-08T18:44:30.716" v="60"/>
        <pc:sldMkLst>
          <pc:docMk/>
          <pc:sldMk cId="1770424590" sldId="292"/>
        </pc:sldMkLst>
      </pc:sldChg>
      <pc:sldChg chg="add ord setBg">
        <pc:chgData name="Galiya Warrier" userId="d5576293-d75c-49f8-9c50-d3a7d532751a" providerId="ADAL" clId="{75B7BFE4-5BC3-459F-948E-42773F938E30}" dt="2019-01-08T16:30:43.397" v="49"/>
        <pc:sldMkLst>
          <pc:docMk/>
          <pc:sldMk cId="3601225538" sldId="293"/>
        </pc:sldMkLst>
      </pc:sldChg>
      <pc:sldChg chg="addSp modSp add ord setBg">
        <pc:chgData name="Galiya Warrier" userId="d5576293-d75c-49f8-9c50-d3a7d532751a" providerId="ADAL" clId="{75B7BFE4-5BC3-459F-948E-42773F938E30}" dt="2019-01-08T16:32:39.639" v="56"/>
        <pc:sldMkLst>
          <pc:docMk/>
          <pc:sldMk cId="2606718952" sldId="294"/>
        </pc:sldMkLst>
        <pc:spChg chg="add mod">
          <ac:chgData name="Galiya Warrier" userId="d5576293-d75c-49f8-9c50-d3a7d532751a" providerId="ADAL" clId="{75B7BFE4-5BC3-459F-948E-42773F938E30}" dt="2019-01-08T16:31:46.251" v="53" actId="207"/>
          <ac:spMkLst>
            <pc:docMk/>
            <pc:sldMk cId="2606718952" sldId="294"/>
            <ac:spMk id="7" creationId="{DF81F853-E544-4270-879C-B63BDBB3717E}"/>
          </ac:spMkLst>
        </pc:spChg>
        <pc:picChg chg="add">
          <ac:chgData name="Galiya Warrier" userId="d5576293-d75c-49f8-9c50-d3a7d532751a" providerId="ADAL" clId="{75B7BFE4-5BC3-459F-948E-42773F938E30}" dt="2019-01-08T16:31:06.803" v="51"/>
          <ac:picMkLst>
            <pc:docMk/>
            <pc:sldMk cId="2606718952" sldId="294"/>
            <ac:picMk id="4" creationId="{809C45E2-2BAE-4984-85A7-F6AB3D2CE523}"/>
          </ac:picMkLst>
        </pc:picChg>
        <pc:picChg chg="add">
          <ac:chgData name="Galiya Warrier" userId="d5576293-d75c-49f8-9c50-d3a7d532751a" providerId="ADAL" clId="{75B7BFE4-5BC3-459F-948E-42773F938E30}" dt="2019-01-08T16:31:06.803" v="51"/>
          <ac:picMkLst>
            <pc:docMk/>
            <pc:sldMk cId="2606718952" sldId="294"/>
            <ac:picMk id="5" creationId="{49A2BDEA-FB99-4212-8A8A-7C18AC1DAED6}"/>
          </ac:picMkLst>
        </pc:picChg>
        <pc:picChg chg="add">
          <ac:chgData name="Galiya Warrier" userId="d5576293-d75c-49f8-9c50-d3a7d532751a" providerId="ADAL" clId="{75B7BFE4-5BC3-459F-948E-42773F938E30}" dt="2019-01-08T16:31:06.803" v="51"/>
          <ac:picMkLst>
            <pc:docMk/>
            <pc:sldMk cId="2606718952" sldId="294"/>
            <ac:picMk id="6" creationId="{EACA1703-3BFB-4643-BCB7-41B8D8FA5931}"/>
          </ac:picMkLst>
        </pc:picChg>
      </pc:sldChg>
      <pc:sldChg chg="add">
        <pc:chgData name="Galiya Warrier" userId="d5576293-d75c-49f8-9c50-d3a7d532751a" providerId="ADAL" clId="{75B7BFE4-5BC3-459F-948E-42773F938E30}" dt="2019-01-08T16:30:45.265" v="50"/>
        <pc:sldMkLst>
          <pc:docMk/>
          <pc:sldMk cId="2609094876" sldId="295"/>
        </pc:sldMkLst>
      </pc:sldChg>
      <pc:sldChg chg="addSp add setBg">
        <pc:chgData name="Galiya Warrier" userId="d5576293-d75c-49f8-9c50-d3a7d532751a" providerId="ADAL" clId="{75B7BFE4-5BC3-459F-948E-42773F938E30}" dt="2019-01-08T18:43:05.748" v="59"/>
        <pc:sldMkLst>
          <pc:docMk/>
          <pc:sldMk cId="1315080701" sldId="296"/>
        </pc:sldMkLst>
        <pc:picChg chg="add">
          <ac:chgData name="Galiya Warrier" userId="d5576293-d75c-49f8-9c50-d3a7d532751a" providerId="ADAL" clId="{75B7BFE4-5BC3-459F-948E-42773F938E30}" dt="2019-01-08T18:43:05.748" v="59"/>
          <ac:picMkLst>
            <pc:docMk/>
            <pc:sldMk cId="1315080701" sldId="296"/>
            <ac:picMk id="4" creationId="{BF062DA6-DEBB-4915-8CD9-98F74BDE7542}"/>
          </ac:picMkLst>
        </pc:picChg>
      </pc:sldChg>
      <pc:sldChg chg="add setBg">
        <pc:chgData name="Galiya Warrier" userId="d5576293-d75c-49f8-9c50-d3a7d532751a" providerId="ADAL" clId="{75B7BFE4-5BC3-459F-948E-42773F938E30}" dt="2019-01-08T18:44:34.260" v="61"/>
        <pc:sldMkLst>
          <pc:docMk/>
          <pc:sldMk cId="1546773996" sldId="297"/>
        </pc:sldMkLst>
      </pc:sldChg>
      <pc:sldChg chg="addSp add setBg">
        <pc:chgData name="Galiya Warrier" userId="d5576293-d75c-49f8-9c50-d3a7d532751a" providerId="ADAL" clId="{75B7BFE4-5BC3-459F-948E-42773F938E30}" dt="2019-01-08T18:46:22.296" v="64"/>
        <pc:sldMkLst>
          <pc:docMk/>
          <pc:sldMk cId="4138510133" sldId="297"/>
        </pc:sldMkLst>
        <pc:picChg chg="add">
          <ac:chgData name="Galiya Warrier" userId="d5576293-d75c-49f8-9c50-d3a7d532751a" providerId="ADAL" clId="{75B7BFE4-5BC3-459F-948E-42773F938E30}" dt="2019-01-08T18:45:54.226" v="63"/>
          <ac:picMkLst>
            <pc:docMk/>
            <pc:sldMk cId="4138510133" sldId="297"/>
            <ac:picMk id="4" creationId="{1A658F18-E35B-490C-B13E-BDE50A8DD2DD}"/>
          </ac:picMkLst>
        </pc:picChg>
      </pc:sldChg>
      <pc:sldChg chg="addSp add setBg">
        <pc:chgData name="Galiya Warrier" userId="d5576293-d75c-49f8-9c50-d3a7d532751a" providerId="ADAL" clId="{75B7BFE4-5BC3-459F-948E-42773F938E30}" dt="2019-01-08T18:49:42.633" v="69"/>
        <pc:sldMkLst>
          <pc:docMk/>
          <pc:sldMk cId="615565724" sldId="298"/>
        </pc:sldMkLst>
        <pc:picChg chg="add">
          <ac:chgData name="Galiya Warrier" userId="d5576293-d75c-49f8-9c50-d3a7d532751a" providerId="ADAL" clId="{75B7BFE4-5BC3-459F-948E-42773F938E30}" dt="2019-01-08T18:46:49.522" v="66"/>
          <ac:picMkLst>
            <pc:docMk/>
            <pc:sldMk cId="615565724" sldId="298"/>
            <ac:picMk id="4" creationId="{FF0B15AF-1A41-4DCD-A313-7F523104E87E}"/>
          </ac:picMkLst>
        </pc:picChg>
      </pc:sldChg>
      <pc:sldChg chg="addSp add setBg">
        <pc:chgData name="Galiya Warrier" userId="d5576293-d75c-49f8-9c50-d3a7d532751a" providerId="ADAL" clId="{75B7BFE4-5BC3-459F-948E-42773F938E30}" dt="2019-01-08T18:49:42.633" v="69"/>
        <pc:sldMkLst>
          <pc:docMk/>
          <pc:sldMk cId="3665220132" sldId="299"/>
        </pc:sldMkLst>
        <pc:picChg chg="add">
          <ac:chgData name="Galiya Warrier" userId="d5576293-d75c-49f8-9c50-d3a7d532751a" providerId="ADAL" clId="{75B7BFE4-5BC3-459F-948E-42773F938E30}" dt="2019-01-08T18:48:38.757" v="68"/>
          <ac:picMkLst>
            <pc:docMk/>
            <pc:sldMk cId="3665220132" sldId="299"/>
            <ac:picMk id="4" creationId="{55450738-8714-4737-A8BF-21D75DE22B9D}"/>
          </ac:picMkLst>
        </pc:picChg>
      </pc:sldChg>
      <pc:sldChg chg="add setBg">
        <pc:chgData name="Galiya Warrier" userId="d5576293-d75c-49f8-9c50-d3a7d532751a" providerId="ADAL" clId="{75B7BFE4-5BC3-459F-948E-42773F938E30}" dt="2019-01-08T18:50:04.338" v="71"/>
        <pc:sldMkLst>
          <pc:docMk/>
          <pc:sldMk cId="2547698738" sldId="302"/>
        </pc:sldMkLst>
      </pc:sldChg>
      <pc:sldChg chg="setBg">
        <pc:chgData name="Galiya Warrier" userId="d5576293-d75c-49f8-9c50-d3a7d532751a" providerId="ADAL" clId="{75B7BFE4-5BC3-459F-948E-42773F938E30}" dt="2019-01-08T18:51:39.703" v="72"/>
        <pc:sldMkLst>
          <pc:docMk/>
          <pc:sldMk cId="170249081" sldId="303"/>
        </pc:sldMkLst>
      </pc:sldChg>
      <pc:sldChg chg="add setBg">
        <pc:chgData name="Galiya Warrier" userId="d5576293-d75c-49f8-9c50-d3a7d532751a" providerId="ADAL" clId="{75B7BFE4-5BC3-459F-948E-42773F938E30}" dt="2019-01-08T19:13:19.279" v="79"/>
        <pc:sldMkLst>
          <pc:docMk/>
          <pc:sldMk cId="3352335691" sldId="304"/>
        </pc:sldMkLst>
      </pc:sldChg>
    </pc:docChg>
  </pc:docChgLst>
  <pc:docChgLst>
    <pc:chgData name="Gary Short" userId="bb65c500-f179-4336-aaf7-2dae90a4a477" providerId="ADAL" clId="{0537B56E-7318-43DF-83E5-A9B8C966B59A}"/>
    <pc:docChg chg="custSel addSld modSld">
      <pc:chgData name="Gary Short" userId="bb65c500-f179-4336-aaf7-2dae90a4a477" providerId="ADAL" clId="{0537B56E-7318-43DF-83E5-A9B8C966B59A}" dt="2019-01-08T15:21:13.556" v="902"/>
      <pc:docMkLst>
        <pc:docMk/>
      </pc:docMkLst>
      <pc:sldChg chg="addSp delSp modSp">
        <pc:chgData name="Gary Short" userId="bb65c500-f179-4336-aaf7-2dae90a4a477" providerId="ADAL" clId="{0537B56E-7318-43DF-83E5-A9B8C966B59A}" dt="2019-01-08T15:08:41.911" v="0"/>
        <pc:sldMkLst>
          <pc:docMk/>
          <pc:sldMk cId="4176822381" sldId="259"/>
        </pc:sldMkLst>
        <pc:spChg chg="del">
          <ac:chgData name="Gary Short" userId="bb65c500-f179-4336-aaf7-2dae90a4a477" providerId="ADAL" clId="{0537B56E-7318-43DF-83E5-A9B8C966B59A}" dt="2019-01-08T15:08:41.911" v="0"/>
          <ac:spMkLst>
            <pc:docMk/>
            <pc:sldMk cId="4176822381" sldId="259"/>
            <ac:spMk id="3" creationId="{EC46AFD2-EA74-4B36-9A40-1061D8B95C49}"/>
          </ac:spMkLst>
        </pc:spChg>
        <pc:spChg chg="add mod">
          <ac:chgData name="Gary Short" userId="bb65c500-f179-4336-aaf7-2dae90a4a477" providerId="ADAL" clId="{0537B56E-7318-43DF-83E5-A9B8C966B59A}" dt="2019-01-08T15:08:41.911" v="0"/>
          <ac:spMkLst>
            <pc:docMk/>
            <pc:sldMk cId="4176822381" sldId="259"/>
            <ac:spMk id="4" creationId="{7EB9FFC1-34BA-469E-A592-5A2F67F4FC24}"/>
          </ac:spMkLst>
        </pc:spChg>
      </pc:sldChg>
      <pc:sldChg chg="modSp add setBg">
        <pc:chgData name="Gary Short" userId="bb65c500-f179-4336-aaf7-2dae90a4a477" providerId="ADAL" clId="{0537B56E-7318-43DF-83E5-A9B8C966B59A}" dt="2019-01-08T15:09:24.087" v="35" actId="5793"/>
        <pc:sldMkLst>
          <pc:docMk/>
          <pc:sldMk cId="3971184993" sldId="267"/>
        </pc:sldMkLst>
        <pc:spChg chg="mod">
          <ac:chgData name="Gary Short" userId="bb65c500-f179-4336-aaf7-2dae90a4a477" providerId="ADAL" clId="{0537B56E-7318-43DF-83E5-A9B8C966B59A}" dt="2019-01-08T15:09:24.087" v="35" actId="5793"/>
          <ac:spMkLst>
            <pc:docMk/>
            <pc:sldMk cId="3971184993" sldId="267"/>
            <ac:spMk id="2" creationId="{77F0EAA4-B700-4513-8705-731E86943CBE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4262792538" sldId="268"/>
        </pc:sldMkLst>
        <pc:spChg chg="mod">
          <ac:chgData name="Gary Short" userId="bb65c500-f179-4336-aaf7-2dae90a4a477" providerId="ADAL" clId="{0537B56E-7318-43DF-83E5-A9B8C966B59A}" dt="2019-01-08T15:09:48.960" v="67" actId="5793"/>
          <ac:spMkLst>
            <pc:docMk/>
            <pc:sldMk cId="4262792538" sldId="268"/>
            <ac:spMk id="2" creationId="{77F0EAA4-B700-4513-8705-731E86943CBE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708991429" sldId="269"/>
        </pc:sldMkLst>
        <pc:spChg chg="mod">
          <ac:chgData name="Gary Short" userId="bb65c500-f179-4336-aaf7-2dae90a4a477" providerId="ADAL" clId="{0537B56E-7318-43DF-83E5-A9B8C966B59A}" dt="2019-01-08T15:10:45.475" v="292" actId="20577"/>
          <ac:spMkLst>
            <pc:docMk/>
            <pc:sldMk cId="708991429" sldId="269"/>
            <ac:spMk id="2" creationId="{72D0C229-6EED-4D7F-92FF-B2B9850BB1C6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2685588166" sldId="270"/>
        </pc:sldMkLst>
        <pc:spChg chg="mod">
          <ac:chgData name="Gary Short" userId="bb65c500-f179-4336-aaf7-2dae90a4a477" providerId="ADAL" clId="{0537B56E-7318-43DF-83E5-A9B8C966B59A}" dt="2019-01-08T15:11:14.661" v="334" actId="20577"/>
          <ac:spMkLst>
            <pc:docMk/>
            <pc:sldMk cId="2685588166" sldId="270"/>
            <ac:spMk id="2" creationId="{C368FF9C-E412-4AAA-A9DE-95754E63B877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4168150002" sldId="271"/>
        </pc:sldMkLst>
        <pc:spChg chg="mod">
          <ac:chgData name="Gary Short" userId="bb65c500-f179-4336-aaf7-2dae90a4a477" providerId="ADAL" clId="{0537B56E-7318-43DF-83E5-A9B8C966B59A}" dt="2019-01-08T15:11:26.378" v="350" actId="20577"/>
          <ac:spMkLst>
            <pc:docMk/>
            <pc:sldMk cId="4168150002" sldId="271"/>
            <ac:spMk id="2" creationId="{99C61E0B-0DDC-4190-A629-7645E3ED0ACC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1386796311" sldId="272"/>
        </pc:sldMkLst>
        <pc:spChg chg="mod">
          <ac:chgData name="Gary Short" userId="bb65c500-f179-4336-aaf7-2dae90a4a477" providerId="ADAL" clId="{0537B56E-7318-43DF-83E5-A9B8C966B59A}" dt="2019-01-08T15:11:40.884" v="371" actId="20577"/>
          <ac:spMkLst>
            <pc:docMk/>
            <pc:sldMk cId="1386796311" sldId="272"/>
            <ac:spMk id="2" creationId="{289E6845-8922-467F-8A9F-48CA66C8CB09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2722727495" sldId="273"/>
        </pc:sldMkLst>
        <pc:spChg chg="mod">
          <ac:chgData name="Gary Short" userId="bb65c500-f179-4336-aaf7-2dae90a4a477" providerId="ADAL" clId="{0537B56E-7318-43DF-83E5-A9B8C966B59A}" dt="2019-01-08T15:11:55.274" v="389" actId="20577"/>
          <ac:spMkLst>
            <pc:docMk/>
            <pc:sldMk cId="2722727495" sldId="273"/>
            <ac:spMk id="2" creationId="{6A8ADE6A-4C97-45F3-8F40-609E2DC9482B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512573887" sldId="274"/>
        </pc:sldMkLst>
        <pc:spChg chg="mod">
          <ac:chgData name="Gary Short" userId="bb65c500-f179-4336-aaf7-2dae90a4a477" providerId="ADAL" clId="{0537B56E-7318-43DF-83E5-A9B8C966B59A}" dt="2019-01-08T15:14:22.011" v="523" actId="20577"/>
          <ac:spMkLst>
            <pc:docMk/>
            <pc:sldMk cId="512573887" sldId="274"/>
            <ac:spMk id="2" creationId="{FD7CB7F5-0F3B-428A-B13A-63BD2FFA008D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3544579428" sldId="275"/>
        </pc:sldMkLst>
        <pc:spChg chg="mod">
          <ac:chgData name="Gary Short" userId="bb65c500-f179-4336-aaf7-2dae90a4a477" providerId="ADAL" clId="{0537B56E-7318-43DF-83E5-A9B8C966B59A}" dt="2019-01-08T15:15:25.415" v="604" actId="20577"/>
          <ac:spMkLst>
            <pc:docMk/>
            <pc:sldMk cId="3544579428" sldId="275"/>
            <ac:spMk id="2" creationId="{357D8938-E4A4-4A9B-84C3-68DCDBE76A40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3655609023" sldId="278"/>
        </pc:sldMkLst>
        <pc:spChg chg="mod">
          <ac:chgData name="Gary Short" userId="bb65c500-f179-4336-aaf7-2dae90a4a477" providerId="ADAL" clId="{0537B56E-7318-43DF-83E5-A9B8C966B59A}" dt="2019-01-08T15:17:46.329" v="714" actId="313"/>
          <ac:spMkLst>
            <pc:docMk/>
            <pc:sldMk cId="3655609023" sldId="278"/>
            <ac:spMk id="2" creationId="{97CBBA78-2C6F-4913-9F80-BBDBED42CFCA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3410897479" sldId="279"/>
        </pc:sldMkLst>
        <pc:spChg chg="mod">
          <ac:chgData name="Gary Short" userId="bb65c500-f179-4336-aaf7-2dae90a4a477" providerId="ADAL" clId="{0537B56E-7318-43DF-83E5-A9B8C966B59A}" dt="2019-01-08T15:17:14.261" v="682" actId="20577"/>
          <ac:spMkLst>
            <pc:docMk/>
            <pc:sldMk cId="3410897479" sldId="279"/>
            <ac:spMk id="2" creationId="{85E4B72E-F564-439B-B591-08241ADF0921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12017286" sldId="280"/>
        </pc:sldMkLst>
        <pc:spChg chg="mod">
          <ac:chgData name="Gary Short" userId="bb65c500-f179-4336-aaf7-2dae90a4a477" providerId="ADAL" clId="{0537B56E-7318-43DF-83E5-A9B8C966B59A}" dt="2019-01-08T15:17:24.850" v="693" actId="20577"/>
          <ac:spMkLst>
            <pc:docMk/>
            <pc:sldMk cId="12017286" sldId="280"/>
            <ac:spMk id="2" creationId="{8BA1F411-5871-43A3-B1FC-1C4CE54C0AE9}"/>
          </ac:spMkLst>
        </pc:spChg>
      </pc:sldChg>
      <pc:sldChg chg="modSp add setBg">
        <pc:chgData name="Gary Short" userId="bb65c500-f179-4336-aaf7-2dae90a4a477" providerId="ADAL" clId="{0537B56E-7318-43DF-83E5-A9B8C966B59A}" dt="2019-01-08T15:21:13.556" v="902"/>
        <pc:sldMkLst>
          <pc:docMk/>
          <pc:sldMk cId="3492597919" sldId="281"/>
        </pc:sldMkLst>
        <pc:spChg chg="mod">
          <ac:chgData name="Gary Short" userId="bb65c500-f179-4336-aaf7-2dae90a4a477" providerId="ADAL" clId="{0537B56E-7318-43DF-83E5-A9B8C966B59A}" dt="2019-01-08T15:17:33.974" v="712" actId="20577"/>
          <ac:spMkLst>
            <pc:docMk/>
            <pc:sldMk cId="3492597919" sldId="281"/>
            <ac:spMk id="2" creationId="{C858A907-1544-4E73-B845-16744C21B17C}"/>
          </ac:spMkLst>
        </pc:spChg>
      </pc:sldChg>
      <pc:sldChg chg="addSp delSp modSp add setBg">
        <pc:chgData name="Gary Short" userId="bb65c500-f179-4336-aaf7-2dae90a4a477" providerId="ADAL" clId="{0537B56E-7318-43DF-83E5-A9B8C966B59A}" dt="2019-01-08T15:21:13.556" v="902"/>
        <pc:sldMkLst>
          <pc:docMk/>
          <pc:sldMk cId="1150101635" sldId="282"/>
        </pc:sldMkLst>
        <pc:spChg chg="del">
          <ac:chgData name="Gary Short" userId="bb65c500-f179-4336-aaf7-2dae90a4a477" providerId="ADAL" clId="{0537B56E-7318-43DF-83E5-A9B8C966B59A}" dt="2019-01-08T15:18:07.719" v="716"/>
          <ac:spMkLst>
            <pc:docMk/>
            <pc:sldMk cId="1150101635" sldId="282"/>
            <ac:spMk id="2" creationId="{36856679-F704-48FE-8F07-A8C83B628D4E}"/>
          </ac:spMkLst>
        </pc:spChg>
        <pc:spChg chg="del">
          <ac:chgData name="Gary Short" userId="bb65c500-f179-4336-aaf7-2dae90a4a477" providerId="ADAL" clId="{0537B56E-7318-43DF-83E5-A9B8C966B59A}" dt="2019-01-08T15:18:07.719" v="716"/>
          <ac:spMkLst>
            <pc:docMk/>
            <pc:sldMk cId="1150101635" sldId="282"/>
            <ac:spMk id="3" creationId="{52A1A904-2F11-458B-A321-07716F93BA0C}"/>
          </ac:spMkLst>
        </pc:spChg>
        <pc:graphicFrameChg chg="add mod">
          <ac:chgData name="Gary Short" userId="bb65c500-f179-4336-aaf7-2dae90a4a477" providerId="ADAL" clId="{0537B56E-7318-43DF-83E5-A9B8C966B59A}" dt="2019-01-08T15:20:31.843" v="886" actId="313"/>
          <ac:graphicFrameMkLst>
            <pc:docMk/>
            <pc:sldMk cId="1150101635" sldId="282"/>
            <ac:graphicFrameMk id="4" creationId="{204DD3D2-0D08-4623-8111-1399D14175EE}"/>
          </ac:graphicFrameMkLst>
        </pc:graphicFrameChg>
      </pc:sldChg>
      <pc:sldChg chg="addSp modSp add setBg">
        <pc:chgData name="Gary Short" userId="bb65c500-f179-4336-aaf7-2dae90a4a477" providerId="ADAL" clId="{0537B56E-7318-43DF-83E5-A9B8C966B59A}" dt="2019-01-08T15:21:13.556" v="902"/>
        <pc:sldMkLst>
          <pc:docMk/>
          <pc:sldMk cId="3122392863" sldId="284"/>
        </pc:sldMkLst>
        <pc:spChg chg="add mod">
          <ac:chgData name="Gary Short" userId="bb65c500-f179-4336-aaf7-2dae90a4a477" providerId="ADAL" clId="{0537B56E-7318-43DF-83E5-A9B8C966B59A}" dt="2019-01-08T15:20:48.504" v="901" actId="20577"/>
          <ac:spMkLst>
            <pc:docMk/>
            <pc:sldMk cId="3122392863" sldId="284"/>
            <ac:spMk id="2" creationId="{18981085-0C02-48C9-83C7-1EDDFD879510}"/>
          </ac:spMkLst>
        </pc:spChg>
        <pc:spChg chg="add mod">
          <ac:chgData name="Gary Short" userId="bb65c500-f179-4336-aaf7-2dae90a4a477" providerId="ADAL" clId="{0537B56E-7318-43DF-83E5-A9B8C966B59A}" dt="2019-01-08T15:20:43.928" v="888"/>
          <ac:spMkLst>
            <pc:docMk/>
            <pc:sldMk cId="3122392863" sldId="284"/>
            <ac:spMk id="3" creationId="{B4B86C48-59BB-4FFA-8C29-ED032C3BC2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334EF-8665-4467-A8B5-51B3E51AD1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6D39A2-5AD0-439D-9FB6-3B03F37F35B4}">
      <dgm:prSet phldrT="[Text]"/>
      <dgm:spPr/>
      <dgm:t>
        <a:bodyPr/>
        <a:lstStyle/>
        <a:p>
          <a:r>
            <a:rPr lang="en-GB"/>
            <a:t>Measure something</a:t>
          </a:r>
        </a:p>
      </dgm:t>
    </dgm:pt>
    <dgm:pt modelId="{7BAAE810-F5AE-4F12-931C-2A72418A44A6}" type="parTrans" cxnId="{1B49C2DB-03FC-4702-91DF-066C845315E3}">
      <dgm:prSet/>
      <dgm:spPr/>
      <dgm:t>
        <a:bodyPr/>
        <a:lstStyle/>
        <a:p>
          <a:endParaRPr lang="en-GB"/>
        </a:p>
      </dgm:t>
    </dgm:pt>
    <dgm:pt modelId="{6A23C7C1-08C1-4471-8CD3-73A013E636E1}" type="sibTrans" cxnId="{1B49C2DB-03FC-4702-91DF-066C845315E3}">
      <dgm:prSet/>
      <dgm:spPr/>
      <dgm:t>
        <a:bodyPr/>
        <a:lstStyle/>
        <a:p>
          <a:endParaRPr lang="en-GB"/>
        </a:p>
      </dgm:t>
    </dgm:pt>
    <dgm:pt modelId="{6D9EA104-B314-4509-A650-73DFD803DA26}">
      <dgm:prSet phldrT="[Text]"/>
      <dgm:spPr/>
      <dgm:t>
        <a:bodyPr/>
        <a:lstStyle/>
        <a:p>
          <a:r>
            <a:rPr lang="en-GB"/>
            <a:t>Compare 2 or more measures</a:t>
          </a:r>
        </a:p>
      </dgm:t>
    </dgm:pt>
    <dgm:pt modelId="{FB169D47-4A90-48C4-A63F-F6846E8FA728}" type="parTrans" cxnId="{D37844C6-00C7-4E50-B674-8B16669B3A3C}">
      <dgm:prSet/>
      <dgm:spPr/>
      <dgm:t>
        <a:bodyPr/>
        <a:lstStyle/>
        <a:p>
          <a:endParaRPr lang="en-GB"/>
        </a:p>
      </dgm:t>
    </dgm:pt>
    <dgm:pt modelId="{E867F8D1-1441-4B2B-B76B-B35D84D81A4D}" type="sibTrans" cxnId="{D37844C6-00C7-4E50-B674-8B16669B3A3C}">
      <dgm:prSet/>
      <dgm:spPr/>
      <dgm:t>
        <a:bodyPr/>
        <a:lstStyle/>
        <a:p>
          <a:endParaRPr lang="en-GB"/>
        </a:p>
      </dgm:t>
    </dgm:pt>
    <dgm:pt modelId="{D280840D-B556-4F6E-815B-85F8F18B99CA}">
      <dgm:prSet phldrT="[Text]"/>
      <dgm:spPr/>
      <dgm:t>
        <a:bodyPr/>
        <a:lstStyle/>
        <a:p>
          <a:r>
            <a:rPr lang="en-GB"/>
            <a:t>Describe</a:t>
          </a:r>
        </a:p>
        <a:p>
          <a:r>
            <a:rPr lang="en-GB"/>
            <a:t>Predict</a:t>
          </a:r>
        </a:p>
        <a:p>
          <a:r>
            <a:rPr lang="en-GB"/>
            <a:t>Prescribe</a:t>
          </a:r>
        </a:p>
      </dgm:t>
    </dgm:pt>
    <dgm:pt modelId="{9C038933-41E1-4948-BC4B-70C3D441CBC9}" type="parTrans" cxnId="{7FB5EF13-D61D-4C7A-8525-AB3951C1D8D2}">
      <dgm:prSet/>
      <dgm:spPr/>
      <dgm:t>
        <a:bodyPr/>
        <a:lstStyle/>
        <a:p>
          <a:endParaRPr lang="en-GB"/>
        </a:p>
      </dgm:t>
    </dgm:pt>
    <dgm:pt modelId="{3AD900C6-08A1-42C8-A1DD-F3D28A32CB8C}" type="sibTrans" cxnId="{7FB5EF13-D61D-4C7A-8525-AB3951C1D8D2}">
      <dgm:prSet/>
      <dgm:spPr/>
      <dgm:t>
        <a:bodyPr/>
        <a:lstStyle/>
        <a:p>
          <a:endParaRPr lang="en-GB"/>
        </a:p>
      </dgm:t>
    </dgm:pt>
    <dgm:pt modelId="{FF8264AD-A36D-4D65-A8E5-39B16A1827EC}">
      <dgm:prSet phldrT="[Text]"/>
      <dgm:spPr/>
      <dgm:t>
        <a:bodyPr/>
        <a:lstStyle/>
        <a:p>
          <a:r>
            <a:rPr lang="en-GB"/>
            <a:t>Calculate the error</a:t>
          </a:r>
        </a:p>
      </dgm:t>
    </dgm:pt>
    <dgm:pt modelId="{CB02B72C-2E40-494D-B245-2CE33E9FDB73}" type="parTrans" cxnId="{2A1CE9DF-2D35-4393-983D-C3923F925B39}">
      <dgm:prSet/>
      <dgm:spPr/>
      <dgm:t>
        <a:bodyPr/>
        <a:lstStyle/>
        <a:p>
          <a:endParaRPr lang="en-GB"/>
        </a:p>
      </dgm:t>
    </dgm:pt>
    <dgm:pt modelId="{70A03961-4D03-4E61-87E0-4263843BDE82}" type="sibTrans" cxnId="{2A1CE9DF-2D35-4393-983D-C3923F925B39}">
      <dgm:prSet/>
      <dgm:spPr/>
      <dgm:t>
        <a:bodyPr/>
        <a:lstStyle/>
        <a:p>
          <a:endParaRPr lang="en-GB"/>
        </a:p>
      </dgm:t>
    </dgm:pt>
    <dgm:pt modelId="{7152FDF4-0C83-4660-AF63-E00603132177}">
      <dgm:prSet phldrT="[Text]"/>
      <dgm:spPr/>
      <dgm:t>
        <a:bodyPr/>
        <a:lstStyle/>
        <a:p>
          <a:r>
            <a:rPr lang="en-GB"/>
            <a:t>Make a correction</a:t>
          </a:r>
        </a:p>
      </dgm:t>
    </dgm:pt>
    <dgm:pt modelId="{5EF1EC1F-C210-474D-B092-863990457C99}" type="parTrans" cxnId="{6ECC5B01-9B6C-4B12-882A-CFB4E993ED14}">
      <dgm:prSet/>
      <dgm:spPr/>
      <dgm:t>
        <a:bodyPr/>
        <a:lstStyle/>
        <a:p>
          <a:endParaRPr lang="en-GB"/>
        </a:p>
      </dgm:t>
    </dgm:pt>
    <dgm:pt modelId="{901954D5-FD4C-4601-B3DD-82265290529C}" type="sibTrans" cxnId="{6ECC5B01-9B6C-4B12-882A-CFB4E993ED14}">
      <dgm:prSet/>
      <dgm:spPr/>
      <dgm:t>
        <a:bodyPr/>
        <a:lstStyle/>
        <a:p>
          <a:endParaRPr lang="en-GB"/>
        </a:p>
      </dgm:t>
    </dgm:pt>
    <dgm:pt modelId="{0A1E9444-EA2F-4EE8-B24F-466DC191B99C}" type="pres">
      <dgm:prSet presAssocID="{EEB334EF-8665-4467-A8B5-51B3E51AD17D}" presName="cycle" presStyleCnt="0">
        <dgm:presLayoutVars>
          <dgm:dir/>
          <dgm:resizeHandles val="exact"/>
        </dgm:presLayoutVars>
      </dgm:prSet>
      <dgm:spPr/>
    </dgm:pt>
    <dgm:pt modelId="{6A071B47-E079-419D-BF3B-27F258EA6BD5}" type="pres">
      <dgm:prSet presAssocID="{336D39A2-5AD0-439D-9FB6-3B03F37F35B4}" presName="node" presStyleLbl="node1" presStyleIdx="0" presStyleCnt="5">
        <dgm:presLayoutVars>
          <dgm:bulletEnabled val="1"/>
        </dgm:presLayoutVars>
      </dgm:prSet>
      <dgm:spPr/>
    </dgm:pt>
    <dgm:pt modelId="{F1486D25-AC17-4342-A57B-A024C7DB9FB9}" type="pres">
      <dgm:prSet presAssocID="{6A23C7C1-08C1-4471-8CD3-73A013E636E1}" presName="sibTrans" presStyleLbl="sibTrans2D1" presStyleIdx="0" presStyleCnt="5"/>
      <dgm:spPr/>
    </dgm:pt>
    <dgm:pt modelId="{2AA5C987-D5CC-4AE1-9DFB-9BF7B3DE1A03}" type="pres">
      <dgm:prSet presAssocID="{6A23C7C1-08C1-4471-8CD3-73A013E636E1}" presName="connectorText" presStyleLbl="sibTrans2D1" presStyleIdx="0" presStyleCnt="5"/>
      <dgm:spPr/>
    </dgm:pt>
    <dgm:pt modelId="{641ADF28-5FC0-4599-903B-D10C10ADC31E}" type="pres">
      <dgm:prSet presAssocID="{6D9EA104-B314-4509-A650-73DFD803DA26}" presName="node" presStyleLbl="node1" presStyleIdx="1" presStyleCnt="5">
        <dgm:presLayoutVars>
          <dgm:bulletEnabled val="1"/>
        </dgm:presLayoutVars>
      </dgm:prSet>
      <dgm:spPr/>
    </dgm:pt>
    <dgm:pt modelId="{0F787F82-6EB3-4757-84B7-474EA745561B}" type="pres">
      <dgm:prSet presAssocID="{E867F8D1-1441-4B2B-B76B-B35D84D81A4D}" presName="sibTrans" presStyleLbl="sibTrans2D1" presStyleIdx="1" presStyleCnt="5"/>
      <dgm:spPr/>
    </dgm:pt>
    <dgm:pt modelId="{109DF327-1283-48B4-AEF3-6F89A45A10CE}" type="pres">
      <dgm:prSet presAssocID="{E867F8D1-1441-4B2B-B76B-B35D84D81A4D}" presName="connectorText" presStyleLbl="sibTrans2D1" presStyleIdx="1" presStyleCnt="5"/>
      <dgm:spPr/>
    </dgm:pt>
    <dgm:pt modelId="{21B7AE36-CC63-4015-930C-7CCABFB3241C}" type="pres">
      <dgm:prSet presAssocID="{D280840D-B556-4F6E-815B-85F8F18B99CA}" presName="node" presStyleLbl="node1" presStyleIdx="2" presStyleCnt="5">
        <dgm:presLayoutVars>
          <dgm:bulletEnabled val="1"/>
        </dgm:presLayoutVars>
      </dgm:prSet>
      <dgm:spPr/>
    </dgm:pt>
    <dgm:pt modelId="{1BE64E39-6814-4396-A08E-69098C74333B}" type="pres">
      <dgm:prSet presAssocID="{3AD900C6-08A1-42C8-A1DD-F3D28A32CB8C}" presName="sibTrans" presStyleLbl="sibTrans2D1" presStyleIdx="2" presStyleCnt="5"/>
      <dgm:spPr/>
    </dgm:pt>
    <dgm:pt modelId="{5FA4510E-AA4F-4345-A960-A361CB942D0E}" type="pres">
      <dgm:prSet presAssocID="{3AD900C6-08A1-42C8-A1DD-F3D28A32CB8C}" presName="connectorText" presStyleLbl="sibTrans2D1" presStyleIdx="2" presStyleCnt="5"/>
      <dgm:spPr/>
    </dgm:pt>
    <dgm:pt modelId="{319C8DFD-DF15-4460-834B-4182A38A6D35}" type="pres">
      <dgm:prSet presAssocID="{FF8264AD-A36D-4D65-A8E5-39B16A1827EC}" presName="node" presStyleLbl="node1" presStyleIdx="3" presStyleCnt="5">
        <dgm:presLayoutVars>
          <dgm:bulletEnabled val="1"/>
        </dgm:presLayoutVars>
      </dgm:prSet>
      <dgm:spPr/>
    </dgm:pt>
    <dgm:pt modelId="{ABD59875-19CE-481C-B36E-0C314E547EAA}" type="pres">
      <dgm:prSet presAssocID="{70A03961-4D03-4E61-87E0-4263843BDE82}" presName="sibTrans" presStyleLbl="sibTrans2D1" presStyleIdx="3" presStyleCnt="5"/>
      <dgm:spPr/>
    </dgm:pt>
    <dgm:pt modelId="{3F7D1E7F-CF79-45A1-92F0-4D1FC5F6990E}" type="pres">
      <dgm:prSet presAssocID="{70A03961-4D03-4E61-87E0-4263843BDE82}" presName="connectorText" presStyleLbl="sibTrans2D1" presStyleIdx="3" presStyleCnt="5"/>
      <dgm:spPr/>
    </dgm:pt>
    <dgm:pt modelId="{92A0D706-4299-41E1-B551-F302A17C21D5}" type="pres">
      <dgm:prSet presAssocID="{7152FDF4-0C83-4660-AF63-E00603132177}" presName="node" presStyleLbl="node1" presStyleIdx="4" presStyleCnt="5">
        <dgm:presLayoutVars>
          <dgm:bulletEnabled val="1"/>
        </dgm:presLayoutVars>
      </dgm:prSet>
      <dgm:spPr/>
    </dgm:pt>
    <dgm:pt modelId="{45E49C9E-B5E5-4485-9AB5-454C18201885}" type="pres">
      <dgm:prSet presAssocID="{901954D5-FD4C-4601-B3DD-82265290529C}" presName="sibTrans" presStyleLbl="sibTrans2D1" presStyleIdx="4" presStyleCnt="5"/>
      <dgm:spPr/>
    </dgm:pt>
    <dgm:pt modelId="{99F3B99A-8960-452D-BEC3-DCAC5622B361}" type="pres">
      <dgm:prSet presAssocID="{901954D5-FD4C-4601-B3DD-82265290529C}" presName="connectorText" presStyleLbl="sibTrans2D1" presStyleIdx="4" presStyleCnt="5"/>
      <dgm:spPr/>
    </dgm:pt>
  </dgm:ptLst>
  <dgm:cxnLst>
    <dgm:cxn modelId="{6ECC5B01-9B6C-4B12-882A-CFB4E993ED14}" srcId="{EEB334EF-8665-4467-A8B5-51B3E51AD17D}" destId="{7152FDF4-0C83-4660-AF63-E00603132177}" srcOrd="4" destOrd="0" parTransId="{5EF1EC1F-C210-474D-B092-863990457C99}" sibTransId="{901954D5-FD4C-4601-B3DD-82265290529C}"/>
    <dgm:cxn modelId="{7FB5EF13-D61D-4C7A-8525-AB3951C1D8D2}" srcId="{EEB334EF-8665-4467-A8B5-51B3E51AD17D}" destId="{D280840D-B556-4F6E-815B-85F8F18B99CA}" srcOrd="2" destOrd="0" parTransId="{9C038933-41E1-4948-BC4B-70C3D441CBC9}" sibTransId="{3AD900C6-08A1-42C8-A1DD-F3D28A32CB8C}"/>
    <dgm:cxn modelId="{E204F817-0222-4284-A6EE-6058CE5925C3}" type="presOf" srcId="{70A03961-4D03-4E61-87E0-4263843BDE82}" destId="{3F7D1E7F-CF79-45A1-92F0-4D1FC5F6990E}" srcOrd="1" destOrd="0" presId="urn:microsoft.com/office/officeart/2005/8/layout/cycle2"/>
    <dgm:cxn modelId="{BF826D1C-157E-4EDD-8568-D133F0D77E9C}" type="presOf" srcId="{E867F8D1-1441-4B2B-B76B-B35D84D81A4D}" destId="{0F787F82-6EB3-4757-84B7-474EA745561B}" srcOrd="0" destOrd="0" presId="urn:microsoft.com/office/officeart/2005/8/layout/cycle2"/>
    <dgm:cxn modelId="{FCBA8B2F-6C2B-46D6-A4E6-21EBCB403AD0}" type="presOf" srcId="{7152FDF4-0C83-4660-AF63-E00603132177}" destId="{92A0D706-4299-41E1-B551-F302A17C21D5}" srcOrd="0" destOrd="0" presId="urn:microsoft.com/office/officeart/2005/8/layout/cycle2"/>
    <dgm:cxn modelId="{787A6D3E-5B05-469B-A1D1-604126294249}" type="presOf" srcId="{901954D5-FD4C-4601-B3DD-82265290529C}" destId="{99F3B99A-8960-452D-BEC3-DCAC5622B361}" srcOrd="1" destOrd="0" presId="urn:microsoft.com/office/officeart/2005/8/layout/cycle2"/>
    <dgm:cxn modelId="{A6733A43-555A-43AE-A14E-5F0BCF0016F0}" type="presOf" srcId="{6A23C7C1-08C1-4471-8CD3-73A013E636E1}" destId="{2AA5C987-D5CC-4AE1-9DFB-9BF7B3DE1A03}" srcOrd="1" destOrd="0" presId="urn:microsoft.com/office/officeart/2005/8/layout/cycle2"/>
    <dgm:cxn modelId="{69EFA56B-6DCF-47EE-AAE1-A57DBEEEB574}" type="presOf" srcId="{E867F8D1-1441-4B2B-B76B-B35D84D81A4D}" destId="{109DF327-1283-48B4-AEF3-6F89A45A10CE}" srcOrd="1" destOrd="0" presId="urn:microsoft.com/office/officeart/2005/8/layout/cycle2"/>
    <dgm:cxn modelId="{28892471-6ADF-4CCA-885D-BB0170F39EC2}" type="presOf" srcId="{D280840D-B556-4F6E-815B-85F8F18B99CA}" destId="{21B7AE36-CC63-4015-930C-7CCABFB3241C}" srcOrd="0" destOrd="0" presId="urn:microsoft.com/office/officeart/2005/8/layout/cycle2"/>
    <dgm:cxn modelId="{CA464D75-FAE5-4DE2-918A-E0BAA3AE6E41}" type="presOf" srcId="{3AD900C6-08A1-42C8-A1DD-F3D28A32CB8C}" destId="{1BE64E39-6814-4396-A08E-69098C74333B}" srcOrd="0" destOrd="0" presId="urn:microsoft.com/office/officeart/2005/8/layout/cycle2"/>
    <dgm:cxn modelId="{89C32658-1CA1-479E-943B-8CC783EA2445}" type="presOf" srcId="{3AD900C6-08A1-42C8-A1DD-F3D28A32CB8C}" destId="{5FA4510E-AA4F-4345-A960-A361CB942D0E}" srcOrd="1" destOrd="0" presId="urn:microsoft.com/office/officeart/2005/8/layout/cycle2"/>
    <dgm:cxn modelId="{5679F084-CE76-4275-9862-CBB38B18A7EE}" type="presOf" srcId="{EEB334EF-8665-4467-A8B5-51B3E51AD17D}" destId="{0A1E9444-EA2F-4EE8-B24F-466DC191B99C}" srcOrd="0" destOrd="0" presId="urn:microsoft.com/office/officeart/2005/8/layout/cycle2"/>
    <dgm:cxn modelId="{B7B71288-AA32-4EFD-B735-8CEEDEF01260}" type="presOf" srcId="{6D9EA104-B314-4509-A650-73DFD803DA26}" destId="{641ADF28-5FC0-4599-903B-D10C10ADC31E}" srcOrd="0" destOrd="0" presId="urn:microsoft.com/office/officeart/2005/8/layout/cycle2"/>
    <dgm:cxn modelId="{130DB08B-866D-45C2-B755-AFFC5B316344}" type="presOf" srcId="{901954D5-FD4C-4601-B3DD-82265290529C}" destId="{45E49C9E-B5E5-4485-9AB5-454C18201885}" srcOrd="0" destOrd="0" presId="urn:microsoft.com/office/officeart/2005/8/layout/cycle2"/>
    <dgm:cxn modelId="{5F69A496-2F7B-4D89-9218-F413703A55D0}" type="presOf" srcId="{336D39A2-5AD0-439D-9FB6-3B03F37F35B4}" destId="{6A071B47-E079-419D-BF3B-27F258EA6BD5}" srcOrd="0" destOrd="0" presId="urn:microsoft.com/office/officeart/2005/8/layout/cycle2"/>
    <dgm:cxn modelId="{D37844C6-00C7-4E50-B674-8B16669B3A3C}" srcId="{EEB334EF-8665-4467-A8B5-51B3E51AD17D}" destId="{6D9EA104-B314-4509-A650-73DFD803DA26}" srcOrd="1" destOrd="0" parTransId="{FB169D47-4A90-48C4-A63F-F6846E8FA728}" sibTransId="{E867F8D1-1441-4B2B-B76B-B35D84D81A4D}"/>
    <dgm:cxn modelId="{840F13D3-4A96-4C14-8CAA-3A68B97F1571}" type="presOf" srcId="{FF8264AD-A36D-4D65-A8E5-39B16A1827EC}" destId="{319C8DFD-DF15-4460-834B-4182A38A6D35}" srcOrd="0" destOrd="0" presId="urn:microsoft.com/office/officeart/2005/8/layout/cycle2"/>
    <dgm:cxn modelId="{872FC4D5-1B30-4159-B8EC-CC6C0A37EDC1}" type="presOf" srcId="{70A03961-4D03-4E61-87E0-4263843BDE82}" destId="{ABD59875-19CE-481C-B36E-0C314E547EAA}" srcOrd="0" destOrd="0" presId="urn:microsoft.com/office/officeart/2005/8/layout/cycle2"/>
    <dgm:cxn modelId="{1B49C2DB-03FC-4702-91DF-066C845315E3}" srcId="{EEB334EF-8665-4467-A8B5-51B3E51AD17D}" destId="{336D39A2-5AD0-439D-9FB6-3B03F37F35B4}" srcOrd="0" destOrd="0" parTransId="{7BAAE810-F5AE-4F12-931C-2A72418A44A6}" sibTransId="{6A23C7C1-08C1-4471-8CD3-73A013E636E1}"/>
    <dgm:cxn modelId="{089D6ADC-FC01-494D-A4F8-AC5FC8444FDF}" type="presOf" srcId="{6A23C7C1-08C1-4471-8CD3-73A013E636E1}" destId="{F1486D25-AC17-4342-A57B-A024C7DB9FB9}" srcOrd="0" destOrd="0" presId="urn:microsoft.com/office/officeart/2005/8/layout/cycle2"/>
    <dgm:cxn modelId="{2A1CE9DF-2D35-4393-983D-C3923F925B39}" srcId="{EEB334EF-8665-4467-A8B5-51B3E51AD17D}" destId="{FF8264AD-A36D-4D65-A8E5-39B16A1827EC}" srcOrd="3" destOrd="0" parTransId="{CB02B72C-2E40-494D-B245-2CE33E9FDB73}" sibTransId="{70A03961-4D03-4E61-87E0-4263843BDE82}"/>
    <dgm:cxn modelId="{46AFF339-6CF1-4336-8821-839243D01E15}" type="presParOf" srcId="{0A1E9444-EA2F-4EE8-B24F-466DC191B99C}" destId="{6A071B47-E079-419D-BF3B-27F258EA6BD5}" srcOrd="0" destOrd="0" presId="urn:microsoft.com/office/officeart/2005/8/layout/cycle2"/>
    <dgm:cxn modelId="{F7BE1BBC-E333-4F19-B2AC-FEBD4B70DF24}" type="presParOf" srcId="{0A1E9444-EA2F-4EE8-B24F-466DC191B99C}" destId="{F1486D25-AC17-4342-A57B-A024C7DB9FB9}" srcOrd="1" destOrd="0" presId="urn:microsoft.com/office/officeart/2005/8/layout/cycle2"/>
    <dgm:cxn modelId="{A801A74E-37FF-4BF6-A5CD-E6DA55728480}" type="presParOf" srcId="{F1486D25-AC17-4342-A57B-A024C7DB9FB9}" destId="{2AA5C987-D5CC-4AE1-9DFB-9BF7B3DE1A03}" srcOrd="0" destOrd="0" presId="urn:microsoft.com/office/officeart/2005/8/layout/cycle2"/>
    <dgm:cxn modelId="{EA47F455-83EB-4BF0-A9EC-1EC6DFE25A52}" type="presParOf" srcId="{0A1E9444-EA2F-4EE8-B24F-466DC191B99C}" destId="{641ADF28-5FC0-4599-903B-D10C10ADC31E}" srcOrd="2" destOrd="0" presId="urn:microsoft.com/office/officeart/2005/8/layout/cycle2"/>
    <dgm:cxn modelId="{701E815C-7096-42FF-B1BD-F0547BABC5EC}" type="presParOf" srcId="{0A1E9444-EA2F-4EE8-B24F-466DC191B99C}" destId="{0F787F82-6EB3-4757-84B7-474EA745561B}" srcOrd="3" destOrd="0" presId="urn:microsoft.com/office/officeart/2005/8/layout/cycle2"/>
    <dgm:cxn modelId="{8BDD9F80-9CF2-4A19-9834-6BA891F7C444}" type="presParOf" srcId="{0F787F82-6EB3-4757-84B7-474EA745561B}" destId="{109DF327-1283-48B4-AEF3-6F89A45A10CE}" srcOrd="0" destOrd="0" presId="urn:microsoft.com/office/officeart/2005/8/layout/cycle2"/>
    <dgm:cxn modelId="{20EDE90B-70B9-4E72-BBBE-6255CAE4DAB7}" type="presParOf" srcId="{0A1E9444-EA2F-4EE8-B24F-466DC191B99C}" destId="{21B7AE36-CC63-4015-930C-7CCABFB3241C}" srcOrd="4" destOrd="0" presId="urn:microsoft.com/office/officeart/2005/8/layout/cycle2"/>
    <dgm:cxn modelId="{03A386E4-24A3-4287-ADD4-D2A126F0DAE5}" type="presParOf" srcId="{0A1E9444-EA2F-4EE8-B24F-466DC191B99C}" destId="{1BE64E39-6814-4396-A08E-69098C74333B}" srcOrd="5" destOrd="0" presId="urn:microsoft.com/office/officeart/2005/8/layout/cycle2"/>
    <dgm:cxn modelId="{954C3D4F-669A-4837-B1DB-6060E4120610}" type="presParOf" srcId="{1BE64E39-6814-4396-A08E-69098C74333B}" destId="{5FA4510E-AA4F-4345-A960-A361CB942D0E}" srcOrd="0" destOrd="0" presId="urn:microsoft.com/office/officeart/2005/8/layout/cycle2"/>
    <dgm:cxn modelId="{FE3CA1FA-8E04-467A-9D20-6470D8E31082}" type="presParOf" srcId="{0A1E9444-EA2F-4EE8-B24F-466DC191B99C}" destId="{319C8DFD-DF15-4460-834B-4182A38A6D35}" srcOrd="6" destOrd="0" presId="urn:microsoft.com/office/officeart/2005/8/layout/cycle2"/>
    <dgm:cxn modelId="{C563A197-46BC-44F3-A765-272C0AED6B25}" type="presParOf" srcId="{0A1E9444-EA2F-4EE8-B24F-466DC191B99C}" destId="{ABD59875-19CE-481C-B36E-0C314E547EAA}" srcOrd="7" destOrd="0" presId="urn:microsoft.com/office/officeart/2005/8/layout/cycle2"/>
    <dgm:cxn modelId="{5FB03772-0092-4240-9286-5FEC9675BFCB}" type="presParOf" srcId="{ABD59875-19CE-481C-B36E-0C314E547EAA}" destId="{3F7D1E7F-CF79-45A1-92F0-4D1FC5F6990E}" srcOrd="0" destOrd="0" presId="urn:microsoft.com/office/officeart/2005/8/layout/cycle2"/>
    <dgm:cxn modelId="{6B1316B8-1860-49E7-8562-0B4B4868AE30}" type="presParOf" srcId="{0A1E9444-EA2F-4EE8-B24F-466DC191B99C}" destId="{92A0D706-4299-41E1-B551-F302A17C21D5}" srcOrd="8" destOrd="0" presId="urn:microsoft.com/office/officeart/2005/8/layout/cycle2"/>
    <dgm:cxn modelId="{DEB6A677-4F8F-41E9-A433-7C2796C58A4A}" type="presParOf" srcId="{0A1E9444-EA2F-4EE8-B24F-466DC191B99C}" destId="{45E49C9E-B5E5-4485-9AB5-454C18201885}" srcOrd="9" destOrd="0" presId="urn:microsoft.com/office/officeart/2005/8/layout/cycle2"/>
    <dgm:cxn modelId="{F59D54F4-8D1D-4914-9CE3-DBDAFC6EDD74}" type="presParOf" srcId="{45E49C9E-B5E5-4485-9AB5-454C18201885}" destId="{99F3B99A-8960-452D-BEC3-DCAC5622B3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334EF-8665-4467-A8B5-51B3E51AD1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6D39A2-5AD0-439D-9FB6-3B03F37F35B4}">
      <dgm:prSet phldrT="[Text]"/>
      <dgm:spPr>
        <a:solidFill>
          <a:schemeClr val="accent6"/>
        </a:solidFill>
      </dgm:spPr>
      <dgm:t>
        <a:bodyPr/>
        <a:lstStyle/>
        <a:p>
          <a:r>
            <a:rPr lang="en-GB"/>
            <a:t>Measure something</a:t>
          </a:r>
        </a:p>
      </dgm:t>
    </dgm:pt>
    <dgm:pt modelId="{7BAAE810-F5AE-4F12-931C-2A72418A44A6}" type="parTrans" cxnId="{1B49C2DB-03FC-4702-91DF-066C845315E3}">
      <dgm:prSet/>
      <dgm:spPr/>
      <dgm:t>
        <a:bodyPr/>
        <a:lstStyle/>
        <a:p>
          <a:endParaRPr lang="en-GB"/>
        </a:p>
      </dgm:t>
    </dgm:pt>
    <dgm:pt modelId="{6A23C7C1-08C1-4471-8CD3-73A013E636E1}" type="sibTrans" cxnId="{1B49C2DB-03FC-4702-91DF-066C845315E3}">
      <dgm:prSet/>
      <dgm:spPr/>
      <dgm:t>
        <a:bodyPr/>
        <a:lstStyle/>
        <a:p>
          <a:endParaRPr lang="en-GB"/>
        </a:p>
      </dgm:t>
    </dgm:pt>
    <dgm:pt modelId="{6D9EA104-B314-4509-A650-73DFD803DA26}">
      <dgm:prSet phldrT="[Text]"/>
      <dgm:spPr>
        <a:solidFill>
          <a:schemeClr val="accent6"/>
        </a:solidFill>
      </dgm:spPr>
      <dgm:t>
        <a:bodyPr/>
        <a:lstStyle/>
        <a:p>
          <a:r>
            <a:rPr lang="en-GB"/>
            <a:t>Compare 2 or more measures</a:t>
          </a:r>
        </a:p>
      </dgm:t>
    </dgm:pt>
    <dgm:pt modelId="{FB169D47-4A90-48C4-A63F-F6846E8FA728}" type="parTrans" cxnId="{D37844C6-00C7-4E50-B674-8B16669B3A3C}">
      <dgm:prSet/>
      <dgm:spPr/>
      <dgm:t>
        <a:bodyPr/>
        <a:lstStyle/>
        <a:p>
          <a:endParaRPr lang="en-GB"/>
        </a:p>
      </dgm:t>
    </dgm:pt>
    <dgm:pt modelId="{E867F8D1-1441-4B2B-B76B-B35D84D81A4D}" type="sibTrans" cxnId="{D37844C6-00C7-4E50-B674-8B16669B3A3C}">
      <dgm:prSet/>
      <dgm:spPr/>
      <dgm:t>
        <a:bodyPr/>
        <a:lstStyle/>
        <a:p>
          <a:endParaRPr lang="en-GB"/>
        </a:p>
      </dgm:t>
    </dgm:pt>
    <dgm:pt modelId="{D280840D-B556-4F6E-815B-85F8F18B99C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GB" sz="2000" dirty="0"/>
            <a:t>Describe</a:t>
          </a:r>
        </a:p>
        <a:p>
          <a:r>
            <a:rPr lang="en-GB" sz="2800" b="1" dirty="0"/>
            <a:t>Predict</a:t>
          </a:r>
          <a:endParaRPr lang="en-GB" sz="2000" b="1" dirty="0"/>
        </a:p>
        <a:p>
          <a:r>
            <a:rPr lang="en-GB" sz="2000" dirty="0"/>
            <a:t>Prescribe</a:t>
          </a:r>
        </a:p>
      </dgm:t>
    </dgm:pt>
    <dgm:pt modelId="{9C038933-41E1-4948-BC4B-70C3D441CBC9}" type="parTrans" cxnId="{7FB5EF13-D61D-4C7A-8525-AB3951C1D8D2}">
      <dgm:prSet/>
      <dgm:spPr/>
      <dgm:t>
        <a:bodyPr/>
        <a:lstStyle/>
        <a:p>
          <a:endParaRPr lang="en-GB"/>
        </a:p>
      </dgm:t>
    </dgm:pt>
    <dgm:pt modelId="{3AD900C6-08A1-42C8-A1DD-F3D28A32CB8C}" type="sibTrans" cxnId="{7FB5EF13-D61D-4C7A-8525-AB3951C1D8D2}">
      <dgm:prSet/>
      <dgm:spPr/>
      <dgm:t>
        <a:bodyPr/>
        <a:lstStyle/>
        <a:p>
          <a:endParaRPr lang="en-GB"/>
        </a:p>
      </dgm:t>
    </dgm:pt>
    <dgm:pt modelId="{FF8264AD-A36D-4D65-A8E5-39B16A1827EC}">
      <dgm:prSet phldrT="[Text]"/>
      <dgm:spPr>
        <a:solidFill>
          <a:schemeClr val="accent6"/>
        </a:solidFill>
      </dgm:spPr>
      <dgm:t>
        <a:bodyPr/>
        <a:lstStyle/>
        <a:p>
          <a:r>
            <a:rPr lang="en-GB"/>
            <a:t>Calculate the error</a:t>
          </a:r>
        </a:p>
      </dgm:t>
    </dgm:pt>
    <dgm:pt modelId="{CB02B72C-2E40-494D-B245-2CE33E9FDB73}" type="parTrans" cxnId="{2A1CE9DF-2D35-4393-983D-C3923F925B39}">
      <dgm:prSet/>
      <dgm:spPr/>
      <dgm:t>
        <a:bodyPr/>
        <a:lstStyle/>
        <a:p>
          <a:endParaRPr lang="en-GB"/>
        </a:p>
      </dgm:t>
    </dgm:pt>
    <dgm:pt modelId="{70A03961-4D03-4E61-87E0-4263843BDE82}" type="sibTrans" cxnId="{2A1CE9DF-2D35-4393-983D-C3923F925B39}">
      <dgm:prSet/>
      <dgm:spPr/>
      <dgm:t>
        <a:bodyPr/>
        <a:lstStyle/>
        <a:p>
          <a:endParaRPr lang="en-GB"/>
        </a:p>
      </dgm:t>
    </dgm:pt>
    <dgm:pt modelId="{7152FDF4-0C83-4660-AF63-E00603132177}">
      <dgm:prSet phldrT="[Text]"/>
      <dgm:spPr>
        <a:solidFill>
          <a:schemeClr val="accent6"/>
        </a:solidFill>
      </dgm:spPr>
      <dgm:t>
        <a:bodyPr/>
        <a:lstStyle/>
        <a:p>
          <a:r>
            <a:rPr lang="en-GB"/>
            <a:t>Make a correction</a:t>
          </a:r>
        </a:p>
      </dgm:t>
    </dgm:pt>
    <dgm:pt modelId="{5EF1EC1F-C210-474D-B092-863990457C99}" type="parTrans" cxnId="{6ECC5B01-9B6C-4B12-882A-CFB4E993ED14}">
      <dgm:prSet/>
      <dgm:spPr/>
      <dgm:t>
        <a:bodyPr/>
        <a:lstStyle/>
        <a:p>
          <a:endParaRPr lang="en-GB"/>
        </a:p>
      </dgm:t>
    </dgm:pt>
    <dgm:pt modelId="{901954D5-FD4C-4601-B3DD-82265290529C}" type="sibTrans" cxnId="{6ECC5B01-9B6C-4B12-882A-CFB4E993ED14}">
      <dgm:prSet/>
      <dgm:spPr/>
      <dgm:t>
        <a:bodyPr/>
        <a:lstStyle/>
        <a:p>
          <a:endParaRPr lang="en-GB"/>
        </a:p>
      </dgm:t>
    </dgm:pt>
    <dgm:pt modelId="{0A1E9444-EA2F-4EE8-B24F-466DC191B99C}" type="pres">
      <dgm:prSet presAssocID="{EEB334EF-8665-4467-A8B5-51B3E51AD17D}" presName="cycle" presStyleCnt="0">
        <dgm:presLayoutVars>
          <dgm:dir/>
          <dgm:resizeHandles val="exact"/>
        </dgm:presLayoutVars>
      </dgm:prSet>
      <dgm:spPr/>
    </dgm:pt>
    <dgm:pt modelId="{6A071B47-E079-419D-BF3B-27F258EA6BD5}" type="pres">
      <dgm:prSet presAssocID="{336D39A2-5AD0-439D-9FB6-3B03F37F35B4}" presName="node" presStyleLbl="node1" presStyleIdx="0" presStyleCnt="5">
        <dgm:presLayoutVars>
          <dgm:bulletEnabled val="1"/>
        </dgm:presLayoutVars>
      </dgm:prSet>
      <dgm:spPr/>
    </dgm:pt>
    <dgm:pt modelId="{F1486D25-AC17-4342-A57B-A024C7DB9FB9}" type="pres">
      <dgm:prSet presAssocID="{6A23C7C1-08C1-4471-8CD3-73A013E636E1}" presName="sibTrans" presStyleLbl="sibTrans2D1" presStyleIdx="0" presStyleCnt="5"/>
      <dgm:spPr/>
    </dgm:pt>
    <dgm:pt modelId="{2AA5C987-D5CC-4AE1-9DFB-9BF7B3DE1A03}" type="pres">
      <dgm:prSet presAssocID="{6A23C7C1-08C1-4471-8CD3-73A013E636E1}" presName="connectorText" presStyleLbl="sibTrans2D1" presStyleIdx="0" presStyleCnt="5"/>
      <dgm:spPr/>
    </dgm:pt>
    <dgm:pt modelId="{641ADF28-5FC0-4599-903B-D10C10ADC31E}" type="pres">
      <dgm:prSet presAssocID="{6D9EA104-B314-4509-A650-73DFD803DA26}" presName="node" presStyleLbl="node1" presStyleIdx="1" presStyleCnt="5">
        <dgm:presLayoutVars>
          <dgm:bulletEnabled val="1"/>
        </dgm:presLayoutVars>
      </dgm:prSet>
      <dgm:spPr/>
    </dgm:pt>
    <dgm:pt modelId="{0F787F82-6EB3-4757-84B7-474EA745561B}" type="pres">
      <dgm:prSet presAssocID="{E867F8D1-1441-4B2B-B76B-B35D84D81A4D}" presName="sibTrans" presStyleLbl="sibTrans2D1" presStyleIdx="1" presStyleCnt="5"/>
      <dgm:spPr/>
    </dgm:pt>
    <dgm:pt modelId="{109DF327-1283-48B4-AEF3-6F89A45A10CE}" type="pres">
      <dgm:prSet presAssocID="{E867F8D1-1441-4B2B-B76B-B35D84D81A4D}" presName="connectorText" presStyleLbl="sibTrans2D1" presStyleIdx="1" presStyleCnt="5"/>
      <dgm:spPr/>
    </dgm:pt>
    <dgm:pt modelId="{21B7AE36-CC63-4015-930C-7CCABFB3241C}" type="pres">
      <dgm:prSet presAssocID="{D280840D-B556-4F6E-815B-85F8F18B99CA}" presName="node" presStyleLbl="node1" presStyleIdx="2" presStyleCnt="5">
        <dgm:presLayoutVars>
          <dgm:bulletEnabled val="1"/>
        </dgm:presLayoutVars>
      </dgm:prSet>
      <dgm:spPr/>
    </dgm:pt>
    <dgm:pt modelId="{1BE64E39-6814-4396-A08E-69098C74333B}" type="pres">
      <dgm:prSet presAssocID="{3AD900C6-08A1-42C8-A1DD-F3D28A32CB8C}" presName="sibTrans" presStyleLbl="sibTrans2D1" presStyleIdx="2" presStyleCnt="5"/>
      <dgm:spPr/>
    </dgm:pt>
    <dgm:pt modelId="{5FA4510E-AA4F-4345-A960-A361CB942D0E}" type="pres">
      <dgm:prSet presAssocID="{3AD900C6-08A1-42C8-A1DD-F3D28A32CB8C}" presName="connectorText" presStyleLbl="sibTrans2D1" presStyleIdx="2" presStyleCnt="5"/>
      <dgm:spPr/>
    </dgm:pt>
    <dgm:pt modelId="{319C8DFD-DF15-4460-834B-4182A38A6D35}" type="pres">
      <dgm:prSet presAssocID="{FF8264AD-A36D-4D65-A8E5-39B16A1827EC}" presName="node" presStyleLbl="node1" presStyleIdx="3" presStyleCnt="5">
        <dgm:presLayoutVars>
          <dgm:bulletEnabled val="1"/>
        </dgm:presLayoutVars>
      </dgm:prSet>
      <dgm:spPr/>
    </dgm:pt>
    <dgm:pt modelId="{ABD59875-19CE-481C-B36E-0C314E547EAA}" type="pres">
      <dgm:prSet presAssocID="{70A03961-4D03-4E61-87E0-4263843BDE82}" presName="sibTrans" presStyleLbl="sibTrans2D1" presStyleIdx="3" presStyleCnt="5"/>
      <dgm:spPr/>
    </dgm:pt>
    <dgm:pt modelId="{3F7D1E7F-CF79-45A1-92F0-4D1FC5F6990E}" type="pres">
      <dgm:prSet presAssocID="{70A03961-4D03-4E61-87E0-4263843BDE82}" presName="connectorText" presStyleLbl="sibTrans2D1" presStyleIdx="3" presStyleCnt="5"/>
      <dgm:spPr/>
    </dgm:pt>
    <dgm:pt modelId="{92A0D706-4299-41E1-B551-F302A17C21D5}" type="pres">
      <dgm:prSet presAssocID="{7152FDF4-0C83-4660-AF63-E00603132177}" presName="node" presStyleLbl="node1" presStyleIdx="4" presStyleCnt="5">
        <dgm:presLayoutVars>
          <dgm:bulletEnabled val="1"/>
        </dgm:presLayoutVars>
      </dgm:prSet>
      <dgm:spPr/>
    </dgm:pt>
    <dgm:pt modelId="{45E49C9E-B5E5-4485-9AB5-454C18201885}" type="pres">
      <dgm:prSet presAssocID="{901954D5-FD4C-4601-B3DD-82265290529C}" presName="sibTrans" presStyleLbl="sibTrans2D1" presStyleIdx="4" presStyleCnt="5"/>
      <dgm:spPr/>
    </dgm:pt>
    <dgm:pt modelId="{99F3B99A-8960-452D-BEC3-DCAC5622B361}" type="pres">
      <dgm:prSet presAssocID="{901954D5-FD4C-4601-B3DD-82265290529C}" presName="connectorText" presStyleLbl="sibTrans2D1" presStyleIdx="4" presStyleCnt="5"/>
      <dgm:spPr/>
    </dgm:pt>
  </dgm:ptLst>
  <dgm:cxnLst>
    <dgm:cxn modelId="{6ECC5B01-9B6C-4B12-882A-CFB4E993ED14}" srcId="{EEB334EF-8665-4467-A8B5-51B3E51AD17D}" destId="{7152FDF4-0C83-4660-AF63-E00603132177}" srcOrd="4" destOrd="0" parTransId="{5EF1EC1F-C210-474D-B092-863990457C99}" sibTransId="{901954D5-FD4C-4601-B3DD-82265290529C}"/>
    <dgm:cxn modelId="{7FB5EF13-D61D-4C7A-8525-AB3951C1D8D2}" srcId="{EEB334EF-8665-4467-A8B5-51B3E51AD17D}" destId="{D280840D-B556-4F6E-815B-85F8F18B99CA}" srcOrd="2" destOrd="0" parTransId="{9C038933-41E1-4948-BC4B-70C3D441CBC9}" sibTransId="{3AD900C6-08A1-42C8-A1DD-F3D28A32CB8C}"/>
    <dgm:cxn modelId="{E204F817-0222-4284-A6EE-6058CE5925C3}" type="presOf" srcId="{70A03961-4D03-4E61-87E0-4263843BDE82}" destId="{3F7D1E7F-CF79-45A1-92F0-4D1FC5F6990E}" srcOrd="1" destOrd="0" presId="urn:microsoft.com/office/officeart/2005/8/layout/cycle2"/>
    <dgm:cxn modelId="{BF826D1C-157E-4EDD-8568-D133F0D77E9C}" type="presOf" srcId="{E867F8D1-1441-4B2B-B76B-B35D84D81A4D}" destId="{0F787F82-6EB3-4757-84B7-474EA745561B}" srcOrd="0" destOrd="0" presId="urn:microsoft.com/office/officeart/2005/8/layout/cycle2"/>
    <dgm:cxn modelId="{FCBA8B2F-6C2B-46D6-A4E6-21EBCB403AD0}" type="presOf" srcId="{7152FDF4-0C83-4660-AF63-E00603132177}" destId="{92A0D706-4299-41E1-B551-F302A17C21D5}" srcOrd="0" destOrd="0" presId="urn:microsoft.com/office/officeart/2005/8/layout/cycle2"/>
    <dgm:cxn modelId="{787A6D3E-5B05-469B-A1D1-604126294249}" type="presOf" srcId="{901954D5-FD4C-4601-B3DD-82265290529C}" destId="{99F3B99A-8960-452D-BEC3-DCAC5622B361}" srcOrd="1" destOrd="0" presId="urn:microsoft.com/office/officeart/2005/8/layout/cycle2"/>
    <dgm:cxn modelId="{A6733A43-555A-43AE-A14E-5F0BCF0016F0}" type="presOf" srcId="{6A23C7C1-08C1-4471-8CD3-73A013E636E1}" destId="{2AA5C987-D5CC-4AE1-9DFB-9BF7B3DE1A03}" srcOrd="1" destOrd="0" presId="urn:microsoft.com/office/officeart/2005/8/layout/cycle2"/>
    <dgm:cxn modelId="{69EFA56B-6DCF-47EE-AAE1-A57DBEEEB574}" type="presOf" srcId="{E867F8D1-1441-4B2B-B76B-B35D84D81A4D}" destId="{109DF327-1283-48B4-AEF3-6F89A45A10CE}" srcOrd="1" destOrd="0" presId="urn:microsoft.com/office/officeart/2005/8/layout/cycle2"/>
    <dgm:cxn modelId="{28892471-6ADF-4CCA-885D-BB0170F39EC2}" type="presOf" srcId="{D280840D-B556-4F6E-815B-85F8F18B99CA}" destId="{21B7AE36-CC63-4015-930C-7CCABFB3241C}" srcOrd="0" destOrd="0" presId="urn:microsoft.com/office/officeart/2005/8/layout/cycle2"/>
    <dgm:cxn modelId="{CA464D75-FAE5-4DE2-918A-E0BAA3AE6E41}" type="presOf" srcId="{3AD900C6-08A1-42C8-A1DD-F3D28A32CB8C}" destId="{1BE64E39-6814-4396-A08E-69098C74333B}" srcOrd="0" destOrd="0" presId="urn:microsoft.com/office/officeart/2005/8/layout/cycle2"/>
    <dgm:cxn modelId="{89C32658-1CA1-479E-943B-8CC783EA2445}" type="presOf" srcId="{3AD900C6-08A1-42C8-A1DD-F3D28A32CB8C}" destId="{5FA4510E-AA4F-4345-A960-A361CB942D0E}" srcOrd="1" destOrd="0" presId="urn:microsoft.com/office/officeart/2005/8/layout/cycle2"/>
    <dgm:cxn modelId="{5679F084-CE76-4275-9862-CBB38B18A7EE}" type="presOf" srcId="{EEB334EF-8665-4467-A8B5-51B3E51AD17D}" destId="{0A1E9444-EA2F-4EE8-B24F-466DC191B99C}" srcOrd="0" destOrd="0" presId="urn:microsoft.com/office/officeart/2005/8/layout/cycle2"/>
    <dgm:cxn modelId="{B7B71288-AA32-4EFD-B735-8CEEDEF01260}" type="presOf" srcId="{6D9EA104-B314-4509-A650-73DFD803DA26}" destId="{641ADF28-5FC0-4599-903B-D10C10ADC31E}" srcOrd="0" destOrd="0" presId="urn:microsoft.com/office/officeart/2005/8/layout/cycle2"/>
    <dgm:cxn modelId="{130DB08B-866D-45C2-B755-AFFC5B316344}" type="presOf" srcId="{901954D5-FD4C-4601-B3DD-82265290529C}" destId="{45E49C9E-B5E5-4485-9AB5-454C18201885}" srcOrd="0" destOrd="0" presId="urn:microsoft.com/office/officeart/2005/8/layout/cycle2"/>
    <dgm:cxn modelId="{5F69A496-2F7B-4D89-9218-F413703A55D0}" type="presOf" srcId="{336D39A2-5AD0-439D-9FB6-3B03F37F35B4}" destId="{6A071B47-E079-419D-BF3B-27F258EA6BD5}" srcOrd="0" destOrd="0" presId="urn:microsoft.com/office/officeart/2005/8/layout/cycle2"/>
    <dgm:cxn modelId="{D37844C6-00C7-4E50-B674-8B16669B3A3C}" srcId="{EEB334EF-8665-4467-A8B5-51B3E51AD17D}" destId="{6D9EA104-B314-4509-A650-73DFD803DA26}" srcOrd="1" destOrd="0" parTransId="{FB169D47-4A90-48C4-A63F-F6846E8FA728}" sibTransId="{E867F8D1-1441-4B2B-B76B-B35D84D81A4D}"/>
    <dgm:cxn modelId="{840F13D3-4A96-4C14-8CAA-3A68B97F1571}" type="presOf" srcId="{FF8264AD-A36D-4D65-A8E5-39B16A1827EC}" destId="{319C8DFD-DF15-4460-834B-4182A38A6D35}" srcOrd="0" destOrd="0" presId="urn:microsoft.com/office/officeart/2005/8/layout/cycle2"/>
    <dgm:cxn modelId="{872FC4D5-1B30-4159-B8EC-CC6C0A37EDC1}" type="presOf" srcId="{70A03961-4D03-4E61-87E0-4263843BDE82}" destId="{ABD59875-19CE-481C-B36E-0C314E547EAA}" srcOrd="0" destOrd="0" presId="urn:microsoft.com/office/officeart/2005/8/layout/cycle2"/>
    <dgm:cxn modelId="{1B49C2DB-03FC-4702-91DF-066C845315E3}" srcId="{EEB334EF-8665-4467-A8B5-51B3E51AD17D}" destId="{336D39A2-5AD0-439D-9FB6-3B03F37F35B4}" srcOrd="0" destOrd="0" parTransId="{7BAAE810-F5AE-4F12-931C-2A72418A44A6}" sibTransId="{6A23C7C1-08C1-4471-8CD3-73A013E636E1}"/>
    <dgm:cxn modelId="{089D6ADC-FC01-494D-A4F8-AC5FC8444FDF}" type="presOf" srcId="{6A23C7C1-08C1-4471-8CD3-73A013E636E1}" destId="{F1486D25-AC17-4342-A57B-A024C7DB9FB9}" srcOrd="0" destOrd="0" presId="urn:microsoft.com/office/officeart/2005/8/layout/cycle2"/>
    <dgm:cxn modelId="{2A1CE9DF-2D35-4393-983D-C3923F925B39}" srcId="{EEB334EF-8665-4467-A8B5-51B3E51AD17D}" destId="{FF8264AD-A36D-4D65-A8E5-39B16A1827EC}" srcOrd="3" destOrd="0" parTransId="{CB02B72C-2E40-494D-B245-2CE33E9FDB73}" sibTransId="{70A03961-4D03-4E61-87E0-4263843BDE82}"/>
    <dgm:cxn modelId="{46AFF339-6CF1-4336-8821-839243D01E15}" type="presParOf" srcId="{0A1E9444-EA2F-4EE8-B24F-466DC191B99C}" destId="{6A071B47-E079-419D-BF3B-27F258EA6BD5}" srcOrd="0" destOrd="0" presId="urn:microsoft.com/office/officeart/2005/8/layout/cycle2"/>
    <dgm:cxn modelId="{F7BE1BBC-E333-4F19-B2AC-FEBD4B70DF24}" type="presParOf" srcId="{0A1E9444-EA2F-4EE8-B24F-466DC191B99C}" destId="{F1486D25-AC17-4342-A57B-A024C7DB9FB9}" srcOrd="1" destOrd="0" presId="urn:microsoft.com/office/officeart/2005/8/layout/cycle2"/>
    <dgm:cxn modelId="{A801A74E-37FF-4BF6-A5CD-E6DA55728480}" type="presParOf" srcId="{F1486D25-AC17-4342-A57B-A024C7DB9FB9}" destId="{2AA5C987-D5CC-4AE1-9DFB-9BF7B3DE1A03}" srcOrd="0" destOrd="0" presId="urn:microsoft.com/office/officeart/2005/8/layout/cycle2"/>
    <dgm:cxn modelId="{EA47F455-83EB-4BF0-A9EC-1EC6DFE25A52}" type="presParOf" srcId="{0A1E9444-EA2F-4EE8-B24F-466DC191B99C}" destId="{641ADF28-5FC0-4599-903B-D10C10ADC31E}" srcOrd="2" destOrd="0" presId="urn:microsoft.com/office/officeart/2005/8/layout/cycle2"/>
    <dgm:cxn modelId="{701E815C-7096-42FF-B1BD-F0547BABC5EC}" type="presParOf" srcId="{0A1E9444-EA2F-4EE8-B24F-466DC191B99C}" destId="{0F787F82-6EB3-4757-84B7-474EA745561B}" srcOrd="3" destOrd="0" presId="urn:microsoft.com/office/officeart/2005/8/layout/cycle2"/>
    <dgm:cxn modelId="{8BDD9F80-9CF2-4A19-9834-6BA891F7C444}" type="presParOf" srcId="{0F787F82-6EB3-4757-84B7-474EA745561B}" destId="{109DF327-1283-48B4-AEF3-6F89A45A10CE}" srcOrd="0" destOrd="0" presId="urn:microsoft.com/office/officeart/2005/8/layout/cycle2"/>
    <dgm:cxn modelId="{20EDE90B-70B9-4E72-BBBE-6255CAE4DAB7}" type="presParOf" srcId="{0A1E9444-EA2F-4EE8-B24F-466DC191B99C}" destId="{21B7AE36-CC63-4015-930C-7CCABFB3241C}" srcOrd="4" destOrd="0" presId="urn:microsoft.com/office/officeart/2005/8/layout/cycle2"/>
    <dgm:cxn modelId="{03A386E4-24A3-4287-ADD4-D2A126F0DAE5}" type="presParOf" srcId="{0A1E9444-EA2F-4EE8-B24F-466DC191B99C}" destId="{1BE64E39-6814-4396-A08E-69098C74333B}" srcOrd="5" destOrd="0" presId="urn:microsoft.com/office/officeart/2005/8/layout/cycle2"/>
    <dgm:cxn modelId="{954C3D4F-669A-4837-B1DB-6060E4120610}" type="presParOf" srcId="{1BE64E39-6814-4396-A08E-69098C74333B}" destId="{5FA4510E-AA4F-4345-A960-A361CB942D0E}" srcOrd="0" destOrd="0" presId="urn:microsoft.com/office/officeart/2005/8/layout/cycle2"/>
    <dgm:cxn modelId="{FE3CA1FA-8E04-467A-9D20-6470D8E31082}" type="presParOf" srcId="{0A1E9444-EA2F-4EE8-B24F-466DC191B99C}" destId="{319C8DFD-DF15-4460-834B-4182A38A6D35}" srcOrd="6" destOrd="0" presId="urn:microsoft.com/office/officeart/2005/8/layout/cycle2"/>
    <dgm:cxn modelId="{C563A197-46BC-44F3-A765-272C0AED6B25}" type="presParOf" srcId="{0A1E9444-EA2F-4EE8-B24F-466DC191B99C}" destId="{ABD59875-19CE-481C-B36E-0C314E547EAA}" srcOrd="7" destOrd="0" presId="urn:microsoft.com/office/officeart/2005/8/layout/cycle2"/>
    <dgm:cxn modelId="{5FB03772-0092-4240-9286-5FEC9675BFCB}" type="presParOf" srcId="{ABD59875-19CE-481C-B36E-0C314E547EAA}" destId="{3F7D1E7F-CF79-45A1-92F0-4D1FC5F6990E}" srcOrd="0" destOrd="0" presId="urn:microsoft.com/office/officeart/2005/8/layout/cycle2"/>
    <dgm:cxn modelId="{6B1316B8-1860-49E7-8562-0B4B4868AE30}" type="presParOf" srcId="{0A1E9444-EA2F-4EE8-B24F-466DC191B99C}" destId="{92A0D706-4299-41E1-B551-F302A17C21D5}" srcOrd="8" destOrd="0" presId="urn:microsoft.com/office/officeart/2005/8/layout/cycle2"/>
    <dgm:cxn modelId="{DEB6A677-4F8F-41E9-A433-7C2796C58A4A}" type="presParOf" srcId="{0A1E9444-EA2F-4EE8-B24F-466DC191B99C}" destId="{45E49C9E-B5E5-4485-9AB5-454C18201885}" srcOrd="9" destOrd="0" presId="urn:microsoft.com/office/officeart/2005/8/layout/cycle2"/>
    <dgm:cxn modelId="{F59D54F4-8D1D-4914-9CE3-DBDAFC6EDD74}" type="presParOf" srcId="{45E49C9E-B5E5-4485-9AB5-454C18201885}" destId="{99F3B99A-8960-452D-BEC3-DCAC5622B3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71B47-E079-419D-BF3B-27F258EA6BD5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Measure something</a:t>
          </a:r>
        </a:p>
      </dsp:txBody>
      <dsp:txXfrm>
        <a:off x="3485895" y="239992"/>
        <a:ext cx="1156208" cy="1156208"/>
      </dsp:txXfrm>
    </dsp:sp>
    <dsp:sp modelId="{F1486D25-AC17-4342-A57B-A024C7DB9FB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842728" y="1329221"/>
        <a:ext cx="305286" cy="331112"/>
      </dsp:txXfrm>
    </dsp:sp>
    <dsp:sp modelId="{641ADF28-5FC0-4599-903B-D10C10ADC31E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Compare 2 or more measures</a:t>
          </a:r>
        </a:p>
      </dsp:txBody>
      <dsp:txXfrm>
        <a:off x="5474459" y="1684768"/>
        <a:ext cx="1156208" cy="1156208"/>
      </dsp:txXfrm>
    </dsp:sp>
    <dsp:sp modelId="{0F787F82-6EB3-4757-84B7-474EA745561B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5544168" y="3192209"/>
        <a:ext cx="305286" cy="331112"/>
      </dsp:txXfrm>
    </dsp:sp>
    <dsp:sp modelId="{21B7AE36-CC63-4015-930C-7CCABFB3241C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Describe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Predict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Prescribe</a:t>
          </a:r>
        </a:p>
      </dsp:txBody>
      <dsp:txXfrm>
        <a:off x="4714895" y="4022465"/>
        <a:ext cx="1156208" cy="1156208"/>
      </dsp:txXfrm>
    </dsp:sp>
    <dsp:sp modelId="{1BE64E39-6814-4396-A08E-69098C74333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89118" y="4435013"/>
        <a:ext cx="305286" cy="331112"/>
      </dsp:txXfrm>
    </dsp:sp>
    <dsp:sp modelId="{319C8DFD-DF15-4460-834B-4182A38A6D35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Calculate the error</a:t>
          </a:r>
        </a:p>
      </dsp:txBody>
      <dsp:txXfrm>
        <a:off x="2256895" y="4022465"/>
        <a:ext cx="1156208" cy="1156208"/>
      </dsp:txXfrm>
    </dsp:sp>
    <dsp:sp modelId="{ABD59875-19CE-481C-B36E-0C314E547EAA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326604" y="3340121"/>
        <a:ext cx="305286" cy="331112"/>
      </dsp:txXfrm>
    </dsp:sp>
    <dsp:sp modelId="{92A0D706-4299-41E1-B551-F302A17C21D5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Make a correction</a:t>
          </a:r>
        </a:p>
      </dsp:txBody>
      <dsp:txXfrm>
        <a:off x="1497331" y="1684768"/>
        <a:ext cx="1156208" cy="1156208"/>
      </dsp:txXfrm>
    </dsp:sp>
    <dsp:sp modelId="{45E49C9E-B5E5-4485-9AB5-454C18201885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854164" y="1420635"/>
        <a:ext cx="305286" cy="33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71B47-E079-419D-BF3B-27F258EA6BD5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Measure something</a:t>
          </a:r>
        </a:p>
      </dsp:txBody>
      <dsp:txXfrm>
        <a:off x="3485895" y="239992"/>
        <a:ext cx="1156208" cy="1156208"/>
      </dsp:txXfrm>
    </dsp:sp>
    <dsp:sp modelId="{F1486D25-AC17-4342-A57B-A024C7DB9FB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842728" y="1329221"/>
        <a:ext cx="305286" cy="331112"/>
      </dsp:txXfrm>
    </dsp:sp>
    <dsp:sp modelId="{641ADF28-5FC0-4599-903B-D10C10ADC31E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Compare 2 or more measures</a:t>
          </a:r>
        </a:p>
      </dsp:txBody>
      <dsp:txXfrm>
        <a:off x="5474459" y="1684768"/>
        <a:ext cx="1156208" cy="1156208"/>
      </dsp:txXfrm>
    </dsp:sp>
    <dsp:sp modelId="{0F787F82-6EB3-4757-84B7-474EA745561B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5544168" y="3192209"/>
        <a:ext cx="305286" cy="331112"/>
      </dsp:txXfrm>
    </dsp:sp>
    <dsp:sp modelId="{21B7AE36-CC63-4015-930C-7CCABFB3241C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Describe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Predict</a:t>
          </a:r>
          <a:endParaRPr lang="en-GB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Prescribe</a:t>
          </a:r>
        </a:p>
      </dsp:txBody>
      <dsp:txXfrm>
        <a:off x="4714895" y="4022465"/>
        <a:ext cx="1156208" cy="1156208"/>
      </dsp:txXfrm>
    </dsp:sp>
    <dsp:sp modelId="{1BE64E39-6814-4396-A08E-69098C74333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89118" y="4435013"/>
        <a:ext cx="305286" cy="331112"/>
      </dsp:txXfrm>
    </dsp:sp>
    <dsp:sp modelId="{319C8DFD-DF15-4460-834B-4182A38A6D35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Calculate the error</a:t>
          </a:r>
        </a:p>
      </dsp:txBody>
      <dsp:txXfrm>
        <a:off x="2256895" y="4022465"/>
        <a:ext cx="1156208" cy="1156208"/>
      </dsp:txXfrm>
    </dsp:sp>
    <dsp:sp modelId="{ABD59875-19CE-481C-B36E-0C314E547EAA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326604" y="3340121"/>
        <a:ext cx="305286" cy="331112"/>
      </dsp:txXfrm>
    </dsp:sp>
    <dsp:sp modelId="{92A0D706-4299-41E1-B551-F302A17C21D5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Make a correction</a:t>
          </a:r>
        </a:p>
      </dsp:txBody>
      <dsp:txXfrm>
        <a:off x="1497331" y="1684768"/>
        <a:ext cx="1156208" cy="1156208"/>
      </dsp:txXfrm>
    </dsp:sp>
    <dsp:sp modelId="{45E49C9E-B5E5-4485-9AB5-454C18201885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955E-4A99-4C29-8E1D-E848C98BC938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30C6-8B37-4ADA-992B-C1568DD6B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 min – Intro &amp; </a:t>
            </a:r>
            <a:r>
              <a:rPr lang="en-GB" dirty="0" err="1"/>
              <a:t>Housekeeoing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50 min – 10 (slides) + 30 (lab) + 10 (Q&amp;A)</a:t>
            </a:r>
          </a:p>
          <a:p>
            <a:r>
              <a:rPr lang="en-GB" dirty="0"/>
              <a:t>50 </a:t>
            </a:r>
          </a:p>
          <a:p>
            <a:r>
              <a:rPr lang="en-GB" dirty="0"/>
              <a:t>50</a:t>
            </a:r>
          </a:p>
          <a:p>
            <a:r>
              <a:rPr lang="en-GB" dirty="0"/>
              <a:t>50</a:t>
            </a:r>
          </a:p>
          <a:p>
            <a:r>
              <a:rPr lang="en-GB" dirty="0"/>
              <a:t>15 min – wrap &amp; up / </a:t>
            </a:r>
            <a:r>
              <a:rPr lang="en-GB" dirty="0" err="1"/>
              <a:t>takeways</a:t>
            </a:r>
            <a:r>
              <a:rPr lang="en-GB" dirty="0"/>
              <a:t> / …</a:t>
            </a:r>
          </a:p>
          <a:p>
            <a:endParaRPr lang="en-GB" dirty="0"/>
          </a:p>
          <a:p>
            <a:r>
              <a:rPr lang="en-GB" dirty="0"/>
              <a:t>15 (?) - contingency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4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“best” function that helps to draw conclusion from the observed values. Given one or more inputs a supervised model will try to predict the value of one or more outcomes.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8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21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72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581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86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7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5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7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0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0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2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3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you trying to predict? A numerical value or a category?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94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Propensity model (buy / not buy)</a:t>
            </a:r>
          </a:p>
          <a:p>
            <a:r>
              <a:rPr lang="en-GB" dirty="0"/>
              <a:t>Which channel to buy -&gt; multi-label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A30C6-8B37-4ADA-992B-C1568DD6B1C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5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6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5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6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1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2705-36FA-475F-B7ED-9B316C01353C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656C-29F9-4905-85B9-F92D38CE0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8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iya/ML-Tutorial-Codemash20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A86CC-497E-428A-96A7-9B7DC9C74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r>
              <a:rPr lang="en-GB" dirty="0"/>
              <a:t>Data Science: </a:t>
            </a:r>
            <a:br>
              <a:rPr lang="en-GB" dirty="0"/>
            </a:br>
            <a:r>
              <a:rPr lang="en-GB" dirty="0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AD35A-B863-4765-A295-4875EF076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@</a:t>
            </a:r>
            <a:r>
              <a:rPr lang="en-GB" dirty="0" err="1"/>
              <a:t>GaryShort</a:t>
            </a:r>
            <a:endParaRPr lang="en-GB" dirty="0"/>
          </a:p>
          <a:p>
            <a:pPr algn="l"/>
            <a:r>
              <a:rPr lang="en-GB" dirty="0"/>
              <a:t>@</a:t>
            </a:r>
            <a:r>
              <a:rPr lang="en-GB" dirty="0" err="1"/>
              <a:t>GaliyaWarrier</a:t>
            </a:r>
            <a:endParaRPr lang="en-GB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7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6845-8922-467F-8A9F-48CA66C8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3: 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254BF-4790-43BE-A2FC-4D0AD546A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79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E6A-4C97-45F3-8F40-609E2DC9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4: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24BD-6FDD-4760-B578-A4DC80DD7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2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B7F5-0F3B-428A-B13A-63BD2FFA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 statistics is simply making a comparison between two or more measures of those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B262D-CA66-4B3D-B963-AFA3F6FAA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57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8938-E4A4-4A9B-84C3-68DCDBE7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 making a comparison between two or more groups of those data types.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5D3F-3D6F-4E7D-904B-4E5BF18C3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7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BA78-2C6F-4913-9F80-BBDBED42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 order to achieve one or more of the 3 kinds of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F95A-7AF4-44C6-83FF-1D9A851E9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09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B72E-F564-439B-B591-08241ADF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Descriptive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C6BB3-881F-4B4C-95A9-B3168AED3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89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F411-5871-43A3-B1FC-1C4CE54C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8A7DC-211C-4939-949D-1B6A54279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A907-1544-4E73-B845-16744C2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Prescriptive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171C-FE45-4D22-A6AA-C9A2F8CB3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59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4DD3D2-0D08-4623-8111-1399D1417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6307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010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1085-0C02-48C9-83C7-1EDDFD87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do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6C48-59BB-4FFA-8C29-ED032C3B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3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A340-CC98-4F5F-B280-BCAB2D76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5345-5C45-4289-AF69-AA07788F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/>
              <a:t>Housekeeping</a:t>
            </a:r>
            <a:endParaRPr lang="en-GB" dirty="0"/>
          </a:p>
          <a:p>
            <a:r>
              <a:rPr lang="en-GB" dirty="0"/>
              <a:t>Part 1: Basics of Statistics</a:t>
            </a:r>
          </a:p>
          <a:p>
            <a:r>
              <a:rPr lang="en-GB" dirty="0"/>
              <a:t>Part 2: Supervised Learning</a:t>
            </a:r>
          </a:p>
          <a:p>
            <a:r>
              <a:rPr lang="en-GB" dirty="0"/>
              <a:t>Part 3: Unsupervised Learning</a:t>
            </a:r>
          </a:p>
          <a:p>
            <a:r>
              <a:rPr lang="en-GB" dirty="0"/>
              <a:t>Part 4: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8385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A4-B700-4513-8705-731E869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Supervised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F58D26-0EC5-48D7-9B9E-3276BB5DF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5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222D9-2BF7-4463-B052-4B343C7F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trying to predict?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AFD2-EA74-4B36-9A40-1061D8B9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the set of input values</a:t>
            </a:r>
          </a:p>
        </p:txBody>
      </p:sp>
    </p:spTree>
    <p:extLst>
      <p:ext uri="{BB962C8B-B14F-4D97-AF65-F5344CB8AC3E}">
        <p14:creationId xmlns:p14="http://schemas.microsoft.com/office/powerpoint/2010/main" val="2958301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222D9-2BF7-4463-B052-4B343C7F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AFD2-EA74-4B36-9A40-1061D8B9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Age, salary, weight, house price, 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0CE53-8CDC-490C-8402-3E01395989E0}"/>
              </a:ext>
            </a:extLst>
          </p:cNvPr>
          <p:cNvSpPr txBox="1"/>
          <p:nvPr/>
        </p:nvSpPr>
        <p:spPr>
          <a:xfrm rot="585811">
            <a:off x="7245667" y="2042775"/>
            <a:ext cx="3564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71586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222D9-2BF7-4463-B052-4B343C7F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AFD2-EA74-4B36-9A40-1061D8B9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* Spam vs. Not Spam, Disease vs. No Disease</a:t>
            </a:r>
            <a:br>
              <a:rPr lang="en-GB" dirty="0"/>
            </a:br>
            <a:r>
              <a:rPr lang="en-GB" dirty="0"/>
              <a:t>* Positive vs. Neutral vs. Negative, Customer segmentation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E34D7-B898-4136-A9EF-7FC794FD4535}"/>
              </a:ext>
            </a:extLst>
          </p:cNvPr>
          <p:cNvSpPr txBox="1"/>
          <p:nvPr/>
        </p:nvSpPr>
        <p:spPr>
          <a:xfrm rot="585811">
            <a:off x="6900768" y="2042775"/>
            <a:ext cx="4253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3961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222D9-2BF7-4463-B052-4B343C7F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 = F(x)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AFD2-EA74-4B36-9A40-1061D8B9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 = output variable</a:t>
            </a:r>
            <a:br>
              <a:rPr lang="en-GB" dirty="0"/>
            </a:br>
            <a:r>
              <a:rPr lang="en-GB" dirty="0"/>
              <a:t>x = a set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273548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222D9-2BF7-4463-B052-4B343C7F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the “best” fitting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AFD2-EA74-4B36-9A40-1061D8B9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of Supervised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17489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222D9-2BF7-4463-B052-4B343C7F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F(x): Linear vs. Non-Linear</a:t>
            </a:r>
          </a:p>
        </p:txBody>
      </p:sp>
    </p:spTree>
    <p:extLst>
      <p:ext uri="{BB962C8B-B14F-4D97-AF65-F5344CB8AC3E}">
        <p14:creationId xmlns:p14="http://schemas.microsoft.com/office/powerpoint/2010/main" val="72668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D0FE376-AA69-48D0-ACE1-4D0342CE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3" y="2025037"/>
            <a:ext cx="5615850" cy="280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n linear supervised learning">
            <a:extLst>
              <a:ext uri="{FF2B5EF4-FFF2-40B4-BE49-F238E27FC236}">
                <a16:creationId xmlns:a16="http://schemas.microsoft.com/office/drawing/2014/main" id="{CE523C49-FA74-4981-933D-5447C685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37" y="2025038"/>
            <a:ext cx="5014150" cy="28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1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A47E-95B8-4D12-A36C-08504AB3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our data now!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36A56-6A1A-4488-A62B-533F6789F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7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456E-D16A-4E17-BB1A-9AEA5E4F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3: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8066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061A-AE6F-4A36-8541-C4C00AB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0A96-1AE4-4E6E-9B1A-03BBC20B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Pre-requisites and tutorial materials are available: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https://github.com/galiya/ML-Tutorial-Codemash2019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you haven’t installed Anaconda env – don’t. We’ve </a:t>
            </a:r>
            <a:r>
              <a:rPr lang="en-GB" dirty="0" err="1"/>
              <a:t>DDOS’d</a:t>
            </a:r>
            <a:r>
              <a:rPr lang="en-GB"/>
              <a:t> it </a:t>
            </a:r>
            <a:r>
              <a:rPr lang="en-GB">
                <a:sym typeface="Wingdings" panose="05000000000000000000" pitchFamily="2" charset="2"/>
              </a:rPr>
              <a:t>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683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F98C-4BFD-43F5-8EB4-519B5C0A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4: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629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0301E2-6B80-4C68-9731-2E084EA77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42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405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6C12-4062-4754-A34D-35AD625E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doing the same process but at scale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0D775-959C-4A2E-BA86-9A8994E28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recognition, speech-to-text, NLP, games, … </a:t>
            </a:r>
          </a:p>
        </p:txBody>
      </p:sp>
    </p:spTree>
    <p:extLst>
      <p:ext uri="{BB962C8B-B14F-4D97-AF65-F5344CB8AC3E}">
        <p14:creationId xmlns:p14="http://schemas.microsoft.com/office/powerpoint/2010/main" val="2130784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achine learning vs. deep learning">
            <a:extLst>
              <a:ext uri="{FF2B5EF4-FFF2-40B4-BE49-F238E27FC236}">
                <a16:creationId xmlns:a16="http://schemas.microsoft.com/office/drawing/2014/main" id="{BF062DA6-DEBB-4915-8CD9-98F74BDE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73" y="1196079"/>
            <a:ext cx="8373453" cy="44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80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6C12-4062-4754-A34D-35AD625E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systems “learn” data representations from data</a:t>
            </a:r>
          </a:p>
        </p:txBody>
      </p:sp>
    </p:spTree>
    <p:extLst>
      <p:ext uri="{BB962C8B-B14F-4D97-AF65-F5344CB8AC3E}">
        <p14:creationId xmlns:p14="http://schemas.microsoft.com/office/powerpoint/2010/main" val="17704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81F853-E544-4270-879C-B63BDBB3717E}"/>
              </a:ext>
            </a:extLst>
          </p:cNvPr>
          <p:cNvSpPr/>
          <p:nvPr/>
        </p:nvSpPr>
        <p:spPr>
          <a:xfrm>
            <a:off x="1079653" y="2710149"/>
            <a:ext cx="10278737" cy="23355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Image result for bicycle sketch">
            <a:extLst>
              <a:ext uri="{FF2B5EF4-FFF2-40B4-BE49-F238E27FC236}">
                <a16:creationId xmlns:a16="http://schemas.microsoft.com/office/drawing/2014/main" id="{809C45E2-2BAE-4984-85A7-F6AB3D2C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29802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2BDEA-FB99-4212-8A8A-7C18AC1D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05" y="2908762"/>
            <a:ext cx="3190875" cy="1885950"/>
          </a:xfrm>
          <a:prstGeom prst="rect">
            <a:avLst/>
          </a:prstGeom>
        </p:spPr>
      </p:pic>
      <p:pic>
        <p:nvPicPr>
          <p:cNvPr id="6" name="Picture 6" descr="Image result for city bicycle">
            <a:extLst>
              <a:ext uri="{FF2B5EF4-FFF2-40B4-BE49-F238E27FC236}">
                <a16:creationId xmlns:a16="http://schemas.microsoft.com/office/drawing/2014/main" id="{EACA1703-3BFB-4643-BCB7-41B8D8FA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21" y="29802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718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6C12-4062-4754-A34D-35AD625E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Neural </a:t>
            </a:r>
            <a:br>
              <a:rPr lang="en-GB" dirty="0"/>
            </a:br>
            <a:r>
              <a:rPr lang="en-GB" dirty="0"/>
              <a:t>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0D775-959C-4A2E-BA86-9A8994E28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“Deep” == “More than 1 hidden layer”</a:t>
            </a:r>
          </a:p>
        </p:txBody>
      </p:sp>
      <p:pic>
        <p:nvPicPr>
          <p:cNvPr id="4" name="Picture 4" descr="Image result for neural network">
            <a:extLst>
              <a:ext uri="{FF2B5EF4-FFF2-40B4-BE49-F238E27FC236}">
                <a16:creationId xmlns:a16="http://schemas.microsoft.com/office/drawing/2014/main" id="{1A658F18-E35B-490C-B13E-BDE50A8D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88" y="2673289"/>
            <a:ext cx="5521244" cy="266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1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DF4F-A99F-446D-B23C-BBF28B7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br>
              <a:rPr lang="en-GB" dirty="0"/>
            </a:br>
            <a:r>
              <a:rPr lang="en-GB" dirty="0"/>
              <a:t>Neuron?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B15AF-1A41-4DCD-A313-7F523104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64" y="1968353"/>
            <a:ext cx="4932286" cy="29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5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4A14B3-5751-49E4-B4B9-338DE492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5" y="643467"/>
            <a:ext cx="93522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8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A261-22E9-4490-AE32-300B6D9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 </a:t>
            </a:r>
            <a:br>
              <a:rPr lang="en-GB" dirty="0"/>
            </a:br>
            <a:r>
              <a:rPr lang="en-GB" dirty="0"/>
              <a:t>Classification</a:t>
            </a:r>
          </a:p>
        </p:txBody>
      </p:sp>
      <p:pic>
        <p:nvPicPr>
          <p:cNvPr id="4" name="Picture 2" descr="MNIST sample images.">
            <a:extLst>
              <a:ext uri="{FF2B5EF4-FFF2-40B4-BE49-F238E27FC236}">
                <a16:creationId xmlns:a16="http://schemas.microsoft.com/office/drawing/2014/main" id="{55450738-8714-4737-A8BF-21D75DE2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2327097"/>
            <a:ext cx="4642028" cy="28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2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A4-B700-4513-8705-731E869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Basics of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9FFC1-34BA-469E-A592-5A2F67F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22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1E18-2775-4F16-A39D-77668E36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Learning: Resources</a:t>
            </a:r>
          </a:p>
        </p:txBody>
      </p:sp>
      <p:pic>
        <p:nvPicPr>
          <p:cNvPr id="7" name="Picture 2" descr="&#10;">
            <a:extLst>
              <a:ext uri="{FF2B5EF4-FFF2-40B4-BE49-F238E27FC236}">
                <a16:creationId xmlns:a16="http://schemas.microsoft.com/office/drawing/2014/main" id="{A7C8CD2E-79A0-43B0-80B0-C3180EAE69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31" y="2008558"/>
            <a:ext cx="3207488" cy="4022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Image result for andrew trask deep learning">
            <a:extLst>
              <a:ext uri="{FF2B5EF4-FFF2-40B4-BE49-F238E27FC236}">
                <a16:creationId xmlns:a16="http://schemas.microsoft.com/office/drawing/2014/main" id="{C0AB6545-F93F-4169-976F-63927814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78" y="2012621"/>
            <a:ext cx="3207488" cy="401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9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E0D-F171-4E87-9070-1E1940AE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764"/>
            <a:ext cx="10515600" cy="5668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2735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A4-B700-4513-8705-731E869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start at the beginning…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9FFC1-34BA-469E-A592-5A2F67F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8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A4-B700-4513-8705-731E869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There are only 4 data types…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9FFC1-34BA-469E-A592-5A2F67F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9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C229-6EED-4D7F-92FF-B2B9850B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They are easy to remember because the following types are the same as the one before, only more constrained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96680-2A29-4445-BE62-CCCC208EF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FF9C-E412-4AAA-A9DE-95754E63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1: Categorical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DC0B-EA81-4AA0-94B8-A199AA3A6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8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1E0B-0DDC-4190-A629-7645E3ED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2: Ordinal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5ACF-E9E9-4B1F-8D73-94434D81C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0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465</Words>
  <Application>Microsoft Office PowerPoint</Application>
  <PresentationFormat>Widescreen</PresentationFormat>
  <Paragraphs>100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Data Science:  Zero to Hero</vt:lpstr>
      <vt:lpstr>Agenda </vt:lpstr>
      <vt:lpstr>Housekeeping</vt:lpstr>
      <vt:lpstr>Part 1: Basics of Statistics</vt:lpstr>
      <vt:lpstr>Let’s start at the beginning…</vt:lpstr>
      <vt:lpstr>There are only 4 data types…</vt:lpstr>
      <vt:lpstr>They are easy to remember because the following types are the same as the one before, only more constrained</vt:lpstr>
      <vt:lpstr>Type 1: Categorical / Nominal</vt:lpstr>
      <vt:lpstr>Type 2: Ordinal</vt:lpstr>
      <vt:lpstr>Type 3: Continuous</vt:lpstr>
      <vt:lpstr>Type 4: Ratio</vt:lpstr>
      <vt:lpstr>So statistics is simply making a comparison between two or more measures of those types</vt:lpstr>
      <vt:lpstr>Or making a comparison between two or more groups of those data types.</vt:lpstr>
      <vt:lpstr>In order to achieve one or more of the 3 kinds of statistics</vt:lpstr>
      <vt:lpstr>Descriptive</vt:lpstr>
      <vt:lpstr>Predictive</vt:lpstr>
      <vt:lpstr>Prescriptive</vt:lpstr>
      <vt:lpstr>PowerPoint Presentation</vt:lpstr>
      <vt:lpstr>Let’s do it!</vt:lpstr>
      <vt:lpstr>Part 2: Supervised Learning</vt:lpstr>
      <vt:lpstr>What are we trying to predict?</vt:lpstr>
      <vt:lpstr>Numerical value</vt:lpstr>
      <vt:lpstr>Categorical value </vt:lpstr>
      <vt:lpstr>Y = F(x)</vt:lpstr>
      <vt:lpstr>Find the “best” fitting function </vt:lpstr>
      <vt:lpstr>F(x): Linear vs. Non-Linear</vt:lpstr>
      <vt:lpstr>PowerPoint Presentation</vt:lpstr>
      <vt:lpstr>Let’s look at our data now!</vt:lpstr>
      <vt:lpstr>Part 3: Unsupervised Learning</vt:lpstr>
      <vt:lpstr>Part 4: Deep Learning</vt:lpstr>
      <vt:lpstr>PowerPoint Presentation</vt:lpstr>
      <vt:lpstr>Imagine doing the same process but at scale </vt:lpstr>
      <vt:lpstr>PowerPoint Presentation</vt:lpstr>
      <vt:lpstr>Deep learning systems “learn” data representations from data</vt:lpstr>
      <vt:lpstr>PowerPoint Presentation</vt:lpstr>
      <vt:lpstr>Layers in Neural  Networks</vt:lpstr>
      <vt:lpstr>What is a  Neuron?</vt:lpstr>
      <vt:lpstr>PowerPoint Presentation</vt:lpstr>
      <vt:lpstr>MNIST  Classification</vt:lpstr>
      <vt:lpstr>Deep Learning: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Zero to Hero</dc:title>
  <dc:creator>Galiya Warrier</dc:creator>
  <cp:lastModifiedBy>Galiya Warrier</cp:lastModifiedBy>
  <cp:revision>11</cp:revision>
  <dcterms:created xsi:type="dcterms:W3CDTF">2019-01-04T19:51:35Z</dcterms:created>
  <dcterms:modified xsi:type="dcterms:W3CDTF">2019-01-09T12:00:48Z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galwarr@microsoft.com</vt:lpwstr>
  </property>
  <property fmtid="{D5CDD505-2E9C-101B-9397-08002B2CF9AE}" pid="5" name="MSIP_Label_f42aa342-8706-4288-bd11-ebb85995028c_SetDate">
    <vt:lpwstr>2019-01-04T19:51:44.6303311Z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