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19"/>
  </p:notesMasterIdLst>
  <p:handoutMasterIdLst>
    <p:handoutMasterId r:id="rId20"/>
  </p:handoutMasterIdLst>
  <p:sldIdLst>
    <p:sldId id="1224" r:id="rId7"/>
    <p:sldId id="1240" r:id="rId8"/>
    <p:sldId id="1241" r:id="rId9"/>
    <p:sldId id="1247" r:id="rId10"/>
    <p:sldId id="1248" r:id="rId11"/>
    <p:sldId id="1249" r:id="rId12"/>
    <p:sldId id="1250" r:id="rId13"/>
    <p:sldId id="1251" r:id="rId14"/>
    <p:sldId id="1252" r:id="rId15"/>
    <p:sldId id="1253" r:id="rId16"/>
    <p:sldId id="1254" r:id="rId17"/>
    <p:sldId id="1206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4"/>
            <p14:sldId id="1240"/>
            <p14:sldId id="1241"/>
            <p14:sldId id="1247"/>
            <p14:sldId id="1248"/>
            <p14:sldId id="1249"/>
            <p14:sldId id="1250"/>
            <p14:sldId id="1251"/>
            <p14:sldId id="1252"/>
            <p14:sldId id="1253"/>
            <p14:sldId id="1254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  <p:cmAuthor id="6" name="Ihor V. Kohut" initials="IVK" lastIdx="2" clrIdx="5">
    <p:extLst>
      <p:ext uri="{19B8F6BF-5375-455C-9EA6-DF929625EA0E}">
        <p15:presenceInfo xmlns:p15="http://schemas.microsoft.com/office/powerpoint/2012/main" userId="S-1-5-21-1616658355-542656501-1971066577-32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2585"/>
    <a:srgbClr val="F26D26"/>
    <a:srgbClr val="BA124A"/>
    <a:srgbClr val="E93BDD"/>
    <a:srgbClr val="F49EEE"/>
    <a:srgbClr val="42D109"/>
    <a:srgbClr val="159B3B"/>
    <a:srgbClr val="0F45B1"/>
    <a:srgbClr val="E3602B"/>
    <a:srgbClr val="F4A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431AAC-BEAB-2A03-878E-08AA86F2DC72}" v="4" dt="2020-04-15T18:38:23.722"/>
    <p1510:client id="{DE0A7EBB-A71E-E244-9638-CA7B1C0FB579}" v="6" dt="2020-02-20T20:02:30.9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59" autoAdjust="0"/>
    <p:restoredTop sz="95332" autoAdjust="0"/>
  </p:normalViewPr>
  <p:slideViewPr>
    <p:cSldViewPr snapToGrid="0">
      <p:cViewPr varScale="1">
        <p:scale>
          <a:sx n="83" d="100"/>
          <a:sy n="83" d="100"/>
        </p:scale>
        <p:origin x="533" y="82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Lopushanskyi" userId="7b479547-1ac6-4c3e-bfc7-6a03fe16e469" providerId="ADAL" clId="{A68BF3D1-7A73-6B4B-B776-FB4227A94BC4}"/>
    <pc:docChg chg="addSld modSld sldOrd modMainMaster">
      <pc:chgData name="Taras Lopushanskyi" userId="7b479547-1ac6-4c3e-bfc7-6a03fe16e469" providerId="ADAL" clId="{A68BF3D1-7A73-6B4B-B776-FB4227A94BC4}" dt="2019-10-31T13:17:38.316" v="6"/>
      <pc:docMkLst>
        <pc:docMk/>
      </pc:docMkLst>
      <pc:sldChg chg="ord">
        <pc:chgData name="Taras Lopushanskyi" userId="7b479547-1ac6-4c3e-bfc7-6a03fe16e469" providerId="ADAL" clId="{A68BF3D1-7A73-6B4B-B776-FB4227A94BC4}" dt="2019-10-31T13:16:23.350" v="4"/>
        <pc:sldMkLst>
          <pc:docMk/>
          <pc:sldMk cId="1735758878" sldId="1206"/>
        </pc:sldMkLst>
      </pc:sldChg>
      <pc:sldChg chg="addSp delSp modSp add">
        <pc:chgData name="Taras Lopushanskyi" userId="7b479547-1ac6-4c3e-bfc7-6a03fe16e469" providerId="ADAL" clId="{A68BF3D1-7A73-6B4B-B776-FB4227A94BC4}" dt="2019-10-31T13:16:12.015" v="1"/>
        <pc:sldMkLst>
          <pc:docMk/>
          <pc:sldMk cId="1639771642" sldId="1225"/>
        </pc:sldMkLst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2" creationId="{8076658C-F2A3-8D4A-86D8-FEBF3263A091}"/>
          </ac:spMkLst>
        </pc:spChg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3" creationId="{56A54168-4AEC-104E-9045-AB55EC5D9176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4" creationId="{C6AC858A-ED29-5C41-BD32-8ECE7DBAE66B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5" creationId="{19780850-A300-724E-8E7E-7AB9F732A244}"/>
          </ac:spMkLst>
        </pc:spChg>
      </pc:sldChg>
      <pc:sldChg chg="addSp delSp modSp add">
        <pc:chgData name="Taras Lopushanskyi" userId="7b479547-1ac6-4c3e-bfc7-6a03fe16e469" providerId="ADAL" clId="{A68BF3D1-7A73-6B4B-B776-FB4227A94BC4}" dt="2019-10-31T13:17:38.316" v="6"/>
        <pc:sldMkLst>
          <pc:docMk/>
          <pc:sldMk cId="671565239" sldId="1226"/>
        </pc:sldMkLst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2" creationId="{73C71268-C3B4-B347-BA8C-4F1ECD4E1265}"/>
          </ac:spMkLst>
        </pc:spChg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3" creationId="{B2456797-FD03-3A46-87F7-7B63AF16E6B2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4" creationId="{71432E24-899F-EA4A-ABC5-5AB32C618634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5" creationId="{751E9ABB-000C-C54F-A157-7FFE41A08932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6" creationId="{AC9F75E4-15BC-FC4F-9F29-F0D3A14A0B0C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7" creationId="{1A16E419-1C84-E041-B29C-349214FCE0D2}"/>
          </ac:spMkLst>
        </pc:spChg>
      </pc:sldChg>
      <pc:sldMasterChg chg="modSldLayout">
        <pc:chgData name="Taras Lopushanskyi" userId="7b479547-1ac6-4c3e-bfc7-6a03fe16e469" providerId="ADAL" clId="{A68BF3D1-7A73-6B4B-B776-FB4227A94BC4}" dt="2019-10-31T13:17:22.654" v="5" actId="207"/>
        <pc:sldMasterMkLst>
          <pc:docMk/>
          <pc:sldMasterMk cId="3674229508" sldId="2147484777"/>
        </pc:sldMasterMkLst>
        <pc:sldLayoutChg chg="modSp">
          <pc:chgData name="Taras Lopushanskyi" userId="7b479547-1ac6-4c3e-bfc7-6a03fe16e469" providerId="ADAL" clId="{A68BF3D1-7A73-6B4B-B776-FB4227A94BC4}" dt="2019-10-31T13:17:22.654" v="5" actId="207"/>
          <pc:sldLayoutMkLst>
            <pc:docMk/>
            <pc:sldMasterMk cId="3674229508" sldId="2147484777"/>
            <pc:sldLayoutMk cId="103784457" sldId="2147484780"/>
          </pc:sldLayoutMkLst>
          <pc:spChg chg="mod">
            <ac:chgData name="Taras Lopushanskyi" userId="7b479547-1ac6-4c3e-bfc7-6a03fe16e469" providerId="ADAL" clId="{A68BF3D1-7A73-6B4B-B776-FB4227A94BC4}" dt="2019-10-31T13:17:22.654" v="5" actId="207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S::bmend@softserveinc.com::c91bfef7-954f-4b54-95a0-187db890a228" providerId="AD" clId="Web-{BB431AAC-BEAB-2A03-878E-08AA86F2DC72}"/>
    <pc:docChg chg="modSld">
      <pc:chgData name="Briana Mendoza" userId="S::bmend@softserveinc.com::c91bfef7-954f-4b54-95a0-187db890a228" providerId="AD" clId="Web-{BB431AAC-BEAB-2A03-878E-08AA86F2DC72}" dt="2020-04-15T18:38:23.722" v="3"/>
      <pc:docMkLst>
        <pc:docMk/>
      </pc:docMkLst>
      <pc:sldChg chg="mod modShow">
        <pc:chgData name="Briana Mendoza" userId="S::bmend@softserveinc.com::c91bfef7-954f-4b54-95a0-187db890a228" providerId="AD" clId="Web-{BB431AAC-BEAB-2A03-878E-08AA86F2DC72}" dt="2020-04-15T18:38:23.722" v="3"/>
        <pc:sldMkLst>
          <pc:docMk/>
          <pc:sldMk cId="4001193277" sldId="1224"/>
        </pc:sldMkLst>
      </pc:sldChg>
    </pc:docChg>
  </pc:docChgLst>
  <pc:docChgLst>
    <pc:chgData name="Olha Kuklieva" userId="8058d566-3e94-4190-bb8d-b787b7329c88" providerId="ADAL" clId="{82B65C56-0DDA-4F6B-BC61-117E65D91B3A}"/>
    <pc:docChg chg="undo custSel addSld delSld modSld sldOrd modMainMaster modSection">
      <pc:chgData name="Olha Kuklieva" userId="8058d566-3e94-4190-bb8d-b787b7329c88" providerId="ADAL" clId="{82B65C56-0DDA-4F6B-BC61-117E65D91B3A}" dt="2019-10-31T13:25:54.541" v="67" actId="2696"/>
      <pc:docMkLst>
        <pc:docMk/>
      </pc:docMkLst>
      <pc:sldChg chg="modSp">
        <pc:chgData name="Olha Kuklieva" userId="8058d566-3e94-4190-bb8d-b787b7329c88" providerId="ADAL" clId="{82B65C56-0DDA-4F6B-BC61-117E65D91B3A}" dt="2019-10-31T13:19:23.257" v="10" actId="20577"/>
        <pc:sldMkLst>
          <pc:docMk/>
          <pc:sldMk cId="4001193277" sldId="1224"/>
        </pc:sldMkLst>
        <pc:spChg chg="mod">
          <ac:chgData name="Olha Kuklieva" userId="8058d566-3e94-4190-bb8d-b787b7329c88" providerId="ADAL" clId="{82B65C56-0DDA-4F6B-BC61-117E65D91B3A}" dt="2019-10-31T13:19:23.257" v="10" actId="20577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0:31.922" v="33"/>
        <pc:sldMkLst>
          <pc:docMk/>
          <pc:sldMk cId="759534034" sldId="1225"/>
        </pc:sldMkLst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2" creationId="{595464EC-D1C5-456B-B9F8-1F6E06556084}"/>
          </ac:spMkLst>
        </pc:spChg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3" creationId="{03225F8D-77CD-4007-8F3A-710F10C8E7DD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4" creationId="{BCA96069-B365-4100-9F96-5D807972B8B9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5" creationId="{C6A279E8-94D6-4886-8FF6-8A8EC28F6554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6" creationId="{C26BA086-93B2-44A2-8B1B-22E693D2ABB6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7" creationId="{B3EDC24C-EE02-4845-99B9-F77A9B3BC1BB}"/>
          </ac:spMkLst>
        </pc:spChg>
      </pc:sldChg>
      <pc:sldChg chg="add del">
        <pc:chgData name="Olha Kuklieva" userId="8058d566-3e94-4190-bb8d-b787b7329c88" providerId="ADAL" clId="{82B65C56-0DDA-4F6B-BC61-117E65D91B3A}" dt="2019-10-31T13:19:19.956" v="6"/>
        <pc:sldMkLst>
          <pc:docMk/>
          <pc:sldMk cId="2522737897" sldId="1225"/>
        </pc:sldMkLst>
      </pc:sldChg>
      <pc:sldChg chg="addSp delSp modSp add">
        <pc:chgData name="Olha Kuklieva" userId="8058d566-3e94-4190-bb8d-b787b7329c88" providerId="ADAL" clId="{82B65C56-0DDA-4F6B-BC61-117E65D91B3A}" dt="2019-10-31T13:20:37.163" v="35"/>
        <pc:sldMkLst>
          <pc:docMk/>
          <pc:sldMk cId="2736104985" sldId="1226"/>
        </pc:sldMkLst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2" creationId="{5AF2CF7F-B1CA-40D9-B487-7FC1D9DEF6F7}"/>
          </ac:spMkLst>
        </pc:spChg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3" creationId="{61A4F8C9-BE4C-4212-A593-B334DC08425C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4" creationId="{99B3B0FC-3F87-4318-A857-A0F462CAFFEA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5" creationId="{3A9FB3B7-57FB-42BB-B446-0677226703DE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6" creationId="{86CCEA01-F57D-41CB-89BB-D59127C3A278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7" creationId="{899447FB-C7CD-42DA-AEBC-3440527073AC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2:27.303" v="63"/>
        <pc:sldMkLst>
          <pc:docMk/>
          <pc:sldMk cId="175485925" sldId="1227"/>
        </pc:sldMkLst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2" creationId="{327513D4-3B83-4300-B69B-4AC85EEDC8D9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3" creationId="{C55CDE06-A103-4615-A5CF-0D391BC50FC5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4" creationId="{0512DBA5-833F-4171-ABFB-4276D6BF0A4C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5" creationId="{6D0FE103-98B7-4675-A27D-E67C87E88899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6" creationId="{FBDCDD2A-4E15-469D-BEA3-61049F5145CD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7" creationId="{83416B48-18DC-4F3C-9537-87FB8BA8E8A1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8" creationId="{1C879ED0-FB0F-496C-A28D-E63CA7ACFAF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9" creationId="{CA4E5058-9026-462C-B16F-44D90B73FCA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0" creationId="{0055DE7F-03EA-4D23-AD9C-CE1E65F90EF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1" creationId="{E6D38E12-0B8B-4A45-AA22-FFF26BA4BDC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2" creationId="{DDF14CDB-48E1-4C5B-B40C-D700FCD6F957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3" creationId="{276D560C-9AA8-4A22-A278-EE90E939A6AC}"/>
          </ac:spMkLst>
        </pc:spChg>
      </pc:sldChg>
      <pc:sldChg chg="addSp delSp modSp add ord">
        <pc:chgData name="Olha Kuklieva" userId="8058d566-3e94-4190-bb8d-b787b7329c88" providerId="ADAL" clId="{82B65C56-0DDA-4F6B-BC61-117E65D91B3A}" dt="2019-10-31T13:20:58.460" v="40"/>
        <pc:sldMkLst>
          <pc:docMk/>
          <pc:sldMk cId="1943036412" sldId="1228"/>
        </pc:sldMkLst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2" creationId="{243A08A1-FE81-4669-8010-AB512AEBF8B5}"/>
          </ac:spMkLst>
        </pc:spChg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3" creationId="{93B389C7-D385-4774-9726-10C8CAF10EAE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4" creationId="{CA236E6E-CCA1-48F4-8FC1-2690E5DA5F74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5" creationId="{9C6E0AE2-DB35-40C9-B9A1-25494B29AEC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09.202" v="42"/>
        <pc:sldMkLst>
          <pc:docMk/>
          <pc:sldMk cId="796952511" sldId="1229"/>
        </pc:sldMkLst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2" creationId="{E6E13410-90BD-470E-AA47-C4C5C4C388EC}"/>
          </ac:spMkLst>
        </pc:spChg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3" creationId="{D6DB02A1-9EBB-4826-8D38-69FD1460AFF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4" creationId="{5831415F-B9DB-4820-AEA0-7D4B3738F68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5" creationId="{548BC74F-B18A-4578-98FC-BCE7C88CA17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3.117" v="44"/>
        <pc:sldMkLst>
          <pc:docMk/>
          <pc:sldMk cId="1856492653" sldId="1230"/>
        </pc:sldMkLst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2" creationId="{0AC469AC-C6FF-4003-B95F-89980C5C3E02}"/>
          </ac:spMkLst>
        </pc:spChg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3" creationId="{534F63C9-4974-45FF-8754-4E152E5BF9FC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4" creationId="{AAFA0E05-D6A3-44DB-8E1F-AE9104489031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5" creationId="{817D4F48-03D6-4A34-979F-5C60DD1330B6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8.439" v="46"/>
        <pc:sldMkLst>
          <pc:docMk/>
          <pc:sldMk cId="3440774989" sldId="1231"/>
        </pc:sldMkLst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2" creationId="{414DAAB3-A6A9-41E2-B080-6E455B2E14B5}"/>
          </ac:spMkLst>
        </pc:spChg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3" creationId="{D9233D15-17C2-49C8-AD55-6911C3DEBA37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4" creationId="{B89C1B92-534C-47A0-B35C-7F8EBB8DA40C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5" creationId="{8FA807B4-AFD7-4059-940E-031033A6C16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0.607" v="48"/>
        <pc:sldMkLst>
          <pc:docMk/>
          <pc:sldMk cId="370164559" sldId="1232"/>
        </pc:sldMkLst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2" creationId="{AEFF3FA5-4F9A-47C5-9282-15004FDD5FA0}"/>
          </ac:spMkLst>
        </pc:spChg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3" creationId="{6AA47D9C-991C-44A7-B46B-E6C01B7D3F19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4" creationId="{C4F1E8A9-C2C6-413C-BF2D-8D22F2332193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5" creationId="{61B47164-5C4E-46ED-A751-8C8D4443061B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6" creationId="{74334EBB-850A-4BB3-AD6E-C0E5759930A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5.157" v="50"/>
        <pc:sldMkLst>
          <pc:docMk/>
          <pc:sldMk cId="2206258584" sldId="1233"/>
        </pc:sldMkLst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2" creationId="{F1E522FB-5637-4F0F-B84F-6172AF70EDE3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3" creationId="{C3DDFADB-9649-4C6A-ACE2-244024000276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4" creationId="{F97ED3CC-02AE-4272-836A-215B3EB3F8A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5" creationId="{07F232F8-3DCC-42F6-918D-253C12D87F55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6" creationId="{3BD6F3A0-B8BF-41EB-A614-48D90DB3A7F7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7" creationId="{2FF701EB-017D-4DCB-8484-2297D8189D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8" creationId="{F7F2DB32-9C4E-4DB0-886F-43B87BC86204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9" creationId="{C884F33B-DAF6-48C5-B73F-15CA78409C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10" creationId="{EB64B8B9-D9F6-4431-B684-602795A15DD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48.777" v="55"/>
        <pc:sldMkLst>
          <pc:docMk/>
          <pc:sldMk cId="138160587" sldId="1234"/>
        </pc:sldMkLst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2" creationId="{176F6549-E1E7-4A73-BA3F-66D5A69F98E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3" creationId="{AC47A63F-3C3D-4ECB-AB6F-A1712D88502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4" creationId="{4C0B0985-B27B-459A-943D-2997DA842B1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5" creationId="{AA329F11-EC5C-4BA6-8036-5D41DEA89FAD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6" creationId="{609B4149-A2B1-4FB0-A323-C5ACB9F5F87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7" creationId="{5CC034BD-2514-4DEE-9F20-591D91F0F473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8" creationId="{63DEA8AE-C6CF-4784-93A5-86DD907A9A5C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9" creationId="{9680BDFE-7646-4F3A-BCA5-F47C02A39C05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0" creationId="{C2C01860-88AA-4983-9D84-DB6CD67B99FA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1" creationId="{CF3D1018-5EBF-47E8-BCA9-73CE5FFDDFC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2.450" v="56"/>
        <pc:sldMkLst>
          <pc:docMk/>
          <pc:sldMk cId="1929071914" sldId="1235"/>
        </pc:sldMkLst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2" creationId="{461BE51E-4C08-41AA-80FA-11C38A0245D2}"/>
          </ac:spMkLst>
        </pc:spChg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3" creationId="{3E51AC74-5C4C-4D8B-8CDE-5A0F2C1E9D9C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4" creationId="{7CE279CF-3BD5-4824-A27C-DC37634BDC47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5" creationId="{D455A3A1-0149-49CA-9D4F-AD68D4166B21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6" creationId="{E7799C24-7F17-4319-B7A6-4385F217E7DA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7" creationId="{BB481E08-7C2D-4866-9DA7-E948FC06EE6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6.198" v="58"/>
        <pc:sldMkLst>
          <pc:docMk/>
          <pc:sldMk cId="1483906705" sldId="1236"/>
        </pc:sldMkLst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2" creationId="{95DFADC9-7335-4F78-A5D4-A7BF31752D7F}"/>
          </ac:spMkLst>
        </pc:spChg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3" creationId="{0269A099-CDF6-4EBA-A514-A2DAB86EFC04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4" creationId="{9C0E98AF-C5CD-4FAB-A01E-D24E37D15F8E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5" creationId="{2D815465-9810-4297-B7C7-CB93EFFC3510}"/>
          </ac:spMkLst>
        </pc:spChg>
      </pc:sldChg>
      <pc:sldChg chg="delSp add">
        <pc:chgData name="Olha Kuklieva" userId="8058d566-3e94-4190-bb8d-b787b7329c88" providerId="ADAL" clId="{82B65C56-0DDA-4F6B-BC61-117E65D91B3A}" dt="2019-10-31T13:22:04.395" v="60"/>
        <pc:sldMkLst>
          <pc:docMk/>
          <pc:sldMk cId="1744341630" sldId="1237"/>
        </pc:sldMkLst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2" creationId="{1498270B-F795-4657-B078-0A65B2F27EA8}"/>
          </ac:spMkLst>
        </pc:spChg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3" creationId="{73635B2F-3EEC-4D33-BAC8-1F7FD7E72004}"/>
          </ac:spMkLst>
        </pc:spChg>
      </pc:sldChg>
      <pc:sldChg chg="addSp modSp add">
        <pc:chgData name="Olha Kuklieva" userId="8058d566-3e94-4190-bb8d-b787b7329c88" providerId="ADAL" clId="{82B65C56-0DDA-4F6B-BC61-117E65D91B3A}" dt="2019-10-31T13:22:12.857" v="62"/>
        <pc:sldMkLst>
          <pc:docMk/>
          <pc:sldMk cId="2199953829" sldId="1238"/>
        </pc:sldMkLst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2" creationId="{8C88C5F5-6CB3-4FAC-992E-C7AF0C1AEAA9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3" creationId="{84A8E77E-B539-4F18-9F02-51D8362FC622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4" creationId="{7F538B34-5B01-4C18-9A86-345B2E5C88AA}"/>
          </ac:spMkLst>
        </pc:spChg>
      </pc:sldChg>
      <pc:sldChg chg="del ord">
        <pc:chgData name="Olha Kuklieva" userId="8058d566-3e94-4190-bb8d-b787b7329c88" providerId="ADAL" clId="{82B65C56-0DDA-4F6B-BC61-117E65D91B3A}" dt="2019-10-31T13:25:54.534" v="66" actId="2696"/>
        <pc:sldMkLst>
          <pc:docMk/>
          <pc:sldMk cId="1639771642" sldId="1239"/>
        </pc:sldMkLst>
      </pc:sldChg>
      <pc:sldChg chg="del ord">
        <pc:chgData name="Olha Kuklieva" userId="8058d566-3e94-4190-bb8d-b787b7329c88" providerId="ADAL" clId="{82B65C56-0DDA-4F6B-BC61-117E65D91B3A}" dt="2019-10-31T13:25:54.541" v="67" actId="2696"/>
        <pc:sldMkLst>
          <pc:docMk/>
          <pc:sldMk cId="671565239" sldId="1240"/>
        </pc:sldMkLst>
      </pc:sldChg>
      <pc:sldMasterChg chg="modSldLayout">
        <pc:chgData name="Olha Kuklieva" userId="8058d566-3e94-4190-bb8d-b787b7329c88" providerId="ADAL" clId="{82B65C56-0DDA-4F6B-BC61-117E65D91B3A}" dt="2019-10-31T13:20:21.167" v="32"/>
        <pc:sldMasterMkLst>
          <pc:docMk/>
          <pc:sldMasterMk cId="3674229508" sldId="2147484777"/>
        </pc:sldMasterMkLst>
        <pc:sldLayoutChg chg="addSp delSp">
          <pc:chgData name="Olha Kuklieva" userId="8058d566-3e94-4190-bb8d-b787b7329c88" providerId="ADAL" clId="{82B65C56-0DDA-4F6B-BC61-117E65D91B3A}" dt="2019-10-31T13:20:21.167" v="32"/>
          <pc:sldLayoutMkLst>
            <pc:docMk/>
            <pc:sldMasterMk cId="3674229508" sldId="2147484777"/>
            <pc:sldLayoutMk cId="103784457" sldId="2147484780"/>
          </pc:sldLayoutMkLst>
          <pc:spChg chg="del">
            <ac:chgData name="Olha Kuklieva" userId="8058d566-3e94-4190-bb8d-b787b7329c88" providerId="ADAL" clId="{82B65C56-0DDA-4F6B-BC61-117E65D91B3A}" dt="2019-10-31T13:20:20.660" v="31" actId="478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  <pc:spChg chg="add">
            <ac:chgData name="Olha Kuklieva" userId="8058d566-3e94-4190-bb8d-b787b7329c88" providerId="ADAL" clId="{82B65C56-0DDA-4F6B-BC61-117E65D91B3A}" dt="2019-10-31T13:20:21.167" v="32"/>
            <ac:spMkLst>
              <pc:docMk/>
              <pc:sldMasterMk cId="3674229508" sldId="2147484777"/>
              <pc:sldLayoutMk cId="103784457" sldId="2147484780"/>
              <ac:spMk id="10" creationId="{7E951F8F-95DA-4545-9B7B-92CF0D985F6F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2.333" v="28" actId="1076"/>
        <pc:sldMasterMkLst>
          <pc:docMk/>
          <pc:sldMasterMk cId="341790936" sldId="2147484789"/>
        </pc:sldMasterMkLst>
        <pc:sldLayoutChg chg="modSp">
          <pc:chgData name="Olha Kuklieva" userId="8058d566-3e94-4190-bb8d-b787b7329c88" providerId="ADAL" clId="{82B65C56-0DDA-4F6B-BC61-117E65D91B3A}" dt="2019-10-31T13:20:02.333" v="28" actId="1076"/>
          <pc:sldLayoutMkLst>
            <pc:docMk/>
            <pc:sldMasterMk cId="341790936" sldId="2147484789"/>
            <pc:sldLayoutMk cId="3124640893" sldId="2147484792"/>
          </pc:sldLayoutMkLst>
          <pc:spChg chg="mod">
            <ac:chgData name="Olha Kuklieva" userId="8058d566-3e94-4190-bb8d-b787b7329c88" providerId="ADAL" clId="{82B65C56-0DDA-4F6B-BC61-117E65D91B3A}" dt="2019-10-31T13:19:18.002" v="5" actId="20577"/>
            <ac:spMkLst>
              <pc:docMk/>
              <pc:sldMasterMk cId="341790936" sldId="2147484789"/>
              <pc:sldLayoutMk cId="3124640893" sldId="2147484792"/>
              <ac:spMk id="3" creationId="{00000000-0000-0000-0000-000000000000}"/>
            </ac:spMkLst>
          </pc:spChg>
          <pc:spChg chg="mod">
            <ac:chgData name="Olha Kuklieva" userId="8058d566-3e94-4190-bb8d-b787b7329c88" providerId="ADAL" clId="{82B65C56-0DDA-4F6B-BC61-117E65D91B3A}" dt="2019-10-31T13:20:02.333" v="28" actId="1076"/>
            <ac:spMkLst>
              <pc:docMk/>
              <pc:sldMasterMk cId="341790936" sldId="2147484789"/>
              <pc:sldLayoutMk cId="3124640893" sldId="2147484792"/>
              <ac:spMk id="7" creationId="{00000000-0000-0000-0000-000000000000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8.977" v="30"/>
        <pc:sldMasterMkLst>
          <pc:docMk/>
          <pc:sldMasterMk cId="3849270835" sldId="2147484842"/>
        </pc:sldMasterMkLst>
        <pc:sldLayoutChg chg="addSp delSp">
          <pc:chgData name="Olha Kuklieva" userId="8058d566-3e94-4190-bb8d-b787b7329c88" providerId="ADAL" clId="{82B65C56-0DDA-4F6B-BC61-117E65D91B3A}" dt="2019-10-31T13:20:08.977" v="30"/>
          <pc:sldLayoutMkLst>
            <pc:docMk/>
            <pc:sldMasterMk cId="3849270835" sldId="2147484842"/>
            <pc:sldLayoutMk cId="2933953185" sldId="2147484850"/>
          </pc:sldLayoutMkLst>
          <pc:spChg chg="add">
            <ac:chgData name="Olha Kuklieva" userId="8058d566-3e94-4190-bb8d-b787b7329c88" providerId="ADAL" clId="{82B65C56-0DDA-4F6B-BC61-117E65D91B3A}" dt="2019-10-31T13:20:08.977" v="30"/>
            <ac:spMkLst>
              <pc:docMk/>
              <pc:sldMasterMk cId="3849270835" sldId="2147484842"/>
              <pc:sldLayoutMk cId="2933953185" sldId="2147484850"/>
              <ac:spMk id="6" creationId="{6DDF5AB6-195E-47F9-91E3-98E599C01EFB}"/>
            </ac:spMkLst>
          </pc:spChg>
          <pc:spChg chg="del">
            <ac:chgData name="Olha Kuklieva" userId="8058d566-3e94-4190-bb8d-b787b7329c88" providerId="ADAL" clId="{82B65C56-0DDA-4F6B-BC61-117E65D91B3A}" dt="2019-10-31T13:20:08.389" v="29" actId="478"/>
            <ac:spMkLst>
              <pc:docMk/>
              <pc:sldMasterMk cId="3849270835" sldId="2147484842"/>
              <pc:sldLayoutMk cId="2933953185" sldId="214748485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c91bfef7-954f-4b54-95a0-187db890a228" providerId="ADAL" clId="{DE0A7EBB-A71E-E244-9638-CA7B1C0FB579}"/>
    <pc:docChg chg="addSld modSld">
      <pc:chgData name="Briana Mendoza" userId="c91bfef7-954f-4b54-95a0-187db890a228" providerId="ADAL" clId="{DE0A7EBB-A71E-E244-9638-CA7B1C0FB579}" dt="2020-02-11T15:37:01.634" v="2"/>
      <pc:docMkLst>
        <pc:docMk/>
      </pc:docMkLst>
      <pc:sldChg chg="addSp delSp modSp add">
        <pc:chgData name="Briana Mendoza" userId="c91bfef7-954f-4b54-95a0-187db890a228" providerId="ADAL" clId="{DE0A7EBB-A71E-E244-9638-CA7B1C0FB579}" dt="2020-02-11T15:37:01.634" v="2"/>
        <pc:sldMkLst>
          <pc:docMk/>
          <pc:sldMk cId="801574221" sldId="1239"/>
        </pc:sldMkLst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2" creationId="{74E54B86-7300-084E-A2EA-4C64CC1F82ED}"/>
          </ac:spMkLst>
        </pc:spChg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3" creationId="{2AC26678-36D1-1940-989C-87092E5FFD6F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4" creationId="{40755D8C-6560-E04B-A898-B88A03B4DA47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5" creationId="{EA190C6B-83CF-FA44-B2A2-0FC1B75C04A6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6" creationId="{8E679A29-6F90-6C4C-970A-85B34E6A8B5C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7" creationId="{E541A164-7EC1-2246-A6BF-402A097BD6ED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8" creationId="{F64460B3-2375-9D4D-8234-4174BC3B6295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9" creationId="{18176AEF-88AB-C24B-8F30-A8413B879A09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0" creationId="{FE6F92B3-0A64-344F-AACB-4E6E187DC37E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1" creationId="{C4182C9D-1897-824D-B491-0F7A8B610D23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2" creationId="{0BB31010-45BB-7746-BE81-D42559C95C3A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3" creationId="{D89F69B0-8928-7C44-AAF4-023C48E652C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4" creationId="{16B6D339-815F-5140-BA2E-F4D179F7E23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5" creationId="{3028D1EB-7057-3649-9CA8-4717FC9099A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D09FF6-2CB8-407D-B5F3-A4702A8E5D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8DE81-1B68-47FD-9398-3968160113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433AE-A5E6-492F-B137-B01671BF4181}" type="datetimeFigureOut">
              <a:rPr lang="uk-UA" smtClean="0"/>
              <a:t>01.11.2020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CAF15-D848-402F-85D2-66F4C33605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AE91A-A337-4AC6-9F17-C616E73955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AB07A-E46C-4E67-B58A-8B2CD0B8FC5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475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01/11/2020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746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473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401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507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219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895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883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201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011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648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393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7A095-3B48-4441-9653-AF11D30D55D5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11/1/2020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D5EB2-3C35-4F4B-BF3E-340B87E494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0551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198459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  <p:sldLayoutId id="2147484859" r:id="rId12"/>
    <p:sldLayoutId id="21474848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xios/axio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github.com/github/fetch" TargetMode="External"/><Relationship Id="rId4" Type="http://schemas.openxmlformats.org/officeDocument/2006/relationships/hyperlink" Target="https://github.com/visionmedia/superagen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FCD7C-0C79-467A-9369-0675D4B54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Mykola Sotula</a:t>
            </a:r>
            <a:endParaRPr lang="uk-U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400119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89"/>
    </mc:Choice>
    <mc:Fallback xmlns="">
      <p:transition spd="slow" advTm="1268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API POST REQUESTS</a:t>
            </a:r>
            <a:br>
              <a:rPr lang="en-US" b="1" dirty="0"/>
            </a:b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B71D7-5BB6-41F6-9C1A-AA1802E79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7254" y="2255982"/>
            <a:ext cx="10333181" cy="514927"/>
          </a:xfrm>
        </p:spPr>
        <p:txBody>
          <a:bodyPr/>
          <a:lstStyle/>
          <a:p>
            <a:r>
              <a:rPr lang="en-US" dirty="0"/>
              <a:t>Performing a POST request is just like doing a GET request, but instead of </a:t>
            </a:r>
            <a:r>
              <a:rPr lang="en-US" dirty="0" err="1"/>
              <a:t>axios.get</a:t>
            </a:r>
            <a:r>
              <a:rPr lang="en-US" dirty="0"/>
              <a:t>, you use </a:t>
            </a:r>
            <a:r>
              <a:rPr lang="en-US" dirty="0" err="1"/>
              <a:t>axios.post</a:t>
            </a:r>
            <a:r>
              <a:rPr lang="en-US"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CF2D13-4228-4C17-A8C1-73329EA38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078" y="3116840"/>
            <a:ext cx="59912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11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API ERROR HANDLING</a:t>
            </a:r>
            <a:br>
              <a:rPr lang="en-US" b="1" dirty="0"/>
            </a:b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B71D7-5BB6-41F6-9C1A-AA1802E79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7254" y="2255982"/>
            <a:ext cx="10333181" cy="514927"/>
          </a:xfrm>
        </p:spPr>
        <p:txBody>
          <a:bodyPr/>
          <a:lstStyle/>
          <a:p>
            <a:r>
              <a:rPr lang="en-US" dirty="0"/>
              <a:t>Work with errors: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59E66-FAD8-4816-A7D9-BAA0CAFC6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596" y="2838449"/>
            <a:ext cx="78867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16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27"/>
    </mc:Choice>
    <mc:Fallback xmlns="">
      <p:transition spd="slow" advTm="822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CAN REACT DO THIS?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180967"/>
            <a:ext cx="8756822" cy="4153930"/>
          </a:xfrm>
        </p:spPr>
        <p:txBody>
          <a:bodyPr/>
          <a:lstStyle/>
          <a:p>
            <a:r>
              <a:rPr lang="en-US" dirty="0"/>
              <a:t>React itself doesn’t have any allegiance to any particular way of fetching data.</a:t>
            </a:r>
          </a:p>
          <a:p>
            <a:r>
              <a:rPr lang="en-US" dirty="0"/>
              <a:t>In fact, as far as React is concerned, it doesn’t even know there’s a “server” in the picture at all.</a:t>
            </a:r>
          </a:p>
          <a:p>
            <a:r>
              <a:rPr lang="en-US" dirty="0"/>
              <a:t>React simply renders components, using data from only two places: </a:t>
            </a:r>
            <a:r>
              <a:rPr lang="en-US" b="1" dirty="0"/>
              <a:t>props</a:t>
            </a:r>
            <a:r>
              <a:rPr lang="en-US" dirty="0"/>
              <a:t> and </a:t>
            </a:r>
            <a:r>
              <a:rPr lang="en-US" b="1" dirty="0"/>
              <a:t>state</a:t>
            </a:r>
            <a:r>
              <a:rPr lang="en-US" dirty="0"/>
              <a:t>.</a:t>
            </a:r>
          </a:p>
          <a:p>
            <a:r>
              <a:rPr lang="en-US" dirty="0"/>
              <a:t>So therefore, to use some data from the server, you need to get that data into your components’ props or state.</a:t>
            </a:r>
          </a:p>
          <a:p>
            <a:r>
              <a:rPr lang="en-US" dirty="0"/>
              <a:t>You can complicate this process with services and data models (</a:t>
            </a:r>
            <a:r>
              <a:rPr lang="en-US" dirty="0" err="1"/>
              <a:t>er</a:t>
            </a:r>
            <a:r>
              <a:rPr lang="en-US" dirty="0"/>
              <a:t>, “build abstractions”) as much as you desire, but ultimately it’s just components rendering props and state.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36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HTTP LIBRARIES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4973" y="2180967"/>
            <a:ext cx="2726724" cy="26875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hlinkClick r:id="rId3"/>
              </a:rPr>
              <a:t>Axios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hlinkClick r:id="rId4"/>
              </a:rPr>
              <a:t>Superagent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hlinkClick r:id="rId5"/>
              </a:rPr>
              <a:t>Fetch</a:t>
            </a:r>
            <a:endParaRPr lang="en-US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/>
              <a:t>Etc.</a:t>
            </a:r>
            <a:endParaRPr lang="en-US" dirty="0"/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24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AXIOS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4973" y="2180967"/>
            <a:ext cx="8756822" cy="4333044"/>
          </a:xfrm>
        </p:spPr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is a very popular JavaScript library you can use to perform HTTP requests, that works in both Browser and Node.js platforms.</a:t>
            </a:r>
          </a:p>
          <a:p>
            <a:r>
              <a:rPr lang="en-US" dirty="0"/>
              <a:t>Using </a:t>
            </a:r>
            <a:r>
              <a:rPr lang="en-US" dirty="0" err="1"/>
              <a:t>Axios</a:t>
            </a:r>
            <a:r>
              <a:rPr lang="en-US" dirty="0"/>
              <a:t> has quite a few advantages over the native Fetch API: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supports older browsers (Fetch needs a </a:t>
            </a:r>
            <a:r>
              <a:rPr lang="en-US" dirty="0" err="1"/>
              <a:t>polyfill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has a way to abort a request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has a way to set a response timeout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has built-in CSRF protection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supports upload progress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performs automatic JSON data transformation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works in Node.js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45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INSTALLATION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0634" y="3687678"/>
            <a:ext cx="737404" cy="51869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D4681-8D6D-4CB1-B1B5-4855A1B72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46" y="3825368"/>
            <a:ext cx="2219325" cy="38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D470F6-E8FB-418C-BF36-19DF2F38B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7754" y="2944305"/>
            <a:ext cx="75057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6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API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B71D7-5BB6-41F6-9C1A-AA1802E79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7255" y="2255982"/>
            <a:ext cx="10820400" cy="958273"/>
          </a:xfrm>
        </p:spPr>
        <p:txBody>
          <a:bodyPr/>
          <a:lstStyle/>
          <a:p>
            <a:r>
              <a:rPr lang="en-US" dirty="0"/>
              <a:t>You can start an HTTP request from the </a:t>
            </a:r>
            <a:r>
              <a:rPr lang="en-US" dirty="0" err="1"/>
              <a:t>axios</a:t>
            </a:r>
            <a:r>
              <a:rPr lang="en-US" dirty="0"/>
              <a:t> object: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592B592-A483-455F-873F-B9A415E56D04}"/>
              </a:ext>
            </a:extLst>
          </p:cNvPr>
          <p:cNvSpPr txBox="1">
            <a:spLocks/>
          </p:cNvSpPr>
          <p:nvPr/>
        </p:nvSpPr>
        <p:spPr>
          <a:xfrm>
            <a:off x="464128" y="3214255"/>
            <a:ext cx="5105399" cy="2125517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This returns a promise. You can use async/await to resolve that promise to the response object: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C83924-E398-4B31-AC8F-B1033828F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654" y="2735118"/>
            <a:ext cx="60864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8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API METHODS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B71D7-5BB6-41F6-9C1A-AA1802E79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7255" y="2255982"/>
            <a:ext cx="3960090" cy="3248891"/>
          </a:xfrm>
        </p:spPr>
        <p:txBody>
          <a:bodyPr/>
          <a:lstStyle/>
          <a:p>
            <a:r>
              <a:rPr lang="en-US" dirty="0"/>
              <a:t>For convenience, you will generally use the methods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axios.get</a:t>
            </a:r>
            <a:r>
              <a:rPr lang="en-US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axios.post</a:t>
            </a:r>
            <a:r>
              <a:rPr lang="en-US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axios.delete</a:t>
            </a:r>
            <a:r>
              <a:rPr lang="en-US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axios.put</a:t>
            </a:r>
            <a:r>
              <a:rPr lang="en-US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axios.patch</a:t>
            </a:r>
            <a:r>
              <a:rPr lang="en-US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axios.options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6CE42-C880-47F5-A185-F30C55A28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244" y="3202997"/>
            <a:ext cx="88868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4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API PROMISE SYNTAX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B71D7-5BB6-41F6-9C1A-AA1802E79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7255" y="2255982"/>
            <a:ext cx="6435436" cy="947015"/>
          </a:xfrm>
        </p:spPr>
        <p:txBody>
          <a:bodyPr/>
          <a:lstStyle/>
          <a:p>
            <a:r>
              <a:rPr lang="en-US" dirty="0"/>
              <a:t>If you don’t want to use async/await you can use the Promises syntax: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3C82B7-3796-4000-9555-DBA100CBE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462" y="2883479"/>
            <a:ext cx="66198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4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API GET PARAMETERS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B71D7-5BB6-41F6-9C1A-AA1802E79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7255" y="2255982"/>
            <a:ext cx="6435436" cy="514927"/>
          </a:xfrm>
        </p:spPr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Axios</a:t>
            </a:r>
            <a:r>
              <a:rPr lang="en-US" dirty="0"/>
              <a:t> you can perform this by using that URL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729D63-84CD-4E7F-9484-1C46F8D64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55" y="2693842"/>
            <a:ext cx="7515225" cy="1628775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0CF9F9E-62C8-4BE0-B0EA-5F414BA06A75}"/>
              </a:ext>
            </a:extLst>
          </p:cNvPr>
          <p:cNvSpPr txBox="1">
            <a:spLocks/>
          </p:cNvSpPr>
          <p:nvPr/>
        </p:nvSpPr>
        <p:spPr>
          <a:xfrm>
            <a:off x="547255" y="4503013"/>
            <a:ext cx="3738418" cy="1343605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or you can use a params property in the options: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19CB45-6C76-4057-9DA7-C5DD5FE69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498" y="4503013"/>
            <a:ext cx="58483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30941"/>
      </p:ext>
    </p:extLst>
  </p:cSld>
  <p:clrMapOvr>
    <a:masterClrMapping/>
  </p:clrMapOvr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9033E08-7FE9-4F6D-B155-A8777B4A5A57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835f28f2-30f1-4728-84d2-86d96e143488"/>
    <ds:schemaRef ds:uri="http://purl.org/dc/elements/1.1/"/>
    <ds:schemaRef ds:uri="http://schemas.openxmlformats.org/package/2006/metadata/core-properties"/>
    <ds:schemaRef ds:uri="341e6018-ac0a-4dfb-8409-db9e0d25502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380</Words>
  <Application>Microsoft Office PowerPoint</Application>
  <PresentationFormat>Widescreen</PresentationFormat>
  <Paragraphs>58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Open Sans</vt:lpstr>
      <vt:lpstr>Open Sans Regular</vt:lpstr>
      <vt:lpstr>Proxima Nova Black</vt:lpstr>
      <vt:lpstr>1_GRADIENT THEME</vt:lpstr>
      <vt:lpstr>2_GRADIENT THEME</vt:lpstr>
      <vt:lpstr>2_DARK THEME</vt:lpstr>
      <vt:lpstr>AJAX</vt:lpstr>
      <vt:lpstr>CAN REACT DO THIS?</vt:lpstr>
      <vt:lpstr>HTTP LIBRARIES</vt:lpstr>
      <vt:lpstr>AXIOS</vt:lpstr>
      <vt:lpstr>INSTALLATION</vt:lpstr>
      <vt:lpstr>API</vt:lpstr>
      <vt:lpstr>API METHODS</vt:lpstr>
      <vt:lpstr>API PROMISE SYNTAX</vt:lpstr>
      <vt:lpstr>API GET PARAMETERS</vt:lpstr>
      <vt:lpstr>API POST REQUESTS </vt:lpstr>
      <vt:lpstr>API ERROR HANDLING </vt:lpstr>
      <vt:lpstr>PowerPoint Presentation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Mykola Sotula</cp:lastModifiedBy>
  <cp:revision>251</cp:revision>
  <dcterms:created xsi:type="dcterms:W3CDTF">2018-11-02T13:55:27Z</dcterms:created>
  <dcterms:modified xsi:type="dcterms:W3CDTF">2020-11-01T01:24:08Z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