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7"/>
  </p:notesMasterIdLst>
  <p:handoutMasterIdLst>
    <p:handoutMasterId r:id="rId18"/>
  </p:handoutMasterIdLst>
  <p:sldIdLst>
    <p:sldId id="1224" r:id="rId7"/>
    <p:sldId id="1232" r:id="rId8"/>
    <p:sldId id="1233" r:id="rId9"/>
    <p:sldId id="1234" r:id="rId10"/>
    <p:sldId id="1236" r:id="rId11"/>
    <p:sldId id="1237" r:id="rId12"/>
    <p:sldId id="1235" r:id="rId13"/>
    <p:sldId id="1238" r:id="rId14"/>
    <p:sldId id="1239" r:id="rId15"/>
    <p:sldId id="1206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32"/>
            <p14:sldId id="1233"/>
            <p14:sldId id="1234"/>
            <p14:sldId id="1236"/>
            <p14:sldId id="1237"/>
            <p14:sldId id="1235"/>
            <p14:sldId id="1238"/>
            <p14:sldId id="1239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  <p:cmAuthor id="6" name="Ihor V. Kohut" initials="IVK" lastIdx="2" clrIdx="5">
    <p:extLst>
      <p:ext uri="{19B8F6BF-5375-455C-9EA6-DF929625EA0E}">
        <p15:presenceInfo xmlns:p15="http://schemas.microsoft.com/office/powerpoint/2012/main" userId="S-1-5-21-1616658355-542656501-1971066577-32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31AAC-BEAB-2A03-878E-08AA86F2DC72}" v="4" dt="2020-04-15T18:38:23.722"/>
    <p1510:client id="{DE0A7EBB-A71E-E244-9638-CA7B1C0FB579}" v="6" dt="2020-02-20T20:02:30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9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198" y="96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S::bmend@softserveinc.com::c91bfef7-954f-4b54-95a0-187db890a228" providerId="AD" clId="Web-{BB431AAC-BEAB-2A03-878E-08AA86F2DC72}"/>
    <pc:docChg chg="modSld">
      <pc:chgData name="Briana Mendoza" userId="S::bmend@softserveinc.com::c91bfef7-954f-4b54-95a0-187db890a228" providerId="AD" clId="Web-{BB431AAC-BEAB-2A03-878E-08AA86F2DC72}" dt="2020-04-15T18:38:23.722" v="3"/>
      <pc:docMkLst>
        <pc:docMk/>
      </pc:docMkLst>
      <pc:sldChg chg="mod modShow">
        <pc:chgData name="Briana Mendoza" userId="S::bmend@softserveinc.com::c91bfef7-954f-4b54-95a0-187db890a228" providerId="AD" clId="Web-{BB431AAC-BEAB-2A03-878E-08AA86F2DC72}" dt="2020-04-15T18:38:23.722" v="3"/>
        <pc:sldMkLst>
          <pc:docMk/>
          <pc:sldMk cId="4001193277" sldId="1224"/>
        </pc:sldMkLst>
      </pc:sld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09FF6-2CB8-407D-B5F3-A4702A8E5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DE81-1B68-47FD-9398-396816011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33AE-A5E6-492F-B137-B01671BF4181}" type="datetimeFigureOut">
              <a:rPr lang="uk-UA" smtClean="0"/>
              <a:t>19.10.2020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CAF15-D848-402F-85D2-66F4C3360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E91A-A337-4AC6-9F17-C616E7395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B07A-E46C-4E67-B58A-8B2CD0B8FC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75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19/10/2020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0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98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5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42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1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8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96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19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55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845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59" r:id="rId12"/>
    <p:sldLayoutId id="21474848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Mykola Sotula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CREATE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9"/>
    </mc:Choice>
    <mc:Fallback xmlns="">
      <p:transition spd="slow" advTm="126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"/>
    </mc:Choice>
    <mc:Fallback xmlns="">
      <p:transition spd="slow" advTm="82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CREATE-REACT-APP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8"/>
            <a:ext cx="9234616" cy="3693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default app. </a:t>
            </a:r>
          </a:p>
          <a:p>
            <a:r>
              <a:rPr lang="en-US" dirty="0">
                <a:solidFill>
                  <a:schemeClr val="bg1"/>
                </a:solidFill>
              </a:rPr>
              <a:t>Type in PowerShell or other command line: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E2779-C01F-46F3-9E57-58E7C102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155" y="3175002"/>
            <a:ext cx="3919690" cy="369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CAAE61-C8F2-423C-B01B-6A15832FA723}"/>
              </a:ext>
            </a:extLst>
          </p:cNvPr>
          <p:cNvSpPr txBox="1"/>
          <p:nvPr/>
        </p:nvSpPr>
        <p:spPr>
          <a:xfrm>
            <a:off x="757882" y="3689178"/>
            <a:ext cx="6542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create-react-app</a:t>
            </a:r>
            <a:r>
              <a:rPr lang="en-US" dirty="0">
                <a:solidFill>
                  <a:schemeClr val="bg1"/>
                </a:solidFill>
              </a:rPr>
              <a:t> add Babel and Webpack with instruments.</a:t>
            </a:r>
            <a:endParaRPr lang="ru-UA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will see: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6170D-DC6C-4279-B26C-A01983F73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212" y="4683211"/>
            <a:ext cx="4219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3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7374" y="3433121"/>
            <a:ext cx="3237470" cy="545756"/>
          </a:xfrm>
        </p:spPr>
        <p:txBody>
          <a:bodyPr/>
          <a:lstStyle/>
          <a:p>
            <a:r>
              <a:rPr lang="en-US" dirty="0"/>
              <a:t>and start with: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2DFBA-0837-4002-ACDB-E9381E712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65" y="2879124"/>
            <a:ext cx="1904488" cy="44484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468B59-BB12-4827-B7A5-DB0C7B0D265D}"/>
              </a:ext>
            </a:extLst>
          </p:cNvPr>
          <p:cNvSpPr txBox="1">
            <a:spLocks/>
          </p:cNvSpPr>
          <p:nvPr/>
        </p:nvSpPr>
        <p:spPr>
          <a:xfrm>
            <a:off x="1017374" y="2333368"/>
            <a:ext cx="3237470" cy="5457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Change directory with: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34041-25CE-4EEC-A889-27D70B52A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70" y="3978877"/>
            <a:ext cx="2046278" cy="44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67863-19A6-4108-BD8A-079F52B90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74" y="4876799"/>
            <a:ext cx="51720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APP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61C03-AB62-4BBD-BCD2-F7B59B60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354858"/>
            <a:ext cx="3190875" cy="288607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C0A5DE-80F5-4238-B7E0-D44F90E6C20F}"/>
              </a:ext>
            </a:extLst>
          </p:cNvPr>
          <p:cNvSpPr txBox="1">
            <a:spLocks/>
          </p:cNvSpPr>
          <p:nvPr/>
        </p:nvSpPr>
        <p:spPr>
          <a:xfrm>
            <a:off x="685800" y="2217008"/>
            <a:ext cx="7832124" cy="1475601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You will see this in browser.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Congratulations, it is your first React application ^_^</a:t>
            </a:r>
          </a:p>
        </p:txBody>
      </p:sp>
    </p:spTree>
    <p:extLst>
      <p:ext uri="{BB962C8B-B14F-4D97-AF65-F5344CB8AC3E}">
        <p14:creationId xmlns:p14="http://schemas.microsoft.com/office/powerpoint/2010/main" val="56282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APP</a:t>
            </a:r>
            <a:endParaRPr lang="uk-UA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C0A5DE-80F5-4238-B7E0-D44F90E6C20F}"/>
              </a:ext>
            </a:extLst>
          </p:cNvPr>
          <p:cNvSpPr txBox="1">
            <a:spLocks/>
          </p:cNvSpPr>
          <p:nvPr/>
        </p:nvSpPr>
        <p:spPr>
          <a:xfrm>
            <a:off x="685800" y="2217009"/>
            <a:ext cx="7832124" cy="50971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This is directory structure of your project.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86275-44C9-4154-A755-75538A71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26725"/>
            <a:ext cx="3686175" cy="241935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592A8BD-480E-4BE1-8E75-BFE58116FCE8}"/>
              </a:ext>
            </a:extLst>
          </p:cNvPr>
          <p:cNvSpPr txBox="1">
            <a:spLocks/>
          </p:cNvSpPr>
          <p:nvPr/>
        </p:nvSpPr>
        <p:spPr>
          <a:xfrm>
            <a:off x="685800" y="5503907"/>
            <a:ext cx="3943865" cy="50971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Let's start removing garbage.</a:t>
            </a:r>
          </a:p>
        </p:txBody>
      </p:sp>
    </p:spTree>
    <p:extLst>
      <p:ext uri="{BB962C8B-B14F-4D97-AF65-F5344CB8AC3E}">
        <p14:creationId xmlns:p14="http://schemas.microsoft.com/office/powerpoint/2010/main" val="19717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ROOT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8"/>
            <a:ext cx="3896497" cy="3429000"/>
          </a:xfrm>
        </p:spPr>
        <p:txBody>
          <a:bodyPr/>
          <a:lstStyle/>
          <a:p>
            <a:r>
              <a:rPr lang="en-US" dirty="0"/>
              <a:t>You can edit the README.md</a:t>
            </a:r>
            <a:r>
              <a:rPr lang="ru-UA" dirty="0"/>
              <a:t> </a:t>
            </a:r>
            <a:r>
              <a:rPr lang="en-US" dirty="0"/>
              <a:t> however you like. </a:t>
            </a:r>
            <a:endParaRPr lang="ru-UA" dirty="0"/>
          </a:p>
          <a:p>
            <a:endParaRPr lang="ru-UA" dirty="0"/>
          </a:p>
          <a:p>
            <a:r>
              <a:rPr lang="en-US" dirty="0"/>
              <a:t>I'll leave code like this there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2F1FC-66BB-4BE1-8DD0-EE169FE10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470" y="3285868"/>
            <a:ext cx="5905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SRC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8"/>
            <a:ext cx="6680886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src</a:t>
            </a:r>
            <a:r>
              <a:rPr lang="en-US" dirty="0"/>
              <a:t> directory contains the application source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1CA72FD-50DB-4D69-9902-C9E73C2AA1D4}"/>
              </a:ext>
            </a:extLst>
          </p:cNvPr>
          <p:cNvSpPr txBox="1">
            <a:spLocks/>
          </p:cNvSpPr>
          <p:nvPr/>
        </p:nvSpPr>
        <p:spPr>
          <a:xfrm>
            <a:off x="864973" y="2866768"/>
            <a:ext cx="6680886" cy="6858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Delete all files except </a:t>
            </a:r>
            <a:r>
              <a:rPr lang="en-US" i="1" dirty="0"/>
              <a:t>index.js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6A28-6AE1-489D-869A-C6AAA3CC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3" y="3429000"/>
            <a:ext cx="3476625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C0565F-B382-42C1-890C-B019A1908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16" y="4514819"/>
            <a:ext cx="6800850" cy="61912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1D154D-05DE-4F01-BD7C-BD9A3E34CD12}"/>
              </a:ext>
            </a:extLst>
          </p:cNvPr>
          <p:cNvSpPr txBox="1">
            <a:spLocks/>
          </p:cNvSpPr>
          <p:nvPr/>
        </p:nvSpPr>
        <p:spPr>
          <a:xfrm>
            <a:off x="864973" y="4514819"/>
            <a:ext cx="2821459" cy="183655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Remove extra lines to make it look like the image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994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8"/>
            <a:ext cx="7694141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public</a:t>
            </a:r>
            <a:r>
              <a:rPr lang="en-US" dirty="0"/>
              <a:t> directory contains static code for the browser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F965D-0567-4AE0-8402-120693E4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3" y="3429000"/>
            <a:ext cx="3514725" cy="6477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6504C-26A2-4232-8E3B-F7F8AE798B63}"/>
              </a:ext>
            </a:extLst>
          </p:cNvPr>
          <p:cNvSpPr txBox="1">
            <a:spLocks/>
          </p:cNvSpPr>
          <p:nvPr/>
        </p:nvSpPr>
        <p:spPr>
          <a:xfrm>
            <a:off x="864973" y="2866768"/>
            <a:ext cx="6680886" cy="6858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Delete all files except </a:t>
            </a:r>
            <a:r>
              <a:rPr lang="en-US" i="1" dirty="0"/>
              <a:t>index.html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F078E72-F610-4F01-B63F-435DD69622A0}"/>
              </a:ext>
            </a:extLst>
          </p:cNvPr>
          <p:cNvSpPr txBox="1">
            <a:spLocks/>
          </p:cNvSpPr>
          <p:nvPr/>
        </p:nvSpPr>
        <p:spPr>
          <a:xfrm>
            <a:off x="859180" y="4341824"/>
            <a:ext cx="2821459" cy="183655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Remove extra lines to make it look like the image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A1325-3798-4F45-8560-3FD54C4F2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698" y="4341824"/>
            <a:ext cx="4258962" cy="21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9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 APP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8756822" cy="899983"/>
          </a:xfrm>
        </p:spPr>
        <p:txBody>
          <a:bodyPr/>
          <a:lstStyle/>
          <a:p>
            <a:r>
              <a:rPr lang="en-US" dirty="0"/>
              <a:t>This is your second app. </a:t>
            </a:r>
          </a:p>
          <a:p>
            <a:r>
              <a:rPr lang="en-US" dirty="0"/>
              <a:t>In the console, but everyone started with it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CDA08-7264-4C0D-9DE0-FF19F026B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88956"/>
            <a:ext cx="4350669" cy="38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98702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835f28f2-30f1-4728-84d2-86d96e143488"/>
    <ds:schemaRef ds:uri="http://purl.org/dc/elements/1.1/"/>
    <ds:schemaRef ds:uri="http://schemas.openxmlformats.org/package/2006/metadata/core-properties"/>
    <ds:schemaRef ds:uri="341e6018-ac0a-4dfb-8409-db9e0d2550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Widescreen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CREATE PROJECT</vt:lpstr>
      <vt:lpstr>CREATE-REACT-APP</vt:lpstr>
      <vt:lpstr>START</vt:lpstr>
      <vt:lpstr>FIRST APP</vt:lpstr>
      <vt:lpstr>FIRST APP</vt:lpstr>
      <vt:lpstr>ROOT</vt:lpstr>
      <vt:lpstr>SRC</vt:lpstr>
      <vt:lpstr>PUBLIC</vt:lpstr>
      <vt:lpstr>SECOND APP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Mykola Sotula</cp:lastModifiedBy>
  <cp:revision>231</cp:revision>
  <dcterms:created xsi:type="dcterms:W3CDTF">2018-11-02T13:55:27Z</dcterms:created>
  <dcterms:modified xsi:type="dcterms:W3CDTF">2020-10-19T20:07:10Z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