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8"/>
  </p:notesMasterIdLst>
  <p:handoutMasterIdLst>
    <p:handoutMasterId r:id="rId19"/>
  </p:handoutMasterIdLst>
  <p:sldIdLst>
    <p:sldId id="1224" r:id="rId7"/>
    <p:sldId id="1239" r:id="rId8"/>
    <p:sldId id="1247" r:id="rId9"/>
    <p:sldId id="1249" r:id="rId10"/>
    <p:sldId id="1248" r:id="rId11"/>
    <p:sldId id="1246" r:id="rId12"/>
    <p:sldId id="1240" r:id="rId13"/>
    <p:sldId id="1245" r:id="rId14"/>
    <p:sldId id="1241" r:id="rId15"/>
    <p:sldId id="1242" r:id="rId16"/>
    <p:sldId id="120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39"/>
            <p14:sldId id="1247"/>
            <p14:sldId id="1249"/>
            <p14:sldId id="1248"/>
            <p14:sldId id="1246"/>
            <p14:sldId id="1240"/>
            <p14:sldId id="1245"/>
            <p14:sldId id="1241"/>
            <p14:sldId id="1242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6433" autoAdjust="0"/>
  </p:normalViewPr>
  <p:slideViewPr>
    <p:cSldViewPr snapToGrid="0">
      <p:cViewPr varScale="1">
        <p:scale>
          <a:sx n="88" d="100"/>
          <a:sy n="88" d="100"/>
        </p:scale>
        <p:origin x="341" y="6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6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4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3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1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0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7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6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10/22/2020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Mykola Sotula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JSX,</a:t>
            </a:r>
            <a:br>
              <a:rPr lang="en-US" dirty="0"/>
            </a:br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685801"/>
            <a:ext cx="10983686" cy="685800"/>
          </a:xfrm>
        </p:spPr>
        <p:txBody>
          <a:bodyPr/>
          <a:lstStyle/>
          <a:p>
            <a:r>
              <a:rPr lang="en-US" b="1" dirty="0"/>
              <a:t>JSX in JSX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163550"/>
            <a:ext cx="5257800" cy="537519"/>
          </a:xfrm>
        </p:spPr>
        <p:txBody>
          <a:bodyPr/>
          <a:lstStyle/>
          <a:p>
            <a:r>
              <a:rPr lang="en-US" dirty="0"/>
              <a:t>You can insert another JSX into JSX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5FEF6-1367-4505-84F2-DF11D3CE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82400"/>
            <a:ext cx="5086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JSX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8756822" cy="593126"/>
          </a:xfrm>
        </p:spPr>
        <p:txBody>
          <a:bodyPr/>
          <a:lstStyle/>
          <a:p>
            <a:r>
              <a:rPr lang="en-US" dirty="0"/>
              <a:t>JSX is just a tool that converts files like this: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A0E94E-B623-4E0A-ACCE-AD7C2AF9E473}"/>
              </a:ext>
            </a:extLst>
          </p:cNvPr>
          <p:cNvSpPr txBox="1">
            <a:spLocks/>
          </p:cNvSpPr>
          <p:nvPr/>
        </p:nvSpPr>
        <p:spPr>
          <a:xfrm>
            <a:off x="864973" y="3565005"/>
            <a:ext cx="8756822" cy="59312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Into files like this: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22B960-C485-4E1C-8CE1-0E74C7CD2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2" t="-1504" r="31025" b="47722"/>
          <a:stretch/>
        </p:blipFill>
        <p:spPr>
          <a:xfrm>
            <a:off x="864973" y="2772679"/>
            <a:ext cx="8923461" cy="520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D438AB-2C12-4021-AB18-3C61F0339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6" t="37157" r="1744" b="9187"/>
          <a:stretch/>
        </p:blipFill>
        <p:spPr>
          <a:xfrm>
            <a:off x="864972" y="4175171"/>
            <a:ext cx="9560027" cy="379411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F5FF796-A3FB-45C7-8360-171009FB8EC2}"/>
              </a:ext>
            </a:extLst>
          </p:cNvPr>
          <p:cNvSpPr txBox="1">
            <a:spLocks/>
          </p:cNvSpPr>
          <p:nvPr/>
        </p:nvSpPr>
        <p:spPr>
          <a:xfrm>
            <a:off x="864973" y="4873522"/>
            <a:ext cx="8756822" cy="943804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JSX is not a special way to embed HTML in JavaScript. All JSX does is replace a file’s &lt;tags&gt; with equivalent calls to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459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&lt;TAGS&gt; ARE ELEMENTS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685799"/>
          </a:xfrm>
        </p:spPr>
        <p:txBody>
          <a:bodyPr/>
          <a:lstStyle/>
          <a:p>
            <a:r>
              <a:rPr lang="en-US" dirty="0"/>
              <a:t>Use &lt;lowercase /&gt; tags when you need a DOM elements, and &lt;Capitalized /&gt; tags for component elements.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F2E11-6E4B-40FD-A765-C65A46CA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3035069"/>
            <a:ext cx="6275624" cy="15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685799"/>
          </a:xfrm>
        </p:spPr>
        <p:txBody>
          <a:bodyPr/>
          <a:lstStyle/>
          <a:p>
            <a:r>
              <a:rPr lang="en-US" dirty="0"/>
              <a:t>Elements can be functions or classes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94B5A-7D87-4240-B806-BA669EE3F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" r="30958" b="23429"/>
          <a:stretch/>
        </p:blipFill>
        <p:spPr>
          <a:xfrm>
            <a:off x="2570205" y="2767272"/>
            <a:ext cx="3019050" cy="187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2F284-E881-422D-84E8-E3DED6ED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087" y="2767272"/>
            <a:ext cx="2428875" cy="299085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6862E7-9E3B-4137-9688-ED89949878AD}"/>
              </a:ext>
            </a:extLst>
          </p:cNvPr>
          <p:cNvSpPr txBox="1">
            <a:spLocks/>
          </p:cNvSpPr>
          <p:nvPr/>
        </p:nvSpPr>
        <p:spPr>
          <a:xfrm>
            <a:off x="685800" y="5044254"/>
            <a:ext cx="5526114" cy="68579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An element can only have 1 direct child tag. But this tag already has as many heirs as you like.</a:t>
            </a:r>
          </a:p>
        </p:txBody>
      </p:sp>
    </p:spTree>
    <p:extLst>
      <p:ext uri="{BB962C8B-B14F-4D97-AF65-F5344CB8AC3E}">
        <p14:creationId xmlns:p14="http://schemas.microsoft.com/office/powerpoint/2010/main" val="170314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EMPTY &lt;&gt; TAGS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2086233"/>
          </a:xfrm>
        </p:spPr>
        <p:txBody>
          <a:bodyPr/>
          <a:lstStyle/>
          <a:p>
            <a:r>
              <a:rPr lang="en-US" dirty="0"/>
              <a:t>A pair of empty &lt;&gt; and &lt;/&gt; tags get’s turned into a </a:t>
            </a:r>
            <a:r>
              <a:rPr lang="en-US" dirty="0" err="1"/>
              <a:t>React.Fragment</a:t>
            </a:r>
            <a:r>
              <a:rPr lang="en-US" dirty="0"/>
              <a:t> element, i.e. an element that doesn’t map to DOM nodes.</a:t>
            </a:r>
          </a:p>
          <a:p>
            <a:endParaRPr lang="en-US" dirty="0"/>
          </a:p>
          <a:p>
            <a:r>
              <a:rPr lang="en-US" dirty="0"/>
              <a:t>Fragments are useful for returning multiple cells or list items from a component.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030-3FA9-489C-8E8A-09DEB380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71" y="3920625"/>
            <a:ext cx="4391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899983"/>
          </a:xfrm>
        </p:spPr>
        <p:txBody>
          <a:bodyPr/>
          <a:lstStyle/>
          <a:p>
            <a:r>
              <a:rPr lang="en-US" dirty="0"/>
              <a:t>Add constant info and add here some code. This is JSX. We can use it to declare React UI components.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CC9C9-35F4-4757-B500-D7ABBD2D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3619500"/>
            <a:ext cx="6981825" cy="20574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1C31696-B654-417F-89C3-7EF8BC7561A2}"/>
              </a:ext>
            </a:extLst>
          </p:cNvPr>
          <p:cNvSpPr/>
          <p:nvPr/>
        </p:nvSpPr>
        <p:spPr>
          <a:xfrm>
            <a:off x="6441989" y="4539048"/>
            <a:ext cx="4151870" cy="59312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8BE4C-AC92-4CC3-83A6-A539D82FF1E1}"/>
              </a:ext>
            </a:extLst>
          </p:cNvPr>
          <p:cNvSpPr txBox="1"/>
          <p:nvPr/>
        </p:nvSpPr>
        <p:spPr>
          <a:xfrm>
            <a:off x="10593859" y="4450889"/>
            <a:ext cx="1184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JSX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C75B228-1571-4B5C-9AE3-76CC552EEAC8}"/>
              </a:ext>
            </a:extLst>
          </p:cNvPr>
          <p:cNvSpPr/>
          <p:nvPr/>
        </p:nvSpPr>
        <p:spPr>
          <a:xfrm>
            <a:off x="5469925" y="3857764"/>
            <a:ext cx="4151870" cy="5931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B05D2-B3E7-47B0-90C5-03AB0B15236E}"/>
              </a:ext>
            </a:extLst>
          </p:cNvPr>
          <p:cNvSpPr txBox="1"/>
          <p:nvPr/>
        </p:nvSpPr>
        <p:spPr>
          <a:xfrm>
            <a:off x="9621795" y="3800383"/>
            <a:ext cx="136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Libraries </a:t>
            </a:r>
          </a:p>
          <a:p>
            <a:r>
              <a:rPr 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react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B3B4470-7EA9-4612-B6EC-0FA7C98F370A}"/>
              </a:ext>
            </a:extLst>
          </p:cNvPr>
          <p:cNvSpPr/>
          <p:nvPr/>
        </p:nvSpPr>
        <p:spPr>
          <a:xfrm>
            <a:off x="7529876" y="5041784"/>
            <a:ext cx="1184940" cy="59312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C5989-375F-4EDF-A134-D93868E17D4D}"/>
              </a:ext>
            </a:extLst>
          </p:cNvPr>
          <p:cNvSpPr txBox="1"/>
          <p:nvPr/>
        </p:nvSpPr>
        <p:spPr>
          <a:xfrm>
            <a:off x="8721809" y="5029598"/>
            <a:ext cx="295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Entry point for render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724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954120"/>
          </a:xfrm>
        </p:spPr>
        <p:txBody>
          <a:bodyPr/>
          <a:lstStyle/>
          <a:p>
            <a:r>
              <a:rPr lang="en-US" dirty="0"/>
              <a:t>DIV #root our root DOM node. </a:t>
            </a:r>
          </a:p>
          <a:p>
            <a:r>
              <a:rPr lang="en-US" dirty="0"/>
              <a:t>For render app we use </a:t>
            </a:r>
            <a:r>
              <a:rPr lang="en-US" dirty="0" err="1"/>
              <a:t>ReactDOM.render</a:t>
            </a:r>
            <a:r>
              <a:rPr lang="en-US" dirty="0"/>
              <a:t>() calls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8AB66-4654-4492-9CD2-E40537FD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3341914"/>
            <a:ext cx="6200775" cy="381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975530-250D-48AC-A904-7336ABCA90FB}"/>
              </a:ext>
            </a:extLst>
          </p:cNvPr>
          <p:cNvSpPr txBox="1">
            <a:spLocks/>
          </p:cNvSpPr>
          <p:nvPr/>
        </p:nvSpPr>
        <p:spPr>
          <a:xfrm>
            <a:off x="864973" y="4070727"/>
            <a:ext cx="8756822" cy="106733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First argument – React element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Second argument – Parent DOM element. 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6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6"/>
            <a:ext cx="8756822" cy="3305433"/>
          </a:xfrm>
        </p:spPr>
        <p:txBody>
          <a:bodyPr/>
          <a:lstStyle/>
          <a:p>
            <a:r>
              <a:rPr lang="en-US" dirty="0"/>
              <a:t>Embedding Expressions in JSX.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put any valid JavaScript expression inside the curly braces in JSX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C1E20-50E8-4068-B84A-B6ED4186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2860177"/>
            <a:ext cx="5676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	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7"/>
            <a:ext cx="8756822" cy="455141"/>
          </a:xfrm>
        </p:spPr>
        <p:txBody>
          <a:bodyPr/>
          <a:lstStyle/>
          <a:p>
            <a:r>
              <a:rPr lang="en-US" dirty="0"/>
              <a:t>As expression we can use even function calls and JSX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C63A5-7C71-4F04-A38A-57D5B388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2718741"/>
            <a:ext cx="769620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38492-FEB6-439D-9F4D-45C4D596D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3" y="4772024"/>
            <a:ext cx="8905875" cy="14001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1EABB5-3E23-4572-A6F2-D503D7A33DBA}"/>
              </a:ext>
            </a:extLst>
          </p:cNvPr>
          <p:cNvSpPr txBox="1">
            <a:spLocks/>
          </p:cNvSpPr>
          <p:nvPr/>
        </p:nvSpPr>
        <p:spPr>
          <a:xfrm>
            <a:off x="864973" y="4062410"/>
            <a:ext cx="8756822" cy="53751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If the tag has no closing part, then use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0253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35f28f2-30f1-4728-84d2-86d96e143488"/>
    <ds:schemaRef ds:uri="http://purl.org/dc/elements/1.1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YaHei UI</vt:lpstr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JSX, Render</vt:lpstr>
      <vt:lpstr>JSX</vt:lpstr>
      <vt:lpstr>&lt;TAGS&gt; ARE ELEMENTS</vt:lpstr>
      <vt:lpstr>ELEMENTS</vt:lpstr>
      <vt:lpstr>EMPTY &lt;&gt; TAGS</vt:lpstr>
      <vt:lpstr>EXAMPLE</vt:lpstr>
      <vt:lpstr>ROOT</vt:lpstr>
      <vt:lpstr>EMBEDDING</vt:lpstr>
      <vt:lpstr>EXPRESSIONS </vt:lpstr>
      <vt:lpstr>JSX in JSX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Mykola Sotula</cp:lastModifiedBy>
  <cp:revision>241</cp:revision>
  <dcterms:created xsi:type="dcterms:W3CDTF">2018-11-02T13:55:27Z</dcterms:created>
  <dcterms:modified xsi:type="dcterms:W3CDTF">2020-10-22T00:30:48Z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