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14"/>
  </p:notesMasterIdLst>
  <p:handoutMasterIdLst>
    <p:handoutMasterId r:id="rId15"/>
  </p:handoutMasterIdLst>
  <p:sldIdLst>
    <p:sldId id="1224" r:id="rId7"/>
    <p:sldId id="1240" r:id="rId8"/>
    <p:sldId id="1241" r:id="rId9"/>
    <p:sldId id="1247" r:id="rId10"/>
    <p:sldId id="1242" r:id="rId11"/>
    <p:sldId id="1244" r:id="rId12"/>
    <p:sldId id="1206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40"/>
            <p14:sldId id="1241"/>
            <p14:sldId id="1247"/>
            <p14:sldId id="1242"/>
            <p14:sldId id="1244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  <p:cmAuthor id="6" name="Ihor V. Kohut" initials="IVK" lastIdx="2" clrIdx="5">
    <p:extLst>
      <p:ext uri="{19B8F6BF-5375-455C-9EA6-DF929625EA0E}">
        <p15:presenceInfo xmlns:p15="http://schemas.microsoft.com/office/powerpoint/2012/main" userId="S-1-5-21-1616658355-542656501-1971066577-32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31AAC-BEAB-2A03-878E-08AA86F2DC72}" v="4" dt="2020-04-15T18:38:23.722"/>
    <p1510:client id="{DE0A7EBB-A71E-E244-9638-CA7B1C0FB579}" v="6" dt="2020-02-20T20:02:30.9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59" autoAdjust="0"/>
    <p:restoredTop sz="96433" autoAdjust="0"/>
  </p:normalViewPr>
  <p:slideViewPr>
    <p:cSldViewPr snapToGrid="0">
      <p:cViewPr varScale="1">
        <p:scale>
          <a:sx n="88" d="100"/>
          <a:sy n="88" d="100"/>
        </p:scale>
        <p:origin x="341" y="62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S::bmend@softserveinc.com::c91bfef7-954f-4b54-95a0-187db890a228" providerId="AD" clId="Web-{BB431AAC-BEAB-2A03-878E-08AA86F2DC72}"/>
    <pc:docChg chg="modSld">
      <pc:chgData name="Briana Mendoza" userId="S::bmend@softserveinc.com::c91bfef7-954f-4b54-95a0-187db890a228" providerId="AD" clId="Web-{BB431AAC-BEAB-2A03-878E-08AA86F2DC72}" dt="2020-04-15T18:38:23.722" v="3"/>
      <pc:docMkLst>
        <pc:docMk/>
      </pc:docMkLst>
      <pc:sldChg chg="mod modShow">
        <pc:chgData name="Briana Mendoza" userId="S::bmend@softserveinc.com::c91bfef7-954f-4b54-95a0-187db890a228" providerId="AD" clId="Web-{BB431AAC-BEAB-2A03-878E-08AA86F2DC72}" dt="2020-04-15T18:38:23.722" v="3"/>
        <pc:sldMkLst>
          <pc:docMk/>
          <pc:sldMk cId="4001193277" sldId="1224"/>
        </pc:sldMkLst>
      </pc:sld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D09FF6-2CB8-407D-B5F3-A4702A8E5D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8DE81-1B68-47FD-9398-3968160113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433AE-A5E6-492F-B137-B01671BF4181}" type="datetimeFigureOut">
              <a:rPr lang="uk-UA" smtClean="0"/>
              <a:t>20.10.2020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CAF15-D848-402F-85D2-66F4C33605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AE91A-A337-4AC6-9F17-C616E73955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AB07A-E46C-4E67-B58A-8B2CD0B8FC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475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20/10/2020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507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219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895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293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221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40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A095-3B48-4441-9653-AF11D30D55D5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5EB2-3C35-4F4B-BF3E-340B87E494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551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19845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  <p:sldLayoutId id="2147484859" r:id="rId12"/>
    <p:sldLayoutId id="21474848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Mykola Sotula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89"/>
    </mc:Choice>
    <mc:Fallback xmlns="">
      <p:transition spd="slow" advTm="1268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INLINE STYLES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180967"/>
            <a:ext cx="8756822" cy="954120"/>
          </a:xfrm>
        </p:spPr>
        <p:txBody>
          <a:bodyPr/>
          <a:lstStyle/>
          <a:p>
            <a:r>
              <a:rPr lang="en-US" dirty="0"/>
              <a:t>Form styles as object and add as component attribute value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6FB738-EC05-4340-B1D3-9C6F41DCD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658027"/>
            <a:ext cx="5953125" cy="1628775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63EB07-A031-4A7B-BFDF-B86859C0C758}"/>
              </a:ext>
            </a:extLst>
          </p:cNvPr>
          <p:cNvSpPr txBox="1">
            <a:spLocks/>
          </p:cNvSpPr>
          <p:nvPr/>
        </p:nvSpPr>
        <p:spPr>
          <a:xfrm>
            <a:off x="685800" y="4405184"/>
            <a:ext cx="8756822" cy="479854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Write style property names in a CamelCase style.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A69201-CDAF-4DD3-9BD6-0DD451421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06" y="4885038"/>
            <a:ext cx="35147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6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STYLED COMPONENTS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3" y="2180967"/>
            <a:ext cx="8756822" cy="44031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Install styled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FD3695-E0FE-410F-8459-69E4E1BD7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361" y="2239198"/>
            <a:ext cx="4000500" cy="32385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BBF29C-2DA5-44BA-A601-DE92D3138046}"/>
              </a:ext>
            </a:extLst>
          </p:cNvPr>
          <p:cNvSpPr txBox="1">
            <a:spLocks/>
          </p:cNvSpPr>
          <p:nvPr/>
        </p:nvSpPr>
        <p:spPr>
          <a:xfrm>
            <a:off x="864973" y="2816692"/>
            <a:ext cx="8756822" cy="440313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Import styled components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788FB-2656-4C92-8854-92ED88369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361" y="2744866"/>
            <a:ext cx="4448175" cy="447675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F97F9D7-C08A-4493-A3B1-9CABA0E9F600}"/>
              </a:ext>
            </a:extLst>
          </p:cNvPr>
          <p:cNvSpPr txBox="1">
            <a:spLocks/>
          </p:cNvSpPr>
          <p:nvPr/>
        </p:nvSpPr>
        <p:spPr>
          <a:xfrm>
            <a:off x="864973" y="3467995"/>
            <a:ext cx="3846364" cy="440313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Create component with </a:t>
            </a:r>
            <a:r>
              <a:rPr lang="en-US" dirty="0" err="1"/>
              <a:t>css</a:t>
            </a:r>
            <a:r>
              <a:rPr lang="en-US" dirty="0"/>
              <a:t>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DD2FA7-D903-40A0-AF5D-7B0734A0F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361" y="3491944"/>
            <a:ext cx="3238500" cy="188595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1472449-8355-4481-A35A-6D9DC34C9084}"/>
              </a:ext>
            </a:extLst>
          </p:cNvPr>
          <p:cNvSpPr txBox="1">
            <a:spLocks/>
          </p:cNvSpPr>
          <p:nvPr/>
        </p:nvSpPr>
        <p:spPr>
          <a:xfrm>
            <a:off x="864973" y="5731886"/>
            <a:ext cx="3846364" cy="440313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Paste component to JSX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8B2A13-8593-4B8D-BE86-459E43D1A9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3361" y="5731886"/>
            <a:ext cx="43529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4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STYLED COMPONENTS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3" y="2180967"/>
            <a:ext cx="8756822" cy="44031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You can extend your own styles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348D8B-BE57-418C-AE69-CE85F6202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73" y="2773407"/>
            <a:ext cx="53435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5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.CSS FILES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3" y="2180967"/>
            <a:ext cx="2487827" cy="954120"/>
          </a:xfrm>
        </p:spPr>
        <p:txBody>
          <a:bodyPr/>
          <a:lstStyle/>
          <a:p>
            <a:r>
              <a:rPr lang="en-US" dirty="0"/>
              <a:t>type </a:t>
            </a:r>
            <a:r>
              <a:rPr lang="en-US" dirty="0" err="1"/>
              <a:t>css</a:t>
            </a:r>
            <a:r>
              <a:rPr lang="en-US" dirty="0"/>
              <a:t> in file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8EC36-74DC-4F29-9C0D-E81EB6E42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802" y="2852873"/>
            <a:ext cx="5972175" cy="329565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F879DA5-D869-4905-AC21-2F6B5314C2C9}"/>
              </a:ext>
            </a:extLst>
          </p:cNvPr>
          <p:cNvSpPr txBox="1">
            <a:spLocks/>
          </p:cNvSpPr>
          <p:nvPr/>
        </p:nvSpPr>
        <p:spPr>
          <a:xfrm>
            <a:off x="7257065" y="2180967"/>
            <a:ext cx="3349976" cy="954120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Import to component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0B4F9-6830-422A-B45F-5D5EA910E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065" y="2852873"/>
            <a:ext cx="2924175" cy="43815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2A1E546-0F7A-481B-A86A-81B3F735338B}"/>
              </a:ext>
            </a:extLst>
          </p:cNvPr>
          <p:cNvSpPr txBox="1">
            <a:spLocks/>
          </p:cNvSpPr>
          <p:nvPr/>
        </p:nvSpPr>
        <p:spPr>
          <a:xfrm>
            <a:off x="7265776" y="3582217"/>
            <a:ext cx="3349976" cy="519520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Use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A07127-88F5-4B5D-B36A-D4F192635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410" y="4231006"/>
            <a:ext cx="47815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6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MODULES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3" y="2180967"/>
            <a:ext cx="5318113" cy="37408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Like .</a:t>
            </a:r>
            <a:r>
              <a:rPr lang="en-US" dirty="0" err="1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 files, but has </a:t>
            </a:r>
            <a:r>
              <a:rPr lang="en-US" dirty="0"/>
              <a:t>features.</a:t>
            </a:r>
          </a:p>
          <a:p>
            <a:r>
              <a:rPr lang="en-US" dirty="0"/>
              <a:t>CSS Modules allows the scoping of CSS by automatically creating a unique </a:t>
            </a:r>
            <a:r>
              <a:rPr lang="en-US" dirty="0" err="1"/>
              <a:t>classname</a:t>
            </a:r>
            <a:r>
              <a:rPr lang="en-US" dirty="0"/>
              <a:t> of the format [filename]\_[</a:t>
            </a:r>
            <a:r>
              <a:rPr lang="en-US" dirty="0" err="1"/>
              <a:t>classname</a:t>
            </a:r>
            <a:r>
              <a:rPr lang="en-US" dirty="0"/>
              <a:t>]\_\_[hash].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using the [name].module.css file naming convention.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FFD38D-EA3D-4043-8062-16450BC38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061" y="1028701"/>
            <a:ext cx="5210175" cy="2962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07C254-03D1-44DA-828C-B43E37630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061" y="4330105"/>
            <a:ext cx="4476750" cy="2162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AA0D16-257F-4B7E-8389-1D1D3EABD6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889" b="12598"/>
          <a:stretch/>
        </p:blipFill>
        <p:spPr>
          <a:xfrm>
            <a:off x="864973" y="4175296"/>
            <a:ext cx="4674461" cy="30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04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7"/>
    </mc:Choice>
    <mc:Fallback xmlns="">
      <p:transition spd="slow" advTm="8227"/>
    </mc:Fallback>
  </mc:AlternateContent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033E08-7FE9-4F6D-B155-A8777B4A5A57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835f28f2-30f1-4728-84d2-86d96e143488"/>
    <ds:schemaRef ds:uri="http://purl.org/dc/elements/1.1/"/>
    <ds:schemaRef ds:uri="http://schemas.openxmlformats.org/package/2006/metadata/core-properties"/>
    <ds:schemaRef ds:uri="341e6018-ac0a-4dfb-8409-db9e0d25502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</Words>
  <Application>Microsoft Office PowerPoint</Application>
  <PresentationFormat>Widescreen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Open Sans</vt:lpstr>
      <vt:lpstr>Open Sans Regular</vt:lpstr>
      <vt:lpstr>Proxima Nova Black</vt:lpstr>
      <vt:lpstr>1_GRADIENT THEME</vt:lpstr>
      <vt:lpstr>2_GRADIENT THEME</vt:lpstr>
      <vt:lpstr>2_DARK THEME</vt:lpstr>
      <vt:lpstr>STYLES</vt:lpstr>
      <vt:lpstr>INLINE STYLES</vt:lpstr>
      <vt:lpstr>STYLED COMPONENTS</vt:lpstr>
      <vt:lpstr>STYLED COMPONENTS</vt:lpstr>
      <vt:lpstr>.CSS FILES</vt:lpstr>
      <vt:lpstr>CSS MODULES</vt:lpstr>
      <vt:lpstr>PowerPoint Presentation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Mykola Sotula</cp:lastModifiedBy>
  <cp:revision>245</cp:revision>
  <dcterms:created xsi:type="dcterms:W3CDTF">2018-11-02T13:55:27Z</dcterms:created>
  <dcterms:modified xsi:type="dcterms:W3CDTF">2020-10-20T18:49:44Z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