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36"/>
      <p:bold r:id="rId37"/>
      <p:italic r:id="rId38"/>
      <p:boldItalic r:id="rId39"/>
    </p:embeddedFont>
    <p:embeddedFont>
      <p:font typeface="Proxima Nova" panose="020B0604020202020204" charset="0"/>
      <p:regular r:id="rId40"/>
      <p:bold r:id="rId41"/>
      <p:italic r:id="rId42"/>
      <p:boldItalic r:id="rId43"/>
    </p:embeddedFont>
    <p:embeddedFont>
      <p:font typeface="Proxima Nova Semibold" panose="020B0604020202020204" charset="0"/>
      <p:regular r:id="rId44"/>
      <p:bold r:id="rId45"/>
      <p:boldItalic r:id="rId46"/>
    </p:embeddedFont>
    <p:embeddedFont>
      <p:font typeface="Roboto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162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a3870889c_2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a3870889c_2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95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9a3870889c_2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9a3870889c_2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318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9a3870889c_2_1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9a3870889c_2_1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55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9a3870889c_2_1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9a3870889c_2_1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181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9a3870889c_2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9a3870889c_2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066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9a3870889c_2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9a3870889c_2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571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9a3870889c_2_1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9a3870889c_2_1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897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9a66d64bf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9a66d64bf8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350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9a66d64bf8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9a66d64bf8_2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845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9a66d64bf8_2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9a66d64bf8_2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244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9a66d64bf8_2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9a66d64bf8_2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34d16935b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34d16935b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412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9a66d64bf8_3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4" name="Google Shape;2634;g9a66d64bf8_3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14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g9a66d64bf8_3_2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7" name="Google Shape;2787;g9a66d64bf8_3_2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230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9a66d64bf8_3_2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9a66d64bf8_3_2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977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9a66d64bf8_3_3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9a66d64bf8_3_3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881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9a66d64bf8_3_3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7" name="Google Shape;3157;g9a66d64bf8_3_3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297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Google Shape;3271;g9a66d64bf8_3_4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2" name="Google Shape;3272;g9a66d64bf8_3_4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453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Google Shape;3401;g9a66d64bf8_3_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2" name="Google Shape;3402;g9a66d64bf8_3_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885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g9a66d64bf8_3_6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1" name="Google Shape;3531;g9a66d64bf8_3_6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834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g9a66d64bf8_3_6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8" name="Google Shape;3608;g9a66d64bf8_3_6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400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" name="Google Shape;3692;g9a66d64bf8_3_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3" name="Google Shape;3693;g9a66d64bf8_3_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997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6567fc969_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6567fc969_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008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SLIDES_API67203880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2" name="Google Shape;3882;SLIDES_API67203880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305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Google Shape;3888;SLIDES_API67203880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9" name="Google Shape;3889;SLIDES_API67203880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85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Google Shape;3895;g97a9eb5d3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6" name="Google Shape;3896;g97a9eb5d3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29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34d16935b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34d16935b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521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34d16935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534d16935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79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7a9eb5d3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7a9eb5d3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06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a3870889c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a3870889c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17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a3870889c_2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a3870889c_2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703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9a3870889c_2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9a3870889c_2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49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450054" y="1130675"/>
            <a:ext cx="5451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50176" y="3220225"/>
            <a:ext cx="5451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7ekPyKgXiGv4OnZPdPfeLA7gEtLh3NFElta9hxuFKvs/co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7ekPyKgXiGv4OnZPdPfeLA7gEtLh3NFElta9hxuFKvs/cop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7ekPyKgXiGv4OnZPdPfeLA7gEtLh3NFElta9hxuFKvs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7ekPyKgXiGv4OnZPdPfeLA7gEtLh3NFElta9hxuFKvs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6778" r="2353" b="7407"/>
          <a:stretch/>
        </p:blipFill>
        <p:spPr>
          <a:xfrm>
            <a:off x="4016525" y="2581666"/>
            <a:ext cx="3946575" cy="14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1150622" y="2860025"/>
            <a:ext cx="886200" cy="886200"/>
          </a:xfrm>
          <a:prstGeom prst="donut">
            <a:avLst>
              <a:gd name="adj" fmla="val 8443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1159425" y="2851225"/>
            <a:ext cx="868500" cy="886200"/>
          </a:xfrm>
          <a:prstGeom prst="blockArc">
            <a:avLst>
              <a:gd name="adj1" fmla="val 10800000"/>
              <a:gd name="adj2" fmla="val 21573785"/>
              <a:gd name="adj3" fmla="val 843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941741" y="3913698"/>
            <a:ext cx="1220700" cy="648118"/>
            <a:chOff x="4884470" y="3990717"/>
            <a:chExt cx="1220700" cy="648118"/>
          </a:xfrm>
        </p:grpSpPr>
        <p:sp>
          <p:nvSpPr>
            <p:cNvPr id="62" name="Google Shape;62;p15"/>
            <p:cNvSpPr txBox="1"/>
            <p:nvPr/>
          </p:nvSpPr>
          <p:spPr>
            <a:xfrm>
              <a:off x="4884470" y="420233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5"/>
            <p:cNvSpPr txBox="1"/>
            <p:nvPr/>
          </p:nvSpPr>
          <p:spPr>
            <a:xfrm>
              <a:off x="4884470" y="3990717"/>
              <a:ext cx="12207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4" name="Google Shape;64;p15"/>
          <p:cNvSpPr txBox="1"/>
          <p:nvPr/>
        </p:nvSpPr>
        <p:spPr>
          <a:xfrm>
            <a:off x="1276546" y="3141399"/>
            <a:ext cx="6339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21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5" name="Google Shape;65;p15"/>
          <p:cNvGrpSpPr/>
          <p:nvPr/>
        </p:nvGrpSpPr>
        <p:grpSpPr>
          <a:xfrm>
            <a:off x="8336915" y="2104195"/>
            <a:ext cx="472500" cy="1360900"/>
            <a:chOff x="3520515" y="2862145"/>
            <a:chExt cx="472500" cy="1360900"/>
          </a:xfrm>
        </p:grpSpPr>
        <p:sp>
          <p:nvSpPr>
            <p:cNvPr id="66" name="Google Shape;66;p15"/>
            <p:cNvSpPr txBox="1"/>
            <p:nvPr/>
          </p:nvSpPr>
          <p:spPr>
            <a:xfrm>
              <a:off x="3520515" y="28621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" name="Google Shape;67;p15"/>
            <p:cNvSpPr txBox="1"/>
            <p:nvPr/>
          </p:nvSpPr>
          <p:spPr>
            <a:xfrm>
              <a:off x="3520515" y="322688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5"/>
            <p:cNvSpPr txBox="1"/>
            <p:nvPr/>
          </p:nvSpPr>
          <p:spPr>
            <a:xfrm>
              <a:off x="3520515" y="356729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15"/>
            <p:cNvSpPr txBox="1"/>
            <p:nvPr/>
          </p:nvSpPr>
          <p:spPr>
            <a:xfrm>
              <a:off x="3520515" y="39209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p15"/>
          <p:cNvGrpSpPr/>
          <p:nvPr/>
        </p:nvGrpSpPr>
        <p:grpSpPr>
          <a:xfrm>
            <a:off x="3976240" y="4086702"/>
            <a:ext cx="4108548" cy="302100"/>
            <a:chOff x="3976240" y="4184402"/>
            <a:chExt cx="4108548" cy="302100"/>
          </a:xfrm>
        </p:grpSpPr>
        <p:sp>
          <p:nvSpPr>
            <p:cNvPr id="71" name="Google Shape;71;p15"/>
            <p:cNvSpPr txBox="1"/>
            <p:nvPr/>
          </p:nvSpPr>
          <p:spPr>
            <a:xfrm>
              <a:off x="7612288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3976240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4703452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5430664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6157876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6885088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3994031" y="2877391"/>
            <a:ext cx="3990500" cy="1233975"/>
            <a:chOff x="3994031" y="2975091"/>
            <a:chExt cx="3990500" cy="1233975"/>
          </a:xfrm>
        </p:grpSpPr>
        <p:cxnSp>
          <p:nvCxnSpPr>
            <p:cNvPr id="78" name="Google Shape;78;p15"/>
            <p:cNvCxnSpPr/>
            <p:nvPr/>
          </p:nvCxnSpPr>
          <p:spPr>
            <a:xfrm rot="10800000" flipH="1">
              <a:off x="4038931" y="4160191"/>
              <a:ext cx="3945600" cy="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5"/>
            <p:cNvCxnSpPr/>
            <p:nvPr/>
          </p:nvCxnSpPr>
          <p:spPr>
            <a:xfrm rot="10800000">
              <a:off x="4046356" y="2975091"/>
              <a:ext cx="0" cy="1194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5"/>
            <p:cNvCxnSpPr/>
            <p:nvPr/>
          </p:nvCxnSpPr>
          <p:spPr>
            <a:xfrm>
              <a:off x="7848531" y="4161066"/>
              <a:ext cx="0" cy="4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7121331" y="4161066"/>
              <a:ext cx="0" cy="4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5"/>
            <p:cNvCxnSpPr/>
            <p:nvPr/>
          </p:nvCxnSpPr>
          <p:spPr>
            <a:xfrm>
              <a:off x="6394131" y="4161066"/>
              <a:ext cx="0" cy="4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5"/>
            <p:cNvCxnSpPr/>
            <p:nvPr/>
          </p:nvCxnSpPr>
          <p:spPr>
            <a:xfrm>
              <a:off x="5666931" y="4161066"/>
              <a:ext cx="0" cy="4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4939681" y="4161066"/>
              <a:ext cx="0" cy="4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4212481" y="4161066"/>
              <a:ext cx="0" cy="4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5"/>
            <p:cNvCxnSpPr/>
            <p:nvPr/>
          </p:nvCxnSpPr>
          <p:spPr>
            <a:xfrm rot="10800000">
              <a:off x="3994031" y="4058266"/>
              <a:ext cx="51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15"/>
            <p:cNvCxnSpPr/>
            <p:nvPr/>
          </p:nvCxnSpPr>
          <p:spPr>
            <a:xfrm rot="10800000">
              <a:off x="3994031" y="3718341"/>
              <a:ext cx="51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15"/>
            <p:cNvCxnSpPr/>
            <p:nvPr/>
          </p:nvCxnSpPr>
          <p:spPr>
            <a:xfrm rot="10800000">
              <a:off x="3994031" y="3371441"/>
              <a:ext cx="51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15"/>
            <p:cNvCxnSpPr/>
            <p:nvPr/>
          </p:nvCxnSpPr>
          <p:spPr>
            <a:xfrm rot="10800000">
              <a:off x="3994031" y="3013191"/>
              <a:ext cx="51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0" name="Google Shape;90;p15"/>
          <p:cNvGrpSpPr/>
          <p:nvPr/>
        </p:nvGrpSpPr>
        <p:grpSpPr>
          <a:xfrm>
            <a:off x="1150575" y="1382538"/>
            <a:ext cx="2051700" cy="1109100"/>
            <a:chOff x="1150575" y="1382538"/>
            <a:chExt cx="2051700" cy="1109100"/>
          </a:xfrm>
        </p:grpSpPr>
        <p:sp>
          <p:nvSpPr>
            <p:cNvPr id="91" name="Google Shape;91;p15"/>
            <p:cNvSpPr/>
            <p:nvPr/>
          </p:nvSpPr>
          <p:spPr>
            <a:xfrm>
              <a:off x="1150575" y="1382538"/>
              <a:ext cx="2051700" cy="1109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15"/>
            <p:cNvGrpSpPr/>
            <p:nvPr/>
          </p:nvGrpSpPr>
          <p:grpSpPr>
            <a:xfrm>
              <a:off x="1971154" y="1502837"/>
              <a:ext cx="1220700" cy="794928"/>
              <a:chOff x="1971154" y="1502838"/>
              <a:chExt cx="1220700" cy="794928"/>
            </a:xfrm>
          </p:grpSpPr>
          <p:sp>
            <p:nvSpPr>
              <p:cNvPr id="93" name="Google Shape;93;p15"/>
              <p:cNvSpPr txBox="1"/>
              <p:nvPr/>
            </p:nvSpPr>
            <p:spPr>
              <a:xfrm>
                <a:off x="1971154" y="1502838"/>
                <a:ext cx="873300" cy="4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$265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4" name="Google Shape;94;p15"/>
              <p:cNvSpPr txBox="1"/>
              <p:nvPr/>
            </p:nvSpPr>
            <p:spPr>
              <a:xfrm>
                <a:off x="1971154" y="1861265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5" name="Google Shape;95;p15"/>
            <p:cNvGrpSpPr/>
            <p:nvPr/>
          </p:nvGrpSpPr>
          <p:grpSpPr>
            <a:xfrm>
              <a:off x="1228074" y="1613025"/>
              <a:ext cx="648000" cy="648000"/>
              <a:chOff x="1228074" y="1613025"/>
              <a:chExt cx="648000" cy="648000"/>
            </a:xfrm>
          </p:grpSpPr>
          <p:sp>
            <p:nvSpPr>
              <p:cNvPr id="96" name="Google Shape;96;p15"/>
              <p:cNvSpPr/>
              <p:nvPr/>
            </p:nvSpPr>
            <p:spPr>
              <a:xfrm>
                <a:off x="1228074" y="1613025"/>
                <a:ext cx="648000" cy="648000"/>
              </a:xfrm>
              <a:prstGeom prst="ellipse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" name="Google Shape;97;p15"/>
              <p:cNvGrpSpPr/>
              <p:nvPr/>
            </p:nvGrpSpPr>
            <p:grpSpPr>
              <a:xfrm>
                <a:off x="1376146" y="1788284"/>
                <a:ext cx="351874" cy="297623"/>
                <a:chOff x="2678350" y="1464650"/>
                <a:chExt cx="499750" cy="422700"/>
              </a:xfrm>
            </p:grpSpPr>
            <p:sp>
              <p:nvSpPr>
                <p:cNvPr id="98" name="Google Shape;98;p15"/>
                <p:cNvSpPr/>
                <p:nvPr/>
              </p:nvSpPr>
              <p:spPr>
                <a:xfrm>
                  <a:off x="3081050" y="1542700"/>
                  <a:ext cx="97050" cy="26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2" h="10694" extrusionOk="0">
                      <a:moveTo>
                        <a:pt x="618" y="0"/>
                      </a:moveTo>
                      <a:cubicBezTo>
                        <a:pt x="474" y="0"/>
                        <a:pt x="329" y="55"/>
                        <a:pt x="220" y="165"/>
                      </a:cubicBezTo>
                      <a:cubicBezTo>
                        <a:pt x="3" y="384"/>
                        <a:pt x="0" y="737"/>
                        <a:pt x="214" y="957"/>
                      </a:cubicBezTo>
                      <a:cubicBezTo>
                        <a:pt x="2650" y="3375"/>
                        <a:pt x="2650" y="7316"/>
                        <a:pt x="214" y="9737"/>
                      </a:cubicBezTo>
                      <a:cubicBezTo>
                        <a:pt x="0" y="9957"/>
                        <a:pt x="3" y="10310"/>
                        <a:pt x="220" y="10526"/>
                      </a:cubicBezTo>
                      <a:cubicBezTo>
                        <a:pt x="330" y="10638"/>
                        <a:pt x="475" y="10693"/>
                        <a:pt x="620" y="10693"/>
                      </a:cubicBezTo>
                      <a:cubicBezTo>
                        <a:pt x="761" y="10693"/>
                        <a:pt x="902" y="10641"/>
                        <a:pt x="1012" y="10535"/>
                      </a:cubicBezTo>
                      <a:cubicBezTo>
                        <a:pt x="3882" y="7672"/>
                        <a:pt x="3882" y="3022"/>
                        <a:pt x="1012" y="159"/>
                      </a:cubicBezTo>
                      <a:cubicBezTo>
                        <a:pt x="902" y="53"/>
                        <a:pt x="760" y="0"/>
                        <a:pt x="6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3041000" y="1582600"/>
                  <a:ext cx="75075" cy="18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3" h="7509" extrusionOk="0">
                      <a:moveTo>
                        <a:pt x="626" y="0"/>
                      </a:moveTo>
                      <a:cubicBezTo>
                        <a:pt x="482" y="0"/>
                        <a:pt x="337" y="55"/>
                        <a:pt x="226" y="165"/>
                      </a:cubicBezTo>
                      <a:cubicBezTo>
                        <a:pt x="9" y="381"/>
                        <a:pt x="6" y="734"/>
                        <a:pt x="220" y="957"/>
                      </a:cubicBezTo>
                      <a:cubicBezTo>
                        <a:pt x="1774" y="2495"/>
                        <a:pt x="1774" y="5007"/>
                        <a:pt x="220" y="6545"/>
                      </a:cubicBezTo>
                      <a:cubicBezTo>
                        <a:pt x="0" y="6765"/>
                        <a:pt x="0" y="7124"/>
                        <a:pt x="220" y="7343"/>
                      </a:cubicBezTo>
                      <a:cubicBezTo>
                        <a:pt x="330" y="7453"/>
                        <a:pt x="474" y="7508"/>
                        <a:pt x="619" y="7508"/>
                      </a:cubicBezTo>
                      <a:cubicBezTo>
                        <a:pt x="763" y="7508"/>
                        <a:pt x="908" y="7453"/>
                        <a:pt x="1018" y="7343"/>
                      </a:cubicBezTo>
                      <a:cubicBezTo>
                        <a:pt x="3002" y="5359"/>
                        <a:pt x="3002" y="2143"/>
                        <a:pt x="1018" y="159"/>
                      </a:cubicBezTo>
                      <a:cubicBezTo>
                        <a:pt x="909" y="53"/>
                        <a:pt x="768" y="0"/>
                        <a:pt x="6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2678350" y="1464650"/>
                  <a:ext cx="339700" cy="42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8" h="16908" extrusionOk="0">
                      <a:moveTo>
                        <a:pt x="5683" y="5632"/>
                      </a:moveTo>
                      <a:lnTo>
                        <a:pt x="5683" y="11278"/>
                      </a:lnTo>
                      <a:lnTo>
                        <a:pt x="3952" y="11278"/>
                      </a:lnTo>
                      <a:cubicBezTo>
                        <a:pt x="3638" y="11278"/>
                        <a:pt x="3389" y="11026"/>
                        <a:pt x="3389" y="10712"/>
                      </a:cubicBezTo>
                      <a:lnTo>
                        <a:pt x="3389" y="6195"/>
                      </a:lnTo>
                      <a:cubicBezTo>
                        <a:pt x="3389" y="5882"/>
                        <a:pt x="3638" y="5632"/>
                        <a:pt x="3952" y="5632"/>
                      </a:cubicBezTo>
                      <a:close/>
                      <a:moveTo>
                        <a:pt x="11895" y="1115"/>
                      </a:moveTo>
                      <a:cubicBezTo>
                        <a:pt x="12206" y="1115"/>
                        <a:pt x="12458" y="1365"/>
                        <a:pt x="12458" y="1679"/>
                      </a:cubicBezTo>
                      <a:lnTo>
                        <a:pt x="12458" y="15229"/>
                      </a:lnTo>
                      <a:cubicBezTo>
                        <a:pt x="12458" y="15542"/>
                        <a:pt x="12206" y="15792"/>
                        <a:pt x="11895" y="15792"/>
                      </a:cubicBezTo>
                      <a:cubicBezTo>
                        <a:pt x="11582" y="15792"/>
                        <a:pt x="11329" y="15542"/>
                        <a:pt x="11329" y="15229"/>
                      </a:cubicBezTo>
                      <a:lnTo>
                        <a:pt x="11329" y="1679"/>
                      </a:lnTo>
                      <a:cubicBezTo>
                        <a:pt x="11329" y="1365"/>
                        <a:pt x="11582" y="1115"/>
                        <a:pt x="11895" y="1115"/>
                      </a:cubicBezTo>
                      <a:close/>
                      <a:moveTo>
                        <a:pt x="11892" y="0"/>
                      </a:moveTo>
                      <a:cubicBezTo>
                        <a:pt x="11090" y="0"/>
                        <a:pt x="10386" y="570"/>
                        <a:pt x="10230" y="1374"/>
                      </a:cubicBezTo>
                      <a:lnTo>
                        <a:pt x="6060" y="4503"/>
                      </a:lnTo>
                      <a:lnTo>
                        <a:pt x="3952" y="4503"/>
                      </a:lnTo>
                      <a:cubicBezTo>
                        <a:pt x="3235" y="4503"/>
                        <a:pt x="2600" y="4955"/>
                        <a:pt x="2362" y="5632"/>
                      </a:cubicBezTo>
                      <a:lnTo>
                        <a:pt x="1693" y="5632"/>
                      </a:lnTo>
                      <a:cubicBezTo>
                        <a:pt x="757" y="5632"/>
                        <a:pt x="1" y="6388"/>
                        <a:pt x="1" y="7325"/>
                      </a:cubicBezTo>
                      <a:lnTo>
                        <a:pt x="1" y="9583"/>
                      </a:lnTo>
                      <a:cubicBezTo>
                        <a:pt x="1" y="10520"/>
                        <a:pt x="757" y="11275"/>
                        <a:pt x="1693" y="11278"/>
                      </a:cubicBezTo>
                      <a:lnTo>
                        <a:pt x="2362" y="11278"/>
                      </a:lnTo>
                      <a:cubicBezTo>
                        <a:pt x="2600" y="11953"/>
                        <a:pt x="3235" y="12405"/>
                        <a:pt x="3952" y="12408"/>
                      </a:cubicBezTo>
                      <a:lnTo>
                        <a:pt x="6060" y="12408"/>
                      </a:lnTo>
                      <a:lnTo>
                        <a:pt x="10230" y="15533"/>
                      </a:lnTo>
                      <a:cubicBezTo>
                        <a:pt x="10386" y="16336"/>
                        <a:pt x="11087" y="16908"/>
                        <a:pt x="11888" y="16908"/>
                      </a:cubicBezTo>
                      <a:cubicBezTo>
                        <a:pt x="11940" y="16908"/>
                        <a:pt x="11993" y="16905"/>
                        <a:pt x="12046" y="16900"/>
                      </a:cubicBezTo>
                      <a:cubicBezTo>
                        <a:pt x="12913" y="16822"/>
                        <a:pt x="13582" y="16099"/>
                        <a:pt x="13588" y="15229"/>
                      </a:cubicBezTo>
                      <a:lnTo>
                        <a:pt x="13588" y="1679"/>
                      </a:lnTo>
                      <a:cubicBezTo>
                        <a:pt x="13579" y="808"/>
                        <a:pt x="12913" y="86"/>
                        <a:pt x="12046" y="7"/>
                      </a:cubicBezTo>
                      <a:cubicBezTo>
                        <a:pt x="11994" y="3"/>
                        <a:pt x="11943" y="0"/>
                        <a:pt x="118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grpSp>
        <p:nvGrpSpPr>
          <p:cNvPr id="101" name="Google Shape;101;p15"/>
          <p:cNvGrpSpPr/>
          <p:nvPr/>
        </p:nvGrpSpPr>
        <p:grpSpPr>
          <a:xfrm>
            <a:off x="3546025" y="1382538"/>
            <a:ext cx="2051700" cy="1109100"/>
            <a:chOff x="3546025" y="1382538"/>
            <a:chExt cx="2051700" cy="1109100"/>
          </a:xfrm>
        </p:grpSpPr>
        <p:sp>
          <p:nvSpPr>
            <p:cNvPr id="102" name="Google Shape;102;p15"/>
            <p:cNvSpPr/>
            <p:nvPr/>
          </p:nvSpPr>
          <p:spPr>
            <a:xfrm>
              <a:off x="3546025" y="1382538"/>
              <a:ext cx="2051700" cy="1109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366908" y="1501918"/>
              <a:ext cx="1220700" cy="795848"/>
              <a:chOff x="4366908" y="1501918"/>
              <a:chExt cx="1220700" cy="795848"/>
            </a:xfrm>
          </p:grpSpPr>
          <p:sp>
            <p:nvSpPr>
              <p:cNvPr id="104" name="Google Shape;104;p15"/>
              <p:cNvSpPr txBox="1"/>
              <p:nvPr/>
            </p:nvSpPr>
            <p:spPr>
              <a:xfrm>
                <a:off x="4366908" y="1861265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</a:t>
                </a: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where we all live on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5" name="Google Shape;105;p15"/>
              <p:cNvSpPr txBox="1"/>
              <p:nvPr/>
            </p:nvSpPr>
            <p:spPr>
              <a:xfrm>
                <a:off x="4366908" y="1501918"/>
                <a:ext cx="873300" cy="4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$159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06" name="Google Shape;106;p15"/>
            <p:cNvGrpSpPr/>
            <p:nvPr/>
          </p:nvGrpSpPr>
          <p:grpSpPr>
            <a:xfrm>
              <a:off x="3623377" y="1613025"/>
              <a:ext cx="648000" cy="648000"/>
              <a:chOff x="3626136" y="1613025"/>
              <a:chExt cx="648000" cy="648000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3626136" y="1613025"/>
                <a:ext cx="648000" cy="648000"/>
              </a:xfrm>
              <a:prstGeom prst="ellipse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" name="Google Shape;108;p15"/>
              <p:cNvGrpSpPr/>
              <p:nvPr/>
            </p:nvGrpSpPr>
            <p:grpSpPr>
              <a:xfrm>
                <a:off x="3793264" y="1765995"/>
                <a:ext cx="311899" cy="339253"/>
                <a:chOff x="2102969" y="3806450"/>
                <a:chExt cx="442975" cy="481825"/>
              </a:xfrm>
            </p:grpSpPr>
            <p:sp>
              <p:nvSpPr>
                <p:cNvPr id="109" name="Google Shape;109;p15"/>
                <p:cNvSpPr/>
                <p:nvPr/>
              </p:nvSpPr>
              <p:spPr>
                <a:xfrm>
                  <a:off x="2102969" y="3806450"/>
                  <a:ext cx="44297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9" h="19273" extrusionOk="0">
                      <a:moveTo>
                        <a:pt x="8889" y="1130"/>
                      </a:moveTo>
                      <a:cubicBezTo>
                        <a:pt x="9660" y="1130"/>
                        <a:pt x="10482" y="2382"/>
                        <a:pt x="11039" y="4343"/>
                      </a:cubicBezTo>
                      <a:cubicBezTo>
                        <a:pt x="10308" y="4586"/>
                        <a:pt x="9594" y="4870"/>
                        <a:pt x="8895" y="5192"/>
                      </a:cubicBezTo>
                      <a:cubicBezTo>
                        <a:pt x="8194" y="4864"/>
                        <a:pt x="7474" y="4577"/>
                        <a:pt x="6742" y="4331"/>
                      </a:cubicBezTo>
                      <a:cubicBezTo>
                        <a:pt x="7302" y="2379"/>
                        <a:pt x="8121" y="1130"/>
                        <a:pt x="8889" y="1130"/>
                      </a:cubicBezTo>
                      <a:close/>
                      <a:moveTo>
                        <a:pt x="6471" y="5445"/>
                      </a:moveTo>
                      <a:cubicBezTo>
                        <a:pt x="6830" y="5565"/>
                        <a:pt x="7200" y="5704"/>
                        <a:pt x="7570" y="5854"/>
                      </a:cubicBezTo>
                      <a:cubicBezTo>
                        <a:pt x="6571" y="6393"/>
                        <a:pt x="6878" y="6243"/>
                        <a:pt x="6273" y="6616"/>
                      </a:cubicBezTo>
                      <a:cubicBezTo>
                        <a:pt x="6330" y="6210"/>
                        <a:pt x="6396" y="5815"/>
                        <a:pt x="6471" y="5445"/>
                      </a:cubicBezTo>
                      <a:close/>
                      <a:moveTo>
                        <a:pt x="11307" y="5445"/>
                      </a:moveTo>
                      <a:cubicBezTo>
                        <a:pt x="11386" y="5815"/>
                        <a:pt x="11449" y="6210"/>
                        <a:pt x="11506" y="6616"/>
                      </a:cubicBezTo>
                      <a:cubicBezTo>
                        <a:pt x="10895" y="6240"/>
                        <a:pt x="11220" y="6399"/>
                        <a:pt x="10208" y="5854"/>
                      </a:cubicBezTo>
                      <a:cubicBezTo>
                        <a:pt x="10582" y="5704"/>
                        <a:pt x="10949" y="5565"/>
                        <a:pt x="11307" y="5445"/>
                      </a:cubicBezTo>
                      <a:close/>
                      <a:moveTo>
                        <a:pt x="13999" y="4845"/>
                      </a:moveTo>
                      <a:cubicBezTo>
                        <a:pt x="14142" y="5686"/>
                        <a:pt x="14870" y="6249"/>
                        <a:pt x="15661" y="6249"/>
                      </a:cubicBezTo>
                      <a:cubicBezTo>
                        <a:pt x="15873" y="6249"/>
                        <a:pt x="16089" y="6209"/>
                        <a:pt x="16300" y="6122"/>
                      </a:cubicBezTo>
                      <a:lnTo>
                        <a:pt x="16300" y="6122"/>
                      </a:lnTo>
                      <a:cubicBezTo>
                        <a:pt x="16201" y="6676"/>
                        <a:pt x="15821" y="7384"/>
                        <a:pt x="15183" y="8158"/>
                      </a:cubicBezTo>
                      <a:cubicBezTo>
                        <a:pt x="14993" y="8390"/>
                        <a:pt x="14761" y="8625"/>
                        <a:pt x="14535" y="8856"/>
                      </a:cubicBezTo>
                      <a:cubicBezTo>
                        <a:pt x="13963" y="8345"/>
                        <a:pt x="13361" y="7866"/>
                        <a:pt x="12735" y="7423"/>
                      </a:cubicBezTo>
                      <a:cubicBezTo>
                        <a:pt x="12662" y="6652"/>
                        <a:pt x="12551" y="5884"/>
                        <a:pt x="12394" y="5125"/>
                      </a:cubicBezTo>
                      <a:cubicBezTo>
                        <a:pt x="12921" y="4990"/>
                        <a:pt x="13457" y="4897"/>
                        <a:pt x="13999" y="4845"/>
                      </a:cubicBezTo>
                      <a:close/>
                      <a:moveTo>
                        <a:pt x="3779" y="4845"/>
                      </a:moveTo>
                      <a:cubicBezTo>
                        <a:pt x="4321" y="4897"/>
                        <a:pt x="4857" y="4990"/>
                        <a:pt x="5384" y="5129"/>
                      </a:cubicBezTo>
                      <a:cubicBezTo>
                        <a:pt x="5231" y="5887"/>
                        <a:pt x="5116" y="6652"/>
                        <a:pt x="5047" y="7423"/>
                      </a:cubicBezTo>
                      <a:cubicBezTo>
                        <a:pt x="4421" y="7869"/>
                        <a:pt x="3818" y="8348"/>
                        <a:pt x="3246" y="8859"/>
                      </a:cubicBezTo>
                      <a:cubicBezTo>
                        <a:pt x="3020" y="8625"/>
                        <a:pt x="2789" y="8393"/>
                        <a:pt x="2599" y="8161"/>
                      </a:cubicBezTo>
                      <a:cubicBezTo>
                        <a:pt x="1963" y="7387"/>
                        <a:pt x="1584" y="6685"/>
                        <a:pt x="1485" y="6125"/>
                      </a:cubicBezTo>
                      <a:lnTo>
                        <a:pt x="1485" y="6125"/>
                      </a:lnTo>
                      <a:cubicBezTo>
                        <a:pt x="1683" y="6207"/>
                        <a:pt x="1897" y="6249"/>
                        <a:pt x="2114" y="6249"/>
                      </a:cubicBezTo>
                      <a:cubicBezTo>
                        <a:pt x="2936" y="6246"/>
                        <a:pt x="3638" y="5655"/>
                        <a:pt x="3779" y="4845"/>
                      </a:cubicBezTo>
                      <a:close/>
                      <a:moveTo>
                        <a:pt x="4951" y="8893"/>
                      </a:moveTo>
                      <a:lnTo>
                        <a:pt x="4951" y="8893"/>
                      </a:lnTo>
                      <a:cubicBezTo>
                        <a:pt x="4945" y="9143"/>
                        <a:pt x="4939" y="9389"/>
                        <a:pt x="4939" y="9636"/>
                      </a:cubicBezTo>
                      <a:cubicBezTo>
                        <a:pt x="4939" y="9882"/>
                        <a:pt x="4945" y="10128"/>
                        <a:pt x="4951" y="10377"/>
                      </a:cubicBezTo>
                      <a:lnTo>
                        <a:pt x="4951" y="10377"/>
                      </a:lnTo>
                      <a:cubicBezTo>
                        <a:pt x="4637" y="10133"/>
                        <a:pt x="4348" y="9886"/>
                        <a:pt x="4065" y="9636"/>
                      </a:cubicBezTo>
                      <a:cubicBezTo>
                        <a:pt x="4348" y="9386"/>
                        <a:pt x="4637" y="9139"/>
                        <a:pt x="4951" y="8893"/>
                      </a:cubicBezTo>
                      <a:close/>
                      <a:moveTo>
                        <a:pt x="12828" y="8896"/>
                      </a:moveTo>
                      <a:lnTo>
                        <a:pt x="12828" y="8896"/>
                      </a:lnTo>
                      <a:cubicBezTo>
                        <a:pt x="13144" y="9139"/>
                        <a:pt x="13430" y="9386"/>
                        <a:pt x="13713" y="9636"/>
                      </a:cubicBezTo>
                      <a:cubicBezTo>
                        <a:pt x="13433" y="9886"/>
                        <a:pt x="13144" y="10133"/>
                        <a:pt x="12828" y="10380"/>
                      </a:cubicBezTo>
                      <a:cubicBezTo>
                        <a:pt x="12837" y="10130"/>
                        <a:pt x="12843" y="9883"/>
                        <a:pt x="12843" y="9636"/>
                      </a:cubicBezTo>
                      <a:cubicBezTo>
                        <a:pt x="12843" y="9389"/>
                        <a:pt x="12837" y="9143"/>
                        <a:pt x="12828" y="8896"/>
                      </a:cubicBezTo>
                      <a:close/>
                      <a:moveTo>
                        <a:pt x="8889" y="6447"/>
                      </a:moveTo>
                      <a:cubicBezTo>
                        <a:pt x="9850" y="6908"/>
                        <a:pt x="10774" y="7441"/>
                        <a:pt x="11657" y="8040"/>
                      </a:cubicBezTo>
                      <a:cubicBezTo>
                        <a:pt x="11693" y="8555"/>
                        <a:pt x="11714" y="9088"/>
                        <a:pt x="11714" y="9636"/>
                      </a:cubicBezTo>
                      <a:cubicBezTo>
                        <a:pt x="11714" y="10187"/>
                        <a:pt x="11693" y="10717"/>
                        <a:pt x="11657" y="11232"/>
                      </a:cubicBezTo>
                      <a:cubicBezTo>
                        <a:pt x="10774" y="11832"/>
                        <a:pt x="9853" y="12365"/>
                        <a:pt x="8895" y="12828"/>
                      </a:cubicBezTo>
                      <a:cubicBezTo>
                        <a:pt x="7932" y="12368"/>
                        <a:pt x="7007" y="11832"/>
                        <a:pt x="6125" y="11232"/>
                      </a:cubicBezTo>
                      <a:cubicBezTo>
                        <a:pt x="6086" y="10717"/>
                        <a:pt x="6068" y="10187"/>
                        <a:pt x="6068" y="9636"/>
                      </a:cubicBezTo>
                      <a:cubicBezTo>
                        <a:pt x="6068" y="9088"/>
                        <a:pt x="6089" y="8555"/>
                        <a:pt x="6125" y="8040"/>
                      </a:cubicBezTo>
                      <a:cubicBezTo>
                        <a:pt x="7004" y="7441"/>
                        <a:pt x="7929" y="6908"/>
                        <a:pt x="8889" y="6447"/>
                      </a:cubicBezTo>
                      <a:close/>
                      <a:moveTo>
                        <a:pt x="6273" y="12657"/>
                      </a:moveTo>
                      <a:lnTo>
                        <a:pt x="6273" y="12657"/>
                      </a:lnTo>
                      <a:cubicBezTo>
                        <a:pt x="6878" y="13033"/>
                        <a:pt x="6571" y="12879"/>
                        <a:pt x="7570" y="13418"/>
                      </a:cubicBezTo>
                      <a:cubicBezTo>
                        <a:pt x="7194" y="13569"/>
                        <a:pt x="6827" y="13708"/>
                        <a:pt x="6471" y="13828"/>
                      </a:cubicBezTo>
                      <a:cubicBezTo>
                        <a:pt x="6393" y="13455"/>
                        <a:pt x="6330" y="13063"/>
                        <a:pt x="6273" y="12657"/>
                      </a:cubicBezTo>
                      <a:close/>
                      <a:moveTo>
                        <a:pt x="11506" y="12657"/>
                      </a:moveTo>
                      <a:cubicBezTo>
                        <a:pt x="11449" y="13063"/>
                        <a:pt x="11386" y="13458"/>
                        <a:pt x="11307" y="13828"/>
                      </a:cubicBezTo>
                      <a:cubicBezTo>
                        <a:pt x="10949" y="13711"/>
                        <a:pt x="10582" y="13569"/>
                        <a:pt x="10208" y="13418"/>
                      </a:cubicBezTo>
                      <a:cubicBezTo>
                        <a:pt x="11181" y="12898"/>
                        <a:pt x="10937" y="13009"/>
                        <a:pt x="11506" y="12657"/>
                      </a:cubicBezTo>
                      <a:close/>
                      <a:moveTo>
                        <a:pt x="14535" y="10416"/>
                      </a:moveTo>
                      <a:cubicBezTo>
                        <a:pt x="14761" y="10648"/>
                        <a:pt x="14993" y="10883"/>
                        <a:pt x="15183" y="11115"/>
                      </a:cubicBezTo>
                      <a:cubicBezTo>
                        <a:pt x="15818" y="11886"/>
                        <a:pt x="16198" y="12590"/>
                        <a:pt x="16294" y="13147"/>
                      </a:cubicBezTo>
                      <a:cubicBezTo>
                        <a:pt x="16095" y="13066"/>
                        <a:pt x="15881" y="13024"/>
                        <a:pt x="15665" y="13024"/>
                      </a:cubicBezTo>
                      <a:cubicBezTo>
                        <a:pt x="14843" y="13024"/>
                        <a:pt x="14141" y="13617"/>
                        <a:pt x="13999" y="14424"/>
                      </a:cubicBezTo>
                      <a:cubicBezTo>
                        <a:pt x="13457" y="14376"/>
                        <a:pt x="12921" y="14280"/>
                        <a:pt x="12394" y="14144"/>
                      </a:cubicBezTo>
                      <a:cubicBezTo>
                        <a:pt x="12551" y="13385"/>
                        <a:pt x="12662" y="12620"/>
                        <a:pt x="12735" y="11850"/>
                      </a:cubicBezTo>
                      <a:cubicBezTo>
                        <a:pt x="13361" y="11407"/>
                        <a:pt x="13963" y="10928"/>
                        <a:pt x="14535" y="10416"/>
                      </a:cubicBezTo>
                      <a:close/>
                      <a:moveTo>
                        <a:pt x="3243" y="10416"/>
                      </a:moveTo>
                      <a:cubicBezTo>
                        <a:pt x="3815" y="10928"/>
                        <a:pt x="4418" y="11407"/>
                        <a:pt x="5044" y="11850"/>
                      </a:cubicBezTo>
                      <a:cubicBezTo>
                        <a:pt x="5116" y="12620"/>
                        <a:pt x="5228" y="13385"/>
                        <a:pt x="5384" y="14144"/>
                      </a:cubicBezTo>
                      <a:cubicBezTo>
                        <a:pt x="4554" y="14353"/>
                        <a:pt x="3815" y="14456"/>
                        <a:pt x="3207" y="14456"/>
                      </a:cubicBezTo>
                      <a:cubicBezTo>
                        <a:pt x="2366" y="14456"/>
                        <a:pt x="1778" y="14258"/>
                        <a:pt x="1554" y="13870"/>
                      </a:cubicBezTo>
                      <a:cubicBezTo>
                        <a:pt x="1238" y="13322"/>
                        <a:pt x="1626" y="12292"/>
                        <a:pt x="2596" y="11115"/>
                      </a:cubicBezTo>
                      <a:cubicBezTo>
                        <a:pt x="2786" y="10883"/>
                        <a:pt x="3020" y="10648"/>
                        <a:pt x="3243" y="10416"/>
                      </a:cubicBezTo>
                      <a:close/>
                      <a:moveTo>
                        <a:pt x="8889" y="14081"/>
                      </a:moveTo>
                      <a:cubicBezTo>
                        <a:pt x="9588" y="14403"/>
                        <a:pt x="10308" y="14689"/>
                        <a:pt x="11039" y="14933"/>
                      </a:cubicBezTo>
                      <a:cubicBezTo>
                        <a:pt x="10482" y="16890"/>
                        <a:pt x="9660" y="18143"/>
                        <a:pt x="8889" y="18143"/>
                      </a:cubicBezTo>
                      <a:cubicBezTo>
                        <a:pt x="8118" y="18143"/>
                        <a:pt x="7296" y="16887"/>
                        <a:pt x="6739" y="14924"/>
                      </a:cubicBezTo>
                      <a:cubicBezTo>
                        <a:pt x="7471" y="14683"/>
                        <a:pt x="8188" y="14400"/>
                        <a:pt x="8889" y="14081"/>
                      </a:cubicBezTo>
                      <a:close/>
                      <a:moveTo>
                        <a:pt x="8889" y="0"/>
                      </a:moveTo>
                      <a:cubicBezTo>
                        <a:pt x="7396" y="0"/>
                        <a:pt x="6312" y="1708"/>
                        <a:pt x="5658" y="4014"/>
                      </a:cubicBezTo>
                      <a:cubicBezTo>
                        <a:pt x="4902" y="3825"/>
                        <a:pt x="4201" y="3719"/>
                        <a:pt x="3568" y="3698"/>
                      </a:cubicBezTo>
                      <a:cubicBezTo>
                        <a:pt x="3260" y="3171"/>
                        <a:pt x="2700" y="2861"/>
                        <a:pt x="2111" y="2861"/>
                      </a:cubicBezTo>
                      <a:cubicBezTo>
                        <a:pt x="1963" y="2861"/>
                        <a:pt x="1813" y="2881"/>
                        <a:pt x="1665" y="2921"/>
                      </a:cubicBezTo>
                      <a:cubicBezTo>
                        <a:pt x="928" y="3123"/>
                        <a:pt x="419" y="3792"/>
                        <a:pt x="422" y="4556"/>
                      </a:cubicBezTo>
                      <a:cubicBezTo>
                        <a:pt x="422" y="4716"/>
                        <a:pt x="449" y="4876"/>
                        <a:pt x="497" y="5026"/>
                      </a:cubicBezTo>
                      <a:cubicBezTo>
                        <a:pt x="63" y="6017"/>
                        <a:pt x="485" y="7372"/>
                        <a:pt x="1726" y="8878"/>
                      </a:cubicBezTo>
                      <a:cubicBezTo>
                        <a:pt x="1933" y="9130"/>
                        <a:pt x="2183" y="9383"/>
                        <a:pt x="2430" y="9636"/>
                      </a:cubicBezTo>
                      <a:cubicBezTo>
                        <a:pt x="2183" y="9892"/>
                        <a:pt x="1933" y="10145"/>
                        <a:pt x="1726" y="10398"/>
                      </a:cubicBezTo>
                      <a:cubicBezTo>
                        <a:pt x="407" y="12000"/>
                        <a:pt x="0" y="13434"/>
                        <a:pt x="578" y="14436"/>
                      </a:cubicBezTo>
                      <a:cubicBezTo>
                        <a:pt x="1045" y="15246"/>
                        <a:pt x="2003" y="15593"/>
                        <a:pt x="3225" y="15593"/>
                      </a:cubicBezTo>
                      <a:cubicBezTo>
                        <a:pt x="3954" y="15593"/>
                        <a:pt x="4782" y="15460"/>
                        <a:pt x="5652" y="15240"/>
                      </a:cubicBezTo>
                      <a:cubicBezTo>
                        <a:pt x="6306" y="17556"/>
                        <a:pt x="7396" y="19272"/>
                        <a:pt x="8889" y="19272"/>
                      </a:cubicBezTo>
                      <a:cubicBezTo>
                        <a:pt x="10383" y="19272"/>
                        <a:pt x="11473" y="17559"/>
                        <a:pt x="12126" y="15246"/>
                      </a:cubicBezTo>
                      <a:cubicBezTo>
                        <a:pt x="12810" y="15424"/>
                        <a:pt x="13509" y="15532"/>
                        <a:pt x="14210" y="15572"/>
                      </a:cubicBezTo>
                      <a:cubicBezTo>
                        <a:pt x="14519" y="16101"/>
                        <a:pt x="15083" y="16413"/>
                        <a:pt x="15674" y="16413"/>
                      </a:cubicBezTo>
                      <a:cubicBezTo>
                        <a:pt x="15820" y="16413"/>
                        <a:pt x="15968" y="16394"/>
                        <a:pt x="16113" y="16354"/>
                      </a:cubicBezTo>
                      <a:cubicBezTo>
                        <a:pt x="16851" y="16153"/>
                        <a:pt x="17363" y="15484"/>
                        <a:pt x="17360" y="14719"/>
                      </a:cubicBezTo>
                      <a:cubicBezTo>
                        <a:pt x="17357" y="14560"/>
                        <a:pt x="17333" y="14400"/>
                        <a:pt x="17285" y="14247"/>
                      </a:cubicBezTo>
                      <a:cubicBezTo>
                        <a:pt x="17718" y="13256"/>
                        <a:pt x="17297" y="11904"/>
                        <a:pt x="16056" y="10398"/>
                      </a:cubicBezTo>
                      <a:cubicBezTo>
                        <a:pt x="15848" y="10142"/>
                        <a:pt x="15595" y="9889"/>
                        <a:pt x="15351" y="9636"/>
                      </a:cubicBezTo>
                      <a:cubicBezTo>
                        <a:pt x="15595" y="9383"/>
                        <a:pt x="15848" y="9130"/>
                        <a:pt x="16056" y="8878"/>
                      </a:cubicBezTo>
                      <a:cubicBezTo>
                        <a:pt x="17261" y="7414"/>
                        <a:pt x="17694" y="6095"/>
                        <a:pt x="17279" y="5044"/>
                      </a:cubicBezTo>
                      <a:cubicBezTo>
                        <a:pt x="17330" y="4885"/>
                        <a:pt x="17357" y="4722"/>
                        <a:pt x="17360" y="4556"/>
                      </a:cubicBezTo>
                      <a:cubicBezTo>
                        <a:pt x="17363" y="3792"/>
                        <a:pt x="16851" y="3120"/>
                        <a:pt x="16113" y="2918"/>
                      </a:cubicBezTo>
                      <a:cubicBezTo>
                        <a:pt x="15967" y="2879"/>
                        <a:pt x="15819" y="2860"/>
                        <a:pt x="15673" y="2860"/>
                      </a:cubicBezTo>
                      <a:cubicBezTo>
                        <a:pt x="15080" y="2860"/>
                        <a:pt x="14517" y="3173"/>
                        <a:pt x="14210" y="3704"/>
                      </a:cubicBezTo>
                      <a:cubicBezTo>
                        <a:pt x="13506" y="3743"/>
                        <a:pt x="12810" y="3852"/>
                        <a:pt x="12126" y="4029"/>
                      </a:cubicBezTo>
                      <a:cubicBezTo>
                        <a:pt x="11473" y="1714"/>
                        <a:pt x="10383" y="0"/>
                        <a:pt x="88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2284200" y="4005050"/>
                  <a:ext cx="84700" cy="8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388" extrusionOk="0">
                      <a:moveTo>
                        <a:pt x="1692" y="0"/>
                      </a:moveTo>
                      <a:cubicBezTo>
                        <a:pt x="756" y="0"/>
                        <a:pt x="0" y="756"/>
                        <a:pt x="0" y="1692"/>
                      </a:cubicBezTo>
                      <a:cubicBezTo>
                        <a:pt x="0" y="2629"/>
                        <a:pt x="756" y="3388"/>
                        <a:pt x="1692" y="3388"/>
                      </a:cubicBezTo>
                      <a:cubicBezTo>
                        <a:pt x="2629" y="3388"/>
                        <a:pt x="3388" y="2629"/>
                        <a:pt x="3388" y="1692"/>
                      </a:cubicBezTo>
                      <a:cubicBezTo>
                        <a:pt x="3388" y="756"/>
                        <a:pt x="2629" y="0"/>
                        <a:pt x="16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grpSp>
        <p:nvGrpSpPr>
          <p:cNvPr id="111" name="Google Shape;111;p15"/>
          <p:cNvGrpSpPr/>
          <p:nvPr/>
        </p:nvGrpSpPr>
        <p:grpSpPr>
          <a:xfrm>
            <a:off x="5941475" y="1382538"/>
            <a:ext cx="2051700" cy="1109100"/>
            <a:chOff x="5941475" y="1382538"/>
            <a:chExt cx="2051700" cy="1109100"/>
          </a:xfrm>
        </p:grpSpPr>
        <p:sp>
          <p:nvSpPr>
            <p:cNvPr id="112" name="Google Shape;112;p15"/>
            <p:cNvSpPr/>
            <p:nvPr/>
          </p:nvSpPr>
          <p:spPr>
            <a:xfrm>
              <a:off x="5941475" y="1382538"/>
              <a:ext cx="2051700" cy="1109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15"/>
            <p:cNvGrpSpPr/>
            <p:nvPr/>
          </p:nvGrpSpPr>
          <p:grpSpPr>
            <a:xfrm>
              <a:off x="6762477" y="1501918"/>
              <a:ext cx="1220700" cy="795848"/>
              <a:chOff x="6762477" y="1501918"/>
              <a:chExt cx="1220700" cy="795848"/>
            </a:xfrm>
          </p:grpSpPr>
          <p:sp>
            <p:nvSpPr>
              <p:cNvPr id="114" name="Google Shape;114;p15"/>
              <p:cNvSpPr txBox="1"/>
              <p:nvPr/>
            </p:nvSpPr>
            <p:spPr>
              <a:xfrm>
                <a:off x="6762477" y="1861265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an icy dwarf planet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" name="Google Shape;115;p15"/>
              <p:cNvSpPr txBox="1"/>
              <p:nvPr/>
            </p:nvSpPr>
            <p:spPr>
              <a:xfrm>
                <a:off x="6762477" y="1501918"/>
                <a:ext cx="873300" cy="4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$158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6018688" y="1613025"/>
              <a:ext cx="648000" cy="648000"/>
              <a:chOff x="6024207" y="1613025"/>
              <a:chExt cx="648000" cy="6480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6024207" y="1613025"/>
                <a:ext cx="648000" cy="648000"/>
              </a:xfrm>
              <a:prstGeom prst="ellipse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" name="Google Shape;118;p15"/>
              <p:cNvGrpSpPr/>
              <p:nvPr/>
            </p:nvGrpSpPr>
            <p:grpSpPr>
              <a:xfrm>
                <a:off x="6201488" y="1767470"/>
                <a:ext cx="293416" cy="339253"/>
                <a:chOff x="2710875" y="3806450"/>
                <a:chExt cx="416725" cy="481825"/>
              </a:xfrm>
            </p:grpSpPr>
            <p:sp>
              <p:nvSpPr>
                <p:cNvPr id="119" name="Google Shape;119;p15"/>
                <p:cNvSpPr/>
                <p:nvPr/>
              </p:nvSpPr>
              <p:spPr>
                <a:xfrm>
                  <a:off x="2710875" y="4144450"/>
                  <a:ext cx="416725" cy="14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" h="5753" extrusionOk="0">
                      <a:moveTo>
                        <a:pt x="2313" y="1"/>
                      </a:moveTo>
                      <a:lnTo>
                        <a:pt x="260" y="3590"/>
                      </a:lnTo>
                      <a:cubicBezTo>
                        <a:pt x="1" y="4039"/>
                        <a:pt x="1" y="4590"/>
                        <a:pt x="266" y="5036"/>
                      </a:cubicBezTo>
                      <a:cubicBezTo>
                        <a:pt x="517" y="5479"/>
                        <a:pt x="986" y="5752"/>
                        <a:pt x="1495" y="5752"/>
                      </a:cubicBezTo>
                      <a:cubicBezTo>
                        <a:pt x="1498" y="5752"/>
                        <a:pt x="1501" y="5752"/>
                        <a:pt x="1503" y="5752"/>
                      </a:cubicBezTo>
                      <a:lnTo>
                        <a:pt x="15165" y="5752"/>
                      </a:lnTo>
                      <a:cubicBezTo>
                        <a:pt x="15168" y="5752"/>
                        <a:pt x="15171" y="5752"/>
                        <a:pt x="15174" y="5752"/>
                      </a:cubicBezTo>
                      <a:cubicBezTo>
                        <a:pt x="15682" y="5752"/>
                        <a:pt x="16151" y="5479"/>
                        <a:pt x="16403" y="5036"/>
                      </a:cubicBezTo>
                      <a:cubicBezTo>
                        <a:pt x="16668" y="4590"/>
                        <a:pt x="16668" y="4039"/>
                        <a:pt x="16409" y="3590"/>
                      </a:cubicBezTo>
                      <a:lnTo>
                        <a:pt x="1435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0" name="Google Shape;120;p15"/>
                <p:cNvSpPr/>
                <p:nvPr/>
              </p:nvSpPr>
              <p:spPr>
                <a:xfrm>
                  <a:off x="2784800" y="3806450"/>
                  <a:ext cx="268850" cy="30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4" h="12392" extrusionOk="0">
                      <a:moveTo>
                        <a:pt x="5379" y="8113"/>
                      </a:moveTo>
                      <a:cubicBezTo>
                        <a:pt x="5882" y="8113"/>
                        <a:pt x="6132" y="8721"/>
                        <a:pt x="5776" y="9076"/>
                      </a:cubicBezTo>
                      <a:cubicBezTo>
                        <a:pt x="5661" y="9192"/>
                        <a:pt x="5519" y="9244"/>
                        <a:pt x="5380" y="9244"/>
                      </a:cubicBezTo>
                      <a:cubicBezTo>
                        <a:pt x="5091" y="9244"/>
                        <a:pt x="4813" y="9019"/>
                        <a:pt x="4813" y="8679"/>
                      </a:cubicBezTo>
                      <a:cubicBezTo>
                        <a:pt x="4813" y="8366"/>
                        <a:pt x="5066" y="8113"/>
                        <a:pt x="5379" y="8113"/>
                      </a:cubicBezTo>
                      <a:close/>
                      <a:moveTo>
                        <a:pt x="4280" y="9989"/>
                      </a:moveTo>
                      <a:cubicBezTo>
                        <a:pt x="4783" y="9989"/>
                        <a:pt x="5036" y="10597"/>
                        <a:pt x="4680" y="10952"/>
                      </a:cubicBezTo>
                      <a:cubicBezTo>
                        <a:pt x="4566" y="11067"/>
                        <a:pt x="4425" y="11118"/>
                        <a:pt x="4286" y="11118"/>
                      </a:cubicBezTo>
                      <a:cubicBezTo>
                        <a:pt x="3996" y="11118"/>
                        <a:pt x="3717" y="10892"/>
                        <a:pt x="3717" y="10552"/>
                      </a:cubicBezTo>
                      <a:cubicBezTo>
                        <a:pt x="3717" y="10242"/>
                        <a:pt x="3970" y="9989"/>
                        <a:pt x="4280" y="9989"/>
                      </a:cubicBezTo>
                      <a:close/>
                      <a:moveTo>
                        <a:pt x="6475" y="9989"/>
                      </a:moveTo>
                      <a:cubicBezTo>
                        <a:pt x="6978" y="9989"/>
                        <a:pt x="7231" y="10597"/>
                        <a:pt x="6875" y="10952"/>
                      </a:cubicBezTo>
                      <a:cubicBezTo>
                        <a:pt x="6761" y="11067"/>
                        <a:pt x="6620" y="11118"/>
                        <a:pt x="6481" y="11118"/>
                      </a:cubicBezTo>
                      <a:cubicBezTo>
                        <a:pt x="6191" y="11118"/>
                        <a:pt x="5912" y="10892"/>
                        <a:pt x="5912" y="10552"/>
                      </a:cubicBezTo>
                      <a:cubicBezTo>
                        <a:pt x="5912" y="10242"/>
                        <a:pt x="6162" y="9989"/>
                        <a:pt x="6475" y="9989"/>
                      </a:cubicBezTo>
                      <a:close/>
                      <a:moveTo>
                        <a:pt x="1744" y="0"/>
                      </a:moveTo>
                      <a:cubicBezTo>
                        <a:pt x="1434" y="0"/>
                        <a:pt x="1181" y="253"/>
                        <a:pt x="1181" y="566"/>
                      </a:cubicBezTo>
                      <a:cubicBezTo>
                        <a:pt x="1181" y="877"/>
                        <a:pt x="1434" y="1130"/>
                        <a:pt x="1744" y="1130"/>
                      </a:cubicBezTo>
                      <a:lnTo>
                        <a:pt x="2259" y="1130"/>
                      </a:lnTo>
                      <a:lnTo>
                        <a:pt x="2259" y="8444"/>
                      </a:lnTo>
                      <a:lnTo>
                        <a:pt x="1" y="12392"/>
                      </a:lnTo>
                      <a:lnTo>
                        <a:pt x="10754" y="12392"/>
                      </a:lnTo>
                      <a:lnTo>
                        <a:pt x="8496" y="8444"/>
                      </a:lnTo>
                      <a:lnTo>
                        <a:pt x="8496" y="1130"/>
                      </a:lnTo>
                      <a:lnTo>
                        <a:pt x="9010" y="1130"/>
                      </a:lnTo>
                      <a:cubicBezTo>
                        <a:pt x="9321" y="1130"/>
                        <a:pt x="9574" y="877"/>
                        <a:pt x="9574" y="566"/>
                      </a:cubicBezTo>
                      <a:cubicBezTo>
                        <a:pt x="9574" y="253"/>
                        <a:pt x="9321" y="0"/>
                        <a:pt x="901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sp>
        <p:nvSpPr>
          <p:cNvPr id="121" name="Google Shape;121;p15"/>
          <p:cNvSpPr/>
          <p:nvPr/>
        </p:nvSpPr>
        <p:spPr>
          <a:xfrm rot="5400000">
            <a:off x="2305647" y="2860025"/>
            <a:ext cx="886200" cy="886200"/>
          </a:xfrm>
          <a:prstGeom prst="donut">
            <a:avLst>
              <a:gd name="adj" fmla="val 8443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 rot="5400000">
            <a:off x="2305598" y="2860075"/>
            <a:ext cx="886200" cy="886200"/>
          </a:xfrm>
          <a:prstGeom prst="blockArc">
            <a:avLst>
              <a:gd name="adj1" fmla="val 10800000"/>
              <a:gd name="adj2" fmla="val 5629076"/>
              <a:gd name="adj3" fmla="val 822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2431571" y="3141399"/>
            <a:ext cx="633900" cy="32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21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2138170" y="3913432"/>
            <a:ext cx="1220700" cy="648640"/>
            <a:chOff x="4884470" y="2129720"/>
            <a:chExt cx="1220700" cy="648640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27" name="Google Shape;127;p15"/>
          <p:cNvSpPr txBox="1"/>
          <p:nvPr/>
        </p:nvSpPr>
        <p:spPr>
          <a:xfrm>
            <a:off x="3811325" y="4290725"/>
            <a:ext cx="440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4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cxnSp>
        <p:nvCxnSpPr>
          <p:cNvPr id="1190" name="Google Shape;1190;p24"/>
          <p:cNvCxnSpPr/>
          <p:nvPr/>
        </p:nvCxnSpPr>
        <p:spPr>
          <a:xfrm>
            <a:off x="651274" y="4590950"/>
            <a:ext cx="398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1" name="Google Shape;1191;p24"/>
          <p:cNvGrpSpPr/>
          <p:nvPr/>
        </p:nvGrpSpPr>
        <p:grpSpPr>
          <a:xfrm>
            <a:off x="1128332" y="2412408"/>
            <a:ext cx="1220700" cy="649393"/>
            <a:chOff x="4884470" y="1200865"/>
            <a:chExt cx="1220700" cy="649393"/>
          </a:xfrm>
        </p:grpSpPr>
        <p:sp>
          <p:nvSpPr>
            <p:cNvPr id="1192" name="Google Shape;1192;p24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3" name="Google Shape;1193;p24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94" name="Google Shape;1194;p24"/>
          <p:cNvGrpSpPr/>
          <p:nvPr/>
        </p:nvGrpSpPr>
        <p:grpSpPr>
          <a:xfrm>
            <a:off x="3559764" y="2412999"/>
            <a:ext cx="1220700" cy="648202"/>
            <a:chOff x="6827732" y="1202056"/>
            <a:chExt cx="1220700" cy="648202"/>
          </a:xfrm>
        </p:grpSpPr>
        <p:sp>
          <p:nvSpPr>
            <p:cNvPr id="1195" name="Google Shape;1195;p24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6" name="Google Shape;1196;p24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97" name="Google Shape;1197;p24"/>
          <p:cNvGrpSpPr/>
          <p:nvPr/>
        </p:nvGrpSpPr>
        <p:grpSpPr>
          <a:xfrm>
            <a:off x="5031336" y="3386800"/>
            <a:ext cx="3375157" cy="244500"/>
            <a:chOff x="5031336" y="3394089"/>
            <a:chExt cx="3375157" cy="244500"/>
          </a:xfrm>
        </p:grpSpPr>
        <p:grpSp>
          <p:nvGrpSpPr>
            <p:cNvPr id="1198" name="Google Shape;1198;p24"/>
            <p:cNvGrpSpPr/>
            <p:nvPr/>
          </p:nvGrpSpPr>
          <p:grpSpPr>
            <a:xfrm>
              <a:off x="6001850" y="3409689"/>
              <a:ext cx="1798354" cy="213300"/>
              <a:chOff x="5979775" y="3409689"/>
              <a:chExt cx="1798354" cy="213300"/>
            </a:xfrm>
          </p:grpSpPr>
          <p:sp>
            <p:nvSpPr>
              <p:cNvPr id="1199" name="Google Shape;1199;p24"/>
              <p:cNvSpPr/>
              <p:nvPr/>
            </p:nvSpPr>
            <p:spPr>
              <a:xfrm>
                <a:off x="5979775" y="3409689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4"/>
              <p:cNvSpPr/>
              <p:nvPr/>
            </p:nvSpPr>
            <p:spPr>
              <a:xfrm>
                <a:off x="6245251" y="3409689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4"/>
              <p:cNvSpPr/>
              <p:nvPr/>
            </p:nvSpPr>
            <p:spPr>
              <a:xfrm>
                <a:off x="6510726" y="3409689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4"/>
              <p:cNvSpPr/>
              <p:nvPr/>
            </p:nvSpPr>
            <p:spPr>
              <a:xfrm>
                <a:off x="6776202" y="3409689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4"/>
              <p:cNvSpPr/>
              <p:nvPr/>
            </p:nvSpPr>
            <p:spPr>
              <a:xfrm>
                <a:off x="7041678" y="3409689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4"/>
              <p:cNvSpPr/>
              <p:nvPr/>
            </p:nvSpPr>
            <p:spPr>
              <a:xfrm>
                <a:off x="7307153" y="3409689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4"/>
              <p:cNvSpPr/>
              <p:nvPr/>
            </p:nvSpPr>
            <p:spPr>
              <a:xfrm>
                <a:off x="7572629" y="3409689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24"/>
            <p:cNvGrpSpPr/>
            <p:nvPr/>
          </p:nvGrpSpPr>
          <p:grpSpPr>
            <a:xfrm>
              <a:off x="5031336" y="3394089"/>
              <a:ext cx="3375157" cy="244500"/>
              <a:chOff x="5009261" y="3394089"/>
              <a:chExt cx="3375157" cy="244500"/>
            </a:xfrm>
          </p:grpSpPr>
          <p:sp>
            <p:nvSpPr>
              <p:cNvPr id="1207" name="Google Shape;1207;p24"/>
              <p:cNvSpPr txBox="1"/>
              <p:nvPr/>
            </p:nvSpPr>
            <p:spPr>
              <a:xfrm>
                <a:off x="5009261" y="3394089"/>
                <a:ext cx="8727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208" name="Google Shape;1208;p24"/>
              <p:cNvSpPr txBox="1"/>
              <p:nvPr/>
            </p:nvSpPr>
            <p:spPr>
              <a:xfrm>
                <a:off x="7872618" y="3394089"/>
                <a:ext cx="5118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5/7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209" name="Google Shape;1209;p24"/>
          <p:cNvGrpSpPr/>
          <p:nvPr/>
        </p:nvGrpSpPr>
        <p:grpSpPr>
          <a:xfrm>
            <a:off x="5033664" y="2877838"/>
            <a:ext cx="3376007" cy="246900"/>
            <a:chOff x="5033052" y="2910875"/>
            <a:chExt cx="3376007" cy="246900"/>
          </a:xfrm>
        </p:grpSpPr>
        <p:grpSp>
          <p:nvGrpSpPr>
            <p:cNvPr id="1210" name="Google Shape;1210;p24"/>
            <p:cNvGrpSpPr/>
            <p:nvPr/>
          </p:nvGrpSpPr>
          <p:grpSpPr>
            <a:xfrm>
              <a:off x="6001850" y="2925725"/>
              <a:ext cx="1798354" cy="213300"/>
              <a:chOff x="5979775" y="2925725"/>
              <a:chExt cx="1798354" cy="213300"/>
            </a:xfrm>
          </p:grpSpPr>
          <p:sp>
            <p:nvSpPr>
              <p:cNvPr id="1211" name="Google Shape;1211;p24"/>
              <p:cNvSpPr/>
              <p:nvPr/>
            </p:nvSpPr>
            <p:spPr>
              <a:xfrm>
                <a:off x="5979775" y="2925725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4"/>
              <p:cNvSpPr/>
              <p:nvPr/>
            </p:nvSpPr>
            <p:spPr>
              <a:xfrm>
                <a:off x="6245251" y="2925725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4"/>
              <p:cNvSpPr/>
              <p:nvPr/>
            </p:nvSpPr>
            <p:spPr>
              <a:xfrm>
                <a:off x="6510726" y="2925725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4"/>
              <p:cNvSpPr/>
              <p:nvPr/>
            </p:nvSpPr>
            <p:spPr>
              <a:xfrm>
                <a:off x="6776202" y="2925725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4"/>
              <p:cNvSpPr/>
              <p:nvPr/>
            </p:nvSpPr>
            <p:spPr>
              <a:xfrm>
                <a:off x="7041678" y="2925725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4"/>
              <p:cNvSpPr/>
              <p:nvPr/>
            </p:nvSpPr>
            <p:spPr>
              <a:xfrm>
                <a:off x="7307153" y="2925725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7572629" y="2925725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8" name="Google Shape;1218;p24"/>
            <p:cNvGrpSpPr/>
            <p:nvPr/>
          </p:nvGrpSpPr>
          <p:grpSpPr>
            <a:xfrm>
              <a:off x="5033052" y="2910875"/>
              <a:ext cx="3376007" cy="246900"/>
              <a:chOff x="5010977" y="2910875"/>
              <a:chExt cx="3376007" cy="246900"/>
            </a:xfrm>
          </p:grpSpPr>
          <p:sp>
            <p:nvSpPr>
              <p:cNvPr id="1219" name="Google Shape;1219;p24"/>
              <p:cNvSpPr txBox="1"/>
              <p:nvPr/>
            </p:nvSpPr>
            <p:spPr>
              <a:xfrm>
                <a:off x="5010977" y="2910875"/>
                <a:ext cx="8709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220" name="Google Shape;1220;p24"/>
              <p:cNvSpPr txBox="1"/>
              <p:nvPr/>
            </p:nvSpPr>
            <p:spPr>
              <a:xfrm>
                <a:off x="7876383" y="2910875"/>
                <a:ext cx="510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4/7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221" name="Google Shape;1221;p24"/>
          <p:cNvGrpSpPr/>
          <p:nvPr/>
        </p:nvGrpSpPr>
        <p:grpSpPr>
          <a:xfrm>
            <a:off x="5033052" y="3860326"/>
            <a:ext cx="3373247" cy="246900"/>
            <a:chOff x="5033052" y="3860071"/>
            <a:chExt cx="3373247" cy="246900"/>
          </a:xfrm>
        </p:grpSpPr>
        <p:grpSp>
          <p:nvGrpSpPr>
            <p:cNvPr id="1222" name="Google Shape;1222;p24"/>
            <p:cNvGrpSpPr/>
            <p:nvPr/>
          </p:nvGrpSpPr>
          <p:grpSpPr>
            <a:xfrm>
              <a:off x="6001850" y="3876871"/>
              <a:ext cx="1798354" cy="213300"/>
              <a:chOff x="5979775" y="3876871"/>
              <a:chExt cx="1798354" cy="213300"/>
            </a:xfrm>
          </p:grpSpPr>
          <p:sp>
            <p:nvSpPr>
              <p:cNvPr id="1223" name="Google Shape;1223;p24"/>
              <p:cNvSpPr/>
              <p:nvPr/>
            </p:nvSpPr>
            <p:spPr>
              <a:xfrm>
                <a:off x="5979775" y="3876871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4"/>
              <p:cNvSpPr/>
              <p:nvPr/>
            </p:nvSpPr>
            <p:spPr>
              <a:xfrm>
                <a:off x="6245251" y="3876871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4"/>
              <p:cNvSpPr/>
              <p:nvPr/>
            </p:nvSpPr>
            <p:spPr>
              <a:xfrm>
                <a:off x="6510726" y="3876871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4"/>
              <p:cNvSpPr/>
              <p:nvPr/>
            </p:nvSpPr>
            <p:spPr>
              <a:xfrm>
                <a:off x="6776202" y="3876871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>
                <a:off x="7041678" y="3876871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4"/>
              <p:cNvSpPr/>
              <p:nvPr/>
            </p:nvSpPr>
            <p:spPr>
              <a:xfrm>
                <a:off x="7307153" y="3876871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4"/>
              <p:cNvSpPr/>
              <p:nvPr/>
            </p:nvSpPr>
            <p:spPr>
              <a:xfrm>
                <a:off x="7572629" y="3876871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24"/>
            <p:cNvGrpSpPr/>
            <p:nvPr/>
          </p:nvGrpSpPr>
          <p:grpSpPr>
            <a:xfrm>
              <a:off x="5033052" y="3860071"/>
              <a:ext cx="3373247" cy="246900"/>
              <a:chOff x="5010977" y="3860071"/>
              <a:chExt cx="3373247" cy="246900"/>
            </a:xfrm>
          </p:grpSpPr>
          <p:sp>
            <p:nvSpPr>
              <p:cNvPr id="1231" name="Google Shape;1231;p24"/>
              <p:cNvSpPr txBox="1"/>
              <p:nvPr/>
            </p:nvSpPr>
            <p:spPr>
              <a:xfrm>
                <a:off x="5010977" y="3860071"/>
                <a:ext cx="8709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Earth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232" name="Google Shape;1232;p24"/>
              <p:cNvSpPr txBox="1"/>
              <p:nvPr/>
            </p:nvSpPr>
            <p:spPr>
              <a:xfrm>
                <a:off x="7873624" y="3860071"/>
                <a:ext cx="510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6/7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233" name="Google Shape;1233;p24"/>
          <p:cNvGrpSpPr/>
          <p:nvPr/>
        </p:nvGrpSpPr>
        <p:grpSpPr>
          <a:xfrm>
            <a:off x="5031336" y="4336251"/>
            <a:ext cx="3380676" cy="246900"/>
            <a:chOff x="5031336" y="4336251"/>
            <a:chExt cx="3380676" cy="246900"/>
          </a:xfrm>
        </p:grpSpPr>
        <p:grpSp>
          <p:nvGrpSpPr>
            <p:cNvPr id="1234" name="Google Shape;1234;p24"/>
            <p:cNvGrpSpPr/>
            <p:nvPr/>
          </p:nvGrpSpPr>
          <p:grpSpPr>
            <a:xfrm>
              <a:off x="6001850" y="4353051"/>
              <a:ext cx="1798354" cy="213300"/>
              <a:chOff x="5979775" y="4353051"/>
              <a:chExt cx="1798354" cy="213300"/>
            </a:xfrm>
          </p:grpSpPr>
          <p:sp>
            <p:nvSpPr>
              <p:cNvPr id="1235" name="Google Shape;1235;p24"/>
              <p:cNvSpPr/>
              <p:nvPr/>
            </p:nvSpPr>
            <p:spPr>
              <a:xfrm>
                <a:off x="5979775" y="4353051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4"/>
              <p:cNvSpPr/>
              <p:nvPr/>
            </p:nvSpPr>
            <p:spPr>
              <a:xfrm>
                <a:off x="6245251" y="4353051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4"/>
              <p:cNvSpPr/>
              <p:nvPr/>
            </p:nvSpPr>
            <p:spPr>
              <a:xfrm>
                <a:off x="6510726" y="4353051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4"/>
              <p:cNvSpPr/>
              <p:nvPr/>
            </p:nvSpPr>
            <p:spPr>
              <a:xfrm>
                <a:off x="6776202" y="4353051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4"/>
              <p:cNvSpPr/>
              <p:nvPr/>
            </p:nvSpPr>
            <p:spPr>
              <a:xfrm>
                <a:off x="7041678" y="4353051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4"/>
              <p:cNvSpPr/>
              <p:nvPr/>
            </p:nvSpPr>
            <p:spPr>
              <a:xfrm>
                <a:off x="7307153" y="4353051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4"/>
              <p:cNvSpPr/>
              <p:nvPr/>
            </p:nvSpPr>
            <p:spPr>
              <a:xfrm>
                <a:off x="7572629" y="4353051"/>
                <a:ext cx="205500" cy="213300"/>
              </a:xfrm>
              <a:prstGeom prst="parallelogram">
                <a:avLst>
                  <a:gd name="adj" fmla="val 25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2" name="Google Shape;1242;p24"/>
            <p:cNvGrpSpPr/>
            <p:nvPr/>
          </p:nvGrpSpPr>
          <p:grpSpPr>
            <a:xfrm>
              <a:off x="5031336" y="4336251"/>
              <a:ext cx="3380676" cy="246900"/>
              <a:chOff x="5009261" y="4336251"/>
              <a:chExt cx="3380676" cy="246900"/>
            </a:xfrm>
          </p:grpSpPr>
          <p:sp>
            <p:nvSpPr>
              <p:cNvPr id="1243" name="Google Shape;1243;p24"/>
              <p:cNvSpPr txBox="1"/>
              <p:nvPr/>
            </p:nvSpPr>
            <p:spPr>
              <a:xfrm>
                <a:off x="5009261" y="4336251"/>
                <a:ext cx="872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Pluto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244" name="Google Shape;1244;p24"/>
              <p:cNvSpPr txBox="1"/>
              <p:nvPr/>
            </p:nvSpPr>
            <p:spPr>
              <a:xfrm>
                <a:off x="7878137" y="4336251"/>
                <a:ext cx="511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3/7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sp>
        <p:nvSpPr>
          <p:cNvPr id="1245" name="Google Shape;1245;p24"/>
          <p:cNvSpPr/>
          <p:nvPr/>
        </p:nvSpPr>
        <p:spPr>
          <a:xfrm>
            <a:off x="5254400" y="1139700"/>
            <a:ext cx="2975100" cy="1332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6" name="Google Shape;1246;p24"/>
          <p:cNvGrpSpPr/>
          <p:nvPr/>
        </p:nvGrpSpPr>
        <p:grpSpPr>
          <a:xfrm>
            <a:off x="5418282" y="1720841"/>
            <a:ext cx="1220700" cy="648640"/>
            <a:chOff x="4884470" y="2129720"/>
            <a:chExt cx="1220700" cy="648640"/>
          </a:xfrm>
        </p:grpSpPr>
        <p:sp>
          <p:nvSpPr>
            <p:cNvPr id="1247" name="Google Shape;1247;p24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8" name="Google Shape;1248;p24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49" name="Google Shape;1249;p24"/>
          <p:cNvGrpSpPr/>
          <p:nvPr/>
        </p:nvGrpSpPr>
        <p:grpSpPr>
          <a:xfrm>
            <a:off x="6844919" y="1720841"/>
            <a:ext cx="1220700" cy="648639"/>
            <a:chOff x="6827732" y="2129732"/>
            <a:chExt cx="1220700" cy="648639"/>
          </a:xfrm>
        </p:grpSpPr>
        <p:sp>
          <p:nvSpPr>
            <p:cNvPr id="1250" name="Google Shape;1250;p24"/>
            <p:cNvSpPr txBox="1"/>
            <p:nvPr/>
          </p:nvSpPr>
          <p:spPr>
            <a:xfrm>
              <a:off x="6827732" y="234187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1" name="Google Shape;1251;p24"/>
            <p:cNvSpPr txBox="1"/>
            <p:nvPr/>
          </p:nvSpPr>
          <p:spPr>
            <a:xfrm>
              <a:off x="6827732" y="2129732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52" name="Google Shape;1252;p24"/>
          <p:cNvGrpSpPr/>
          <p:nvPr/>
        </p:nvGrpSpPr>
        <p:grpSpPr>
          <a:xfrm>
            <a:off x="5880864" y="1327536"/>
            <a:ext cx="295528" cy="338795"/>
            <a:chOff x="3895050" y="3806775"/>
            <a:chExt cx="419725" cy="481175"/>
          </a:xfrm>
        </p:grpSpPr>
        <p:sp>
          <p:nvSpPr>
            <p:cNvPr id="1253" name="Google Shape;1253;p24"/>
            <p:cNvSpPr/>
            <p:nvPr/>
          </p:nvSpPr>
          <p:spPr>
            <a:xfrm>
              <a:off x="3895050" y="3942650"/>
              <a:ext cx="419725" cy="345300"/>
            </a:xfrm>
            <a:custGeom>
              <a:avLst/>
              <a:gdLst/>
              <a:ahLst/>
              <a:cxnLst/>
              <a:rect l="l" t="t" r="r" b="b"/>
              <a:pathLst>
                <a:path w="16789" h="13812" extrusionOk="0">
                  <a:moveTo>
                    <a:pt x="4448" y="1"/>
                  </a:moveTo>
                  <a:cubicBezTo>
                    <a:pt x="4233" y="1"/>
                    <a:pt x="4016" y="18"/>
                    <a:pt x="3801" y="54"/>
                  </a:cubicBezTo>
                  <a:cubicBezTo>
                    <a:pt x="1545" y="418"/>
                    <a:pt x="1" y="2604"/>
                    <a:pt x="356" y="4929"/>
                  </a:cubicBezTo>
                  <a:cubicBezTo>
                    <a:pt x="994" y="9100"/>
                    <a:pt x="2205" y="11942"/>
                    <a:pt x="3858" y="13147"/>
                  </a:cubicBezTo>
                  <a:cubicBezTo>
                    <a:pt x="4470" y="13592"/>
                    <a:pt x="5129" y="13811"/>
                    <a:pt x="5863" y="13811"/>
                  </a:cubicBezTo>
                  <a:cubicBezTo>
                    <a:pt x="6071" y="13811"/>
                    <a:pt x="6286" y="13793"/>
                    <a:pt x="6508" y="13758"/>
                  </a:cubicBezTo>
                  <a:cubicBezTo>
                    <a:pt x="7125" y="13659"/>
                    <a:pt x="7610" y="13406"/>
                    <a:pt x="7999" y="12987"/>
                  </a:cubicBezTo>
                  <a:lnTo>
                    <a:pt x="8396" y="12557"/>
                  </a:lnTo>
                  <a:lnTo>
                    <a:pt x="8791" y="12987"/>
                  </a:lnTo>
                  <a:cubicBezTo>
                    <a:pt x="9179" y="13406"/>
                    <a:pt x="9667" y="13659"/>
                    <a:pt x="10281" y="13758"/>
                  </a:cubicBezTo>
                  <a:cubicBezTo>
                    <a:pt x="10503" y="13793"/>
                    <a:pt x="10718" y="13811"/>
                    <a:pt x="10927" y="13811"/>
                  </a:cubicBezTo>
                  <a:cubicBezTo>
                    <a:pt x="11660" y="13811"/>
                    <a:pt x="12319" y="13592"/>
                    <a:pt x="12931" y="13147"/>
                  </a:cubicBezTo>
                  <a:cubicBezTo>
                    <a:pt x="14587" y="11942"/>
                    <a:pt x="15795" y="9100"/>
                    <a:pt x="16433" y="4929"/>
                  </a:cubicBezTo>
                  <a:cubicBezTo>
                    <a:pt x="16788" y="2604"/>
                    <a:pt x="15244" y="418"/>
                    <a:pt x="12988" y="54"/>
                  </a:cubicBezTo>
                  <a:cubicBezTo>
                    <a:pt x="12773" y="18"/>
                    <a:pt x="12556" y="1"/>
                    <a:pt x="12341" y="1"/>
                  </a:cubicBezTo>
                  <a:cubicBezTo>
                    <a:pt x="11461" y="1"/>
                    <a:pt x="10599" y="293"/>
                    <a:pt x="9893" y="840"/>
                  </a:cubicBezTo>
                  <a:cubicBezTo>
                    <a:pt x="9601" y="1063"/>
                    <a:pt x="9263" y="1216"/>
                    <a:pt x="8905" y="1292"/>
                  </a:cubicBezTo>
                  <a:cubicBezTo>
                    <a:pt x="8736" y="1326"/>
                    <a:pt x="8567" y="1343"/>
                    <a:pt x="8397" y="1343"/>
                  </a:cubicBezTo>
                  <a:cubicBezTo>
                    <a:pt x="8296" y="1343"/>
                    <a:pt x="8196" y="1337"/>
                    <a:pt x="8095" y="1325"/>
                  </a:cubicBezTo>
                  <a:cubicBezTo>
                    <a:pt x="7658" y="1273"/>
                    <a:pt x="7246" y="1105"/>
                    <a:pt x="6896" y="840"/>
                  </a:cubicBezTo>
                  <a:cubicBezTo>
                    <a:pt x="6190" y="293"/>
                    <a:pt x="5328" y="1"/>
                    <a:pt x="44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4016325" y="3806775"/>
              <a:ext cx="199225" cy="142475"/>
            </a:xfrm>
            <a:custGeom>
              <a:avLst/>
              <a:gdLst/>
              <a:ahLst/>
              <a:cxnLst/>
              <a:rect l="l" t="t" r="r" b="b"/>
              <a:pathLst>
                <a:path w="7969" h="5699" extrusionOk="0">
                  <a:moveTo>
                    <a:pt x="1350" y="0"/>
                  </a:moveTo>
                  <a:cubicBezTo>
                    <a:pt x="1132" y="0"/>
                    <a:pt x="925" y="129"/>
                    <a:pt x="832" y="343"/>
                  </a:cubicBezTo>
                  <a:cubicBezTo>
                    <a:pt x="799" y="424"/>
                    <a:pt x="1" y="2330"/>
                    <a:pt x="678" y="4101"/>
                  </a:cubicBezTo>
                  <a:cubicBezTo>
                    <a:pt x="736" y="4242"/>
                    <a:pt x="796" y="4381"/>
                    <a:pt x="868" y="4516"/>
                  </a:cubicBezTo>
                  <a:cubicBezTo>
                    <a:pt x="1534" y="4691"/>
                    <a:pt x="2157" y="4995"/>
                    <a:pt x="2702" y="5414"/>
                  </a:cubicBezTo>
                  <a:cubicBezTo>
                    <a:pt x="2950" y="5603"/>
                    <a:pt x="3247" y="5698"/>
                    <a:pt x="3544" y="5698"/>
                  </a:cubicBezTo>
                  <a:cubicBezTo>
                    <a:pt x="3840" y="5698"/>
                    <a:pt x="4137" y="5603"/>
                    <a:pt x="4385" y="5414"/>
                  </a:cubicBezTo>
                  <a:cubicBezTo>
                    <a:pt x="4442" y="5368"/>
                    <a:pt x="4503" y="5326"/>
                    <a:pt x="4563" y="5284"/>
                  </a:cubicBezTo>
                  <a:cubicBezTo>
                    <a:pt x="4870" y="4592"/>
                    <a:pt x="5355" y="3968"/>
                    <a:pt x="6020" y="3417"/>
                  </a:cubicBezTo>
                  <a:cubicBezTo>
                    <a:pt x="6478" y="3035"/>
                    <a:pt x="6987" y="2722"/>
                    <a:pt x="7532" y="2484"/>
                  </a:cubicBezTo>
                  <a:cubicBezTo>
                    <a:pt x="7824" y="2372"/>
                    <a:pt x="7969" y="2044"/>
                    <a:pt x="7854" y="1752"/>
                  </a:cubicBezTo>
                  <a:cubicBezTo>
                    <a:pt x="7768" y="1529"/>
                    <a:pt x="7554" y="1392"/>
                    <a:pt x="7327" y="1392"/>
                  </a:cubicBezTo>
                  <a:cubicBezTo>
                    <a:pt x="7260" y="1392"/>
                    <a:pt x="7192" y="1404"/>
                    <a:pt x="7125" y="1430"/>
                  </a:cubicBezTo>
                  <a:lnTo>
                    <a:pt x="7125" y="1433"/>
                  </a:lnTo>
                  <a:cubicBezTo>
                    <a:pt x="7089" y="1445"/>
                    <a:pt x="6243" y="1776"/>
                    <a:pt x="5334" y="2520"/>
                  </a:cubicBezTo>
                  <a:cubicBezTo>
                    <a:pt x="4997" y="2794"/>
                    <a:pt x="4689" y="3098"/>
                    <a:pt x="4412" y="3429"/>
                  </a:cubicBezTo>
                  <a:cubicBezTo>
                    <a:pt x="4367" y="3194"/>
                    <a:pt x="4301" y="2965"/>
                    <a:pt x="4217" y="2743"/>
                  </a:cubicBezTo>
                  <a:cubicBezTo>
                    <a:pt x="3536" y="972"/>
                    <a:pt x="1669" y="90"/>
                    <a:pt x="1588" y="54"/>
                  </a:cubicBezTo>
                  <a:cubicBezTo>
                    <a:pt x="1511" y="17"/>
                    <a:pt x="1430" y="0"/>
                    <a:pt x="1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55" name="Google Shape;1255;p24"/>
          <p:cNvGrpSpPr/>
          <p:nvPr/>
        </p:nvGrpSpPr>
        <p:grpSpPr>
          <a:xfrm>
            <a:off x="7287134" y="1327096"/>
            <a:ext cx="336296" cy="339235"/>
            <a:chOff x="4464775" y="3806475"/>
            <a:chExt cx="477625" cy="481800"/>
          </a:xfrm>
        </p:grpSpPr>
        <p:sp>
          <p:nvSpPr>
            <p:cNvPr id="1256" name="Google Shape;1256;p24"/>
            <p:cNvSpPr/>
            <p:nvPr/>
          </p:nvSpPr>
          <p:spPr>
            <a:xfrm>
              <a:off x="4726375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4641700" y="3806475"/>
              <a:ext cx="56475" cy="141125"/>
            </a:xfrm>
            <a:custGeom>
              <a:avLst/>
              <a:gdLst/>
              <a:ahLst/>
              <a:cxnLst/>
              <a:rect l="l" t="t" r="r" b="b"/>
              <a:pathLst>
                <a:path w="2259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4557000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4464775" y="4230875"/>
              <a:ext cx="395250" cy="57400"/>
            </a:xfrm>
            <a:custGeom>
              <a:avLst/>
              <a:gdLst/>
              <a:ahLst/>
              <a:cxnLst/>
              <a:rect l="l" t="t" r="r" b="b"/>
              <a:pathLst>
                <a:path w="15810" h="2296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4840675" y="4007300"/>
              <a:ext cx="101725" cy="166025"/>
            </a:xfrm>
            <a:custGeom>
              <a:avLst/>
              <a:gdLst/>
              <a:ahLst/>
              <a:cxnLst/>
              <a:rect l="l" t="t" r="r" b="b"/>
              <a:pathLst>
                <a:path w="4069" h="6641" extrusionOk="0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4464775" y="3976800"/>
              <a:ext cx="395250" cy="225875"/>
            </a:xfrm>
            <a:custGeom>
              <a:avLst/>
              <a:gdLst/>
              <a:ahLst/>
              <a:cxnLst/>
              <a:rect l="l" t="t" r="r" b="b"/>
              <a:pathLst>
                <a:path w="15810" h="9035" extrusionOk="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62" name="Google Shape;1262;p24"/>
          <p:cNvGrpSpPr/>
          <p:nvPr/>
        </p:nvGrpSpPr>
        <p:grpSpPr>
          <a:xfrm>
            <a:off x="658675" y="1752840"/>
            <a:ext cx="4093548" cy="246900"/>
            <a:chOff x="658675" y="1752840"/>
            <a:chExt cx="4093548" cy="246900"/>
          </a:xfrm>
        </p:grpSpPr>
        <p:sp>
          <p:nvSpPr>
            <p:cNvPr id="1263" name="Google Shape;1263;p24"/>
            <p:cNvSpPr txBox="1"/>
            <p:nvPr/>
          </p:nvSpPr>
          <p:spPr>
            <a:xfrm>
              <a:off x="1039875" y="1752840"/>
              <a:ext cx="2142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4" name="Google Shape;1264;p24"/>
            <p:cNvSpPr txBox="1"/>
            <p:nvPr/>
          </p:nvSpPr>
          <p:spPr>
            <a:xfrm>
              <a:off x="4170823" y="1754040"/>
              <a:ext cx="5814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+90%</a:t>
              </a:r>
              <a:endParaRPr sz="13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658675" y="1773540"/>
              <a:ext cx="205500" cy="205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4"/>
            <p:cNvSpPr txBox="1"/>
            <p:nvPr/>
          </p:nvSpPr>
          <p:spPr>
            <a:xfrm>
              <a:off x="3231900" y="1754050"/>
              <a:ext cx="8088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67" name="Google Shape;1267;p24"/>
          <p:cNvGrpSpPr/>
          <p:nvPr/>
        </p:nvGrpSpPr>
        <p:grpSpPr>
          <a:xfrm>
            <a:off x="658675" y="1119696"/>
            <a:ext cx="4092348" cy="246904"/>
            <a:chOff x="658675" y="1119696"/>
            <a:chExt cx="4092348" cy="246904"/>
          </a:xfrm>
        </p:grpSpPr>
        <p:sp>
          <p:nvSpPr>
            <p:cNvPr id="1268" name="Google Shape;1268;p24"/>
            <p:cNvSpPr txBox="1"/>
            <p:nvPr/>
          </p:nvSpPr>
          <p:spPr>
            <a:xfrm>
              <a:off x="1039875" y="1119696"/>
              <a:ext cx="2142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9" name="Google Shape;1269;p24"/>
            <p:cNvSpPr txBox="1"/>
            <p:nvPr/>
          </p:nvSpPr>
          <p:spPr>
            <a:xfrm>
              <a:off x="4170823" y="1119696"/>
              <a:ext cx="580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+20%</a:t>
              </a:r>
              <a:endParaRPr sz="13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658675" y="1140396"/>
              <a:ext cx="205500" cy="20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4"/>
            <p:cNvSpPr txBox="1"/>
            <p:nvPr/>
          </p:nvSpPr>
          <p:spPr>
            <a:xfrm>
              <a:off x="3231900" y="1119700"/>
              <a:ext cx="807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72" name="Google Shape;1272;p24"/>
          <p:cNvGrpSpPr/>
          <p:nvPr/>
        </p:nvGrpSpPr>
        <p:grpSpPr>
          <a:xfrm>
            <a:off x="658675" y="1436266"/>
            <a:ext cx="4091977" cy="246907"/>
            <a:chOff x="658675" y="1446630"/>
            <a:chExt cx="4091977" cy="246907"/>
          </a:xfrm>
        </p:grpSpPr>
        <p:sp>
          <p:nvSpPr>
            <p:cNvPr id="1273" name="Google Shape;1273;p24"/>
            <p:cNvSpPr txBox="1"/>
            <p:nvPr/>
          </p:nvSpPr>
          <p:spPr>
            <a:xfrm>
              <a:off x="1041825" y="1446630"/>
              <a:ext cx="2138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where we all live 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24"/>
            <p:cNvSpPr txBox="1"/>
            <p:nvPr/>
          </p:nvSpPr>
          <p:spPr>
            <a:xfrm>
              <a:off x="4171352" y="1446630"/>
              <a:ext cx="57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+5%</a:t>
              </a:r>
              <a:endParaRPr sz="12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658675" y="1467330"/>
              <a:ext cx="205500" cy="20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4"/>
            <p:cNvSpPr txBox="1"/>
            <p:nvPr/>
          </p:nvSpPr>
          <p:spPr>
            <a:xfrm>
              <a:off x="3232637" y="1446637"/>
              <a:ext cx="805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2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77" name="Google Shape;1277;p24"/>
          <p:cNvGrpSpPr/>
          <p:nvPr/>
        </p:nvGrpSpPr>
        <p:grpSpPr>
          <a:xfrm>
            <a:off x="658675" y="3140425"/>
            <a:ext cx="3958835" cy="1384175"/>
            <a:chOff x="658675" y="3140425"/>
            <a:chExt cx="3958835" cy="1384175"/>
          </a:xfrm>
        </p:grpSpPr>
        <p:sp>
          <p:nvSpPr>
            <p:cNvPr id="1278" name="Google Shape;1278;p24"/>
            <p:cNvSpPr/>
            <p:nvPr/>
          </p:nvSpPr>
          <p:spPr>
            <a:xfrm>
              <a:off x="658675" y="3673225"/>
              <a:ext cx="66600" cy="84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793025" y="3405000"/>
              <a:ext cx="66600" cy="1119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927375" y="3140425"/>
              <a:ext cx="66600" cy="138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1061725" y="3288425"/>
              <a:ext cx="66600" cy="12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1196075" y="3454950"/>
              <a:ext cx="66600" cy="1069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1330425" y="3645525"/>
              <a:ext cx="66600" cy="87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1464775" y="3623325"/>
              <a:ext cx="66600" cy="901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1599125" y="3560400"/>
              <a:ext cx="66600" cy="96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1733475" y="3497500"/>
              <a:ext cx="66600" cy="102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867825" y="3534500"/>
              <a:ext cx="66600" cy="99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2002175" y="3580750"/>
              <a:ext cx="66600" cy="943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2136525" y="3665875"/>
              <a:ext cx="66600" cy="85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2270875" y="3612225"/>
              <a:ext cx="66600" cy="912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2405225" y="3479000"/>
              <a:ext cx="66600" cy="1045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539575" y="3355050"/>
              <a:ext cx="66600" cy="11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2673925" y="3232925"/>
              <a:ext cx="66600" cy="12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2808275" y="3327275"/>
              <a:ext cx="66600" cy="119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2942625" y="3454975"/>
              <a:ext cx="66600" cy="1069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3076975" y="3612175"/>
              <a:ext cx="66600" cy="912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3211325" y="3588175"/>
              <a:ext cx="66600" cy="936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3345675" y="3534475"/>
              <a:ext cx="66600" cy="99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3480025" y="3560275"/>
              <a:ext cx="66600" cy="96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3610460" y="3673225"/>
              <a:ext cx="66600" cy="843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3744810" y="3405000"/>
              <a:ext cx="66600" cy="111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3879160" y="3140425"/>
              <a:ext cx="66600" cy="138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4013510" y="3288425"/>
              <a:ext cx="66600" cy="12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4147860" y="3454950"/>
              <a:ext cx="66600" cy="1069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4282210" y="3645525"/>
              <a:ext cx="66600" cy="87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4416560" y="3623325"/>
              <a:ext cx="66600" cy="901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4550910" y="3560400"/>
              <a:ext cx="66600" cy="96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24"/>
          <p:cNvGrpSpPr/>
          <p:nvPr/>
        </p:nvGrpSpPr>
        <p:grpSpPr>
          <a:xfrm>
            <a:off x="843177" y="2843434"/>
            <a:ext cx="285196" cy="444991"/>
            <a:chOff x="843177" y="2843434"/>
            <a:chExt cx="285196" cy="444991"/>
          </a:xfrm>
        </p:grpSpPr>
        <p:grpSp>
          <p:nvGrpSpPr>
            <p:cNvPr id="1309" name="Google Shape;1309;p24"/>
            <p:cNvGrpSpPr/>
            <p:nvPr/>
          </p:nvGrpSpPr>
          <p:grpSpPr>
            <a:xfrm>
              <a:off x="843177" y="3053434"/>
              <a:ext cx="234991" cy="234991"/>
              <a:chOff x="4203600" y="2057400"/>
              <a:chExt cx="266400" cy="266400"/>
            </a:xfrm>
          </p:grpSpPr>
          <p:sp>
            <p:nvSpPr>
              <p:cNvPr id="1310" name="Google Shape;1310;p24"/>
              <p:cNvSpPr/>
              <p:nvPr/>
            </p:nvSpPr>
            <p:spPr>
              <a:xfrm>
                <a:off x="4203600" y="2057400"/>
                <a:ext cx="266400" cy="2664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4"/>
              <p:cNvSpPr/>
              <p:nvPr/>
            </p:nvSpPr>
            <p:spPr>
              <a:xfrm>
                <a:off x="4281275" y="2135075"/>
                <a:ext cx="111000" cy="111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12" name="Google Shape;1312;p24"/>
            <p:cNvCxnSpPr>
              <a:stCxn id="1310" idx="0"/>
              <a:endCxn id="1192" idx="1"/>
            </p:cNvCxnSpPr>
            <p:nvPr/>
          </p:nvCxnSpPr>
          <p:spPr>
            <a:xfrm rot="-5400000">
              <a:off x="939523" y="2864584"/>
              <a:ext cx="210000" cy="1677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13" name="Google Shape;1313;p24"/>
          <p:cNvGrpSpPr/>
          <p:nvPr/>
        </p:nvGrpSpPr>
        <p:grpSpPr>
          <a:xfrm>
            <a:off x="3261477" y="2842809"/>
            <a:ext cx="298396" cy="797191"/>
            <a:chOff x="3261477" y="2842809"/>
            <a:chExt cx="298396" cy="797191"/>
          </a:xfrm>
        </p:grpSpPr>
        <p:grpSp>
          <p:nvGrpSpPr>
            <p:cNvPr id="1314" name="Google Shape;1314;p24"/>
            <p:cNvGrpSpPr/>
            <p:nvPr/>
          </p:nvGrpSpPr>
          <p:grpSpPr>
            <a:xfrm>
              <a:off x="3261477" y="3405009"/>
              <a:ext cx="234991" cy="234991"/>
              <a:chOff x="4203600" y="2057400"/>
              <a:chExt cx="266400" cy="266400"/>
            </a:xfrm>
          </p:grpSpPr>
          <p:sp>
            <p:nvSpPr>
              <p:cNvPr id="1315" name="Google Shape;1315;p24"/>
              <p:cNvSpPr/>
              <p:nvPr/>
            </p:nvSpPr>
            <p:spPr>
              <a:xfrm>
                <a:off x="4203600" y="2057400"/>
                <a:ext cx="266400" cy="2664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4281275" y="2135075"/>
                <a:ext cx="111000" cy="111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17" name="Google Shape;1317;p24"/>
            <p:cNvCxnSpPr>
              <a:stCxn id="1315" idx="0"/>
              <a:endCxn id="1195" idx="1"/>
            </p:cNvCxnSpPr>
            <p:nvPr/>
          </p:nvCxnSpPr>
          <p:spPr>
            <a:xfrm rot="-5400000">
              <a:off x="3188323" y="3033459"/>
              <a:ext cx="562200" cy="180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5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323" name="Google Shape;1323;p25"/>
          <p:cNvGrpSpPr/>
          <p:nvPr/>
        </p:nvGrpSpPr>
        <p:grpSpPr>
          <a:xfrm>
            <a:off x="651250" y="2753062"/>
            <a:ext cx="2982604" cy="2982700"/>
            <a:chOff x="1132300" y="1820575"/>
            <a:chExt cx="2982604" cy="2982700"/>
          </a:xfrm>
        </p:grpSpPr>
        <p:sp>
          <p:nvSpPr>
            <p:cNvPr id="1324" name="Google Shape;1324;p25"/>
            <p:cNvSpPr/>
            <p:nvPr/>
          </p:nvSpPr>
          <p:spPr>
            <a:xfrm>
              <a:off x="1132300" y="1820575"/>
              <a:ext cx="2982600" cy="2982600"/>
            </a:xfrm>
            <a:prstGeom prst="blockArc">
              <a:avLst>
                <a:gd name="adj1" fmla="val 10800000"/>
                <a:gd name="adj2" fmla="val 21590455"/>
                <a:gd name="adj3" fmla="val 471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132304" y="1820675"/>
              <a:ext cx="2982600" cy="2982600"/>
            </a:xfrm>
            <a:prstGeom prst="blockArc">
              <a:avLst>
                <a:gd name="adj1" fmla="val 18470198"/>
                <a:gd name="adj2" fmla="val 21590455"/>
                <a:gd name="adj3" fmla="val 471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25"/>
          <p:cNvGrpSpPr/>
          <p:nvPr/>
        </p:nvGrpSpPr>
        <p:grpSpPr>
          <a:xfrm>
            <a:off x="910375" y="3012187"/>
            <a:ext cx="2464504" cy="2464600"/>
            <a:chOff x="1391425" y="2079700"/>
            <a:chExt cx="2464504" cy="2464600"/>
          </a:xfrm>
        </p:grpSpPr>
        <p:sp>
          <p:nvSpPr>
            <p:cNvPr id="1327" name="Google Shape;1327;p25"/>
            <p:cNvSpPr/>
            <p:nvPr/>
          </p:nvSpPr>
          <p:spPr>
            <a:xfrm>
              <a:off x="1391425" y="2079700"/>
              <a:ext cx="2464500" cy="2464500"/>
            </a:xfrm>
            <a:prstGeom prst="blockArc">
              <a:avLst>
                <a:gd name="adj1" fmla="val 10800000"/>
                <a:gd name="adj2" fmla="val 21596693"/>
                <a:gd name="adj3" fmla="val 571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1391429" y="2079800"/>
              <a:ext cx="2464500" cy="2464500"/>
            </a:xfrm>
            <a:prstGeom prst="blockArc">
              <a:avLst>
                <a:gd name="adj1" fmla="val 16095118"/>
                <a:gd name="adj2" fmla="val 21596693"/>
                <a:gd name="adj3" fmla="val 571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25"/>
          <p:cNvGrpSpPr/>
          <p:nvPr/>
        </p:nvGrpSpPr>
        <p:grpSpPr>
          <a:xfrm>
            <a:off x="1169300" y="3271112"/>
            <a:ext cx="1946704" cy="1946800"/>
            <a:chOff x="1650350" y="2338625"/>
            <a:chExt cx="1946704" cy="1946800"/>
          </a:xfrm>
        </p:grpSpPr>
        <p:sp>
          <p:nvSpPr>
            <p:cNvPr id="1330" name="Google Shape;1330;p25"/>
            <p:cNvSpPr/>
            <p:nvPr/>
          </p:nvSpPr>
          <p:spPr>
            <a:xfrm>
              <a:off x="1650350" y="2338625"/>
              <a:ext cx="1946700" cy="1946700"/>
            </a:xfrm>
            <a:prstGeom prst="blockArc">
              <a:avLst>
                <a:gd name="adj1" fmla="val 10800000"/>
                <a:gd name="adj2" fmla="val 21594031"/>
                <a:gd name="adj3" fmla="val 71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1650354" y="2338725"/>
              <a:ext cx="1946700" cy="1946700"/>
            </a:xfrm>
            <a:prstGeom prst="blockArc">
              <a:avLst>
                <a:gd name="adj1" fmla="val 12224511"/>
                <a:gd name="adj2" fmla="val 21594031"/>
                <a:gd name="adj3" fmla="val 710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25"/>
          <p:cNvGrpSpPr/>
          <p:nvPr/>
        </p:nvGrpSpPr>
        <p:grpSpPr>
          <a:xfrm>
            <a:off x="1532189" y="3678535"/>
            <a:ext cx="1220700" cy="648202"/>
            <a:chOff x="6827732" y="1202056"/>
            <a:chExt cx="1220700" cy="648202"/>
          </a:xfrm>
        </p:grpSpPr>
        <p:sp>
          <p:nvSpPr>
            <p:cNvPr id="1333" name="Google Shape;1333;p25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4" name="Google Shape;1334;p25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5" name="Google Shape;1335;p25"/>
          <p:cNvGrpSpPr/>
          <p:nvPr/>
        </p:nvGrpSpPr>
        <p:grpSpPr>
          <a:xfrm>
            <a:off x="917759" y="4378540"/>
            <a:ext cx="798902" cy="289800"/>
            <a:chOff x="780838" y="4378540"/>
            <a:chExt cx="798902" cy="289800"/>
          </a:xfrm>
        </p:grpSpPr>
        <p:sp>
          <p:nvSpPr>
            <p:cNvPr id="1336" name="Google Shape;1336;p25"/>
            <p:cNvSpPr txBox="1"/>
            <p:nvPr/>
          </p:nvSpPr>
          <p:spPr>
            <a:xfrm>
              <a:off x="890940" y="43785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780838" y="4463440"/>
              <a:ext cx="120000" cy="1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5"/>
          <p:cNvGrpSpPr/>
          <p:nvPr/>
        </p:nvGrpSpPr>
        <p:grpSpPr>
          <a:xfrm>
            <a:off x="1931425" y="4378540"/>
            <a:ext cx="788414" cy="289800"/>
            <a:chOff x="1912375" y="4378540"/>
            <a:chExt cx="788414" cy="289800"/>
          </a:xfrm>
        </p:grpSpPr>
        <p:sp>
          <p:nvSpPr>
            <p:cNvPr id="1339" name="Google Shape;1339;p25"/>
            <p:cNvSpPr txBox="1"/>
            <p:nvPr/>
          </p:nvSpPr>
          <p:spPr>
            <a:xfrm>
              <a:off x="2011989" y="43785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1912375" y="4463440"/>
              <a:ext cx="120000" cy="1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25"/>
          <p:cNvGrpSpPr/>
          <p:nvPr/>
        </p:nvGrpSpPr>
        <p:grpSpPr>
          <a:xfrm>
            <a:off x="2862673" y="4378540"/>
            <a:ext cx="788069" cy="289800"/>
            <a:chOff x="2975188" y="4378540"/>
            <a:chExt cx="788069" cy="289800"/>
          </a:xfrm>
        </p:grpSpPr>
        <p:sp>
          <p:nvSpPr>
            <p:cNvPr id="1342" name="Google Shape;1342;p25"/>
            <p:cNvSpPr txBox="1"/>
            <p:nvPr/>
          </p:nvSpPr>
          <p:spPr>
            <a:xfrm>
              <a:off x="3074457" y="43785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2975188" y="4463440"/>
              <a:ext cx="120000" cy="1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4" name="Google Shape;1344;p25"/>
          <p:cNvGrpSpPr/>
          <p:nvPr/>
        </p:nvGrpSpPr>
        <p:grpSpPr>
          <a:xfrm>
            <a:off x="5135887" y="2063924"/>
            <a:ext cx="2763000" cy="2763000"/>
            <a:chOff x="5135887" y="2063924"/>
            <a:chExt cx="2763000" cy="2763000"/>
          </a:xfrm>
        </p:grpSpPr>
        <p:sp>
          <p:nvSpPr>
            <p:cNvPr id="1345" name="Google Shape;1345;p25"/>
            <p:cNvSpPr/>
            <p:nvPr/>
          </p:nvSpPr>
          <p:spPr>
            <a:xfrm>
              <a:off x="5388100" y="2399362"/>
              <a:ext cx="2258700" cy="2258700"/>
            </a:xfrm>
            <a:prstGeom prst="pie">
              <a:avLst>
                <a:gd name="adj1" fmla="val 11499238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5"/>
            <p:cNvSpPr/>
            <p:nvPr/>
          </p:nvSpPr>
          <p:spPr>
            <a:xfrm rot="6300119">
              <a:off x="5447406" y="2539955"/>
              <a:ext cx="1977189" cy="1977189"/>
            </a:xfrm>
            <a:prstGeom prst="pie">
              <a:avLst>
                <a:gd name="adj1" fmla="val 9494035"/>
                <a:gd name="adj2" fmla="val 2030148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5"/>
            <p:cNvSpPr/>
            <p:nvPr/>
          </p:nvSpPr>
          <p:spPr>
            <a:xfrm rot="6299868">
              <a:off x="5550563" y="2411344"/>
              <a:ext cx="2068150" cy="2068150"/>
            </a:xfrm>
            <a:prstGeom prst="pie">
              <a:avLst>
                <a:gd name="adj1" fmla="val 21524755"/>
                <a:gd name="adj2" fmla="val 527577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5"/>
            <p:cNvSpPr/>
            <p:nvPr/>
          </p:nvSpPr>
          <p:spPr>
            <a:xfrm rot="6299831">
              <a:off x="5389365" y="2317402"/>
              <a:ext cx="2256044" cy="2256044"/>
            </a:xfrm>
            <a:prstGeom prst="pie">
              <a:avLst>
                <a:gd name="adj1" fmla="val 19785368"/>
                <a:gd name="adj2" fmla="val 85474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5949804" y="2961067"/>
              <a:ext cx="1135200" cy="11352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25"/>
          <p:cNvSpPr/>
          <p:nvPr/>
        </p:nvSpPr>
        <p:spPr>
          <a:xfrm>
            <a:off x="6320174" y="3307248"/>
            <a:ext cx="394521" cy="44284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351" name="Google Shape;1351;p25"/>
          <p:cNvGrpSpPr/>
          <p:nvPr/>
        </p:nvGrpSpPr>
        <p:grpSpPr>
          <a:xfrm>
            <a:off x="915511" y="1173749"/>
            <a:ext cx="2177633" cy="228601"/>
            <a:chOff x="915511" y="1173749"/>
            <a:chExt cx="2177633" cy="228601"/>
          </a:xfrm>
        </p:grpSpPr>
        <p:sp>
          <p:nvSpPr>
            <p:cNvPr id="1352" name="Google Shape;1352;p25"/>
            <p:cNvSpPr txBox="1"/>
            <p:nvPr/>
          </p:nvSpPr>
          <p:spPr>
            <a:xfrm>
              <a:off x="915511" y="1173749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53" name="Google Shape;1353;p25"/>
            <p:cNvSpPr txBox="1"/>
            <p:nvPr/>
          </p:nvSpPr>
          <p:spPr>
            <a:xfrm>
              <a:off x="2491644" y="1173750"/>
              <a:ext cx="6015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+25%</a:t>
              </a:r>
              <a:endParaRPr sz="13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4" name="Google Shape;1354;p25"/>
          <p:cNvGrpSpPr/>
          <p:nvPr/>
        </p:nvGrpSpPr>
        <p:grpSpPr>
          <a:xfrm>
            <a:off x="3477021" y="1173749"/>
            <a:ext cx="2192329" cy="228601"/>
            <a:chOff x="3477021" y="1173749"/>
            <a:chExt cx="2192329" cy="228601"/>
          </a:xfrm>
        </p:grpSpPr>
        <p:sp>
          <p:nvSpPr>
            <p:cNvPr id="1355" name="Google Shape;1355;p25"/>
            <p:cNvSpPr txBox="1"/>
            <p:nvPr/>
          </p:nvSpPr>
          <p:spPr>
            <a:xfrm>
              <a:off x="3477021" y="1173749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56" name="Google Shape;1356;p25"/>
            <p:cNvSpPr txBox="1"/>
            <p:nvPr/>
          </p:nvSpPr>
          <p:spPr>
            <a:xfrm>
              <a:off x="5067849" y="1173750"/>
              <a:ext cx="6015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+10%</a:t>
              </a:r>
              <a:endParaRPr sz="13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7" name="Google Shape;1357;p25"/>
          <p:cNvGrpSpPr/>
          <p:nvPr/>
        </p:nvGrpSpPr>
        <p:grpSpPr>
          <a:xfrm>
            <a:off x="6049712" y="1173749"/>
            <a:ext cx="2195098" cy="228601"/>
            <a:chOff x="6144450" y="1173749"/>
            <a:chExt cx="2195098" cy="228601"/>
          </a:xfrm>
        </p:grpSpPr>
        <p:sp>
          <p:nvSpPr>
            <p:cNvPr id="1358" name="Google Shape;1358;p25"/>
            <p:cNvSpPr txBox="1"/>
            <p:nvPr/>
          </p:nvSpPr>
          <p:spPr>
            <a:xfrm>
              <a:off x="6144450" y="1173749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59" name="Google Shape;1359;p25"/>
            <p:cNvSpPr txBox="1"/>
            <p:nvPr/>
          </p:nvSpPr>
          <p:spPr>
            <a:xfrm>
              <a:off x="7738049" y="1173750"/>
              <a:ext cx="6015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+5%</a:t>
              </a:r>
              <a:endParaRPr sz="13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60" name="Google Shape;1360;p25"/>
          <p:cNvGrpSpPr/>
          <p:nvPr/>
        </p:nvGrpSpPr>
        <p:grpSpPr>
          <a:xfrm>
            <a:off x="4226450" y="3793752"/>
            <a:ext cx="1130700" cy="840361"/>
            <a:chOff x="4226450" y="3483231"/>
            <a:chExt cx="1130700" cy="840361"/>
          </a:xfrm>
        </p:grpSpPr>
        <p:sp>
          <p:nvSpPr>
            <p:cNvPr id="1361" name="Google Shape;1361;p25"/>
            <p:cNvSpPr txBox="1"/>
            <p:nvPr/>
          </p:nvSpPr>
          <p:spPr>
            <a:xfrm>
              <a:off x="4226450" y="3919193"/>
              <a:ext cx="11307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2" name="Google Shape;1362;p25"/>
            <p:cNvSpPr txBox="1"/>
            <p:nvPr/>
          </p:nvSpPr>
          <p:spPr>
            <a:xfrm>
              <a:off x="4226450" y="3722092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63" name="Google Shape;1363;p25"/>
            <p:cNvSpPr txBox="1"/>
            <p:nvPr/>
          </p:nvSpPr>
          <p:spPr>
            <a:xfrm>
              <a:off x="4226450" y="3483231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19%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64" name="Google Shape;1364;p25"/>
          <p:cNvGrpSpPr/>
          <p:nvPr/>
        </p:nvGrpSpPr>
        <p:grpSpPr>
          <a:xfrm>
            <a:off x="4226450" y="2369334"/>
            <a:ext cx="1130700" cy="840464"/>
            <a:chOff x="4226450" y="2337486"/>
            <a:chExt cx="1130700" cy="840464"/>
          </a:xfrm>
        </p:grpSpPr>
        <p:sp>
          <p:nvSpPr>
            <p:cNvPr id="1365" name="Google Shape;1365;p25"/>
            <p:cNvSpPr txBox="1"/>
            <p:nvPr/>
          </p:nvSpPr>
          <p:spPr>
            <a:xfrm>
              <a:off x="4226450" y="2773550"/>
              <a:ext cx="11307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6" name="Google Shape;1366;p25"/>
            <p:cNvSpPr txBox="1"/>
            <p:nvPr/>
          </p:nvSpPr>
          <p:spPr>
            <a:xfrm>
              <a:off x="4226450" y="2576347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67" name="Google Shape;1367;p25"/>
            <p:cNvSpPr txBox="1"/>
            <p:nvPr/>
          </p:nvSpPr>
          <p:spPr>
            <a:xfrm>
              <a:off x="4226450" y="2337486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23%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68" name="Google Shape;1368;p25"/>
          <p:cNvGrpSpPr/>
          <p:nvPr/>
        </p:nvGrpSpPr>
        <p:grpSpPr>
          <a:xfrm>
            <a:off x="7346105" y="3793739"/>
            <a:ext cx="1235400" cy="840361"/>
            <a:chOff x="7346105" y="3483218"/>
            <a:chExt cx="1235400" cy="840361"/>
          </a:xfrm>
        </p:grpSpPr>
        <p:sp>
          <p:nvSpPr>
            <p:cNvPr id="1369" name="Google Shape;1369;p25"/>
            <p:cNvSpPr txBox="1"/>
            <p:nvPr/>
          </p:nvSpPr>
          <p:spPr>
            <a:xfrm>
              <a:off x="7346105" y="3919179"/>
              <a:ext cx="12354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0" name="Google Shape;1370;p25"/>
            <p:cNvSpPr txBox="1"/>
            <p:nvPr/>
          </p:nvSpPr>
          <p:spPr>
            <a:xfrm>
              <a:off x="7346105" y="3722079"/>
              <a:ext cx="1235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1" name="Google Shape;1371;p25"/>
            <p:cNvSpPr txBox="1"/>
            <p:nvPr/>
          </p:nvSpPr>
          <p:spPr>
            <a:xfrm>
              <a:off x="7346105" y="3483218"/>
              <a:ext cx="1235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72" name="Google Shape;1372;p25"/>
          <p:cNvGrpSpPr/>
          <p:nvPr/>
        </p:nvGrpSpPr>
        <p:grpSpPr>
          <a:xfrm>
            <a:off x="7346076" y="2369898"/>
            <a:ext cx="1235400" cy="840550"/>
            <a:chOff x="7346076" y="2338050"/>
            <a:chExt cx="1235400" cy="840550"/>
          </a:xfrm>
        </p:grpSpPr>
        <p:sp>
          <p:nvSpPr>
            <p:cNvPr id="1373" name="Google Shape;1373;p25"/>
            <p:cNvSpPr txBox="1"/>
            <p:nvPr/>
          </p:nvSpPr>
          <p:spPr>
            <a:xfrm>
              <a:off x="7346076" y="2774200"/>
              <a:ext cx="12354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4" name="Google Shape;1374;p25"/>
            <p:cNvSpPr txBox="1"/>
            <p:nvPr/>
          </p:nvSpPr>
          <p:spPr>
            <a:xfrm>
              <a:off x="7346076" y="2576911"/>
              <a:ext cx="1235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5" name="Google Shape;1375;p25"/>
            <p:cNvSpPr txBox="1"/>
            <p:nvPr/>
          </p:nvSpPr>
          <p:spPr>
            <a:xfrm>
              <a:off x="7346076" y="2338050"/>
              <a:ext cx="1235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48%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6" name="Google Shape;1376;p25"/>
          <p:cNvSpPr/>
          <p:nvPr/>
        </p:nvSpPr>
        <p:spPr>
          <a:xfrm>
            <a:off x="1042350" y="1514975"/>
            <a:ext cx="20508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25"/>
          <p:cNvSpPr/>
          <p:nvPr/>
        </p:nvSpPr>
        <p:spPr>
          <a:xfrm>
            <a:off x="3547788" y="1514975"/>
            <a:ext cx="20508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25"/>
          <p:cNvSpPr/>
          <p:nvPr/>
        </p:nvSpPr>
        <p:spPr>
          <a:xfrm>
            <a:off x="6053225" y="1514975"/>
            <a:ext cx="20508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25"/>
          <p:cNvSpPr/>
          <p:nvPr/>
        </p:nvSpPr>
        <p:spPr>
          <a:xfrm>
            <a:off x="1042350" y="1514975"/>
            <a:ext cx="1351800" cy="39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5"/>
          <p:cNvSpPr/>
          <p:nvPr/>
        </p:nvSpPr>
        <p:spPr>
          <a:xfrm>
            <a:off x="3547797" y="1514975"/>
            <a:ext cx="1508700" cy="39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5"/>
          <p:cNvSpPr/>
          <p:nvPr/>
        </p:nvSpPr>
        <p:spPr>
          <a:xfrm>
            <a:off x="6053225" y="1514975"/>
            <a:ext cx="788100" cy="39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5"/>
          <p:cNvSpPr/>
          <p:nvPr/>
        </p:nvSpPr>
        <p:spPr>
          <a:xfrm flipH="1">
            <a:off x="2394200" y="1514975"/>
            <a:ext cx="268500" cy="399000"/>
          </a:xfrm>
          <a:prstGeom prst="rect">
            <a:avLst/>
          </a:prstGeom>
          <a:solidFill>
            <a:srgbClr val="FFE7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5"/>
          <p:cNvSpPr/>
          <p:nvPr/>
        </p:nvSpPr>
        <p:spPr>
          <a:xfrm>
            <a:off x="5056501" y="1514975"/>
            <a:ext cx="130500" cy="399000"/>
          </a:xfrm>
          <a:prstGeom prst="rect">
            <a:avLst/>
          </a:prstGeom>
          <a:solidFill>
            <a:srgbClr val="2CE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5"/>
          <p:cNvSpPr/>
          <p:nvPr/>
        </p:nvSpPr>
        <p:spPr>
          <a:xfrm>
            <a:off x="6841325" y="1514975"/>
            <a:ext cx="79800" cy="399000"/>
          </a:xfrm>
          <a:prstGeom prst="rect">
            <a:avLst/>
          </a:prstGeom>
          <a:solidFill>
            <a:srgbClr val="76D1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26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390" name="Google Shape;1390;p26"/>
          <p:cNvGrpSpPr/>
          <p:nvPr/>
        </p:nvGrpSpPr>
        <p:grpSpPr>
          <a:xfrm>
            <a:off x="4247693" y="3004725"/>
            <a:ext cx="1333745" cy="1320275"/>
            <a:chOff x="4283288" y="3004725"/>
            <a:chExt cx="1333745" cy="1320275"/>
          </a:xfrm>
        </p:grpSpPr>
        <p:sp>
          <p:nvSpPr>
            <p:cNvPr id="1391" name="Google Shape;1391;p26"/>
            <p:cNvSpPr/>
            <p:nvPr/>
          </p:nvSpPr>
          <p:spPr>
            <a:xfrm>
              <a:off x="4330632" y="3038600"/>
              <a:ext cx="1286400" cy="1286400"/>
            </a:xfrm>
            <a:prstGeom prst="ellipse">
              <a:avLst/>
            </a:prstGeom>
            <a:solidFill>
              <a:srgbClr val="F3F3F3"/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4283288" y="3004725"/>
              <a:ext cx="424800" cy="424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6"/>
          <p:cNvGrpSpPr/>
          <p:nvPr/>
        </p:nvGrpSpPr>
        <p:grpSpPr>
          <a:xfrm>
            <a:off x="571925" y="3004725"/>
            <a:ext cx="1765532" cy="1320275"/>
            <a:chOff x="571925" y="3004725"/>
            <a:chExt cx="1765532" cy="1320275"/>
          </a:xfrm>
        </p:grpSpPr>
        <p:grpSp>
          <p:nvGrpSpPr>
            <p:cNvPr id="1394" name="Google Shape;1394;p26"/>
            <p:cNvGrpSpPr/>
            <p:nvPr/>
          </p:nvGrpSpPr>
          <p:grpSpPr>
            <a:xfrm>
              <a:off x="571925" y="3004725"/>
              <a:ext cx="1765532" cy="1320275"/>
              <a:chOff x="562450" y="3004725"/>
              <a:chExt cx="1765532" cy="1320275"/>
            </a:xfrm>
          </p:grpSpPr>
          <p:grpSp>
            <p:nvGrpSpPr>
              <p:cNvPr id="1395" name="Google Shape;1395;p26"/>
              <p:cNvGrpSpPr/>
              <p:nvPr/>
            </p:nvGrpSpPr>
            <p:grpSpPr>
              <a:xfrm>
                <a:off x="636600" y="3038600"/>
                <a:ext cx="1691382" cy="1286400"/>
                <a:chOff x="636600" y="3038600"/>
                <a:chExt cx="1691382" cy="1286400"/>
              </a:xfrm>
            </p:grpSpPr>
            <p:sp>
              <p:nvSpPr>
                <p:cNvPr id="1396" name="Google Shape;1396;p26"/>
                <p:cNvSpPr/>
                <p:nvPr/>
              </p:nvSpPr>
              <p:spPr>
                <a:xfrm>
                  <a:off x="636600" y="3038600"/>
                  <a:ext cx="1286400" cy="1286400"/>
                </a:xfrm>
                <a:prstGeom prst="ellipse">
                  <a:avLst/>
                </a:prstGeom>
                <a:solidFill>
                  <a:srgbClr val="F3F3F3"/>
                </a:solidFill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26"/>
                <p:cNvSpPr/>
                <p:nvPr/>
              </p:nvSpPr>
              <p:spPr>
                <a:xfrm rot="5400000">
                  <a:off x="2033532" y="3545407"/>
                  <a:ext cx="315900" cy="273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8" name="Google Shape;1398;p26"/>
              <p:cNvSpPr/>
              <p:nvPr/>
            </p:nvSpPr>
            <p:spPr>
              <a:xfrm>
                <a:off x="562450" y="3004725"/>
                <a:ext cx="424800" cy="424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9" name="Google Shape;1399;p26"/>
            <p:cNvGrpSpPr/>
            <p:nvPr/>
          </p:nvGrpSpPr>
          <p:grpSpPr>
            <a:xfrm>
              <a:off x="589925" y="3089996"/>
              <a:ext cx="1309700" cy="912870"/>
              <a:chOff x="580450" y="3093675"/>
              <a:chExt cx="1309700" cy="912870"/>
            </a:xfrm>
          </p:grpSpPr>
          <p:grpSp>
            <p:nvGrpSpPr>
              <p:cNvPr id="1400" name="Google Shape;1400;p26"/>
              <p:cNvGrpSpPr/>
              <p:nvPr/>
            </p:nvGrpSpPr>
            <p:grpSpPr>
              <a:xfrm>
                <a:off x="669450" y="3357152"/>
                <a:ext cx="1220700" cy="649393"/>
                <a:chOff x="4884470" y="1200865"/>
                <a:chExt cx="1220700" cy="649393"/>
              </a:xfrm>
            </p:grpSpPr>
            <p:sp>
              <p:nvSpPr>
                <p:cNvPr id="1401" name="Google Shape;1401;p26"/>
                <p:cNvSpPr txBox="1"/>
                <p:nvPr/>
              </p:nvSpPr>
              <p:spPr>
                <a:xfrm>
                  <a:off x="4884470" y="1413758"/>
                  <a:ext cx="1220700" cy="43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latin typeface="Roboto"/>
                      <a:ea typeface="Roboto"/>
                      <a:cs typeface="Roboto"/>
                      <a:sym typeface="Roboto"/>
                    </a:rPr>
                    <a:t>Jupiter is the biggest planet</a:t>
                  </a:r>
                  <a:endParaRPr sz="11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402" name="Google Shape;1402;p26"/>
                <p:cNvSpPr txBox="1"/>
                <p:nvPr/>
              </p:nvSpPr>
              <p:spPr>
                <a:xfrm>
                  <a:off x="4884470" y="1200865"/>
                  <a:ext cx="1220700" cy="24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Jupiter</a:t>
                  </a:r>
                  <a:endParaRPr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  <p:sp>
            <p:nvSpPr>
              <p:cNvPr id="1403" name="Google Shape;1403;p26"/>
              <p:cNvSpPr txBox="1"/>
              <p:nvPr/>
            </p:nvSpPr>
            <p:spPr>
              <a:xfrm>
                <a:off x="580450" y="3093675"/>
                <a:ext cx="388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01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404" name="Google Shape;1404;p26"/>
          <p:cNvGrpSpPr/>
          <p:nvPr/>
        </p:nvGrpSpPr>
        <p:grpSpPr>
          <a:xfrm>
            <a:off x="2456013" y="3004725"/>
            <a:ext cx="1704784" cy="1320275"/>
            <a:chOff x="2456013" y="3004725"/>
            <a:chExt cx="1704784" cy="1320275"/>
          </a:xfrm>
        </p:grpSpPr>
        <p:grpSp>
          <p:nvGrpSpPr>
            <p:cNvPr id="1405" name="Google Shape;1405;p26"/>
            <p:cNvGrpSpPr/>
            <p:nvPr/>
          </p:nvGrpSpPr>
          <p:grpSpPr>
            <a:xfrm>
              <a:off x="2456013" y="3004725"/>
              <a:ext cx="1704784" cy="1320275"/>
              <a:chOff x="2446538" y="3004725"/>
              <a:chExt cx="1704784" cy="1320275"/>
            </a:xfrm>
          </p:grpSpPr>
          <p:grpSp>
            <p:nvGrpSpPr>
              <p:cNvPr id="1406" name="Google Shape;1406;p26"/>
              <p:cNvGrpSpPr/>
              <p:nvPr/>
            </p:nvGrpSpPr>
            <p:grpSpPr>
              <a:xfrm>
                <a:off x="2459940" y="3038600"/>
                <a:ext cx="1691382" cy="1286400"/>
                <a:chOff x="2459940" y="3038600"/>
                <a:chExt cx="1691382" cy="1286400"/>
              </a:xfrm>
            </p:grpSpPr>
            <p:sp>
              <p:nvSpPr>
                <p:cNvPr id="1407" name="Google Shape;1407;p26"/>
                <p:cNvSpPr/>
                <p:nvPr/>
              </p:nvSpPr>
              <p:spPr>
                <a:xfrm>
                  <a:off x="2459940" y="3038600"/>
                  <a:ext cx="1286400" cy="1286400"/>
                </a:xfrm>
                <a:prstGeom prst="ellipse">
                  <a:avLst/>
                </a:prstGeom>
                <a:solidFill>
                  <a:srgbClr val="F3F3F3"/>
                </a:solidFill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26"/>
                <p:cNvSpPr/>
                <p:nvPr/>
              </p:nvSpPr>
              <p:spPr>
                <a:xfrm rot="5400000">
                  <a:off x="3856872" y="3545407"/>
                  <a:ext cx="315900" cy="273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09" name="Google Shape;1409;p26"/>
              <p:cNvSpPr/>
              <p:nvPr/>
            </p:nvSpPr>
            <p:spPr>
              <a:xfrm>
                <a:off x="2446538" y="3004725"/>
                <a:ext cx="424800" cy="42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0" name="Google Shape;1410;p26"/>
            <p:cNvGrpSpPr/>
            <p:nvPr/>
          </p:nvGrpSpPr>
          <p:grpSpPr>
            <a:xfrm>
              <a:off x="2474013" y="3089076"/>
              <a:ext cx="1250482" cy="912497"/>
              <a:chOff x="2464538" y="3093675"/>
              <a:chExt cx="1250482" cy="912497"/>
            </a:xfrm>
          </p:grpSpPr>
          <p:grpSp>
            <p:nvGrpSpPr>
              <p:cNvPr id="1411" name="Google Shape;1411;p26"/>
              <p:cNvGrpSpPr/>
              <p:nvPr/>
            </p:nvGrpSpPr>
            <p:grpSpPr>
              <a:xfrm>
                <a:off x="2494320" y="3357532"/>
                <a:ext cx="1220700" cy="648640"/>
                <a:chOff x="4884470" y="2129720"/>
                <a:chExt cx="1220700" cy="648640"/>
              </a:xfrm>
            </p:grpSpPr>
            <p:sp>
              <p:nvSpPr>
                <p:cNvPr id="1412" name="Google Shape;1412;p26"/>
                <p:cNvSpPr txBox="1"/>
                <p:nvPr/>
              </p:nvSpPr>
              <p:spPr>
                <a:xfrm>
                  <a:off x="4884470" y="2341859"/>
                  <a:ext cx="1220700" cy="43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latin typeface="Roboto"/>
                      <a:ea typeface="Roboto"/>
                      <a:cs typeface="Roboto"/>
                      <a:sym typeface="Roboto"/>
                    </a:rPr>
                    <a:t>It’s a gas giant and has rings</a:t>
                  </a:r>
                  <a:endParaRPr sz="11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413" name="Google Shape;1413;p26"/>
                <p:cNvSpPr txBox="1"/>
                <p:nvPr/>
              </p:nvSpPr>
              <p:spPr>
                <a:xfrm>
                  <a:off x="4884470" y="2129720"/>
                  <a:ext cx="1220700" cy="24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Saturn</a:t>
                  </a:r>
                  <a:endParaRPr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  <p:sp>
            <p:nvSpPr>
              <p:cNvPr id="1414" name="Google Shape;1414;p26"/>
              <p:cNvSpPr txBox="1"/>
              <p:nvPr/>
            </p:nvSpPr>
            <p:spPr>
              <a:xfrm>
                <a:off x="2464538" y="3093675"/>
                <a:ext cx="388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02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415" name="Google Shape;1415;p26"/>
          <p:cNvGrpSpPr/>
          <p:nvPr/>
        </p:nvGrpSpPr>
        <p:grpSpPr>
          <a:xfrm>
            <a:off x="4266093" y="3089076"/>
            <a:ext cx="1282482" cy="912591"/>
            <a:chOff x="4301688" y="3093675"/>
            <a:chExt cx="1282482" cy="912591"/>
          </a:xfrm>
        </p:grpSpPr>
        <p:grpSp>
          <p:nvGrpSpPr>
            <p:cNvPr id="1416" name="Google Shape;1416;p26"/>
            <p:cNvGrpSpPr/>
            <p:nvPr/>
          </p:nvGrpSpPr>
          <p:grpSpPr>
            <a:xfrm>
              <a:off x="4363470" y="3357426"/>
              <a:ext cx="1220700" cy="648839"/>
              <a:chOff x="4248370" y="3357426"/>
              <a:chExt cx="1220700" cy="648839"/>
            </a:xfrm>
          </p:grpSpPr>
          <p:sp>
            <p:nvSpPr>
              <p:cNvPr id="1417" name="Google Shape;1417;p26"/>
              <p:cNvSpPr txBox="1"/>
              <p:nvPr/>
            </p:nvSpPr>
            <p:spPr>
              <a:xfrm>
                <a:off x="4248370" y="3569766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Neptune is very far away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8" name="Google Shape;1418;p26"/>
              <p:cNvSpPr txBox="1"/>
              <p:nvPr/>
            </p:nvSpPr>
            <p:spPr>
              <a:xfrm>
                <a:off x="4248370" y="3357426"/>
                <a:ext cx="1218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419" name="Google Shape;1419;p26"/>
            <p:cNvSpPr txBox="1"/>
            <p:nvPr/>
          </p:nvSpPr>
          <p:spPr>
            <a:xfrm>
              <a:off x="4301688" y="3093675"/>
              <a:ext cx="388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0" name="Google Shape;1420;p26"/>
          <p:cNvGrpSpPr/>
          <p:nvPr/>
        </p:nvGrpSpPr>
        <p:grpSpPr>
          <a:xfrm>
            <a:off x="571928" y="1614518"/>
            <a:ext cx="4884912" cy="436500"/>
            <a:chOff x="571928" y="1614518"/>
            <a:chExt cx="4884912" cy="436500"/>
          </a:xfrm>
        </p:grpSpPr>
        <p:grpSp>
          <p:nvGrpSpPr>
            <p:cNvPr id="1421" name="Google Shape;1421;p26"/>
            <p:cNvGrpSpPr/>
            <p:nvPr/>
          </p:nvGrpSpPr>
          <p:grpSpPr>
            <a:xfrm>
              <a:off x="1366950" y="1655963"/>
              <a:ext cx="2647800" cy="362700"/>
              <a:chOff x="1357475" y="1655963"/>
              <a:chExt cx="2647800" cy="362700"/>
            </a:xfrm>
          </p:grpSpPr>
          <p:sp>
            <p:nvSpPr>
              <p:cNvPr id="1422" name="Google Shape;1422;p26"/>
              <p:cNvSpPr/>
              <p:nvPr/>
            </p:nvSpPr>
            <p:spPr>
              <a:xfrm>
                <a:off x="1357475" y="1655963"/>
                <a:ext cx="2647800" cy="362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3" name="Google Shape;1423;p26"/>
              <p:cNvGrpSpPr/>
              <p:nvPr/>
            </p:nvGrpSpPr>
            <p:grpSpPr>
              <a:xfrm>
                <a:off x="1503875" y="1700813"/>
                <a:ext cx="2297875" cy="273000"/>
                <a:chOff x="1503875" y="1700813"/>
                <a:chExt cx="2297875" cy="273000"/>
              </a:xfrm>
            </p:grpSpPr>
            <p:sp>
              <p:nvSpPr>
                <p:cNvPr id="1424" name="Google Shape;1424;p26"/>
                <p:cNvSpPr/>
                <p:nvPr/>
              </p:nvSpPr>
              <p:spPr>
                <a:xfrm>
                  <a:off x="1503875" y="1700813"/>
                  <a:ext cx="273000" cy="273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26"/>
                <p:cNvSpPr/>
                <p:nvPr/>
              </p:nvSpPr>
              <p:spPr>
                <a:xfrm>
                  <a:off x="1908850" y="1700813"/>
                  <a:ext cx="273000" cy="273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26"/>
                <p:cNvSpPr/>
                <p:nvPr/>
              </p:nvSpPr>
              <p:spPr>
                <a:xfrm>
                  <a:off x="2313825" y="1700813"/>
                  <a:ext cx="273000" cy="273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26"/>
                <p:cNvSpPr/>
                <p:nvPr/>
              </p:nvSpPr>
              <p:spPr>
                <a:xfrm>
                  <a:off x="2718800" y="1700813"/>
                  <a:ext cx="273000" cy="273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26"/>
                <p:cNvSpPr/>
                <p:nvPr/>
              </p:nvSpPr>
              <p:spPr>
                <a:xfrm>
                  <a:off x="3123775" y="1700813"/>
                  <a:ext cx="273000" cy="273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26"/>
                <p:cNvSpPr/>
                <p:nvPr/>
              </p:nvSpPr>
              <p:spPr>
                <a:xfrm>
                  <a:off x="3528750" y="1700813"/>
                  <a:ext cx="273000" cy="273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30" name="Google Shape;1430;p26"/>
            <p:cNvGrpSpPr/>
            <p:nvPr/>
          </p:nvGrpSpPr>
          <p:grpSpPr>
            <a:xfrm>
              <a:off x="571928" y="1614518"/>
              <a:ext cx="4884912" cy="436500"/>
              <a:chOff x="562453" y="1614518"/>
              <a:chExt cx="4884912" cy="436500"/>
            </a:xfrm>
          </p:grpSpPr>
          <p:sp>
            <p:nvSpPr>
              <p:cNvPr id="1431" name="Google Shape;1431;p26"/>
              <p:cNvSpPr txBox="1"/>
              <p:nvPr/>
            </p:nvSpPr>
            <p:spPr>
              <a:xfrm>
                <a:off x="4226665" y="161451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2" name="Google Shape;1432;p26"/>
              <p:cNvSpPr txBox="1"/>
              <p:nvPr/>
            </p:nvSpPr>
            <p:spPr>
              <a:xfrm>
                <a:off x="562453" y="1713880"/>
                <a:ext cx="669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ASDASD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433" name="Google Shape;1433;p26"/>
          <p:cNvGrpSpPr/>
          <p:nvPr/>
        </p:nvGrpSpPr>
        <p:grpSpPr>
          <a:xfrm>
            <a:off x="571928" y="1139833"/>
            <a:ext cx="4888592" cy="436500"/>
            <a:chOff x="571928" y="1139833"/>
            <a:chExt cx="4888592" cy="436500"/>
          </a:xfrm>
        </p:grpSpPr>
        <p:grpSp>
          <p:nvGrpSpPr>
            <p:cNvPr id="1434" name="Google Shape;1434;p26"/>
            <p:cNvGrpSpPr/>
            <p:nvPr/>
          </p:nvGrpSpPr>
          <p:grpSpPr>
            <a:xfrm>
              <a:off x="1366950" y="1176725"/>
              <a:ext cx="2647800" cy="362700"/>
              <a:chOff x="1357475" y="1176725"/>
              <a:chExt cx="2647800" cy="362700"/>
            </a:xfrm>
          </p:grpSpPr>
          <p:sp>
            <p:nvSpPr>
              <p:cNvPr id="1435" name="Google Shape;1435;p26"/>
              <p:cNvSpPr/>
              <p:nvPr/>
            </p:nvSpPr>
            <p:spPr>
              <a:xfrm>
                <a:off x="1357475" y="1176725"/>
                <a:ext cx="2647800" cy="362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6" name="Google Shape;1436;p26"/>
              <p:cNvGrpSpPr/>
              <p:nvPr/>
            </p:nvGrpSpPr>
            <p:grpSpPr>
              <a:xfrm>
                <a:off x="1503875" y="1221575"/>
                <a:ext cx="2297875" cy="273000"/>
                <a:chOff x="1503875" y="1221575"/>
                <a:chExt cx="2297875" cy="273000"/>
              </a:xfrm>
            </p:grpSpPr>
            <p:sp>
              <p:nvSpPr>
                <p:cNvPr id="1437" name="Google Shape;1437;p26"/>
                <p:cNvSpPr/>
                <p:nvPr/>
              </p:nvSpPr>
              <p:spPr>
                <a:xfrm>
                  <a:off x="1503875" y="1221575"/>
                  <a:ext cx="273000" cy="273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26"/>
                <p:cNvSpPr/>
                <p:nvPr/>
              </p:nvSpPr>
              <p:spPr>
                <a:xfrm>
                  <a:off x="1908850" y="1221575"/>
                  <a:ext cx="273000" cy="273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26"/>
                <p:cNvSpPr/>
                <p:nvPr/>
              </p:nvSpPr>
              <p:spPr>
                <a:xfrm>
                  <a:off x="2313825" y="1221575"/>
                  <a:ext cx="273000" cy="273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26"/>
                <p:cNvSpPr/>
                <p:nvPr/>
              </p:nvSpPr>
              <p:spPr>
                <a:xfrm>
                  <a:off x="2718800" y="1221575"/>
                  <a:ext cx="273000" cy="273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26"/>
                <p:cNvSpPr/>
                <p:nvPr/>
              </p:nvSpPr>
              <p:spPr>
                <a:xfrm>
                  <a:off x="3123775" y="1221575"/>
                  <a:ext cx="273000" cy="273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26"/>
                <p:cNvSpPr/>
                <p:nvPr/>
              </p:nvSpPr>
              <p:spPr>
                <a:xfrm>
                  <a:off x="3528750" y="1221575"/>
                  <a:ext cx="273000" cy="273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43" name="Google Shape;1443;p26"/>
            <p:cNvGrpSpPr/>
            <p:nvPr/>
          </p:nvGrpSpPr>
          <p:grpSpPr>
            <a:xfrm>
              <a:off x="571928" y="1139833"/>
              <a:ext cx="4888592" cy="436500"/>
              <a:chOff x="562453" y="1139833"/>
              <a:chExt cx="4888592" cy="436500"/>
            </a:xfrm>
          </p:grpSpPr>
          <p:sp>
            <p:nvSpPr>
              <p:cNvPr id="1444" name="Google Shape;1444;p26"/>
              <p:cNvSpPr txBox="1"/>
              <p:nvPr/>
            </p:nvSpPr>
            <p:spPr>
              <a:xfrm>
                <a:off x="4230345" y="1139833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5" name="Google Shape;1445;p26"/>
              <p:cNvSpPr txBox="1"/>
              <p:nvPr/>
            </p:nvSpPr>
            <p:spPr>
              <a:xfrm>
                <a:off x="562453" y="1234625"/>
                <a:ext cx="669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446" name="Google Shape;1446;p26"/>
          <p:cNvGrpSpPr/>
          <p:nvPr/>
        </p:nvGrpSpPr>
        <p:grpSpPr>
          <a:xfrm>
            <a:off x="572678" y="2089216"/>
            <a:ext cx="4876804" cy="436500"/>
            <a:chOff x="572678" y="2089216"/>
            <a:chExt cx="4876804" cy="436500"/>
          </a:xfrm>
        </p:grpSpPr>
        <p:grpSp>
          <p:nvGrpSpPr>
            <p:cNvPr id="1447" name="Google Shape;1447;p26"/>
            <p:cNvGrpSpPr/>
            <p:nvPr/>
          </p:nvGrpSpPr>
          <p:grpSpPr>
            <a:xfrm>
              <a:off x="1366950" y="2135200"/>
              <a:ext cx="2647800" cy="362700"/>
              <a:chOff x="1357475" y="2135200"/>
              <a:chExt cx="2647800" cy="362700"/>
            </a:xfrm>
          </p:grpSpPr>
          <p:sp>
            <p:nvSpPr>
              <p:cNvPr id="1448" name="Google Shape;1448;p26"/>
              <p:cNvSpPr/>
              <p:nvPr/>
            </p:nvSpPr>
            <p:spPr>
              <a:xfrm>
                <a:off x="1357475" y="2135200"/>
                <a:ext cx="2647800" cy="362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49" name="Google Shape;1449;p26"/>
              <p:cNvGrpSpPr/>
              <p:nvPr/>
            </p:nvGrpSpPr>
            <p:grpSpPr>
              <a:xfrm>
                <a:off x="1503875" y="2180038"/>
                <a:ext cx="2297875" cy="273000"/>
                <a:chOff x="1503875" y="2180038"/>
                <a:chExt cx="2297875" cy="273000"/>
              </a:xfrm>
            </p:grpSpPr>
            <p:sp>
              <p:nvSpPr>
                <p:cNvPr id="1450" name="Google Shape;1450;p26"/>
                <p:cNvSpPr/>
                <p:nvPr/>
              </p:nvSpPr>
              <p:spPr>
                <a:xfrm>
                  <a:off x="1503875" y="2180038"/>
                  <a:ext cx="273000" cy="273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1451;p26"/>
                <p:cNvSpPr/>
                <p:nvPr/>
              </p:nvSpPr>
              <p:spPr>
                <a:xfrm>
                  <a:off x="1908850" y="2180038"/>
                  <a:ext cx="273000" cy="273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2" name="Google Shape;1452;p26"/>
                <p:cNvSpPr/>
                <p:nvPr/>
              </p:nvSpPr>
              <p:spPr>
                <a:xfrm>
                  <a:off x="2313825" y="2180038"/>
                  <a:ext cx="273000" cy="273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1453;p26"/>
                <p:cNvSpPr/>
                <p:nvPr/>
              </p:nvSpPr>
              <p:spPr>
                <a:xfrm>
                  <a:off x="2718800" y="2180038"/>
                  <a:ext cx="273000" cy="273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26"/>
                <p:cNvSpPr/>
                <p:nvPr/>
              </p:nvSpPr>
              <p:spPr>
                <a:xfrm>
                  <a:off x="3123775" y="2180038"/>
                  <a:ext cx="273000" cy="273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26"/>
                <p:cNvSpPr/>
                <p:nvPr/>
              </p:nvSpPr>
              <p:spPr>
                <a:xfrm>
                  <a:off x="3528750" y="2180038"/>
                  <a:ext cx="273000" cy="273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56" name="Google Shape;1456;p26"/>
            <p:cNvGrpSpPr/>
            <p:nvPr/>
          </p:nvGrpSpPr>
          <p:grpSpPr>
            <a:xfrm>
              <a:off x="572678" y="2089216"/>
              <a:ext cx="4876804" cy="436500"/>
              <a:chOff x="563203" y="2089216"/>
              <a:chExt cx="4876804" cy="436500"/>
            </a:xfrm>
          </p:grpSpPr>
          <p:sp>
            <p:nvSpPr>
              <p:cNvPr id="1457" name="Google Shape;1457;p26"/>
              <p:cNvSpPr txBox="1"/>
              <p:nvPr/>
            </p:nvSpPr>
            <p:spPr>
              <a:xfrm>
                <a:off x="4219307" y="2089216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</a:t>
                </a: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where we all live on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58" name="Google Shape;1458;p26"/>
              <p:cNvSpPr txBox="1"/>
              <p:nvPr/>
            </p:nvSpPr>
            <p:spPr>
              <a:xfrm>
                <a:off x="563203" y="2193124"/>
                <a:ext cx="667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ASFASF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sp>
        <p:nvSpPr>
          <p:cNvPr id="1459" name="Google Shape;1459;p26"/>
          <p:cNvSpPr/>
          <p:nvPr/>
        </p:nvSpPr>
        <p:spPr>
          <a:xfrm>
            <a:off x="6374100" y="1638225"/>
            <a:ext cx="577200" cy="2686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26"/>
          <p:cNvSpPr/>
          <p:nvPr/>
        </p:nvSpPr>
        <p:spPr>
          <a:xfrm>
            <a:off x="6766325" y="2903750"/>
            <a:ext cx="577200" cy="14211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26"/>
          <p:cNvSpPr/>
          <p:nvPr/>
        </p:nvSpPr>
        <p:spPr>
          <a:xfrm>
            <a:off x="7469400" y="2467100"/>
            <a:ext cx="577200" cy="1857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26"/>
          <p:cNvSpPr/>
          <p:nvPr/>
        </p:nvSpPr>
        <p:spPr>
          <a:xfrm>
            <a:off x="7861625" y="1772600"/>
            <a:ext cx="577200" cy="2552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3" name="Google Shape;1463;p26"/>
          <p:cNvCxnSpPr/>
          <p:nvPr/>
        </p:nvCxnSpPr>
        <p:spPr>
          <a:xfrm>
            <a:off x="6181675" y="4324675"/>
            <a:ext cx="23904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4" name="Google Shape;1464;p26"/>
          <p:cNvSpPr txBox="1"/>
          <p:nvPr/>
        </p:nvSpPr>
        <p:spPr>
          <a:xfrm>
            <a:off x="6425871" y="1132358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65" name="Google Shape;1465;p26"/>
          <p:cNvSpPr txBox="1"/>
          <p:nvPr/>
        </p:nvSpPr>
        <p:spPr>
          <a:xfrm>
            <a:off x="6818071" y="2397920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66" name="Google Shape;1466;p26"/>
          <p:cNvSpPr txBox="1"/>
          <p:nvPr/>
        </p:nvSpPr>
        <p:spPr>
          <a:xfrm>
            <a:off x="7521146" y="1960960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67" name="Google Shape;1467;p26"/>
          <p:cNvSpPr txBox="1"/>
          <p:nvPr/>
        </p:nvSpPr>
        <p:spPr>
          <a:xfrm>
            <a:off x="7913371" y="1265994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27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cxnSp>
        <p:nvCxnSpPr>
          <p:cNvPr id="1473" name="Google Shape;1473;p27"/>
          <p:cNvCxnSpPr/>
          <p:nvPr/>
        </p:nvCxnSpPr>
        <p:spPr>
          <a:xfrm>
            <a:off x="729843" y="2886650"/>
            <a:ext cx="4156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4" name="Google Shape;1474;p27"/>
          <p:cNvSpPr/>
          <p:nvPr/>
        </p:nvSpPr>
        <p:spPr>
          <a:xfrm>
            <a:off x="4358643" y="2749700"/>
            <a:ext cx="2739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27"/>
          <p:cNvGrpSpPr/>
          <p:nvPr/>
        </p:nvGrpSpPr>
        <p:grpSpPr>
          <a:xfrm>
            <a:off x="606925" y="1620908"/>
            <a:ext cx="1220700" cy="649393"/>
            <a:chOff x="4884470" y="1200865"/>
            <a:chExt cx="1220700" cy="649393"/>
          </a:xfrm>
        </p:grpSpPr>
        <p:sp>
          <p:nvSpPr>
            <p:cNvPr id="1476" name="Google Shape;1476;p27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27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78" name="Google Shape;1478;p27"/>
          <p:cNvGrpSpPr/>
          <p:nvPr/>
        </p:nvGrpSpPr>
        <p:grpSpPr>
          <a:xfrm>
            <a:off x="3788858" y="3492837"/>
            <a:ext cx="1220700" cy="648202"/>
            <a:chOff x="6827732" y="1202056"/>
            <a:chExt cx="1220700" cy="648202"/>
          </a:xfrm>
        </p:grpSpPr>
        <p:sp>
          <p:nvSpPr>
            <p:cNvPr id="1479" name="Google Shape;1479;p27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0" name="Google Shape;1480;p27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81" name="Google Shape;1481;p27"/>
          <p:cNvGrpSpPr/>
          <p:nvPr/>
        </p:nvGrpSpPr>
        <p:grpSpPr>
          <a:xfrm>
            <a:off x="1724118" y="1744325"/>
            <a:ext cx="480900" cy="1382700"/>
            <a:chOff x="1528675" y="1744325"/>
            <a:chExt cx="480900" cy="1382700"/>
          </a:xfrm>
        </p:grpSpPr>
        <p:sp>
          <p:nvSpPr>
            <p:cNvPr id="1482" name="Google Shape;1482;p27"/>
            <p:cNvSpPr/>
            <p:nvPr/>
          </p:nvSpPr>
          <p:spPr>
            <a:xfrm>
              <a:off x="1528675" y="2646125"/>
              <a:ext cx="480900" cy="48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1632175" y="2749700"/>
              <a:ext cx="273900" cy="27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4" name="Google Shape;1484;p27"/>
            <p:cNvCxnSpPr>
              <a:stCxn id="1482" idx="0"/>
              <a:endCxn id="1477" idx="3"/>
            </p:cNvCxnSpPr>
            <p:nvPr/>
          </p:nvCxnSpPr>
          <p:spPr>
            <a:xfrm rot="5400000" flipH="1">
              <a:off x="1249825" y="2126825"/>
              <a:ext cx="901800" cy="1368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5" name="Google Shape;1485;p27"/>
          <p:cNvGrpSpPr/>
          <p:nvPr/>
        </p:nvGrpSpPr>
        <p:grpSpPr>
          <a:xfrm>
            <a:off x="3300318" y="2534975"/>
            <a:ext cx="703200" cy="1387800"/>
            <a:chOff x="3104875" y="2534975"/>
            <a:chExt cx="703200" cy="1387800"/>
          </a:xfrm>
        </p:grpSpPr>
        <p:sp>
          <p:nvSpPr>
            <p:cNvPr id="1486" name="Google Shape;1486;p27"/>
            <p:cNvSpPr/>
            <p:nvPr/>
          </p:nvSpPr>
          <p:spPr>
            <a:xfrm>
              <a:off x="3104875" y="2534975"/>
              <a:ext cx="703200" cy="7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3215950" y="2646125"/>
              <a:ext cx="480900" cy="48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3319525" y="2749700"/>
              <a:ext cx="273900" cy="27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9" name="Google Shape;1489;p27"/>
            <p:cNvCxnSpPr>
              <a:stCxn id="1486" idx="4"/>
              <a:endCxn id="1479" idx="1"/>
            </p:cNvCxnSpPr>
            <p:nvPr/>
          </p:nvCxnSpPr>
          <p:spPr>
            <a:xfrm rot="-5400000" flipH="1">
              <a:off x="3182575" y="3512075"/>
              <a:ext cx="684600" cy="1368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90" name="Google Shape;1490;p27"/>
          <p:cNvGrpSpPr/>
          <p:nvPr/>
        </p:nvGrpSpPr>
        <p:grpSpPr>
          <a:xfrm>
            <a:off x="3041788" y="1621176"/>
            <a:ext cx="1220700" cy="648839"/>
            <a:chOff x="4884470" y="3058151"/>
            <a:chExt cx="1220700" cy="648839"/>
          </a:xfrm>
        </p:grpSpPr>
        <p:sp>
          <p:nvSpPr>
            <p:cNvPr id="1491" name="Google Shape;1491;p27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2" name="Google Shape;1492;p27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3" name="Google Shape;1493;p27"/>
          <p:cNvGrpSpPr/>
          <p:nvPr/>
        </p:nvGrpSpPr>
        <p:grpSpPr>
          <a:xfrm>
            <a:off x="1257850" y="3492817"/>
            <a:ext cx="1220700" cy="648243"/>
            <a:chOff x="6827732" y="3057923"/>
            <a:chExt cx="1220700" cy="648243"/>
          </a:xfrm>
        </p:grpSpPr>
        <p:sp>
          <p:nvSpPr>
            <p:cNvPr id="1494" name="Google Shape;1494;p27"/>
            <p:cNvSpPr txBox="1"/>
            <p:nvPr/>
          </p:nvSpPr>
          <p:spPr>
            <a:xfrm>
              <a:off x="6827732" y="326966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where we all live 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5" name="Google Shape;1495;p27"/>
            <p:cNvSpPr txBox="1"/>
            <p:nvPr/>
          </p:nvSpPr>
          <p:spPr>
            <a:xfrm>
              <a:off x="6827732" y="3057923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6" name="Google Shape;1496;p27"/>
          <p:cNvGrpSpPr/>
          <p:nvPr/>
        </p:nvGrpSpPr>
        <p:grpSpPr>
          <a:xfrm>
            <a:off x="2671293" y="1744700"/>
            <a:ext cx="370350" cy="1278900"/>
            <a:chOff x="2475850" y="1744700"/>
            <a:chExt cx="370350" cy="1278900"/>
          </a:xfrm>
        </p:grpSpPr>
        <p:sp>
          <p:nvSpPr>
            <p:cNvPr id="1497" name="Google Shape;1497;p27"/>
            <p:cNvSpPr/>
            <p:nvPr/>
          </p:nvSpPr>
          <p:spPr>
            <a:xfrm>
              <a:off x="2475850" y="2749700"/>
              <a:ext cx="273900" cy="27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8" name="Google Shape;1498;p27"/>
            <p:cNvCxnSpPr>
              <a:stCxn id="1497" idx="0"/>
              <a:endCxn id="1492" idx="1"/>
            </p:cNvCxnSpPr>
            <p:nvPr/>
          </p:nvCxnSpPr>
          <p:spPr>
            <a:xfrm rot="-5400000">
              <a:off x="2227000" y="2130500"/>
              <a:ext cx="1005000" cy="233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99" name="Google Shape;1499;p27"/>
          <p:cNvGrpSpPr/>
          <p:nvPr/>
        </p:nvGrpSpPr>
        <p:grpSpPr>
          <a:xfrm>
            <a:off x="983943" y="2749700"/>
            <a:ext cx="274050" cy="866700"/>
            <a:chOff x="788500" y="2749700"/>
            <a:chExt cx="274050" cy="866700"/>
          </a:xfrm>
        </p:grpSpPr>
        <p:sp>
          <p:nvSpPr>
            <p:cNvPr id="1500" name="Google Shape;1500;p27"/>
            <p:cNvSpPr/>
            <p:nvPr/>
          </p:nvSpPr>
          <p:spPr>
            <a:xfrm>
              <a:off x="788500" y="2749700"/>
              <a:ext cx="273900" cy="27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1" name="Google Shape;1501;p27"/>
            <p:cNvCxnSpPr>
              <a:stCxn id="1500" idx="4"/>
              <a:endCxn id="1495" idx="1"/>
            </p:cNvCxnSpPr>
            <p:nvPr/>
          </p:nvCxnSpPr>
          <p:spPr>
            <a:xfrm rot="-5400000" flipH="1">
              <a:off x="697600" y="3251450"/>
              <a:ext cx="592800" cy="1371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2" name="Google Shape;1502;p27"/>
          <p:cNvGrpSpPr/>
          <p:nvPr/>
        </p:nvGrpSpPr>
        <p:grpSpPr>
          <a:xfrm>
            <a:off x="5528718" y="2638075"/>
            <a:ext cx="376800" cy="1270401"/>
            <a:chOff x="5839675" y="2638075"/>
            <a:chExt cx="376800" cy="1270401"/>
          </a:xfrm>
        </p:grpSpPr>
        <p:sp>
          <p:nvSpPr>
            <p:cNvPr id="1503" name="Google Shape;1503;p27"/>
            <p:cNvSpPr/>
            <p:nvPr/>
          </p:nvSpPr>
          <p:spPr>
            <a:xfrm>
              <a:off x="5839675" y="3705376"/>
              <a:ext cx="376800" cy="20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7"/>
            <p:cNvSpPr/>
            <p:nvPr/>
          </p:nvSpPr>
          <p:spPr>
            <a:xfrm>
              <a:off x="5839675" y="3056383"/>
              <a:ext cx="376800" cy="64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7"/>
            <p:cNvSpPr/>
            <p:nvPr/>
          </p:nvSpPr>
          <p:spPr>
            <a:xfrm>
              <a:off x="5839675" y="2638075"/>
              <a:ext cx="376800" cy="424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27"/>
          <p:cNvGrpSpPr/>
          <p:nvPr/>
        </p:nvGrpSpPr>
        <p:grpSpPr>
          <a:xfrm>
            <a:off x="6317343" y="2638075"/>
            <a:ext cx="376800" cy="1270397"/>
            <a:chOff x="6628300" y="2638075"/>
            <a:chExt cx="376800" cy="1270397"/>
          </a:xfrm>
        </p:grpSpPr>
        <p:sp>
          <p:nvSpPr>
            <p:cNvPr id="1507" name="Google Shape;1507;p27"/>
            <p:cNvSpPr/>
            <p:nvPr/>
          </p:nvSpPr>
          <p:spPr>
            <a:xfrm>
              <a:off x="6628300" y="3483972"/>
              <a:ext cx="376800" cy="42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7"/>
            <p:cNvSpPr/>
            <p:nvPr/>
          </p:nvSpPr>
          <p:spPr>
            <a:xfrm>
              <a:off x="6628300" y="2832050"/>
              <a:ext cx="376800" cy="65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6628300" y="2638075"/>
              <a:ext cx="376800" cy="203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27"/>
          <p:cNvGrpSpPr/>
          <p:nvPr/>
        </p:nvGrpSpPr>
        <p:grpSpPr>
          <a:xfrm>
            <a:off x="7105968" y="2638075"/>
            <a:ext cx="376800" cy="1270448"/>
            <a:chOff x="7416925" y="2638075"/>
            <a:chExt cx="376800" cy="1270448"/>
          </a:xfrm>
        </p:grpSpPr>
        <p:sp>
          <p:nvSpPr>
            <p:cNvPr id="1511" name="Google Shape;1511;p27"/>
            <p:cNvSpPr/>
            <p:nvPr/>
          </p:nvSpPr>
          <p:spPr>
            <a:xfrm>
              <a:off x="7416925" y="3198723"/>
              <a:ext cx="376800" cy="7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7"/>
            <p:cNvSpPr/>
            <p:nvPr/>
          </p:nvSpPr>
          <p:spPr>
            <a:xfrm>
              <a:off x="7416925" y="3056387"/>
              <a:ext cx="376800" cy="15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7"/>
            <p:cNvSpPr/>
            <p:nvPr/>
          </p:nvSpPr>
          <p:spPr>
            <a:xfrm>
              <a:off x="7416925" y="2638075"/>
              <a:ext cx="376800" cy="424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7"/>
          <p:cNvGrpSpPr/>
          <p:nvPr/>
        </p:nvGrpSpPr>
        <p:grpSpPr>
          <a:xfrm>
            <a:off x="7894593" y="2638075"/>
            <a:ext cx="376800" cy="1270448"/>
            <a:chOff x="8205550" y="2638075"/>
            <a:chExt cx="376800" cy="1270448"/>
          </a:xfrm>
        </p:grpSpPr>
        <p:sp>
          <p:nvSpPr>
            <p:cNvPr id="1515" name="Google Shape;1515;p27"/>
            <p:cNvSpPr/>
            <p:nvPr/>
          </p:nvSpPr>
          <p:spPr>
            <a:xfrm>
              <a:off x="8205550" y="3198723"/>
              <a:ext cx="376800" cy="7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7"/>
            <p:cNvSpPr/>
            <p:nvPr/>
          </p:nvSpPr>
          <p:spPr>
            <a:xfrm>
              <a:off x="8205550" y="2866223"/>
              <a:ext cx="376800" cy="70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8205550" y="2638075"/>
              <a:ext cx="376800" cy="24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Google Shape;1518;p27"/>
          <p:cNvGrpSpPr/>
          <p:nvPr/>
        </p:nvGrpSpPr>
        <p:grpSpPr>
          <a:xfrm>
            <a:off x="5534420" y="3960142"/>
            <a:ext cx="798902" cy="289800"/>
            <a:chOff x="5865613" y="3960142"/>
            <a:chExt cx="798902" cy="289800"/>
          </a:xfrm>
        </p:grpSpPr>
        <p:sp>
          <p:nvSpPr>
            <p:cNvPr id="1519" name="Google Shape;1519;p27"/>
            <p:cNvSpPr txBox="1"/>
            <p:nvPr/>
          </p:nvSpPr>
          <p:spPr>
            <a:xfrm>
              <a:off x="5975715" y="3960142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0" name="Google Shape;1520;p27"/>
            <p:cNvSpPr/>
            <p:nvPr/>
          </p:nvSpPr>
          <p:spPr>
            <a:xfrm>
              <a:off x="5865613" y="4045042"/>
              <a:ext cx="120000" cy="1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27"/>
          <p:cNvGrpSpPr/>
          <p:nvPr/>
        </p:nvGrpSpPr>
        <p:grpSpPr>
          <a:xfrm>
            <a:off x="6686193" y="3960142"/>
            <a:ext cx="788414" cy="289800"/>
            <a:chOff x="6997150" y="3960142"/>
            <a:chExt cx="788414" cy="289800"/>
          </a:xfrm>
        </p:grpSpPr>
        <p:sp>
          <p:nvSpPr>
            <p:cNvPr id="1522" name="Google Shape;1522;p27"/>
            <p:cNvSpPr txBox="1"/>
            <p:nvPr/>
          </p:nvSpPr>
          <p:spPr>
            <a:xfrm>
              <a:off x="7096764" y="3960142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3" name="Google Shape;1523;p27"/>
            <p:cNvSpPr/>
            <p:nvPr/>
          </p:nvSpPr>
          <p:spPr>
            <a:xfrm>
              <a:off x="6997150" y="4045042"/>
              <a:ext cx="120000" cy="1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27"/>
          <p:cNvGrpSpPr/>
          <p:nvPr/>
        </p:nvGrpSpPr>
        <p:grpSpPr>
          <a:xfrm>
            <a:off x="7749006" y="3960142"/>
            <a:ext cx="788069" cy="289800"/>
            <a:chOff x="8059963" y="3960142"/>
            <a:chExt cx="788069" cy="289800"/>
          </a:xfrm>
        </p:grpSpPr>
        <p:sp>
          <p:nvSpPr>
            <p:cNvPr id="1525" name="Google Shape;1525;p27"/>
            <p:cNvSpPr txBox="1"/>
            <p:nvPr/>
          </p:nvSpPr>
          <p:spPr>
            <a:xfrm>
              <a:off x="8159232" y="3960142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6" name="Google Shape;1526;p27"/>
            <p:cNvSpPr/>
            <p:nvPr/>
          </p:nvSpPr>
          <p:spPr>
            <a:xfrm>
              <a:off x="8059963" y="4045042"/>
              <a:ext cx="120000" cy="1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27"/>
          <p:cNvGrpSpPr/>
          <p:nvPr/>
        </p:nvGrpSpPr>
        <p:grpSpPr>
          <a:xfrm>
            <a:off x="5528644" y="1376381"/>
            <a:ext cx="2848964" cy="246900"/>
            <a:chOff x="5528644" y="1376381"/>
            <a:chExt cx="2848964" cy="246900"/>
          </a:xfrm>
        </p:grpSpPr>
        <p:grpSp>
          <p:nvGrpSpPr>
            <p:cNvPr id="1528" name="Google Shape;1528;p27"/>
            <p:cNvGrpSpPr/>
            <p:nvPr/>
          </p:nvGrpSpPr>
          <p:grpSpPr>
            <a:xfrm>
              <a:off x="5528644" y="1388250"/>
              <a:ext cx="2020899" cy="230100"/>
              <a:chOff x="5839601" y="1388250"/>
              <a:chExt cx="2020899" cy="230100"/>
            </a:xfrm>
          </p:grpSpPr>
          <p:sp>
            <p:nvSpPr>
              <p:cNvPr id="1529" name="Google Shape;1529;p27"/>
              <p:cNvSpPr/>
              <p:nvPr/>
            </p:nvSpPr>
            <p:spPr>
              <a:xfrm rot="-5400000">
                <a:off x="6734941" y="492910"/>
                <a:ext cx="230100" cy="20207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 rot="-5400000">
                <a:off x="7104500" y="862350"/>
                <a:ext cx="230100" cy="12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1" name="Google Shape;1531;p27"/>
            <p:cNvGrpSpPr/>
            <p:nvPr/>
          </p:nvGrpSpPr>
          <p:grpSpPr>
            <a:xfrm>
              <a:off x="5577018" y="1376381"/>
              <a:ext cx="2800590" cy="246900"/>
              <a:chOff x="5887975" y="1374000"/>
              <a:chExt cx="2800590" cy="246900"/>
            </a:xfrm>
          </p:grpSpPr>
          <p:sp>
            <p:nvSpPr>
              <p:cNvPr id="1532" name="Google Shape;1532;p27"/>
              <p:cNvSpPr txBox="1"/>
              <p:nvPr/>
            </p:nvSpPr>
            <p:spPr>
              <a:xfrm>
                <a:off x="7874365" y="1374000"/>
                <a:ext cx="8142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33" name="Google Shape;1533;p27"/>
              <p:cNvSpPr txBox="1"/>
              <p:nvPr/>
            </p:nvSpPr>
            <p:spPr>
              <a:xfrm>
                <a:off x="5887975" y="1374000"/>
                <a:ext cx="4809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60%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534" name="Google Shape;1534;p27"/>
          <p:cNvGrpSpPr/>
          <p:nvPr/>
        </p:nvGrpSpPr>
        <p:grpSpPr>
          <a:xfrm>
            <a:off x="5528644" y="1655095"/>
            <a:ext cx="2848964" cy="246907"/>
            <a:chOff x="5528644" y="1655095"/>
            <a:chExt cx="2848964" cy="246907"/>
          </a:xfrm>
        </p:grpSpPr>
        <p:grpSp>
          <p:nvGrpSpPr>
            <p:cNvPr id="1535" name="Google Shape;1535;p27"/>
            <p:cNvGrpSpPr/>
            <p:nvPr/>
          </p:nvGrpSpPr>
          <p:grpSpPr>
            <a:xfrm>
              <a:off x="5528644" y="1666800"/>
              <a:ext cx="2020780" cy="230100"/>
              <a:chOff x="5839601" y="1666800"/>
              <a:chExt cx="2020780" cy="230100"/>
            </a:xfrm>
          </p:grpSpPr>
          <p:sp>
            <p:nvSpPr>
              <p:cNvPr id="1536" name="Google Shape;1536;p27"/>
              <p:cNvSpPr/>
              <p:nvPr/>
            </p:nvSpPr>
            <p:spPr>
              <a:xfrm rot="-5400000">
                <a:off x="6734941" y="771460"/>
                <a:ext cx="230100" cy="20207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 rot="-5400000">
                <a:off x="6953075" y="989700"/>
                <a:ext cx="230100" cy="158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27"/>
            <p:cNvGrpSpPr/>
            <p:nvPr/>
          </p:nvGrpSpPr>
          <p:grpSpPr>
            <a:xfrm>
              <a:off x="5577018" y="1655095"/>
              <a:ext cx="2800590" cy="246907"/>
              <a:chOff x="5887975" y="1635450"/>
              <a:chExt cx="2800590" cy="246907"/>
            </a:xfrm>
          </p:grpSpPr>
          <p:sp>
            <p:nvSpPr>
              <p:cNvPr id="1539" name="Google Shape;1539;p27"/>
              <p:cNvSpPr txBox="1"/>
              <p:nvPr/>
            </p:nvSpPr>
            <p:spPr>
              <a:xfrm>
                <a:off x="7874365" y="1635457"/>
                <a:ext cx="8142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40" name="Google Shape;1540;p27"/>
              <p:cNvSpPr txBox="1"/>
              <p:nvPr/>
            </p:nvSpPr>
            <p:spPr>
              <a:xfrm>
                <a:off x="5887975" y="1635450"/>
                <a:ext cx="4809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75%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541" name="Google Shape;1541;p27"/>
          <p:cNvGrpSpPr/>
          <p:nvPr/>
        </p:nvGrpSpPr>
        <p:grpSpPr>
          <a:xfrm>
            <a:off x="5528644" y="1934003"/>
            <a:ext cx="2848964" cy="246901"/>
            <a:chOff x="5528644" y="1934003"/>
            <a:chExt cx="2848964" cy="246901"/>
          </a:xfrm>
        </p:grpSpPr>
        <p:grpSp>
          <p:nvGrpSpPr>
            <p:cNvPr id="1542" name="Google Shape;1542;p27"/>
            <p:cNvGrpSpPr/>
            <p:nvPr/>
          </p:nvGrpSpPr>
          <p:grpSpPr>
            <a:xfrm>
              <a:off x="5528644" y="1945350"/>
              <a:ext cx="2020824" cy="230100"/>
              <a:chOff x="5839601" y="1945350"/>
              <a:chExt cx="2020824" cy="230100"/>
            </a:xfrm>
          </p:grpSpPr>
          <p:sp>
            <p:nvSpPr>
              <p:cNvPr id="1543" name="Google Shape;1543;p27"/>
              <p:cNvSpPr/>
              <p:nvPr/>
            </p:nvSpPr>
            <p:spPr>
              <a:xfrm rot="-5400000">
                <a:off x="6734941" y="1050010"/>
                <a:ext cx="230100" cy="20207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 rot="-5400000">
                <a:off x="6995975" y="1311000"/>
                <a:ext cx="228900" cy="1500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5" name="Google Shape;1545;p27"/>
            <p:cNvGrpSpPr/>
            <p:nvPr/>
          </p:nvGrpSpPr>
          <p:grpSpPr>
            <a:xfrm>
              <a:off x="5577018" y="1934003"/>
              <a:ext cx="2800590" cy="246901"/>
              <a:chOff x="5887975" y="1937575"/>
              <a:chExt cx="2800590" cy="246901"/>
            </a:xfrm>
          </p:grpSpPr>
          <p:sp>
            <p:nvSpPr>
              <p:cNvPr id="1546" name="Google Shape;1546;p27"/>
              <p:cNvSpPr txBox="1"/>
              <p:nvPr/>
            </p:nvSpPr>
            <p:spPr>
              <a:xfrm>
                <a:off x="7874365" y="1937576"/>
                <a:ext cx="8142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47" name="Google Shape;1547;p27"/>
              <p:cNvSpPr txBox="1"/>
              <p:nvPr/>
            </p:nvSpPr>
            <p:spPr>
              <a:xfrm>
                <a:off x="5887975" y="1937575"/>
                <a:ext cx="4809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70%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sp>
        <p:nvSpPr>
          <p:cNvPr id="1548" name="Google Shape;1548;p27"/>
          <p:cNvSpPr txBox="1"/>
          <p:nvPr/>
        </p:nvSpPr>
        <p:spPr>
          <a:xfrm>
            <a:off x="5476668" y="3680947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49" name="Google Shape;1549;p27"/>
          <p:cNvSpPr txBox="1"/>
          <p:nvPr/>
        </p:nvSpPr>
        <p:spPr>
          <a:xfrm>
            <a:off x="6265293" y="3571388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0" name="Google Shape;1550;p27"/>
          <p:cNvSpPr txBox="1"/>
          <p:nvPr/>
        </p:nvSpPr>
        <p:spPr>
          <a:xfrm>
            <a:off x="7053918" y="3433234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1" name="Google Shape;1551;p27"/>
          <p:cNvSpPr txBox="1"/>
          <p:nvPr/>
        </p:nvSpPr>
        <p:spPr>
          <a:xfrm>
            <a:off x="7842543" y="3616058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2" name="Google Shape;1552;p27"/>
          <p:cNvSpPr txBox="1"/>
          <p:nvPr/>
        </p:nvSpPr>
        <p:spPr>
          <a:xfrm>
            <a:off x="5476668" y="3259079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3" name="Google Shape;1553;p27"/>
          <p:cNvSpPr txBox="1"/>
          <p:nvPr/>
        </p:nvSpPr>
        <p:spPr>
          <a:xfrm>
            <a:off x="6265293" y="3036467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4" name="Google Shape;1554;p27"/>
          <p:cNvSpPr txBox="1"/>
          <p:nvPr/>
        </p:nvSpPr>
        <p:spPr>
          <a:xfrm>
            <a:off x="7053918" y="3010080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5" name="Google Shape;1555;p27"/>
          <p:cNvSpPr txBox="1"/>
          <p:nvPr/>
        </p:nvSpPr>
        <p:spPr>
          <a:xfrm>
            <a:off x="7842543" y="3100835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6" name="Google Shape;1556;p27"/>
          <p:cNvSpPr txBox="1"/>
          <p:nvPr/>
        </p:nvSpPr>
        <p:spPr>
          <a:xfrm>
            <a:off x="5476668" y="2723935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7" name="Google Shape;1557;p27"/>
          <p:cNvSpPr txBox="1"/>
          <p:nvPr/>
        </p:nvSpPr>
        <p:spPr>
          <a:xfrm>
            <a:off x="6265293" y="2612327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8" name="Google Shape;1558;p27"/>
          <p:cNvSpPr txBox="1"/>
          <p:nvPr/>
        </p:nvSpPr>
        <p:spPr>
          <a:xfrm>
            <a:off x="7053918" y="2723828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9" name="Google Shape;1559;p27"/>
          <p:cNvSpPr txBox="1"/>
          <p:nvPr/>
        </p:nvSpPr>
        <p:spPr>
          <a:xfrm>
            <a:off x="7842543" y="2632080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oogle Shape;1564;p28"/>
          <p:cNvGrpSpPr/>
          <p:nvPr/>
        </p:nvGrpSpPr>
        <p:grpSpPr>
          <a:xfrm>
            <a:off x="697525" y="1568975"/>
            <a:ext cx="1953900" cy="2420100"/>
            <a:chOff x="666075" y="1568975"/>
            <a:chExt cx="1953900" cy="2420100"/>
          </a:xfrm>
        </p:grpSpPr>
        <p:sp>
          <p:nvSpPr>
            <p:cNvPr id="1565" name="Google Shape;1565;p28"/>
            <p:cNvSpPr/>
            <p:nvPr/>
          </p:nvSpPr>
          <p:spPr>
            <a:xfrm>
              <a:off x="666075" y="1568975"/>
              <a:ext cx="1953900" cy="2420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784475" y="2412774"/>
              <a:ext cx="459000" cy="4590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413525" y="2412774"/>
              <a:ext cx="459000" cy="4590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2042575" y="2412774"/>
              <a:ext cx="459000" cy="4590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9" name="Google Shape;1569;p28"/>
          <p:cNvSpPr/>
          <p:nvPr/>
        </p:nvSpPr>
        <p:spPr>
          <a:xfrm>
            <a:off x="6492575" y="1568975"/>
            <a:ext cx="1953900" cy="2420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28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571" name="Google Shape;1571;p28"/>
          <p:cNvGrpSpPr/>
          <p:nvPr/>
        </p:nvGrpSpPr>
        <p:grpSpPr>
          <a:xfrm>
            <a:off x="1064120" y="1722789"/>
            <a:ext cx="1220700" cy="649393"/>
            <a:chOff x="4884470" y="1200865"/>
            <a:chExt cx="1220700" cy="649393"/>
          </a:xfrm>
        </p:grpSpPr>
        <p:sp>
          <p:nvSpPr>
            <p:cNvPr id="1572" name="Google Shape;1572;p28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3" name="Google Shape;1573;p28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74" name="Google Shape;1574;p28"/>
          <p:cNvGrpSpPr/>
          <p:nvPr/>
        </p:nvGrpSpPr>
        <p:grpSpPr>
          <a:xfrm>
            <a:off x="917447" y="2514279"/>
            <a:ext cx="255954" cy="256007"/>
            <a:chOff x="5049725" y="2027900"/>
            <a:chExt cx="481750" cy="481850"/>
          </a:xfrm>
        </p:grpSpPr>
        <p:sp>
          <p:nvSpPr>
            <p:cNvPr id="1575" name="Google Shape;1575;p2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0" name="Google Shape;1580;p2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1" name="Google Shape;1581;p2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83" name="Google Shape;1583;p28"/>
          <p:cNvGrpSpPr/>
          <p:nvPr/>
        </p:nvGrpSpPr>
        <p:grpSpPr>
          <a:xfrm>
            <a:off x="1591513" y="2514332"/>
            <a:ext cx="165925" cy="255874"/>
            <a:chOff x="5726350" y="2028150"/>
            <a:chExt cx="312300" cy="481600"/>
          </a:xfrm>
        </p:grpSpPr>
        <p:sp>
          <p:nvSpPr>
            <p:cNvPr id="1584" name="Google Shape;1584;p28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87" name="Google Shape;1587;p28"/>
          <p:cNvGrpSpPr/>
          <p:nvPr/>
        </p:nvGrpSpPr>
        <p:grpSpPr>
          <a:xfrm>
            <a:off x="2175544" y="2516677"/>
            <a:ext cx="251185" cy="251185"/>
            <a:chOff x="6239925" y="2032450"/>
            <a:chExt cx="472775" cy="472775"/>
          </a:xfrm>
        </p:grpSpPr>
        <p:sp>
          <p:nvSpPr>
            <p:cNvPr id="1588" name="Google Shape;1588;p28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90" name="Google Shape;1590;p28"/>
          <p:cNvSpPr/>
          <p:nvPr/>
        </p:nvSpPr>
        <p:spPr>
          <a:xfrm>
            <a:off x="1113950" y="3443349"/>
            <a:ext cx="1121100" cy="30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1" name="Google Shape;1591;p28"/>
          <p:cNvGrpSpPr/>
          <p:nvPr/>
        </p:nvGrpSpPr>
        <p:grpSpPr>
          <a:xfrm>
            <a:off x="1064120" y="2928426"/>
            <a:ext cx="1220700" cy="775146"/>
            <a:chOff x="1032670" y="2928426"/>
            <a:chExt cx="1220700" cy="775146"/>
          </a:xfrm>
        </p:grpSpPr>
        <p:sp>
          <p:nvSpPr>
            <p:cNvPr id="1592" name="Google Shape;1592;p28"/>
            <p:cNvSpPr txBox="1"/>
            <p:nvPr/>
          </p:nvSpPr>
          <p:spPr>
            <a:xfrm>
              <a:off x="1032670" y="292842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3" name="Google Shape;1593;p28"/>
            <p:cNvSpPr txBox="1"/>
            <p:nvPr/>
          </p:nvSpPr>
          <p:spPr>
            <a:xfrm>
              <a:off x="1032670" y="3456673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94" name="Google Shape;1594;p28"/>
          <p:cNvGrpSpPr/>
          <p:nvPr/>
        </p:nvGrpSpPr>
        <p:grpSpPr>
          <a:xfrm>
            <a:off x="6859182" y="1864018"/>
            <a:ext cx="1220700" cy="648202"/>
            <a:chOff x="6827732" y="1202056"/>
            <a:chExt cx="1220700" cy="648202"/>
          </a:xfrm>
        </p:grpSpPr>
        <p:sp>
          <p:nvSpPr>
            <p:cNvPr id="1595" name="Google Shape;1595;p28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6" name="Google Shape;1596;p28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97" name="Google Shape;1597;p28"/>
          <p:cNvGrpSpPr/>
          <p:nvPr/>
        </p:nvGrpSpPr>
        <p:grpSpPr>
          <a:xfrm>
            <a:off x="6820038" y="2635448"/>
            <a:ext cx="459000" cy="459000"/>
            <a:chOff x="6788588" y="2713488"/>
            <a:chExt cx="459000" cy="459000"/>
          </a:xfrm>
        </p:grpSpPr>
        <p:sp>
          <p:nvSpPr>
            <p:cNvPr id="1598" name="Google Shape;1598;p28"/>
            <p:cNvSpPr/>
            <p:nvPr/>
          </p:nvSpPr>
          <p:spPr>
            <a:xfrm>
              <a:off x="6788588" y="2713488"/>
              <a:ext cx="459000" cy="459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6866600" y="2791488"/>
              <a:ext cx="303000" cy="3030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28"/>
          <p:cNvGrpSpPr/>
          <p:nvPr/>
        </p:nvGrpSpPr>
        <p:grpSpPr>
          <a:xfrm>
            <a:off x="7660013" y="2635448"/>
            <a:ext cx="459000" cy="459000"/>
            <a:chOff x="7628563" y="2713488"/>
            <a:chExt cx="459000" cy="459000"/>
          </a:xfrm>
        </p:grpSpPr>
        <p:sp>
          <p:nvSpPr>
            <p:cNvPr id="1601" name="Google Shape;1601;p28"/>
            <p:cNvSpPr/>
            <p:nvPr/>
          </p:nvSpPr>
          <p:spPr>
            <a:xfrm>
              <a:off x="7628563" y="2713488"/>
              <a:ext cx="459000" cy="459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8"/>
            <p:cNvSpPr/>
            <p:nvPr/>
          </p:nvSpPr>
          <p:spPr>
            <a:xfrm>
              <a:off x="7706575" y="2791488"/>
              <a:ext cx="303000" cy="303000"/>
            </a:xfrm>
            <a:prstGeom prst="mathMin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3" name="Google Shape;1603;p28"/>
          <p:cNvSpPr/>
          <p:nvPr/>
        </p:nvSpPr>
        <p:spPr>
          <a:xfrm>
            <a:off x="6909000" y="3299097"/>
            <a:ext cx="1121100" cy="303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28"/>
          <p:cNvSpPr txBox="1"/>
          <p:nvPr/>
        </p:nvSpPr>
        <p:spPr>
          <a:xfrm>
            <a:off x="7092448" y="3312726"/>
            <a:ext cx="754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05" name="Google Shape;1605;p28"/>
          <p:cNvGrpSpPr/>
          <p:nvPr/>
        </p:nvGrpSpPr>
        <p:grpSpPr>
          <a:xfrm>
            <a:off x="4775624" y="3746350"/>
            <a:ext cx="1422775" cy="246900"/>
            <a:chOff x="4744174" y="3746350"/>
            <a:chExt cx="1422775" cy="246900"/>
          </a:xfrm>
        </p:grpSpPr>
        <p:sp>
          <p:nvSpPr>
            <p:cNvPr id="1606" name="Google Shape;1606;p28"/>
            <p:cNvSpPr txBox="1"/>
            <p:nvPr/>
          </p:nvSpPr>
          <p:spPr>
            <a:xfrm>
              <a:off x="4744174" y="3746350"/>
              <a:ext cx="303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07" name="Google Shape;1607;p28"/>
            <p:cNvSpPr txBox="1"/>
            <p:nvPr/>
          </p:nvSpPr>
          <p:spPr>
            <a:xfrm>
              <a:off x="5032349" y="3746350"/>
              <a:ext cx="303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08" name="Google Shape;1608;p28"/>
            <p:cNvSpPr txBox="1"/>
            <p:nvPr/>
          </p:nvSpPr>
          <p:spPr>
            <a:xfrm>
              <a:off x="5313574" y="3746350"/>
              <a:ext cx="303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09" name="Google Shape;1609;p28"/>
            <p:cNvSpPr txBox="1"/>
            <p:nvPr/>
          </p:nvSpPr>
          <p:spPr>
            <a:xfrm>
              <a:off x="5588774" y="3746350"/>
              <a:ext cx="303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10" name="Google Shape;1610;p28"/>
            <p:cNvSpPr txBox="1"/>
            <p:nvPr/>
          </p:nvSpPr>
          <p:spPr>
            <a:xfrm>
              <a:off x="5863949" y="3746350"/>
              <a:ext cx="303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11" name="Google Shape;1611;p28"/>
          <p:cNvGrpSpPr/>
          <p:nvPr/>
        </p:nvGrpSpPr>
        <p:grpSpPr>
          <a:xfrm>
            <a:off x="3043725" y="1526059"/>
            <a:ext cx="1455295" cy="691550"/>
            <a:chOff x="3012275" y="1526059"/>
            <a:chExt cx="1455295" cy="691550"/>
          </a:xfrm>
        </p:grpSpPr>
        <p:grpSp>
          <p:nvGrpSpPr>
            <p:cNvPr id="1612" name="Google Shape;1612;p28"/>
            <p:cNvGrpSpPr/>
            <p:nvPr/>
          </p:nvGrpSpPr>
          <p:grpSpPr>
            <a:xfrm>
              <a:off x="3246870" y="1568970"/>
              <a:ext cx="1220700" cy="648640"/>
              <a:chOff x="4884470" y="2129720"/>
              <a:chExt cx="1220700" cy="648640"/>
            </a:xfrm>
          </p:grpSpPr>
          <p:sp>
            <p:nvSpPr>
              <p:cNvPr id="1613" name="Google Shape;1613;p28"/>
              <p:cNvSpPr txBox="1"/>
              <p:nvPr/>
            </p:nvSpPr>
            <p:spPr>
              <a:xfrm>
                <a:off x="4884470" y="2341859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It’s a gas giant and has rings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14" name="Google Shape;1614;p28"/>
              <p:cNvSpPr txBox="1"/>
              <p:nvPr/>
            </p:nvSpPr>
            <p:spPr>
              <a:xfrm>
                <a:off x="4884470" y="2129720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615" name="Google Shape;1615;p28"/>
            <p:cNvSpPr/>
            <p:nvPr/>
          </p:nvSpPr>
          <p:spPr>
            <a:xfrm rot="-8100000">
              <a:off x="3046631" y="1560415"/>
              <a:ext cx="165887" cy="165887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6" name="Google Shape;1616;p28"/>
          <p:cNvGrpSpPr/>
          <p:nvPr/>
        </p:nvGrpSpPr>
        <p:grpSpPr>
          <a:xfrm>
            <a:off x="3043725" y="2478022"/>
            <a:ext cx="1455295" cy="668219"/>
            <a:chOff x="3012275" y="2478022"/>
            <a:chExt cx="1455295" cy="668219"/>
          </a:xfrm>
        </p:grpSpPr>
        <p:grpSp>
          <p:nvGrpSpPr>
            <p:cNvPr id="1617" name="Google Shape;1617;p28"/>
            <p:cNvGrpSpPr/>
            <p:nvPr/>
          </p:nvGrpSpPr>
          <p:grpSpPr>
            <a:xfrm>
              <a:off x="3246870" y="2497401"/>
              <a:ext cx="1220700" cy="648839"/>
              <a:chOff x="4884470" y="3058151"/>
              <a:chExt cx="1220700" cy="648839"/>
            </a:xfrm>
          </p:grpSpPr>
          <p:sp>
            <p:nvSpPr>
              <p:cNvPr id="1618" name="Google Shape;1618;p28"/>
              <p:cNvSpPr txBox="1"/>
              <p:nvPr/>
            </p:nvSpPr>
            <p:spPr>
              <a:xfrm>
                <a:off x="4884470" y="327049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Neptune is very far away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19" name="Google Shape;1619;p28"/>
              <p:cNvSpPr txBox="1"/>
              <p:nvPr/>
            </p:nvSpPr>
            <p:spPr>
              <a:xfrm>
                <a:off x="4884470" y="3058151"/>
                <a:ext cx="1218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620" name="Google Shape;1620;p28"/>
            <p:cNvSpPr/>
            <p:nvPr/>
          </p:nvSpPr>
          <p:spPr>
            <a:xfrm rot="-8100000">
              <a:off x="3046631" y="2512378"/>
              <a:ext cx="165887" cy="165887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8"/>
          <p:cNvGrpSpPr/>
          <p:nvPr/>
        </p:nvGrpSpPr>
        <p:grpSpPr>
          <a:xfrm>
            <a:off x="3043725" y="3395267"/>
            <a:ext cx="1455295" cy="679139"/>
            <a:chOff x="3012275" y="3398947"/>
            <a:chExt cx="1455295" cy="679139"/>
          </a:xfrm>
        </p:grpSpPr>
        <p:grpSp>
          <p:nvGrpSpPr>
            <p:cNvPr id="1622" name="Google Shape;1622;p28"/>
            <p:cNvGrpSpPr/>
            <p:nvPr/>
          </p:nvGrpSpPr>
          <p:grpSpPr>
            <a:xfrm>
              <a:off x="3246870" y="3429967"/>
              <a:ext cx="1220700" cy="648118"/>
              <a:chOff x="4884470" y="3990717"/>
              <a:chExt cx="1220700" cy="648118"/>
            </a:xfrm>
          </p:grpSpPr>
          <p:sp>
            <p:nvSpPr>
              <p:cNvPr id="1623" name="Google Shape;1623;p28"/>
              <p:cNvSpPr txBox="1"/>
              <p:nvPr/>
            </p:nvSpPr>
            <p:spPr>
              <a:xfrm>
                <a:off x="4884470" y="4202335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4" name="Google Shape;1624;p28"/>
              <p:cNvSpPr txBox="1"/>
              <p:nvPr/>
            </p:nvSpPr>
            <p:spPr>
              <a:xfrm>
                <a:off x="4884470" y="3990717"/>
                <a:ext cx="12207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625" name="Google Shape;1625;p28"/>
            <p:cNvSpPr/>
            <p:nvPr/>
          </p:nvSpPr>
          <p:spPr>
            <a:xfrm rot="-8100000">
              <a:off x="3046631" y="3433303"/>
              <a:ext cx="165887" cy="165887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28"/>
          <p:cNvGrpSpPr/>
          <p:nvPr/>
        </p:nvGrpSpPr>
        <p:grpSpPr>
          <a:xfrm>
            <a:off x="4851125" y="1672575"/>
            <a:ext cx="165900" cy="1983300"/>
            <a:chOff x="4819675" y="1672575"/>
            <a:chExt cx="165900" cy="1983300"/>
          </a:xfrm>
        </p:grpSpPr>
        <p:sp>
          <p:nvSpPr>
            <p:cNvPr id="1627" name="Google Shape;1627;p28"/>
            <p:cNvSpPr/>
            <p:nvPr/>
          </p:nvSpPr>
          <p:spPr>
            <a:xfrm>
              <a:off x="4883750" y="1672575"/>
              <a:ext cx="37800" cy="1983300"/>
            </a:xfrm>
            <a:prstGeom prst="roundRect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8"/>
            <p:cNvSpPr/>
            <p:nvPr/>
          </p:nvSpPr>
          <p:spPr>
            <a:xfrm>
              <a:off x="4819675" y="2796550"/>
              <a:ext cx="165900" cy="16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8"/>
            <p:cNvSpPr/>
            <p:nvPr/>
          </p:nvSpPr>
          <p:spPr>
            <a:xfrm>
              <a:off x="4859850" y="2836725"/>
              <a:ext cx="85500" cy="85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28"/>
          <p:cNvGrpSpPr/>
          <p:nvPr/>
        </p:nvGrpSpPr>
        <p:grpSpPr>
          <a:xfrm>
            <a:off x="5128671" y="1672575"/>
            <a:ext cx="165900" cy="1983300"/>
            <a:chOff x="5097221" y="1672575"/>
            <a:chExt cx="165900" cy="1983300"/>
          </a:xfrm>
        </p:grpSpPr>
        <p:sp>
          <p:nvSpPr>
            <p:cNvPr id="1631" name="Google Shape;1631;p28"/>
            <p:cNvSpPr/>
            <p:nvPr/>
          </p:nvSpPr>
          <p:spPr>
            <a:xfrm>
              <a:off x="5161463" y="1672575"/>
              <a:ext cx="37800" cy="1983300"/>
            </a:xfrm>
            <a:prstGeom prst="roundRect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8"/>
            <p:cNvSpPr/>
            <p:nvPr/>
          </p:nvSpPr>
          <p:spPr>
            <a:xfrm>
              <a:off x="5097221" y="2108300"/>
              <a:ext cx="165900" cy="16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8"/>
            <p:cNvSpPr/>
            <p:nvPr/>
          </p:nvSpPr>
          <p:spPr>
            <a:xfrm>
              <a:off x="5135921" y="2148500"/>
              <a:ext cx="85500" cy="85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28"/>
          <p:cNvGrpSpPr/>
          <p:nvPr/>
        </p:nvGrpSpPr>
        <p:grpSpPr>
          <a:xfrm>
            <a:off x="5413575" y="1672575"/>
            <a:ext cx="165900" cy="1983300"/>
            <a:chOff x="5382125" y="1672575"/>
            <a:chExt cx="165900" cy="1983300"/>
          </a:xfrm>
        </p:grpSpPr>
        <p:sp>
          <p:nvSpPr>
            <p:cNvPr id="1635" name="Google Shape;1635;p28"/>
            <p:cNvSpPr/>
            <p:nvPr/>
          </p:nvSpPr>
          <p:spPr>
            <a:xfrm>
              <a:off x="5443150" y="1672575"/>
              <a:ext cx="37800" cy="1983300"/>
            </a:xfrm>
            <a:prstGeom prst="roundRect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8"/>
            <p:cNvSpPr/>
            <p:nvPr/>
          </p:nvSpPr>
          <p:spPr>
            <a:xfrm>
              <a:off x="5382125" y="2559313"/>
              <a:ext cx="165900" cy="16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8"/>
            <p:cNvSpPr/>
            <p:nvPr/>
          </p:nvSpPr>
          <p:spPr>
            <a:xfrm>
              <a:off x="5421600" y="2599513"/>
              <a:ext cx="85500" cy="85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8" name="Google Shape;1638;p28"/>
          <p:cNvGrpSpPr/>
          <p:nvPr/>
        </p:nvGrpSpPr>
        <p:grpSpPr>
          <a:xfrm>
            <a:off x="5688763" y="1672575"/>
            <a:ext cx="165900" cy="1983300"/>
            <a:chOff x="5657313" y="1672575"/>
            <a:chExt cx="165900" cy="1983300"/>
          </a:xfrm>
        </p:grpSpPr>
        <p:sp>
          <p:nvSpPr>
            <p:cNvPr id="1639" name="Google Shape;1639;p28"/>
            <p:cNvSpPr/>
            <p:nvPr/>
          </p:nvSpPr>
          <p:spPr>
            <a:xfrm>
              <a:off x="5721363" y="1672575"/>
              <a:ext cx="37800" cy="1983300"/>
            </a:xfrm>
            <a:prstGeom prst="roundRect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8"/>
            <p:cNvSpPr/>
            <p:nvPr/>
          </p:nvSpPr>
          <p:spPr>
            <a:xfrm>
              <a:off x="5657313" y="1760638"/>
              <a:ext cx="165900" cy="16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8"/>
            <p:cNvSpPr/>
            <p:nvPr/>
          </p:nvSpPr>
          <p:spPr>
            <a:xfrm>
              <a:off x="5697525" y="1800838"/>
              <a:ext cx="85500" cy="85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28"/>
          <p:cNvGrpSpPr/>
          <p:nvPr/>
        </p:nvGrpSpPr>
        <p:grpSpPr>
          <a:xfrm>
            <a:off x="5952900" y="1672575"/>
            <a:ext cx="165900" cy="1983300"/>
            <a:chOff x="5921450" y="1672575"/>
            <a:chExt cx="165900" cy="1983300"/>
          </a:xfrm>
        </p:grpSpPr>
        <p:sp>
          <p:nvSpPr>
            <p:cNvPr id="1643" name="Google Shape;1643;p28"/>
            <p:cNvSpPr/>
            <p:nvPr/>
          </p:nvSpPr>
          <p:spPr>
            <a:xfrm>
              <a:off x="5985663" y="1672575"/>
              <a:ext cx="37800" cy="1983300"/>
            </a:xfrm>
            <a:prstGeom prst="roundRect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8"/>
            <p:cNvSpPr/>
            <p:nvPr/>
          </p:nvSpPr>
          <p:spPr>
            <a:xfrm>
              <a:off x="5921450" y="2914913"/>
              <a:ext cx="165900" cy="16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8"/>
            <p:cNvSpPr/>
            <p:nvPr/>
          </p:nvSpPr>
          <p:spPr>
            <a:xfrm>
              <a:off x="5961662" y="2955113"/>
              <a:ext cx="85500" cy="85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29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651" name="Google Shape;1651;p29"/>
          <p:cNvGrpSpPr/>
          <p:nvPr/>
        </p:nvGrpSpPr>
        <p:grpSpPr>
          <a:xfrm>
            <a:off x="888625" y="2700448"/>
            <a:ext cx="207300" cy="1509800"/>
            <a:chOff x="991700" y="2700448"/>
            <a:chExt cx="207300" cy="1509800"/>
          </a:xfrm>
        </p:grpSpPr>
        <p:sp>
          <p:nvSpPr>
            <p:cNvPr id="1652" name="Google Shape;1652;p29"/>
            <p:cNvSpPr/>
            <p:nvPr/>
          </p:nvSpPr>
          <p:spPr>
            <a:xfrm>
              <a:off x="991700" y="4002948"/>
              <a:ext cx="207300" cy="207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991700" y="3677323"/>
              <a:ext cx="207300" cy="207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9"/>
            <p:cNvSpPr/>
            <p:nvPr/>
          </p:nvSpPr>
          <p:spPr>
            <a:xfrm>
              <a:off x="991700" y="3351698"/>
              <a:ext cx="207300" cy="207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9"/>
            <p:cNvSpPr/>
            <p:nvPr/>
          </p:nvSpPr>
          <p:spPr>
            <a:xfrm>
              <a:off x="991700" y="3026073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9"/>
            <p:cNvSpPr/>
            <p:nvPr/>
          </p:nvSpPr>
          <p:spPr>
            <a:xfrm>
              <a:off x="991700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29"/>
          <p:cNvGrpSpPr/>
          <p:nvPr/>
        </p:nvGrpSpPr>
        <p:grpSpPr>
          <a:xfrm>
            <a:off x="1214250" y="2700448"/>
            <a:ext cx="207300" cy="1509800"/>
            <a:chOff x="1317325" y="2700448"/>
            <a:chExt cx="207300" cy="1509800"/>
          </a:xfrm>
        </p:grpSpPr>
        <p:sp>
          <p:nvSpPr>
            <p:cNvPr id="1658" name="Google Shape;1658;p29"/>
            <p:cNvSpPr/>
            <p:nvPr/>
          </p:nvSpPr>
          <p:spPr>
            <a:xfrm>
              <a:off x="1317325" y="4002948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9"/>
            <p:cNvSpPr/>
            <p:nvPr/>
          </p:nvSpPr>
          <p:spPr>
            <a:xfrm>
              <a:off x="1317325" y="3677323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1317325" y="3351698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1317325" y="3026073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9"/>
            <p:cNvSpPr/>
            <p:nvPr/>
          </p:nvSpPr>
          <p:spPr>
            <a:xfrm>
              <a:off x="1317325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1663;p29"/>
          <p:cNvGrpSpPr/>
          <p:nvPr/>
        </p:nvGrpSpPr>
        <p:grpSpPr>
          <a:xfrm>
            <a:off x="1539875" y="2700448"/>
            <a:ext cx="207300" cy="1509800"/>
            <a:chOff x="1642950" y="2700448"/>
            <a:chExt cx="207300" cy="1509800"/>
          </a:xfrm>
        </p:grpSpPr>
        <p:sp>
          <p:nvSpPr>
            <p:cNvPr id="1664" name="Google Shape;1664;p29"/>
            <p:cNvSpPr/>
            <p:nvPr/>
          </p:nvSpPr>
          <p:spPr>
            <a:xfrm>
              <a:off x="1642950" y="4002948"/>
              <a:ext cx="207300" cy="20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1642950" y="3677323"/>
              <a:ext cx="207300" cy="20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1642950" y="335169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1642950" y="3026073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1642950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9"/>
          <p:cNvGrpSpPr/>
          <p:nvPr/>
        </p:nvGrpSpPr>
        <p:grpSpPr>
          <a:xfrm>
            <a:off x="1865500" y="2700448"/>
            <a:ext cx="207300" cy="1509800"/>
            <a:chOff x="1968575" y="2700448"/>
            <a:chExt cx="207300" cy="1509800"/>
          </a:xfrm>
        </p:grpSpPr>
        <p:sp>
          <p:nvSpPr>
            <p:cNvPr id="1670" name="Google Shape;1670;p29"/>
            <p:cNvSpPr/>
            <p:nvPr/>
          </p:nvSpPr>
          <p:spPr>
            <a:xfrm>
              <a:off x="1968575" y="4002948"/>
              <a:ext cx="207300" cy="20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1968575" y="3677323"/>
              <a:ext cx="207300" cy="20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1968575" y="3351698"/>
              <a:ext cx="207300" cy="20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1968575" y="3026073"/>
              <a:ext cx="207300" cy="20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1968575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29"/>
          <p:cNvGrpSpPr/>
          <p:nvPr/>
        </p:nvGrpSpPr>
        <p:grpSpPr>
          <a:xfrm>
            <a:off x="2191125" y="2700448"/>
            <a:ext cx="207300" cy="1509800"/>
            <a:chOff x="2294200" y="2700448"/>
            <a:chExt cx="207300" cy="1509800"/>
          </a:xfrm>
        </p:grpSpPr>
        <p:sp>
          <p:nvSpPr>
            <p:cNvPr id="1676" name="Google Shape;1676;p29"/>
            <p:cNvSpPr/>
            <p:nvPr/>
          </p:nvSpPr>
          <p:spPr>
            <a:xfrm>
              <a:off x="2294200" y="4002948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2294200" y="3677323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2294200" y="3351698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9"/>
            <p:cNvSpPr/>
            <p:nvPr/>
          </p:nvSpPr>
          <p:spPr>
            <a:xfrm>
              <a:off x="2294200" y="3026073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9"/>
            <p:cNvSpPr/>
            <p:nvPr/>
          </p:nvSpPr>
          <p:spPr>
            <a:xfrm>
              <a:off x="2294200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1" name="Google Shape;1681;p29"/>
          <p:cNvGrpSpPr/>
          <p:nvPr/>
        </p:nvGrpSpPr>
        <p:grpSpPr>
          <a:xfrm>
            <a:off x="2516750" y="2700448"/>
            <a:ext cx="207300" cy="1509800"/>
            <a:chOff x="2619825" y="2700448"/>
            <a:chExt cx="207300" cy="1509800"/>
          </a:xfrm>
        </p:grpSpPr>
        <p:sp>
          <p:nvSpPr>
            <p:cNvPr id="1682" name="Google Shape;1682;p29"/>
            <p:cNvSpPr/>
            <p:nvPr/>
          </p:nvSpPr>
          <p:spPr>
            <a:xfrm>
              <a:off x="2619825" y="4002948"/>
              <a:ext cx="207300" cy="20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2619825" y="3677323"/>
              <a:ext cx="207300" cy="20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2619825" y="3351698"/>
              <a:ext cx="207300" cy="20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2619825" y="3026073"/>
              <a:ext cx="207300" cy="20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2619825" y="2700448"/>
              <a:ext cx="207300" cy="20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29"/>
          <p:cNvGrpSpPr/>
          <p:nvPr/>
        </p:nvGrpSpPr>
        <p:grpSpPr>
          <a:xfrm>
            <a:off x="2842375" y="2700448"/>
            <a:ext cx="207300" cy="1509800"/>
            <a:chOff x="2945450" y="2700448"/>
            <a:chExt cx="207300" cy="1509800"/>
          </a:xfrm>
        </p:grpSpPr>
        <p:sp>
          <p:nvSpPr>
            <p:cNvPr id="1688" name="Google Shape;1688;p29"/>
            <p:cNvSpPr/>
            <p:nvPr/>
          </p:nvSpPr>
          <p:spPr>
            <a:xfrm>
              <a:off x="2945450" y="4002948"/>
              <a:ext cx="207300" cy="20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2945450" y="3677323"/>
              <a:ext cx="207300" cy="20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2945450" y="3351698"/>
              <a:ext cx="207300" cy="20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2945450" y="3026073"/>
              <a:ext cx="207300" cy="20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2945450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29"/>
          <p:cNvGrpSpPr/>
          <p:nvPr/>
        </p:nvGrpSpPr>
        <p:grpSpPr>
          <a:xfrm>
            <a:off x="770297" y="4242823"/>
            <a:ext cx="2397675" cy="246900"/>
            <a:chOff x="873372" y="4242823"/>
            <a:chExt cx="2397675" cy="246900"/>
          </a:xfrm>
        </p:grpSpPr>
        <p:sp>
          <p:nvSpPr>
            <p:cNvPr id="1694" name="Google Shape;1694;p29"/>
            <p:cNvSpPr txBox="1"/>
            <p:nvPr/>
          </p:nvSpPr>
          <p:spPr>
            <a:xfrm>
              <a:off x="873372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5" name="Google Shape;1695;p29"/>
            <p:cNvSpPr txBox="1"/>
            <p:nvPr/>
          </p:nvSpPr>
          <p:spPr>
            <a:xfrm>
              <a:off x="1198972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6" name="Google Shape;1696;p29"/>
            <p:cNvSpPr txBox="1"/>
            <p:nvPr/>
          </p:nvSpPr>
          <p:spPr>
            <a:xfrm>
              <a:off x="1524597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7" name="Google Shape;1697;p29"/>
            <p:cNvSpPr txBox="1"/>
            <p:nvPr/>
          </p:nvSpPr>
          <p:spPr>
            <a:xfrm>
              <a:off x="1850222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8" name="Google Shape;1698;p29"/>
            <p:cNvSpPr txBox="1"/>
            <p:nvPr/>
          </p:nvSpPr>
          <p:spPr>
            <a:xfrm>
              <a:off x="2175822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9" name="Google Shape;1699;p29"/>
            <p:cNvSpPr txBox="1"/>
            <p:nvPr/>
          </p:nvSpPr>
          <p:spPr>
            <a:xfrm>
              <a:off x="2501472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00" name="Google Shape;1700;p29"/>
            <p:cNvSpPr txBox="1"/>
            <p:nvPr/>
          </p:nvSpPr>
          <p:spPr>
            <a:xfrm>
              <a:off x="2827047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01" name="Google Shape;1701;p29"/>
          <p:cNvGrpSpPr/>
          <p:nvPr/>
        </p:nvGrpSpPr>
        <p:grpSpPr>
          <a:xfrm>
            <a:off x="3893298" y="2700449"/>
            <a:ext cx="1279800" cy="1279800"/>
            <a:chOff x="3996373" y="2700449"/>
            <a:chExt cx="1279800" cy="1279800"/>
          </a:xfrm>
        </p:grpSpPr>
        <p:sp>
          <p:nvSpPr>
            <p:cNvPr id="1702" name="Google Shape;1702;p29"/>
            <p:cNvSpPr/>
            <p:nvPr/>
          </p:nvSpPr>
          <p:spPr>
            <a:xfrm>
              <a:off x="3996373" y="2700449"/>
              <a:ext cx="1279800" cy="1279800"/>
            </a:xfrm>
            <a:prstGeom prst="blockArc">
              <a:avLst>
                <a:gd name="adj1" fmla="val 10800000"/>
                <a:gd name="adj2" fmla="val 4289553"/>
                <a:gd name="adj3" fmla="val 1392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4262224" y="2966286"/>
              <a:ext cx="748200" cy="748200"/>
            </a:xfrm>
            <a:prstGeom prst="blockArc">
              <a:avLst>
                <a:gd name="adj1" fmla="val 15669879"/>
                <a:gd name="adj2" fmla="val 4289553"/>
                <a:gd name="adj3" fmla="val 139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4" name="Google Shape;1704;p29"/>
          <p:cNvGrpSpPr/>
          <p:nvPr/>
        </p:nvGrpSpPr>
        <p:grpSpPr>
          <a:xfrm>
            <a:off x="5262773" y="2700449"/>
            <a:ext cx="1279800" cy="1279800"/>
            <a:chOff x="5365848" y="2700449"/>
            <a:chExt cx="1279800" cy="1279800"/>
          </a:xfrm>
        </p:grpSpPr>
        <p:sp>
          <p:nvSpPr>
            <p:cNvPr id="1705" name="Google Shape;1705;p29"/>
            <p:cNvSpPr/>
            <p:nvPr/>
          </p:nvSpPr>
          <p:spPr>
            <a:xfrm>
              <a:off x="5365848" y="2700449"/>
              <a:ext cx="1279800" cy="1279800"/>
            </a:xfrm>
            <a:prstGeom prst="blockArc">
              <a:avLst>
                <a:gd name="adj1" fmla="val 17065212"/>
                <a:gd name="adj2" fmla="val 4289553"/>
                <a:gd name="adj3" fmla="val 1392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5631699" y="2966286"/>
              <a:ext cx="748200" cy="748200"/>
            </a:xfrm>
            <a:prstGeom prst="blockArc">
              <a:avLst>
                <a:gd name="adj1" fmla="val 10800000"/>
                <a:gd name="adj2" fmla="val 4289553"/>
                <a:gd name="adj3" fmla="val 1392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29"/>
          <p:cNvGrpSpPr/>
          <p:nvPr/>
        </p:nvGrpSpPr>
        <p:grpSpPr>
          <a:xfrm>
            <a:off x="6897998" y="2700499"/>
            <a:ext cx="1279800" cy="1279800"/>
            <a:chOff x="7001073" y="2700499"/>
            <a:chExt cx="1279800" cy="1279800"/>
          </a:xfrm>
        </p:grpSpPr>
        <p:sp>
          <p:nvSpPr>
            <p:cNvPr id="1708" name="Google Shape;1708;p29"/>
            <p:cNvSpPr/>
            <p:nvPr/>
          </p:nvSpPr>
          <p:spPr>
            <a:xfrm>
              <a:off x="7001073" y="2700499"/>
              <a:ext cx="1279800" cy="1279800"/>
            </a:xfrm>
            <a:prstGeom prst="blockArc">
              <a:avLst>
                <a:gd name="adj1" fmla="val 7312986"/>
                <a:gd name="adj2" fmla="val 4289553"/>
                <a:gd name="adj3" fmla="val 139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7266924" y="2966336"/>
              <a:ext cx="748200" cy="748200"/>
            </a:xfrm>
            <a:prstGeom prst="blockArc">
              <a:avLst>
                <a:gd name="adj1" fmla="val 14355110"/>
                <a:gd name="adj2" fmla="val 4289553"/>
                <a:gd name="adj3" fmla="val 1392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0" name="Google Shape;1710;p29"/>
          <p:cNvGrpSpPr/>
          <p:nvPr/>
        </p:nvGrpSpPr>
        <p:grpSpPr>
          <a:xfrm>
            <a:off x="3881321" y="4122140"/>
            <a:ext cx="798902" cy="289800"/>
            <a:chOff x="4129488" y="4122140"/>
            <a:chExt cx="798902" cy="289800"/>
          </a:xfrm>
        </p:grpSpPr>
        <p:sp>
          <p:nvSpPr>
            <p:cNvPr id="1711" name="Google Shape;1711;p29"/>
            <p:cNvSpPr txBox="1"/>
            <p:nvPr/>
          </p:nvSpPr>
          <p:spPr>
            <a:xfrm>
              <a:off x="4239590" y="41221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12" name="Google Shape;1712;p29"/>
            <p:cNvSpPr/>
            <p:nvPr/>
          </p:nvSpPr>
          <p:spPr>
            <a:xfrm>
              <a:off x="4129488" y="4207040"/>
              <a:ext cx="120000" cy="1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29"/>
          <p:cNvGrpSpPr/>
          <p:nvPr/>
        </p:nvGrpSpPr>
        <p:grpSpPr>
          <a:xfrm>
            <a:off x="5143441" y="4122140"/>
            <a:ext cx="788414" cy="289800"/>
            <a:chOff x="5261025" y="4122140"/>
            <a:chExt cx="788414" cy="289800"/>
          </a:xfrm>
        </p:grpSpPr>
        <p:sp>
          <p:nvSpPr>
            <p:cNvPr id="1714" name="Google Shape;1714;p29"/>
            <p:cNvSpPr txBox="1"/>
            <p:nvPr/>
          </p:nvSpPr>
          <p:spPr>
            <a:xfrm>
              <a:off x="5360639" y="41221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5261025" y="4207040"/>
              <a:ext cx="120000" cy="1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9"/>
          <p:cNvGrpSpPr/>
          <p:nvPr/>
        </p:nvGrpSpPr>
        <p:grpSpPr>
          <a:xfrm>
            <a:off x="6325954" y="4122140"/>
            <a:ext cx="788069" cy="289800"/>
            <a:chOff x="6323838" y="4122140"/>
            <a:chExt cx="788069" cy="289800"/>
          </a:xfrm>
        </p:grpSpPr>
        <p:sp>
          <p:nvSpPr>
            <p:cNvPr id="1717" name="Google Shape;1717;p29"/>
            <p:cNvSpPr txBox="1"/>
            <p:nvPr/>
          </p:nvSpPr>
          <p:spPr>
            <a:xfrm>
              <a:off x="6423107" y="41221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6323838" y="4207040"/>
              <a:ext cx="120000" cy="1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9" name="Google Shape;1719;p29"/>
          <p:cNvGrpSpPr/>
          <p:nvPr/>
        </p:nvGrpSpPr>
        <p:grpSpPr>
          <a:xfrm>
            <a:off x="7526241" y="4122148"/>
            <a:ext cx="847462" cy="289800"/>
            <a:chOff x="7386288" y="4122148"/>
            <a:chExt cx="847462" cy="289800"/>
          </a:xfrm>
        </p:grpSpPr>
        <p:sp>
          <p:nvSpPr>
            <p:cNvPr id="1720" name="Google Shape;1720;p29"/>
            <p:cNvSpPr txBox="1"/>
            <p:nvPr/>
          </p:nvSpPr>
          <p:spPr>
            <a:xfrm>
              <a:off x="7485549" y="4122148"/>
              <a:ext cx="7482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7386288" y="4207040"/>
              <a:ext cx="120000" cy="1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29"/>
          <p:cNvGrpSpPr/>
          <p:nvPr/>
        </p:nvGrpSpPr>
        <p:grpSpPr>
          <a:xfrm>
            <a:off x="4269651" y="2596661"/>
            <a:ext cx="1053647" cy="867237"/>
            <a:chOff x="4372726" y="2596661"/>
            <a:chExt cx="1053647" cy="867237"/>
          </a:xfrm>
        </p:grpSpPr>
        <p:sp>
          <p:nvSpPr>
            <p:cNvPr id="1723" name="Google Shape;1723;p29"/>
            <p:cNvSpPr txBox="1"/>
            <p:nvPr/>
          </p:nvSpPr>
          <p:spPr>
            <a:xfrm>
              <a:off x="4899273" y="2596661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24" name="Google Shape;1724;p29"/>
            <p:cNvSpPr txBox="1"/>
            <p:nvPr/>
          </p:nvSpPr>
          <p:spPr>
            <a:xfrm>
              <a:off x="4372726" y="3216998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25" name="Google Shape;1725;p29"/>
          <p:cNvGrpSpPr/>
          <p:nvPr/>
        </p:nvGrpSpPr>
        <p:grpSpPr>
          <a:xfrm>
            <a:off x="5650144" y="2596661"/>
            <a:ext cx="1053647" cy="867237"/>
            <a:chOff x="5753219" y="2596661"/>
            <a:chExt cx="1053647" cy="867237"/>
          </a:xfrm>
        </p:grpSpPr>
        <p:sp>
          <p:nvSpPr>
            <p:cNvPr id="1726" name="Google Shape;1726;p29"/>
            <p:cNvSpPr txBox="1"/>
            <p:nvPr/>
          </p:nvSpPr>
          <p:spPr>
            <a:xfrm>
              <a:off x="6279767" y="2596661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27" name="Google Shape;1727;p29"/>
            <p:cNvSpPr txBox="1"/>
            <p:nvPr/>
          </p:nvSpPr>
          <p:spPr>
            <a:xfrm>
              <a:off x="5753219" y="3216998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28" name="Google Shape;1728;p29"/>
          <p:cNvGrpSpPr/>
          <p:nvPr/>
        </p:nvGrpSpPr>
        <p:grpSpPr>
          <a:xfrm>
            <a:off x="7299033" y="2596661"/>
            <a:ext cx="1053647" cy="867237"/>
            <a:chOff x="7402107" y="2596661"/>
            <a:chExt cx="1053647" cy="867237"/>
          </a:xfrm>
        </p:grpSpPr>
        <p:sp>
          <p:nvSpPr>
            <p:cNvPr id="1729" name="Google Shape;1729;p29"/>
            <p:cNvSpPr txBox="1"/>
            <p:nvPr/>
          </p:nvSpPr>
          <p:spPr>
            <a:xfrm>
              <a:off x="7928655" y="2596661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30" name="Google Shape;1730;p29"/>
            <p:cNvSpPr txBox="1"/>
            <p:nvPr/>
          </p:nvSpPr>
          <p:spPr>
            <a:xfrm>
              <a:off x="7402107" y="3216998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731" name="Google Shape;1731;p29"/>
          <p:cNvSpPr/>
          <p:nvPr/>
        </p:nvSpPr>
        <p:spPr>
          <a:xfrm>
            <a:off x="4685200" y="1249813"/>
            <a:ext cx="3537300" cy="1080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29"/>
          <p:cNvSpPr/>
          <p:nvPr/>
        </p:nvSpPr>
        <p:spPr>
          <a:xfrm>
            <a:off x="888625" y="1249813"/>
            <a:ext cx="3537300" cy="108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3" name="Google Shape;1733;p29"/>
          <p:cNvGrpSpPr/>
          <p:nvPr/>
        </p:nvGrpSpPr>
        <p:grpSpPr>
          <a:xfrm>
            <a:off x="1227695" y="1459988"/>
            <a:ext cx="1220700" cy="711712"/>
            <a:chOff x="1178370" y="1374008"/>
            <a:chExt cx="1220700" cy="711712"/>
          </a:xfrm>
        </p:grpSpPr>
        <p:sp>
          <p:nvSpPr>
            <p:cNvPr id="1734" name="Google Shape;1734;p29"/>
            <p:cNvSpPr txBox="1"/>
            <p:nvPr/>
          </p:nvSpPr>
          <p:spPr>
            <a:xfrm>
              <a:off x="1178370" y="1649220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5" name="Google Shape;1735;p29"/>
            <p:cNvSpPr txBox="1"/>
            <p:nvPr/>
          </p:nvSpPr>
          <p:spPr>
            <a:xfrm>
              <a:off x="1178370" y="1374008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156,156</a:t>
              </a:r>
              <a:endParaRPr sz="2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36" name="Google Shape;1736;p29"/>
          <p:cNvGrpSpPr/>
          <p:nvPr/>
        </p:nvGrpSpPr>
        <p:grpSpPr>
          <a:xfrm>
            <a:off x="5114195" y="1459611"/>
            <a:ext cx="1220700" cy="712466"/>
            <a:chOff x="5064870" y="1373628"/>
            <a:chExt cx="1220700" cy="712466"/>
          </a:xfrm>
        </p:grpSpPr>
        <p:sp>
          <p:nvSpPr>
            <p:cNvPr id="1737" name="Google Shape;1737;p29"/>
            <p:cNvSpPr txBox="1"/>
            <p:nvPr/>
          </p:nvSpPr>
          <p:spPr>
            <a:xfrm>
              <a:off x="5064870" y="1649594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8" name="Google Shape;1738;p29"/>
            <p:cNvSpPr txBox="1"/>
            <p:nvPr/>
          </p:nvSpPr>
          <p:spPr>
            <a:xfrm>
              <a:off x="5064870" y="1373628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159,365</a:t>
              </a:r>
              <a:endParaRPr sz="2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39" name="Google Shape;1739;p29"/>
          <p:cNvGrpSpPr/>
          <p:nvPr/>
        </p:nvGrpSpPr>
        <p:grpSpPr>
          <a:xfrm>
            <a:off x="2866157" y="1459988"/>
            <a:ext cx="1220700" cy="711712"/>
            <a:chOff x="3121632" y="1374020"/>
            <a:chExt cx="1220700" cy="711712"/>
          </a:xfrm>
        </p:grpSpPr>
        <p:sp>
          <p:nvSpPr>
            <p:cNvPr id="1740" name="Google Shape;1740;p29"/>
            <p:cNvSpPr txBox="1"/>
            <p:nvPr/>
          </p:nvSpPr>
          <p:spPr>
            <a:xfrm>
              <a:off x="3121632" y="164923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1" name="Google Shape;1741;p29"/>
            <p:cNvSpPr txBox="1"/>
            <p:nvPr/>
          </p:nvSpPr>
          <p:spPr>
            <a:xfrm>
              <a:off x="3121632" y="13740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158,962</a:t>
              </a:r>
              <a:endParaRPr sz="2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42" name="Google Shape;1742;p29"/>
          <p:cNvGrpSpPr/>
          <p:nvPr/>
        </p:nvGrpSpPr>
        <p:grpSpPr>
          <a:xfrm>
            <a:off x="6752657" y="1460206"/>
            <a:ext cx="1220700" cy="711275"/>
            <a:chOff x="7008132" y="1386776"/>
            <a:chExt cx="1220700" cy="711275"/>
          </a:xfrm>
        </p:grpSpPr>
        <p:sp>
          <p:nvSpPr>
            <p:cNvPr id="1743" name="Google Shape;1743;p29"/>
            <p:cNvSpPr txBox="1"/>
            <p:nvPr/>
          </p:nvSpPr>
          <p:spPr>
            <a:xfrm>
              <a:off x="7008132" y="166155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4" name="Google Shape;1744;p29"/>
            <p:cNvSpPr txBox="1"/>
            <p:nvPr/>
          </p:nvSpPr>
          <p:spPr>
            <a:xfrm>
              <a:off x="7008132" y="138677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597,412</a:t>
              </a:r>
              <a:endParaRPr sz="2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30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750" name="Google Shape;1750;p30"/>
          <p:cNvGrpSpPr/>
          <p:nvPr/>
        </p:nvGrpSpPr>
        <p:grpSpPr>
          <a:xfrm>
            <a:off x="996879" y="1465454"/>
            <a:ext cx="2283600" cy="2125500"/>
            <a:chOff x="996879" y="1465454"/>
            <a:chExt cx="2283600" cy="2125500"/>
          </a:xfrm>
        </p:grpSpPr>
        <p:sp>
          <p:nvSpPr>
            <p:cNvPr id="1751" name="Google Shape;1751;p30"/>
            <p:cNvSpPr txBox="1"/>
            <p:nvPr/>
          </p:nvSpPr>
          <p:spPr>
            <a:xfrm>
              <a:off x="996879" y="238315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2" name="Google Shape;1752;p30"/>
            <p:cNvSpPr txBox="1"/>
            <p:nvPr/>
          </p:nvSpPr>
          <p:spPr>
            <a:xfrm>
              <a:off x="2789679" y="238315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3" name="Google Shape;1753;p30"/>
            <p:cNvSpPr txBox="1"/>
            <p:nvPr/>
          </p:nvSpPr>
          <p:spPr>
            <a:xfrm>
              <a:off x="1923804" y="146545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4" name="Google Shape;1754;p30"/>
            <p:cNvSpPr txBox="1"/>
            <p:nvPr/>
          </p:nvSpPr>
          <p:spPr>
            <a:xfrm>
              <a:off x="1923804" y="330115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5" name="Google Shape;1755;p30"/>
            <p:cNvSpPr txBox="1"/>
            <p:nvPr/>
          </p:nvSpPr>
          <p:spPr>
            <a:xfrm>
              <a:off x="2591679" y="2931129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6" name="Google Shape;1756;p30"/>
            <p:cNvSpPr txBox="1"/>
            <p:nvPr/>
          </p:nvSpPr>
          <p:spPr>
            <a:xfrm>
              <a:off x="1194879" y="178540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7" name="Google Shape;1757;p30"/>
            <p:cNvSpPr txBox="1"/>
            <p:nvPr/>
          </p:nvSpPr>
          <p:spPr>
            <a:xfrm>
              <a:off x="2591679" y="178540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8" name="Google Shape;1758;p30"/>
            <p:cNvSpPr txBox="1"/>
            <p:nvPr/>
          </p:nvSpPr>
          <p:spPr>
            <a:xfrm>
              <a:off x="1194879" y="2931129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59" name="Google Shape;1759;p30"/>
          <p:cNvGrpSpPr/>
          <p:nvPr/>
        </p:nvGrpSpPr>
        <p:grpSpPr>
          <a:xfrm>
            <a:off x="695785" y="1085112"/>
            <a:ext cx="2886168" cy="2886000"/>
            <a:chOff x="695785" y="1085112"/>
            <a:chExt cx="2886168" cy="2886000"/>
          </a:xfrm>
        </p:grpSpPr>
        <p:sp>
          <p:nvSpPr>
            <p:cNvPr id="1760" name="Google Shape;1760;p30"/>
            <p:cNvSpPr/>
            <p:nvPr/>
          </p:nvSpPr>
          <p:spPr>
            <a:xfrm rot="5400000">
              <a:off x="695785" y="1085112"/>
              <a:ext cx="2886000" cy="2886000"/>
            </a:xfrm>
            <a:prstGeom prst="blockArc">
              <a:avLst>
                <a:gd name="adj1" fmla="val 10800000"/>
                <a:gd name="adj2" fmla="val 21573785"/>
                <a:gd name="adj3" fmla="val 843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0"/>
            <p:cNvSpPr/>
            <p:nvPr/>
          </p:nvSpPr>
          <p:spPr>
            <a:xfrm rot="5400000">
              <a:off x="695953" y="1085112"/>
              <a:ext cx="2886000" cy="2886000"/>
            </a:xfrm>
            <a:prstGeom prst="blockArc">
              <a:avLst>
                <a:gd name="adj1" fmla="val 16825149"/>
                <a:gd name="adj2" fmla="val 10811290"/>
                <a:gd name="adj3" fmla="val 844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0"/>
            <p:cNvSpPr/>
            <p:nvPr/>
          </p:nvSpPr>
          <p:spPr>
            <a:xfrm rot="2954654">
              <a:off x="2252627" y="1955000"/>
              <a:ext cx="229307" cy="702174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30"/>
          <p:cNvGrpSpPr/>
          <p:nvPr/>
        </p:nvGrpSpPr>
        <p:grpSpPr>
          <a:xfrm>
            <a:off x="1528519" y="4116986"/>
            <a:ext cx="1220700" cy="648839"/>
            <a:chOff x="1528519" y="4102476"/>
            <a:chExt cx="1220700" cy="648839"/>
          </a:xfrm>
        </p:grpSpPr>
        <p:sp>
          <p:nvSpPr>
            <p:cNvPr id="1764" name="Google Shape;1764;p30"/>
            <p:cNvSpPr txBox="1"/>
            <p:nvPr/>
          </p:nvSpPr>
          <p:spPr>
            <a:xfrm>
              <a:off x="1528519" y="431481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5" name="Google Shape;1765;p30"/>
            <p:cNvSpPr txBox="1"/>
            <p:nvPr/>
          </p:nvSpPr>
          <p:spPr>
            <a:xfrm>
              <a:off x="1528519" y="4102476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66" name="Google Shape;1766;p30"/>
          <p:cNvGrpSpPr/>
          <p:nvPr/>
        </p:nvGrpSpPr>
        <p:grpSpPr>
          <a:xfrm>
            <a:off x="3988465" y="1085095"/>
            <a:ext cx="472500" cy="1360900"/>
            <a:chOff x="3988465" y="1085095"/>
            <a:chExt cx="472500" cy="1360900"/>
          </a:xfrm>
        </p:grpSpPr>
        <p:sp>
          <p:nvSpPr>
            <p:cNvPr id="1767" name="Google Shape;1767;p30"/>
            <p:cNvSpPr txBox="1"/>
            <p:nvPr/>
          </p:nvSpPr>
          <p:spPr>
            <a:xfrm>
              <a:off x="3988465" y="108509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8" name="Google Shape;1768;p30"/>
            <p:cNvSpPr txBox="1"/>
            <p:nvPr/>
          </p:nvSpPr>
          <p:spPr>
            <a:xfrm>
              <a:off x="3988465" y="144983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9" name="Google Shape;1769;p30"/>
            <p:cNvSpPr txBox="1"/>
            <p:nvPr/>
          </p:nvSpPr>
          <p:spPr>
            <a:xfrm>
              <a:off x="3988465" y="17902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0" name="Google Shape;1770;p30"/>
            <p:cNvSpPr txBox="1"/>
            <p:nvPr/>
          </p:nvSpPr>
          <p:spPr>
            <a:xfrm>
              <a:off x="3988465" y="214389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1" name="Google Shape;1771;p30"/>
          <p:cNvGrpSpPr/>
          <p:nvPr/>
        </p:nvGrpSpPr>
        <p:grpSpPr>
          <a:xfrm>
            <a:off x="4444190" y="2407352"/>
            <a:ext cx="4108548" cy="302100"/>
            <a:chOff x="4444190" y="2407352"/>
            <a:chExt cx="4108548" cy="302100"/>
          </a:xfrm>
        </p:grpSpPr>
        <p:sp>
          <p:nvSpPr>
            <p:cNvPr id="1772" name="Google Shape;1772;p30"/>
            <p:cNvSpPr txBox="1"/>
            <p:nvPr/>
          </p:nvSpPr>
          <p:spPr>
            <a:xfrm>
              <a:off x="8080238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3" name="Google Shape;1773;p30"/>
            <p:cNvSpPr txBox="1"/>
            <p:nvPr/>
          </p:nvSpPr>
          <p:spPr>
            <a:xfrm>
              <a:off x="4444190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4" name="Google Shape;1774;p30"/>
            <p:cNvSpPr txBox="1"/>
            <p:nvPr/>
          </p:nvSpPr>
          <p:spPr>
            <a:xfrm>
              <a:off x="5171402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30"/>
            <p:cNvSpPr txBox="1"/>
            <p:nvPr/>
          </p:nvSpPr>
          <p:spPr>
            <a:xfrm>
              <a:off x="5898614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6" name="Google Shape;1776;p30"/>
            <p:cNvSpPr txBox="1"/>
            <p:nvPr/>
          </p:nvSpPr>
          <p:spPr>
            <a:xfrm>
              <a:off x="6625826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7" name="Google Shape;1777;p30"/>
            <p:cNvSpPr txBox="1"/>
            <p:nvPr/>
          </p:nvSpPr>
          <p:spPr>
            <a:xfrm>
              <a:off x="7353038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0"/>
          <p:cNvGrpSpPr/>
          <p:nvPr/>
        </p:nvGrpSpPr>
        <p:grpSpPr>
          <a:xfrm>
            <a:off x="4461981" y="1198000"/>
            <a:ext cx="3990394" cy="1234016"/>
            <a:chOff x="4461981" y="1198000"/>
            <a:chExt cx="3990394" cy="1234016"/>
          </a:xfrm>
        </p:grpSpPr>
        <p:cxnSp>
          <p:nvCxnSpPr>
            <p:cNvPr id="1779" name="Google Shape;1779;p30"/>
            <p:cNvCxnSpPr/>
            <p:nvPr/>
          </p:nvCxnSpPr>
          <p:spPr>
            <a:xfrm>
              <a:off x="4511275" y="2383150"/>
              <a:ext cx="3941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0" name="Google Shape;1780;p30"/>
            <p:cNvCxnSpPr/>
            <p:nvPr/>
          </p:nvCxnSpPr>
          <p:spPr>
            <a:xfrm rot="10800000">
              <a:off x="4514300" y="1198000"/>
              <a:ext cx="0" cy="1189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1" name="Google Shape;1781;p30"/>
            <p:cNvCxnSpPr/>
            <p:nvPr/>
          </p:nvCxnSpPr>
          <p:spPr>
            <a:xfrm>
              <a:off x="8316481" y="2384016"/>
              <a:ext cx="0" cy="4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2" name="Google Shape;1782;p30"/>
            <p:cNvCxnSpPr/>
            <p:nvPr/>
          </p:nvCxnSpPr>
          <p:spPr>
            <a:xfrm>
              <a:off x="7589281" y="2384016"/>
              <a:ext cx="0" cy="4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3" name="Google Shape;1783;p30"/>
            <p:cNvCxnSpPr/>
            <p:nvPr/>
          </p:nvCxnSpPr>
          <p:spPr>
            <a:xfrm>
              <a:off x="6862081" y="2384016"/>
              <a:ext cx="0" cy="4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4" name="Google Shape;1784;p30"/>
            <p:cNvCxnSpPr/>
            <p:nvPr/>
          </p:nvCxnSpPr>
          <p:spPr>
            <a:xfrm>
              <a:off x="6134881" y="2384016"/>
              <a:ext cx="0" cy="4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5" name="Google Shape;1785;p30"/>
            <p:cNvCxnSpPr/>
            <p:nvPr/>
          </p:nvCxnSpPr>
          <p:spPr>
            <a:xfrm>
              <a:off x="5407631" y="2384016"/>
              <a:ext cx="0" cy="4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6" name="Google Shape;1786;p30"/>
            <p:cNvCxnSpPr/>
            <p:nvPr/>
          </p:nvCxnSpPr>
          <p:spPr>
            <a:xfrm>
              <a:off x="4680431" y="2384016"/>
              <a:ext cx="0" cy="4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7" name="Google Shape;1787;p30"/>
            <p:cNvCxnSpPr/>
            <p:nvPr/>
          </p:nvCxnSpPr>
          <p:spPr>
            <a:xfrm rot="10800000">
              <a:off x="4461981" y="2281216"/>
              <a:ext cx="5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30"/>
            <p:cNvCxnSpPr/>
            <p:nvPr/>
          </p:nvCxnSpPr>
          <p:spPr>
            <a:xfrm rot="10800000">
              <a:off x="4461981" y="1941291"/>
              <a:ext cx="5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9" name="Google Shape;1789;p30"/>
            <p:cNvCxnSpPr/>
            <p:nvPr/>
          </p:nvCxnSpPr>
          <p:spPr>
            <a:xfrm rot="10800000">
              <a:off x="4461981" y="1594391"/>
              <a:ext cx="5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0" name="Google Shape;1790;p30"/>
            <p:cNvCxnSpPr/>
            <p:nvPr/>
          </p:nvCxnSpPr>
          <p:spPr>
            <a:xfrm rot="10800000">
              <a:off x="4461981" y="1236141"/>
              <a:ext cx="5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91" name="Google Shape;1791;p30"/>
          <p:cNvGrpSpPr/>
          <p:nvPr/>
        </p:nvGrpSpPr>
        <p:grpSpPr>
          <a:xfrm>
            <a:off x="4953146" y="2751240"/>
            <a:ext cx="795090" cy="289800"/>
            <a:chOff x="4920500" y="2751240"/>
            <a:chExt cx="795090" cy="289800"/>
          </a:xfrm>
        </p:grpSpPr>
        <p:sp>
          <p:nvSpPr>
            <p:cNvPr id="1792" name="Google Shape;1792;p30"/>
            <p:cNvSpPr txBox="1"/>
            <p:nvPr/>
          </p:nvSpPr>
          <p:spPr>
            <a:xfrm>
              <a:off x="5026790" y="27512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4920500" y="2836169"/>
              <a:ext cx="120000" cy="1200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30"/>
          <p:cNvGrpSpPr/>
          <p:nvPr/>
        </p:nvGrpSpPr>
        <p:grpSpPr>
          <a:xfrm>
            <a:off x="6080871" y="2751240"/>
            <a:ext cx="788414" cy="289800"/>
            <a:chOff x="6048225" y="2751240"/>
            <a:chExt cx="788414" cy="289800"/>
          </a:xfrm>
        </p:grpSpPr>
        <p:sp>
          <p:nvSpPr>
            <p:cNvPr id="1795" name="Google Shape;1795;p30"/>
            <p:cNvSpPr txBox="1"/>
            <p:nvPr/>
          </p:nvSpPr>
          <p:spPr>
            <a:xfrm>
              <a:off x="6147839" y="27512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6048225" y="2836169"/>
              <a:ext cx="120000" cy="1200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7" name="Google Shape;1797;p30"/>
          <p:cNvGrpSpPr/>
          <p:nvPr/>
        </p:nvGrpSpPr>
        <p:grpSpPr>
          <a:xfrm>
            <a:off x="4381594" y="3274393"/>
            <a:ext cx="4070151" cy="730600"/>
            <a:chOff x="4381594" y="3274393"/>
            <a:chExt cx="4070151" cy="730600"/>
          </a:xfrm>
        </p:grpSpPr>
        <p:grpSp>
          <p:nvGrpSpPr>
            <p:cNvPr id="1798" name="Google Shape;1798;p30"/>
            <p:cNvGrpSpPr/>
            <p:nvPr/>
          </p:nvGrpSpPr>
          <p:grpSpPr>
            <a:xfrm>
              <a:off x="4381594" y="3568492"/>
              <a:ext cx="4070151" cy="436500"/>
              <a:chOff x="4381594" y="3568492"/>
              <a:chExt cx="4070151" cy="436500"/>
            </a:xfrm>
          </p:grpSpPr>
          <p:sp>
            <p:nvSpPr>
              <p:cNvPr id="1799" name="Google Shape;1799;p30"/>
              <p:cNvSpPr txBox="1"/>
              <p:nvPr/>
            </p:nvSpPr>
            <p:spPr>
              <a:xfrm>
                <a:off x="7231045" y="3568492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00" name="Google Shape;1800;p30"/>
              <p:cNvSpPr txBox="1"/>
              <p:nvPr/>
            </p:nvSpPr>
            <p:spPr>
              <a:xfrm>
                <a:off x="4381594" y="3666424"/>
                <a:ext cx="12207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801" name="Google Shape;1801;p30"/>
            <p:cNvGrpSpPr/>
            <p:nvPr/>
          </p:nvGrpSpPr>
          <p:grpSpPr>
            <a:xfrm>
              <a:off x="4478912" y="3274393"/>
              <a:ext cx="342580" cy="339271"/>
              <a:chOff x="5049725" y="1435050"/>
              <a:chExt cx="486550" cy="481850"/>
            </a:xfrm>
          </p:grpSpPr>
          <p:sp>
            <p:nvSpPr>
              <p:cNvPr id="1802" name="Google Shape;1802;p30"/>
              <p:cNvSpPr/>
              <p:nvPr/>
            </p:nvSpPr>
            <p:spPr>
              <a:xfrm>
                <a:off x="5136300" y="1519775"/>
                <a:ext cx="31055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12422" extrusionOk="0">
                    <a:moveTo>
                      <a:pt x="6209" y="1"/>
                    </a:moveTo>
                    <a:cubicBezTo>
                      <a:pt x="2786" y="1"/>
                      <a:pt x="0" y="2786"/>
                      <a:pt x="0" y="6213"/>
                    </a:cubicBezTo>
                    <a:cubicBezTo>
                      <a:pt x="0" y="9637"/>
                      <a:pt x="2786" y="12422"/>
                      <a:pt x="6209" y="12422"/>
                    </a:cubicBezTo>
                    <a:cubicBezTo>
                      <a:pt x="9636" y="12422"/>
                      <a:pt x="12422" y="9637"/>
                      <a:pt x="12422" y="6213"/>
                    </a:cubicBezTo>
                    <a:cubicBezTo>
                      <a:pt x="12422" y="5219"/>
                      <a:pt x="12160" y="4258"/>
                      <a:pt x="11711" y="3388"/>
                    </a:cubicBezTo>
                    <a:lnTo>
                      <a:pt x="11428" y="3388"/>
                    </a:lnTo>
                    <a:lnTo>
                      <a:pt x="10780" y="4036"/>
                    </a:lnTo>
                    <a:cubicBezTo>
                      <a:pt x="11112" y="4713"/>
                      <a:pt x="11286" y="5457"/>
                      <a:pt x="11292" y="6213"/>
                    </a:cubicBezTo>
                    <a:cubicBezTo>
                      <a:pt x="11292" y="9013"/>
                      <a:pt x="9010" y="11293"/>
                      <a:pt x="6209" y="11293"/>
                    </a:cubicBezTo>
                    <a:cubicBezTo>
                      <a:pt x="3409" y="11293"/>
                      <a:pt x="1129" y="9013"/>
                      <a:pt x="1129" y="6213"/>
                    </a:cubicBezTo>
                    <a:cubicBezTo>
                      <a:pt x="1129" y="3409"/>
                      <a:pt x="3409" y="1130"/>
                      <a:pt x="6209" y="1130"/>
                    </a:cubicBezTo>
                    <a:cubicBezTo>
                      <a:pt x="6965" y="1133"/>
                      <a:pt x="7709" y="1307"/>
                      <a:pt x="8387" y="1639"/>
                    </a:cubicBezTo>
                    <a:lnTo>
                      <a:pt x="9034" y="994"/>
                    </a:lnTo>
                    <a:lnTo>
                      <a:pt x="9034" y="708"/>
                    </a:lnTo>
                    <a:cubicBezTo>
                      <a:pt x="8164" y="260"/>
                      <a:pt x="7203" y="1"/>
                      <a:pt x="6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03" name="Google Shape;1803;p30"/>
              <p:cNvSpPr/>
              <p:nvPr/>
            </p:nvSpPr>
            <p:spPr>
              <a:xfrm>
                <a:off x="5184925" y="157625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4" y="0"/>
                    </a:moveTo>
                    <a:cubicBezTo>
                      <a:pt x="2665" y="0"/>
                      <a:pt x="1226" y="964"/>
                      <a:pt x="612" y="2439"/>
                    </a:cubicBezTo>
                    <a:cubicBezTo>
                      <a:pt x="0" y="3918"/>
                      <a:pt x="341" y="5616"/>
                      <a:pt x="1470" y="6748"/>
                    </a:cubicBezTo>
                    <a:cubicBezTo>
                      <a:pt x="2225" y="7503"/>
                      <a:pt x="3236" y="7904"/>
                      <a:pt x="4264" y="7904"/>
                    </a:cubicBezTo>
                    <a:cubicBezTo>
                      <a:pt x="4774" y="7904"/>
                      <a:pt x="5287" y="7806"/>
                      <a:pt x="5776" y="7603"/>
                    </a:cubicBezTo>
                    <a:cubicBezTo>
                      <a:pt x="7255" y="6992"/>
                      <a:pt x="8218" y="5550"/>
                      <a:pt x="8218" y="3954"/>
                    </a:cubicBezTo>
                    <a:cubicBezTo>
                      <a:pt x="8212" y="3502"/>
                      <a:pt x="8131" y="3059"/>
                      <a:pt x="7974" y="2638"/>
                    </a:cubicBezTo>
                    <a:lnTo>
                      <a:pt x="7050" y="3565"/>
                    </a:lnTo>
                    <a:cubicBezTo>
                      <a:pt x="7071" y="3692"/>
                      <a:pt x="7083" y="3821"/>
                      <a:pt x="7089" y="3954"/>
                    </a:cubicBezTo>
                    <a:cubicBezTo>
                      <a:pt x="7089" y="5095"/>
                      <a:pt x="6399" y="6125"/>
                      <a:pt x="5345" y="6562"/>
                    </a:cubicBezTo>
                    <a:cubicBezTo>
                      <a:pt x="4996" y="6706"/>
                      <a:pt x="4629" y="6776"/>
                      <a:pt x="4265" y="6776"/>
                    </a:cubicBezTo>
                    <a:cubicBezTo>
                      <a:pt x="3530" y="6776"/>
                      <a:pt x="2808" y="6489"/>
                      <a:pt x="2268" y="5947"/>
                    </a:cubicBezTo>
                    <a:cubicBezTo>
                      <a:pt x="1461" y="5140"/>
                      <a:pt x="1220" y="3927"/>
                      <a:pt x="1657" y="2873"/>
                    </a:cubicBezTo>
                    <a:cubicBezTo>
                      <a:pt x="2093" y="1816"/>
                      <a:pt x="3123" y="1129"/>
                      <a:pt x="4264" y="1129"/>
                    </a:cubicBezTo>
                    <a:cubicBezTo>
                      <a:pt x="4394" y="1132"/>
                      <a:pt x="4523" y="1144"/>
                      <a:pt x="4653" y="1168"/>
                    </a:cubicBezTo>
                    <a:lnTo>
                      <a:pt x="5580" y="241"/>
                    </a:lnTo>
                    <a:cubicBezTo>
                      <a:pt x="5159" y="84"/>
                      <a:pt x="4713" y="3"/>
                      <a:pt x="4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04" name="Google Shape;1804;p30"/>
              <p:cNvSpPr/>
              <p:nvPr/>
            </p:nvSpPr>
            <p:spPr>
              <a:xfrm>
                <a:off x="5049725" y="143507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9672" y="1"/>
                    </a:moveTo>
                    <a:cubicBezTo>
                      <a:pt x="4379" y="1"/>
                      <a:pt x="0" y="4307"/>
                      <a:pt x="0" y="9601"/>
                    </a:cubicBezTo>
                    <a:cubicBezTo>
                      <a:pt x="0" y="14892"/>
                      <a:pt x="4379" y="19273"/>
                      <a:pt x="9672" y="19273"/>
                    </a:cubicBezTo>
                    <a:cubicBezTo>
                      <a:pt x="14966" y="19273"/>
                      <a:pt x="19272" y="14892"/>
                      <a:pt x="19272" y="9601"/>
                    </a:cubicBezTo>
                    <a:cubicBezTo>
                      <a:pt x="19269" y="8204"/>
                      <a:pt x="18962" y="6821"/>
                      <a:pt x="18369" y="5557"/>
                    </a:cubicBezTo>
                    <a:lnTo>
                      <a:pt x="17646" y="6279"/>
                    </a:lnTo>
                    <a:cubicBezTo>
                      <a:pt x="17327" y="6599"/>
                      <a:pt x="16896" y="6776"/>
                      <a:pt x="16448" y="6776"/>
                    </a:cubicBezTo>
                    <a:lnTo>
                      <a:pt x="16430" y="6776"/>
                    </a:lnTo>
                    <a:cubicBezTo>
                      <a:pt x="16809" y="7671"/>
                      <a:pt x="17008" y="8628"/>
                      <a:pt x="17014" y="9601"/>
                    </a:cubicBezTo>
                    <a:cubicBezTo>
                      <a:pt x="17014" y="13648"/>
                      <a:pt x="13720" y="16939"/>
                      <a:pt x="9672" y="16939"/>
                    </a:cubicBezTo>
                    <a:cubicBezTo>
                      <a:pt x="5625" y="16939"/>
                      <a:pt x="2334" y="13648"/>
                      <a:pt x="2334" y="9601"/>
                    </a:cubicBezTo>
                    <a:cubicBezTo>
                      <a:pt x="2334" y="5554"/>
                      <a:pt x="5625" y="2259"/>
                      <a:pt x="9672" y="2259"/>
                    </a:cubicBezTo>
                    <a:cubicBezTo>
                      <a:pt x="10642" y="2265"/>
                      <a:pt x="11603" y="2464"/>
                      <a:pt x="12497" y="2844"/>
                    </a:cubicBezTo>
                    <a:lnTo>
                      <a:pt x="12497" y="2825"/>
                    </a:lnTo>
                    <a:cubicBezTo>
                      <a:pt x="12494" y="2374"/>
                      <a:pt x="12672" y="1943"/>
                      <a:pt x="12991" y="1627"/>
                    </a:cubicBezTo>
                    <a:lnTo>
                      <a:pt x="13713" y="904"/>
                    </a:lnTo>
                    <a:cubicBezTo>
                      <a:pt x="12449" y="311"/>
                      <a:pt x="11070" y="4"/>
                      <a:pt x="9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05" name="Google Shape;1805;p30"/>
              <p:cNvSpPr/>
              <p:nvPr/>
            </p:nvSpPr>
            <p:spPr>
              <a:xfrm>
                <a:off x="5245825" y="1435050"/>
                <a:ext cx="290450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1618" h="11294" extrusionOk="0">
                    <a:moveTo>
                      <a:pt x="8601" y="1"/>
                    </a:moveTo>
                    <a:cubicBezTo>
                      <a:pt x="8461" y="1"/>
                      <a:pt x="8319" y="52"/>
                      <a:pt x="8203" y="168"/>
                    </a:cubicBezTo>
                    <a:lnTo>
                      <a:pt x="5945" y="2426"/>
                    </a:lnTo>
                    <a:cubicBezTo>
                      <a:pt x="5839" y="2531"/>
                      <a:pt x="5779" y="2676"/>
                      <a:pt x="5782" y="2826"/>
                    </a:cubicBezTo>
                    <a:lnTo>
                      <a:pt x="5782" y="4850"/>
                    </a:lnTo>
                    <a:lnTo>
                      <a:pt x="2554" y="8075"/>
                    </a:lnTo>
                    <a:cubicBezTo>
                      <a:pt x="2328" y="7967"/>
                      <a:pt x="2081" y="7906"/>
                      <a:pt x="1828" y="7906"/>
                    </a:cubicBezTo>
                    <a:cubicBezTo>
                      <a:pt x="1142" y="7906"/>
                      <a:pt x="525" y="8319"/>
                      <a:pt x="263" y="8951"/>
                    </a:cubicBezTo>
                    <a:cubicBezTo>
                      <a:pt x="1" y="9584"/>
                      <a:pt x="145" y="10312"/>
                      <a:pt x="630" y="10797"/>
                    </a:cubicBezTo>
                    <a:cubicBezTo>
                      <a:pt x="954" y="11122"/>
                      <a:pt x="1388" y="11294"/>
                      <a:pt x="1828" y="11294"/>
                    </a:cubicBezTo>
                    <a:cubicBezTo>
                      <a:pt x="2046" y="11294"/>
                      <a:pt x="2266" y="11251"/>
                      <a:pt x="2476" y="11165"/>
                    </a:cubicBezTo>
                    <a:cubicBezTo>
                      <a:pt x="3108" y="10903"/>
                      <a:pt x="3524" y="10285"/>
                      <a:pt x="3524" y="9602"/>
                    </a:cubicBezTo>
                    <a:cubicBezTo>
                      <a:pt x="3521" y="9349"/>
                      <a:pt x="3463" y="9102"/>
                      <a:pt x="3352" y="8876"/>
                    </a:cubicBezTo>
                    <a:lnTo>
                      <a:pt x="6580" y="5648"/>
                    </a:lnTo>
                    <a:lnTo>
                      <a:pt x="8604" y="5648"/>
                    </a:lnTo>
                    <a:cubicBezTo>
                      <a:pt x="8754" y="5648"/>
                      <a:pt x="8896" y="5588"/>
                      <a:pt x="9004" y="5482"/>
                    </a:cubicBezTo>
                    <a:lnTo>
                      <a:pt x="11263" y="3224"/>
                    </a:lnTo>
                    <a:cubicBezTo>
                      <a:pt x="11618" y="2869"/>
                      <a:pt x="11365" y="2260"/>
                      <a:pt x="10862" y="2260"/>
                    </a:cubicBezTo>
                    <a:lnTo>
                      <a:pt x="9170" y="2260"/>
                    </a:lnTo>
                    <a:lnTo>
                      <a:pt x="9170" y="568"/>
                    </a:lnTo>
                    <a:cubicBezTo>
                      <a:pt x="9170" y="226"/>
                      <a:pt x="8892" y="1"/>
                      <a:pt x="8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06" name="Google Shape;1806;p30"/>
            <p:cNvGrpSpPr/>
            <p:nvPr/>
          </p:nvGrpSpPr>
          <p:grpSpPr>
            <a:xfrm>
              <a:off x="5264675" y="3663282"/>
              <a:ext cx="1815900" cy="246900"/>
              <a:chOff x="5264675" y="3663282"/>
              <a:chExt cx="1815900" cy="246900"/>
            </a:xfrm>
          </p:grpSpPr>
          <p:sp>
            <p:nvSpPr>
              <p:cNvPr id="1807" name="Google Shape;1807;p30"/>
              <p:cNvSpPr/>
              <p:nvPr/>
            </p:nvSpPr>
            <p:spPr>
              <a:xfrm>
                <a:off x="5264675" y="3663282"/>
                <a:ext cx="1815900" cy="2469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5296977" y="3694300"/>
                <a:ext cx="965100" cy="1848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9" name="Google Shape;1809;p30"/>
          <p:cNvGrpSpPr/>
          <p:nvPr/>
        </p:nvGrpSpPr>
        <p:grpSpPr>
          <a:xfrm>
            <a:off x="4381594" y="4035824"/>
            <a:ext cx="4070151" cy="731777"/>
            <a:chOff x="4381594" y="4035824"/>
            <a:chExt cx="4070151" cy="731777"/>
          </a:xfrm>
        </p:grpSpPr>
        <p:grpSp>
          <p:nvGrpSpPr>
            <p:cNvPr id="1810" name="Google Shape;1810;p30"/>
            <p:cNvGrpSpPr/>
            <p:nvPr/>
          </p:nvGrpSpPr>
          <p:grpSpPr>
            <a:xfrm>
              <a:off x="4381594" y="4331101"/>
              <a:ext cx="4070151" cy="436500"/>
              <a:chOff x="4381594" y="4331101"/>
              <a:chExt cx="4070151" cy="436500"/>
            </a:xfrm>
          </p:grpSpPr>
          <p:sp>
            <p:nvSpPr>
              <p:cNvPr id="1811" name="Google Shape;1811;p30"/>
              <p:cNvSpPr txBox="1"/>
              <p:nvPr/>
            </p:nvSpPr>
            <p:spPr>
              <a:xfrm>
                <a:off x="7231045" y="433110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12" name="Google Shape;1812;p30"/>
              <p:cNvSpPr txBox="1"/>
              <p:nvPr/>
            </p:nvSpPr>
            <p:spPr>
              <a:xfrm>
                <a:off x="4381594" y="4429033"/>
                <a:ext cx="12207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813" name="Google Shape;1813;p30"/>
            <p:cNvGrpSpPr/>
            <p:nvPr/>
          </p:nvGrpSpPr>
          <p:grpSpPr>
            <a:xfrm>
              <a:off x="5264675" y="4425891"/>
              <a:ext cx="1815900" cy="246900"/>
              <a:chOff x="5264675" y="4425891"/>
              <a:chExt cx="1815900" cy="246900"/>
            </a:xfrm>
          </p:grpSpPr>
          <p:sp>
            <p:nvSpPr>
              <p:cNvPr id="1814" name="Google Shape;1814;p30"/>
              <p:cNvSpPr/>
              <p:nvPr/>
            </p:nvSpPr>
            <p:spPr>
              <a:xfrm>
                <a:off x="5264675" y="4425891"/>
                <a:ext cx="1815900" cy="246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5296983" y="4456916"/>
                <a:ext cx="1359600" cy="1848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6" name="Google Shape;1816;p30"/>
            <p:cNvGrpSpPr/>
            <p:nvPr/>
          </p:nvGrpSpPr>
          <p:grpSpPr>
            <a:xfrm>
              <a:off x="4478550" y="4035824"/>
              <a:ext cx="343759" cy="339271"/>
              <a:chOff x="6232000" y="1435050"/>
              <a:chExt cx="488225" cy="481850"/>
            </a:xfrm>
          </p:grpSpPr>
          <p:sp>
            <p:nvSpPr>
              <p:cNvPr id="1817" name="Google Shape;1817;p30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822" name="Google Shape;1822;p30"/>
          <p:cNvGrpSpPr/>
          <p:nvPr/>
        </p:nvGrpSpPr>
        <p:grpSpPr>
          <a:xfrm>
            <a:off x="7125559" y="2751240"/>
            <a:ext cx="788057" cy="289800"/>
            <a:chOff x="7111050" y="2751240"/>
            <a:chExt cx="788057" cy="289800"/>
          </a:xfrm>
        </p:grpSpPr>
        <p:sp>
          <p:nvSpPr>
            <p:cNvPr id="1823" name="Google Shape;1823;p30"/>
            <p:cNvSpPr txBox="1"/>
            <p:nvPr/>
          </p:nvSpPr>
          <p:spPr>
            <a:xfrm>
              <a:off x="7210307" y="27512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7111050" y="2836169"/>
              <a:ext cx="120000" cy="1200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5" name="Google Shape;1825;p30"/>
          <p:cNvSpPr/>
          <p:nvPr/>
        </p:nvSpPr>
        <p:spPr>
          <a:xfrm>
            <a:off x="4737100" y="1650135"/>
            <a:ext cx="203700" cy="7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30"/>
          <p:cNvSpPr/>
          <p:nvPr/>
        </p:nvSpPr>
        <p:spPr>
          <a:xfrm>
            <a:off x="4931075" y="1400997"/>
            <a:ext cx="203700" cy="9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30"/>
          <p:cNvSpPr/>
          <p:nvPr/>
        </p:nvSpPr>
        <p:spPr>
          <a:xfrm>
            <a:off x="5137900" y="1873253"/>
            <a:ext cx="203700" cy="50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30"/>
          <p:cNvSpPr/>
          <p:nvPr/>
        </p:nvSpPr>
        <p:spPr>
          <a:xfrm>
            <a:off x="5476375" y="1514973"/>
            <a:ext cx="203700" cy="86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0"/>
          <p:cNvSpPr/>
          <p:nvPr/>
        </p:nvSpPr>
        <p:spPr>
          <a:xfrm>
            <a:off x="5670350" y="1930254"/>
            <a:ext cx="203700" cy="45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30"/>
          <p:cNvSpPr/>
          <p:nvPr/>
        </p:nvSpPr>
        <p:spPr>
          <a:xfrm>
            <a:off x="5877175" y="1732976"/>
            <a:ext cx="203700" cy="64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0"/>
          <p:cNvSpPr/>
          <p:nvPr/>
        </p:nvSpPr>
        <p:spPr>
          <a:xfrm>
            <a:off x="6215650" y="1319571"/>
            <a:ext cx="203700" cy="106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30"/>
          <p:cNvSpPr/>
          <p:nvPr/>
        </p:nvSpPr>
        <p:spPr>
          <a:xfrm>
            <a:off x="6409625" y="1930329"/>
            <a:ext cx="203700" cy="45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0"/>
          <p:cNvSpPr/>
          <p:nvPr/>
        </p:nvSpPr>
        <p:spPr>
          <a:xfrm>
            <a:off x="6616450" y="1732976"/>
            <a:ext cx="203700" cy="64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30"/>
          <p:cNvSpPr/>
          <p:nvPr/>
        </p:nvSpPr>
        <p:spPr>
          <a:xfrm>
            <a:off x="6954925" y="1873328"/>
            <a:ext cx="203700" cy="50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30"/>
          <p:cNvSpPr/>
          <p:nvPr/>
        </p:nvSpPr>
        <p:spPr>
          <a:xfrm>
            <a:off x="7148900" y="1563849"/>
            <a:ext cx="203700" cy="818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30"/>
          <p:cNvSpPr/>
          <p:nvPr/>
        </p:nvSpPr>
        <p:spPr>
          <a:xfrm>
            <a:off x="7355725" y="1401122"/>
            <a:ext cx="203700" cy="98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0"/>
          <p:cNvSpPr/>
          <p:nvPr/>
        </p:nvSpPr>
        <p:spPr>
          <a:xfrm>
            <a:off x="7694200" y="1319521"/>
            <a:ext cx="203700" cy="106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30"/>
          <p:cNvSpPr/>
          <p:nvPr/>
        </p:nvSpPr>
        <p:spPr>
          <a:xfrm>
            <a:off x="7888175" y="1515123"/>
            <a:ext cx="203700" cy="86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0"/>
          <p:cNvSpPr/>
          <p:nvPr/>
        </p:nvSpPr>
        <p:spPr>
          <a:xfrm>
            <a:off x="8094995" y="1650135"/>
            <a:ext cx="203700" cy="73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31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845" name="Google Shape;1845;p31"/>
          <p:cNvGrpSpPr/>
          <p:nvPr/>
        </p:nvGrpSpPr>
        <p:grpSpPr>
          <a:xfrm>
            <a:off x="1138450" y="3056475"/>
            <a:ext cx="1568700" cy="1514700"/>
            <a:chOff x="1138450" y="3056475"/>
            <a:chExt cx="1568700" cy="1514700"/>
          </a:xfrm>
        </p:grpSpPr>
        <p:grpSp>
          <p:nvGrpSpPr>
            <p:cNvPr id="1846" name="Google Shape;1846;p31"/>
            <p:cNvGrpSpPr/>
            <p:nvPr/>
          </p:nvGrpSpPr>
          <p:grpSpPr>
            <a:xfrm>
              <a:off x="1138450" y="3056475"/>
              <a:ext cx="1568700" cy="1514700"/>
              <a:chOff x="1138450" y="3056475"/>
              <a:chExt cx="1568700" cy="1514700"/>
            </a:xfrm>
          </p:grpSpPr>
          <p:sp>
            <p:nvSpPr>
              <p:cNvPr id="1847" name="Google Shape;1847;p31"/>
              <p:cNvSpPr/>
              <p:nvPr/>
            </p:nvSpPr>
            <p:spPr>
              <a:xfrm>
                <a:off x="1138450" y="3056475"/>
                <a:ext cx="1568700" cy="1514700"/>
              </a:xfrm>
              <a:prstGeom prst="roundRect">
                <a:avLst>
                  <a:gd name="adj" fmla="val 16667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1"/>
              <p:cNvSpPr/>
              <p:nvPr/>
            </p:nvSpPr>
            <p:spPr>
              <a:xfrm>
                <a:off x="1138450" y="3056475"/>
                <a:ext cx="1568700" cy="780000"/>
              </a:xfrm>
              <a:prstGeom prst="round2SameRect">
                <a:avLst>
                  <a:gd name="adj1" fmla="val 28554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9" name="Google Shape;1849;p31"/>
            <p:cNvGrpSpPr/>
            <p:nvPr/>
          </p:nvGrpSpPr>
          <p:grpSpPr>
            <a:xfrm>
              <a:off x="1312445" y="3874213"/>
              <a:ext cx="1220700" cy="649393"/>
              <a:chOff x="1312445" y="2217440"/>
              <a:chExt cx="1220700" cy="649393"/>
            </a:xfrm>
          </p:grpSpPr>
          <p:sp>
            <p:nvSpPr>
              <p:cNvPr id="1850" name="Google Shape;1850;p31"/>
              <p:cNvSpPr txBox="1"/>
              <p:nvPr/>
            </p:nvSpPr>
            <p:spPr>
              <a:xfrm>
                <a:off x="1312445" y="2430333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51" name="Google Shape;1851;p31"/>
              <p:cNvSpPr txBox="1"/>
              <p:nvPr/>
            </p:nvSpPr>
            <p:spPr>
              <a:xfrm>
                <a:off x="1312445" y="2217440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852" name="Google Shape;1852;p31"/>
            <p:cNvGrpSpPr/>
            <p:nvPr/>
          </p:nvGrpSpPr>
          <p:grpSpPr>
            <a:xfrm>
              <a:off x="1675844" y="3192681"/>
              <a:ext cx="493917" cy="479056"/>
              <a:chOff x="3270675" y="841800"/>
              <a:chExt cx="497700" cy="482725"/>
            </a:xfrm>
          </p:grpSpPr>
          <p:sp>
            <p:nvSpPr>
              <p:cNvPr id="1853" name="Google Shape;1853;p31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54" name="Google Shape;1854;p31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55" name="Google Shape;1855;p31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856" name="Google Shape;1856;p31"/>
          <p:cNvGrpSpPr/>
          <p:nvPr/>
        </p:nvGrpSpPr>
        <p:grpSpPr>
          <a:xfrm>
            <a:off x="2904583" y="3056475"/>
            <a:ext cx="1568704" cy="1514700"/>
            <a:chOff x="2904583" y="3056475"/>
            <a:chExt cx="1568704" cy="1514700"/>
          </a:xfrm>
        </p:grpSpPr>
        <p:grpSp>
          <p:nvGrpSpPr>
            <p:cNvPr id="1857" name="Google Shape;1857;p31"/>
            <p:cNvGrpSpPr/>
            <p:nvPr/>
          </p:nvGrpSpPr>
          <p:grpSpPr>
            <a:xfrm>
              <a:off x="2904583" y="3056475"/>
              <a:ext cx="1568704" cy="1514700"/>
              <a:chOff x="2904583" y="3056475"/>
              <a:chExt cx="1568704" cy="1514700"/>
            </a:xfrm>
          </p:grpSpPr>
          <p:sp>
            <p:nvSpPr>
              <p:cNvPr id="1858" name="Google Shape;1858;p31"/>
              <p:cNvSpPr/>
              <p:nvPr/>
            </p:nvSpPr>
            <p:spPr>
              <a:xfrm>
                <a:off x="2904583" y="3056475"/>
                <a:ext cx="1568700" cy="1514700"/>
              </a:xfrm>
              <a:prstGeom prst="roundRect">
                <a:avLst>
                  <a:gd name="adj" fmla="val 16667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1"/>
              <p:cNvSpPr/>
              <p:nvPr/>
            </p:nvSpPr>
            <p:spPr>
              <a:xfrm>
                <a:off x="2904588" y="3056475"/>
                <a:ext cx="1568700" cy="780000"/>
              </a:xfrm>
              <a:prstGeom prst="round2SameRect">
                <a:avLst>
                  <a:gd name="adj1" fmla="val 28799"/>
                  <a:gd name="adj2" fmla="val 0"/>
                </a:avLst>
              </a:prstGeom>
              <a:solidFill>
                <a:srgbClr val="00B3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0" name="Google Shape;1860;p31"/>
            <p:cNvGrpSpPr/>
            <p:nvPr/>
          </p:nvGrpSpPr>
          <p:grpSpPr>
            <a:xfrm>
              <a:off x="3078590" y="3875500"/>
              <a:ext cx="1220700" cy="648640"/>
              <a:chOff x="4884470" y="2129720"/>
              <a:chExt cx="1220700" cy="648640"/>
            </a:xfrm>
          </p:grpSpPr>
          <p:sp>
            <p:nvSpPr>
              <p:cNvPr id="1861" name="Google Shape;1861;p31"/>
              <p:cNvSpPr txBox="1"/>
              <p:nvPr/>
            </p:nvSpPr>
            <p:spPr>
              <a:xfrm>
                <a:off x="4884470" y="2341859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It’s a gas giant and has rings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62" name="Google Shape;1862;p31"/>
              <p:cNvSpPr txBox="1"/>
              <p:nvPr/>
            </p:nvSpPr>
            <p:spPr>
              <a:xfrm>
                <a:off x="4884470" y="2129720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863" name="Google Shape;1863;p31"/>
            <p:cNvSpPr/>
            <p:nvPr/>
          </p:nvSpPr>
          <p:spPr>
            <a:xfrm>
              <a:off x="3449857" y="3208064"/>
              <a:ext cx="478163" cy="448292"/>
            </a:xfrm>
            <a:custGeom>
              <a:avLst/>
              <a:gdLst/>
              <a:ahLst/>
              <a:cxnLst/>
              <a:rect l="l" t="t" r="r" b="b"/>
              <a:pathLst>
                <a:path w="19273" h="18069" extrusionOk="0">
                  <a:moveTo>
                    <a:pt x="5456" y="7679"/>
                  </a:moveTo>
                  <a:cubicBezTo>
                    <a:pt x="6294" y="7679"/>
                    <a:pt x="6715" y="8694"/>
                    <a:pt x="6122" y="9284"/>
                  </a:cubicBezTo>
                  <a:cubicBezTo>
                    <a:pt x="5930" y="9476"/>
                    <a:pt x="5694" y="9562"/>
                    <a:pt x="5462" y="9562"/>
                  </a:cubicBezTo>
                  <a:cubicBezTo>
                    <a:pt x="4979" y="9562"/>
                    <a:pt x="4517" y="9188"/>
                    <a:pt x="4517" y="8622"/>
                  </a:cubicBezTo>
                  <a:cubicBezTo>
                    <a:pt x="4517" y="8101"/>
                    <a:pt x="4936" y="7679"/>
                    <a:pt x="5456" y="7679"/>
                  </a:cubicBezTo>
                  <a:close/>
                  <a:moveTo>
                    <a:pt x="9636" y="7679"/>
                  </a:moveTo>
                  <a:cubicBezTo>
                    <a:pt x="10473" y="7679"/>
                    <a:pt x="10892" y="8694"/>
                    <a:pt x="10299" y="9284"/>
                  </a:cubicBezTo>
                  <a:cubicBezTo>
                    <a:pt x="10107" y="9476"/>
                    <a:pt x="9872" y="9562"/>
                    <a:pt x="9640" y="9562"/>
                  </a:cubicBezTo>
                  <a:cubicBezTo>
                    <a:pt x="9157" y="9562"/>
                    <a:pt x="8694" y="9188"/>
                    <a:pt x="8694" y="8622"/>
                  </a:cubicBezTo>
                  <a:cubicBezTo>
                    <a:pt x="8694" y="8101"/>
                    <a:pt x="9115" y="7679"/>
                    <a:pt x="9636" y="7679"/>
                  </a:cubicBezTo>
                  <a:close/>
                  <a:moveTo>
                    <a:pt x="13813" y="7679"/>
                  </a:moveTo>
                  <a:cubicBezTo>
                    <a:pt x="14650" y="7679"/>
                    <a:pt x="15071" y="8694"/>
                    <a:pt x="14478" y="9284"/>
                  </a:cubicBezTo>
                  <a:cubicBezTo>
                    <a:pt x="14286" y="9476"/>
                    <a:pt x="14050" y="9562"/>
                    <a:pt x="13819" y="9562"/>
                  </a:cubicBezTo>
                  <a:cubicBezTo>
                    <a:pt x="13336" y="9562"/>
                    <a:pt x="12873" y="9188"/>
                    <a:pt x="12873" y="8622"/>
                  </a:cubicBezTo>
                  <a:cubicBezTo>
                    <a:pt x="12873" y="8101"/>
                    <a:pt x="13292" y="7679"/>
                    <a:pt x="13813" y="7679"/>
                  </a:cubicBezTo>
                  <a:close/>
                  <a:moveTo>
                    <a:pt x="9597" y="1"/>
                  </a:moveTo>
                  <a:cubicBezTo>
                    <a:pt x="4303" y="1"/>
                    <a:pt x="0" y="3801"/>
                    <a:pt x="0" y="8471"/>
                  </a:cubicBezTo>
                  <a:cubicBezTo>
                    <a:pt x="0" y="10444"/>
                    <a:pt x="780" y="12356"/>
                    <a:pt x="2201" y="13870"/>
                  </a:cubicBezTo>
                  <a:cubicBezTo>
                    <a:pt x="2481" y="15033"/>
                    <a:pt x="2138" y="16258"/>
                    <a:pt x="1292" y="17104"/>
                  </a:cubicBezTo>
                  <a:cubicBezTo>
                    <a:pt x="940" y="17460"/>
                    <a:pt x="1190" y="18068"/>
                    <a:pt x="1692" y="18068"/>
                  </a:cubicBezTo>
                  <a:cubicBezTo>
                    <a:pt x="3300" y="18065"/>
                    <a:pt x="4845" y="17442"/>
                    <a:pt x="6005" y="16328"/>
                  </a:cubicBezTo>
                  <a:cubicBezTo>
                    <a:pt x="7150" y="16731"/>
                    <a:pt x="8357" y="16939"/>
                    <a:pt x="9571" y="16939"/>
                  </a:cubicBezTo>
                  <a:cubicBezTo>
                    <a:pt x="9579" y="16939"/>
                    <a:pt x="9588" y="16939"/>
                    <a:pt x="9597" y="16939"/>
                  </a:cubicBezTo>
                  <a:cubicBezTo>
                    <a:pt x="14891" y="16939"/>
                    <a:pt x="19272" y="13139"/>
                    <a:pt x="19272" y="8471"/>
                  </a:cubicBezTo>
                  <a:cubicBezTo>
                    <a:pt x="19272" y="3801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64" name="Google Shape;1864;p31"/>
          <p:cNvGrpSpPr/>
          <p:nvPr/>
        </p:nvGrpSpPr>
        <p:grpSpPr>
          <a:xfrm>
            <a:off x="4670700" y="3056475"/>
            <a:ext cx="1568717" cy="1514700"/>
            <a:chOff x="4670700" y="3056475"/>
            <a:chExt cx="1568717" cy="1514700"/>
          </a:xfrm>
        </p:grpSpPr>
        <p:grpSp>
          <p:nvGrpSpPr>
            <p:cNvPr id="1865" name="Google Shape;1865;p31"/>
            <p:cNvGrpSpPr/>
            <p:nvPr/>
          </p:nvGrpSpPr>
          <p:grpSpPr>
            <a:xfrm>
              <a:off x="4670700" y="3056475"/>
              <a:ext cx="1568717" cy="1514700"/>
              <a:chOff x="4670700" y="3056475"/>
              <a:chExt cx="1568717" cy="1514700"/>
            </a:xfrm>
          </p:grpSpPr>
          <p:sp>
            <p:nvSpPr>
              <p:cNvPr id="1866" name="Google Shape;1866;p31"/>
              <p:cNvSpPr/>
              <p:nvPr/>
            </p:nvSpPr>
            <p:spPr>
              <a:xfrm>
                <a:off x="4670717" y="3056475"/>
                <a:ext cx="1568700" cy="1514700"/>
              </a:xfrm>
              <a:prstGeom prst="roundRect">
                <a:avLst>
                  <a:gd name="adj" fmla="val 16667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1"/>
              <p:cNvSpPr/>
              <p:nvPr/>
            </p:nvSpPr>
            <p:spPr>
              <a:xfrm>
                <a:off x="4670700" y="3056475"/>
                <a:ext cx="1568700" cy="780000"/>
              </a:xfrm>
              <a:prstGeom prst="round2SameRect">
                <a:avLst>
                  <a:gd name="adj1" fmla="val 28128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8" name="Google Shape;1868;p31"/>
            <p:cNvGrpSpPr/>
            <p:nvPr/>
          </p:nvGrpSpPr>
          <p:grpSpPr>
            <a:xfrm>
              <a:off x="4844736" y="3875187"/>
              <a:ext cx="1220700" cy="648639"/>
              <a:chOff x="4844719" y="2247432"/>
              <a:chExt cx="1220700" cy="648639"/>
            </a:xfrm>
          </p:grpSpPr>
          <p:sp>
            <p:nvSpPr>
              <p:cNvPr id="1869" name="Google Shape;1869;p31"/>
              <p:cNvSpPr txBox="1"/>
              <p:nvPr/>
            </p:nvSpPr>
            <p:spPr>
              <a:xfrm>
                <a:off x="4844719" y="245957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70" name="Google Shape;1870;p31"/>
              <p:cNvSpPr txBox="1"/>
              <p:nvPr/>
            </p:nvSpPr>
            <p:spPr>
              <a:xfrm>
                <a:off x="4844719" y="2247432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871" name="Google Shape;1871;p31"/>
            <p:cNvGrpSpPr/>
            <p:nvPr/>
          </p:nvGrpSpPr>
          <p:grpSpPr>
            <a:xfrm>
              <a:off x="5215981" y="3222082"/>
              <a:ext cx="478163" cy="420257"/>
              <a:chOff x="4467200" y="877100"/>
              <a:chExt cx="481825" cy="423475"/>
            </a:xfrm>
          </p:grpSpPr>
          <p:sp>
            <p:nvSpPr>
              <p:cNvPr id="1872" name="Google Shape;1872;p31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73" name="Google Shape;1873;p31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74" name="Google Shape;1874;p31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75" name="Google Shape;1875;p31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876" name="Google Shape;1876;p31"/>
          <p:cNvGrpSpPr/>
          <p:nvPr/>
        </p:nvGrpSpPr>
        <p:grpSpPr>
          <a:xfrm>
            <a:off x="6436850" y="3056475"/>
            <a:ext cx="1568700" cy="1514700"/>
            <a:chOff x="6436850" y="3056475"/>
            <a:chExt cx="1568700" cy="1514700"/>
          </a:xfrm>
        </p:grpSpPr>
        <p:grpSp>
          <p:nvGrpSpPr>
            <p:cNvPr id="1877" name="Google Shape;1877;p31"/>
            <p:cNvGrpSpPr/>
            <p:nvPr/>
          </p:nvGrpSpPr>
          <p:grpSpPr>
            <a:xfrm>
              <a:off x="6436850" y="3056475"/>
              <a:ext cx="1568700" cy="1514700"/>
              <a:chOff x="6436850" y="3056475"/>
              <a:chExt cx="1568700" cy="1514700"/>
            </a:xfrm>
          </p:grpSpPr>
          <p:sp>
            <p:nvSpPr>
              <p:cNvPr id="1878" name="Google Shape;1878;p31"/>
              <p:cNvSpPr/>
              <p:nvPr/>
            </p:nvSpPr>
            <p:spPr>
              <a:xfrm>
                <a:off x="6436850" y="3056475"/>
                <a:ext cx="1568700" cy="1514700"/>
              </a:xfrm>
              <a:prstGeom prst="roundRect">
                <a:avLst>
                  <a:gd name="adj" fmla="val 16667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1"/>
              <p:cNvSpPr/>
              <p:nvPr/>
            </p:nvSpPr>
            <p:spPr>
              <a:xfrm>
                <a:off x="6436850" y="3056475"/>
                <a:ext cx="1568700" cy="780000"/>
              </a:xfrm>
              <a:prstGeom prst="round2SameRect">
                <a:avLst>
                  <a:gd name="adj1" fmla="val 28377"/>
                  <a:gd name="adj2" fmla="val 0"/>
                </a:avLst>
              </a:pr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0" name="Google Shape;1880;p31"/>
            <p:cNvGrpSpPr/>
            <p:nvPr/>
          </p:nvGrpSpPr>
          <p:grpSpPr>
            <a:xfrm>
              <a:off x="6610882" y="3875723"/>
              <a:ext cx="1220700" cy="648202"/>
              <a:chOff x="6827732" y="1202056"/>
              <a:chExt cx="1220700" cy="648202"/>
            </a:xfrm>
          </p:grpSpPr>
          <p:sp>
            <p:nvSpPr>
              <p:cNvPr id="1881" name="Google Shape;1881;p31"/>
              <p:cNvSpPr txBox="1"/>
              <p:nvPr/>
            </p:nvSpPr>
            <p:spPr>
              <a:xfrm>
                <a:off x="6827732" y="141375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82" name="Google Shape;1882;p31"/>
              <p:cNvSpPr txBox="1"/>
              <p:nvPr/>
            </p:nvSpPr>
            <p:spPr>
              <a:xfrm>
                <a:off x="6827732" y="1202056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883" name="Google Shape;1883;p31"/>
            <p:cNvGrpSpPr/>
            <p:nvPr/>
          </p:nvGrpSpPr>
          <p:grpSpPr>
            <a:xfrm>
              <a:off x="6971178" y="3222078"/>
              <a:ext cx="500046" cy="478188"/>
              <a:chOff x="5045500" y="842250"/>
              <a:chExt cx="503875" cy="481850"/>
            </a:xfrm>
          </p:grpSpPr>
          <p:sp>
            <p:nvSpPr>
              <p:cNvPr id="1884" name="Google Shape;1884;p31"/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avLst/>
                <a:gdLst/>
                <a:ahLst/>
                <a:cxnLst/>
                <a:rect l="l" t="t" r="r" b="b"/>
                <a:pathLst>
                  <a:path w="20155" h="19274" extrusionOk="0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85" name="Google Shape;1885;p31"/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64" extrusionOk="0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886" name="Google Shape;1886;p31"/>
          <p:cNvGrpSpPr/>
          <p:nvPr/>
        </p:nvGrpSpPr>
        <p:grpSpPr>
          <a:xfrm>
            <a:off x="1443531" y="1337967"/>
            <a:ext cx="3382200" cy="1021300"/>
            <a:chOff x="1443531" y="1337967"/>
            <a:chExt cx="3382200" cy="1021300"/>
          </a:xfrm>
        </p:grpSpPr>
        <p:cxnSp>
          <p:nvCxnSpPr>
            <p:cNvPr id="1887" name="Google Shape;1887;p31"/>
            <p:cNvCxnSpPr/>
            <p:nvPr/>
          </p:nvCxnSpPr>
          <p:spPr>
            <a:xfrm>
              <a:off x="1443531" y="1337967"/>
              <a:ext cx="33822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8" name="Google Shape;1888;p31"/>
            <p:cNvCxnSpPr/>
            <p:nvPr/>
          </p:nvCxnSpPr>
          <p:spPr>
            <a:xfrm>
              <a:off x="1443531" y="1678400"/>
              <a:ext cx="33822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9" name="Google Shape;1889;p31"/>
            <p:cNvCxnSpPr/>
            <p:nvPr/>
          </p:nvCxnSpPr>
          <p:spPr>
            <a:xfrm>
              <a:off x="1443531" y="2018833"/>
              <a:ext cx="33822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0" name="Google Shape;1890;p31"/>
            <p:cNvCxnSpPr/>
            <p:nvPr/>
          </p:nvCxnSpPr>
          <p:spPr>
            <a:xfrm>
              <a:off x="1443531" y="2359267"/>
              <a:ext cx="33822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91" name="Google Shape;1891;p31"/>
          <p:cNvGrpSpPr/>
          <p:nvPr/>
        </p:nvGrpSpPr>
        <p:grpSpPr>
          <a:xfrm>
            <a:off x="987795" y="1162617"/>
            <a:ext cx="472500" cy="1360900"/>
            <a:chOff x="987795" y="1162617"/>
            <a:chExt cx="472500" cy="1360900"/>
          </a:xfrm>
        </p:grpSpPr>
        <p:sp>
          <p:nvSpPr>
            <p:cNvPr id="1892" name="Google Shape;1892;p31"/>
            <p:cNvSpPr txBox="1"/>
            <p:nvPr/>
          </p:nvSpPr>
          <p:spPr>
            <a:xfrm>
              <a:off x="987795" y="1162617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3" name="Google Shape;1893;p31"/>
            <p:cNvSpPr txBox="1"/>
            <p:nvPr/>
          </p:nvSpPr>
          <p:spPr>
            <a:xfrm>
              <a:off x="987795" y="1527354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4" name="Google Shape;1894;p31"/>
            <p:cNvSpPr txBox="1"/>
            <p:nvPr/>
          </p:nvSpPr>
          <p:spPr>
            <a:xfrm>
              <a:off x="987795" y="1867767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5" name="Google Shape;1895;p31"/>
            <p:cNvSpPr txBox="1"/>
            <p:nvPr/>
          </p:nvSpPr>
          <p:spPr>
            <a:xfrm>
              <a:off x="987795" y="2221417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6" name="Google Shape;1896;p31"/>
          <p:cNvGrpSpPr/>
          <p:nvPr/>
        </p:nvGrpSpPr>
        <p:grpSpPr>
          <a:xfrm>
            <a:off x="1443520" y="2471499"/>
            <a:ext cx="3381348" cy="302100"/>
            <a:chOff x="1443520" y="2471499"/>
            <a:chExt cx="3381348" cy="302100"/>
          </a:xfrm>
        </p:grpSpPr>
        <p:sp>
          <p:nvSpPr>
            <p:cNvPr id="1897" name="Google Shape;1897;p31"/>
            <p:cNvSpPr txBox="1"/>
            <p:nvPr/>
          </p:nvSpPr>
          <p:spPr>
            <a:xfrm>
              <a:off x="1443520" y="247149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8" name="Google Shape;1898;p31"/>
            <p:cNvSpPr txBox="1"/>
            <p:nvPr/>
          </p:nvSpPr>
          <p:spPr>
            <a:xfrm>
              <a:off x="2170732" y="247149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9" name="Google Shape;1899;p31"/>
            <p:cNvSpPr txBox="1"/>
            <p:nvPr/>
          </p:nvSpPr>
          <p:spPr>
            <a:xfrm>
              <a:off x="2897944" y="247149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0" name="Google Shape;1900;p31"/>
            <p:cNvSpPr txBox="1"/>
            <p:nvPr/>
          </p:nvSpPr>
          <p:spPr>
            <a:xfrm>
              <a:off x="3625155" y="247149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1" name="Google Shape;1901;p31"/>
            <p:cNvSpPr txBox="1"/>
            <p:nvPr/>
          </p:nvSpPr>
          <p:spPr>
            <a:xfrm>
              <a:off x="4352367" y="247149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02" name="Google Shape;1902;p31"/>
          <p:cNvSpPr/>
          <p:nvPr/>
        </p:nvSpPr>
        <p:spPr>
          <a:xfrm>
            <a:off x="5283300" y="2007998"/>
            <a:ext cx="195300" cy="664500"/>
          </a:xfrm>
          <a:prstGeom prst="rect">
            <a:avLst/>
          </a:prstGeom>
          <a:solidFill>
            <a:srgbClr val="FF87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31"/>
          <p:cNvSpPr/>
          <p:nvPr/>
        </p:nvSpPr>
        <p:spPr>
          <a:xfrm>
            <a:off x="5626650" y="1616511"/>
            <a:ext cx="195300" cy="10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31"/>
          <p:cNvSpPr/>
          <p:nvPr/>
        </p:nvSpPr>
        <p:spPr>
          <a:xfrm>
            <a:off x="5970000" y="1464725"/>
            <a:ext cx="195300" cy="1208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31"/>
          <p:cNvSpPr/>
          <p:nvPr/>
        </p:nvSpPr>
        <p:spPr>
          <a:xfrm>
            <a:off x="6313350" y="1913369"/>
            <a:ext cx="195300" cy="75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6" name="Google Shape;1906;p31"/>
          <p:cNvGrpSpPr/>
          <p:nvPr/>
        </p:nvGrpSpPr>
        <p:grpSpPr>
          <a:xfrm>
            <a:off x="6877248" y="2109324"/>
            <a:ext cx="1220700" cy="648640"/>
            <a:chOff x="4884470" y="2129720"/>
            <a:chExt cx="1220700" cy="648640"/>
          </a:xfrm>
        </p:grpSpPr>
        <p:sp>
          <p:nvSpPr>
            <p:cNvPr id="1907" name="Google Shape;1907;p31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8" name="Google Shape;1908;p31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09" name="Google Shape;1909;p31"/>
          <p:cNvGrpSpPr/>
          <p:nvPr/>
        </p:nvGrpSpPr>
        <p:grpSpPr>
          <a:xfrm>
            <a:off x="6877248" y="1180470"/>
            <a:ext cx="1220700" cy="649393"/>
            <a:chOff x="4884470" y="1200865"/>
            <a:chExt cx="1220700" cy="649393"/>
          </a:xfrm>
        </p:grpSpPr>
        <p:sp>
          <p:nvSpPr>
            <p:cNvPr id="1910" name="Google Shape;1910;p31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1" name="Google Shape;1911;p31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912" name="Google Shape;1912;p31"/>
          <p:cNvSpPr txBox="1"/>
          <p:nvPr/>
        </p:nvSpPr>
        <p:spPr>
          <a:xfrm>
            <a:off x="5133976" y="1727320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13" name="Google Shape;1913;p31"/>
          <p:cNvSpPr txBox="1"/>
          <p:nvPr/>
        </p:nvSpPr>
        <p:spPr>
          <a:xfrm>
            <a:off x="5477401" y="1335562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14" name="Google Shape;1914;p31"/>
          <p:cNvSpPr txBox="1"/>
          <p:nvPr/>
        </p:nvSpPr>
        <p:spPr>
          <a:xfrm>
            <a:off x="5820751" y="1184878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15" name="Google Shape;1915;p31"/>
          <p:cNvSpPr txBox="1"/>
          <p:nvPr/>
        </p:nvSpPr>
        <p:spPr>
          <a:xfrm>
            <a:off x="6164101" y="1632789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18%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16" name="Google Shape;1916;p31"/>
          <p:cNvGrpSpPr/>
          <p:nvPr/>
        </p:nvGrpSpPr>
        <p:grpSpPr>
          <a:xfrm>
            <a:off x="1460300" y="1334601"/>
            <a:ext cx="3331850" cy="1021297"/>
            <a:chOff x="1460300" y="1334601"/>
            <a:chExt cx="3331850" cy="1021297"/>
          </a:xfrm>
        </p:grpSpPr>
        <p:sp>
          <p:nvSpPr>
            <p:cNvPr id="1917" name="Google Shape;1917;p31"/>
            <p:cNvSpPr/>
            <p:nvPr/>
          </p:nvSpPr>
          <p:spPr>
            <a:xfrm>
              <a:off x="1460300" y="1596592"/>
              <a:ext cx="765300" cy="759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1941850" y="1783198"/>
              <a:ext cx="851100" cy="572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2609525" y="1334601"/>
              <a:ext cx="989700" cy="1021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3259600" y="1879701"/>
              <a:ext cx="989700" cy="476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3941050" y="1431774"/>
              <a:ext cx="851100" cy="92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2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927" name="Google Shape;1927;p32"/>
          <p:cNvGrpSpPr/>
          <p:nvPr/>
        </p:nvGrpSpPr>
        <p:grpSpPr>
          <a:xfrm>
            <a:off x="2611492" y="1518038"/>
            <a:ext cx="4472007" cy="2389377"/>
            <a:chOff x="4053834" y="2597799"/>
            <a:chExt cx="2483483" cy="1326916"/>
          </a:xfrm>
        </p:grpSpPr>
        <p:sp>
          <p:nvSpPr>
            <p:cNvPr id="1928" name="Google Shape;1928;p32"/>
            <p:cNvSpPr/>
            <p:nvPr/>
          </p:nvSpPr>
          <p:spPr>
            <a:xfrm>
              <a:off x="4757326" y="2597799"/>
              <a:ext cx="394826" cy="312638"/>
            </a:xfrm>
            <a:custGeom>
              <a:avLst/>
              <a:gdLst/>
              <a:ahLst/>
              <a:cxnLst/>
              <a:rect l="l" t="t" r="r" b="b"/>
              <a:pathLst>
                <a:path w="18721" h="14824" extrusionOk="0">
                  <a:moveTo>
                    <a:pt x="15282" y="1132"/>
                  </a:moveTo>
                  <a:cubicBezTo>
                    <a:pt x="15282" y="1557"/>
                    <a:pt x="14963" y="1663"/>
                    <a:pt x="14680" y="1875"/>
                  </a:cubicBezTo>
                  <a:cubicBezTo>
                    <a:pt x="14292" y="1636"/>
                    <a:pt x="13751" y="1548"/>
                    <a:pt x="13081" y="1548"/>
                  </a:cubicBezTo>
                  <a:cubicBezTo>
                    <a:pt x="12958" y="1548"/>
                    <a:pt x="12831" y="1551"/>
                    <a:pt x="12699" y="1557"/>
                  </a:cubicBezTo>
                  <a:cubicBezTo>
                    <a:pt x="13089" y="1168"/>
                    <a:pt x="13902" y="1168"/>
                    <a:pt x="14574" y="1168"/>
                  </a:cubicBezTo>
                  <a:cubicBezTo>
                    <a:pt x="14857" y="1168"/>
                    <a:pt x="15105" y="1168"/>
                    <a:pt x="15282" y="1132"/>
                  </a:cubicBezTo>
                  <a:close/>
                  <a:moveTo>
                    <a:pt x="14587" y="7135"/>
                  </a:moveTo>
                  <a:cubicBezTo>
                    <a:pt x="14617" y="7135"/>
                    <a:pt x="14649" y="7138"/>
                    <a:pt x="14680" y="7146"/>
                  </a:cubicBezTo>
                  <a:cubicBezTo>
                    <a:pt x="14610" y="7499"/>
                    <a:pt x="14291" y="7606"/>
                    <a:pt x="14221" y="7995"/>
                  </a:cubicBezTo>
                  <a:cubicBezTo>
                    <a:pt x="13858" y="7764"/>
                    <a:pt x="14171" y="7135"/>
                    <a:pt x="14587" y="7135"/>
                  </a:cubicBezTo>
                  <a:close/>
                  <a:moveTo>
                    <a:pt x="13018" y="0"/>
                  </a:moveTo>
                  <a:cubicBezTo>
                    <a:pt x="12820" y="132"/>
                    <a:pt x="12540" y="168"/>
                    <a:pt x="12228" y="168"/>
                  </a:cubicBezTo>
                  <a:cubicBezTo>
                    <a:pt x="12039" y="168"/>
                    <a:pt x="11839" y="155"/>
                    <a:pt x="11638" y="142"/>
                  </a:cubicBezTo>
                  <a:cubicBezTo>
                    <a:pt x="11487" y="142"/>
                    <a:pt x="11338" y="139"/>
                    <a:pt x="11195" y="139"/>
                  </a:cubicBezTo>
                  <a:cubicBezTo>
                    <a:pt x="10839" y="139"/>
                    <a:pt x="10521" y="157"/>
                    <a:pt x="10294" y="283"/>
                  </a:cubicBezTo>
                  <a:lnTo>
                    <a:pt x="9834" y="283"/>
                  </a:lnTo>
                  <a:cubicBezTo>
                    <a:pt x="9731" y="283"/>
                    <a:pt x="9628" y="282"/>
                    <a:pt x="9527" y="282"/>
                  </a:cubicBezTo>
                  <a:cubicBezTo>
                    <a:pt x="9073" y="282"/>
                    <a:pt x="8657" y="306"/>
                    <a:pt x="8455" y="566"/>
                  </a:cubicBezTo>
                  <a:cubicBezTo>
                    <a:pt x="8455" y="885"/>
                    <a:pt x="8879" y="1486"/>
                    <a:pt x="8631" y="1557"/>
                  </a:cubicBezTo>
                  <a:cubicBezTo>
                    <a:pt x="8384" y="1521"/>
                    <a:pt x="8154" y="1512"/>
                    <a:pt x="7937" y="1512"/>
                  </a:cubicBezTo>
                  <a:cubicBezTo>
                    <a:pt x="7721" y="1512"/>
                    <a:pt x="7517" y="1521"/>
                    <a:pt x="7323" y="1521"/>
                  </a:cubicBezTo>
                  <a:cubicBezTo>
                    <a:pt x="7169" y="1533"/>
                    <a:pt x="7020" y="1541"/>
                    <a:pt x="6869" y="1541"/>
                  </a:cubicBezTo>
                  <a:cubicBezTo>
                    <a:pt x="6568" y="1541"/>
                    <a:pt x="6261" y="1510"/>
                    <a:pt x="5908" y="1415"/>
                  </a:cubicBezTo>
                  <a:cubicBezTo>
                    <a:pt x="4387" y="1627"/>
                    <a:pt x="3679" y="2583"/>
                    <a:pt x="2123" y="2724"/>
                  </a:cubicBezTo>
                  <a:cubicBezTo>
                    <a:pt x="1981" y="3219"/>
                    <a:pt x="2795" y="2830"/>
                    <a:pt x="2724" y="3290"/>
                  </a:cubicBezTo>
                  <a:cubicBezTo>
                    <a:pt x="2264" y="3644"/>
                    <a:pt x="1451" y="3644"/>
                    <a:pt x="1061" y="3997"/>
                  </a:cubicBezTo>
                  <a:cubicBezTo>
                    <a:pt x="932" y="3939"/>
                    <a:pt x="790" y="3903"/>
                    <a:pt x="653" y="3903"/>
                  </a:cubicBezTo>
                  <a:cubicBezTo>
                    <a:pt x="378" y="3903"/>
                    <a:pt x="118" y="4045"/>
                    <a:pt x="0" y="4422"/>
                  </a:cubicBezTo>
                  <a:cubicBezTo>
                    <a:pt x="60" y="4408"/>
                    <a:pt x="112" y="4402"/>
                    <a:pt x="157" y="4402"/>
                  </a:cubicBezTo>
                  <a:cubicBezTo>
                    <a:pt x="465" y="4402"/>
                    <a:pt x="497" y="4674"/>
                    <a:pt x="743" y="4705"/>
                  </a:cubicBezTo>
                  <a:cubicBezTo>
                    <a:pt x="743" y="4510"/>
                    <a:pt x="938" y="4413"/>
                    <a:pt x="1132" y="4413"/>
                  </a:cubicBezTo>
                  <a:cubicBezTo>
                    <a:pt x="1327" y="4413"/>
                    <a:pt x="1521" y="4510"/>
                    <a:pt x="1521" y="4705"/>
                  </a:cubicBezTo>
                  <a:cubicBezTo>
                    <a:pt x="1734" y="4662"/>
                    <a:pt x="2063" y="4440"/>
                    <a:pt x="2291" y="4440"/>
                  </a:cubicBezTo>
                  <a:cubicBezTo>
                    <a:pt x="2441" y="4440"/>
                    <a:pt x="2547" y="4537"/>
                    <a:pt x="2547" y="4846"/>
                  </a:cubicBezTo>
                  <a:cubicBezTo>
                    <a:pt x="2441" y="4864"/>
                    <a:pt x="2326" y="4873"/>
                    <a:pt x="2207" y="4873"/>
                  </a:cubicBezTo>
                  <a:cubicBezTo>
                    <a:pt x="2087" y="4873"/>
                    <a:pt x="1963" y="4864"/>
                    <a:pt x="1840" y="4846"/>
                  </a:cubicBezTo>
                  <a:cubicBezTo>
                    <a:pt x="1698" y="4846"/>
                    <a:pt x="1557" y="4844"/>
                    <a:pt x="1421" y="4844"/>
                  </a:cubicBezTo>
                  <a:cubicBezTo>
                    <a:pt x="1082" y="4844"/>
                    <a:pt x="778" y="4862"/>
                    <a:pt x="602" y="4988"/>
                  </a:cubicBezTo>
                  <a:cubicBezTo>
                    <a:pt x="743" y="5519"/>
                    <a:pt x="1309" y="5660"/>
                    <a:pt x="1804" y="5837"/>
                  </a:cubicBezTo>
                  <a:cubicBezTo>
                    <a:pt x="1860" y="5853"/>
                    <a:pt x="1907" y="5860"/>
                    <a:pt x="1947" y="5860"/>
                  </a:cubicBezTo>
                  <a:cubicBezTo>
                    <a:pt x="2084" y="5860"/>
                    <a:pt x="2139" y="5778"/>
                    <a:pt x="2193" y="5695"/>
                  </a:cubicBezTo>
                  <a:cubicBezTo>
                    <a:pt x="2254" y="5634"/>
                    <a:pt x="2316" y="5547"/>
                    <a:pt x="2468" y="5547"/>
                  </a:cubicBezTo>
                  <a:cubicBezTo>
                    <a:pt x="2492" y="5547"/>
                    <a:pt x="2518" y="5549"/>
                    <a:pt x="2547" y="5554"/>
                  </a:cubicBezTo>
                  <a:cubicBezTo>
                    <a:pt x="2969" y="5795"/>
                    <a:pt x="3366" y="6037"/>
                    <a:pt x="4022" y="6037"/>
                  </a:cubicBezTo>
                  <a:cubicBezTo>
                    <a:pt x="4135" y="6037"/>
                    <a:pt x="4256" y="6029"/>
                    <a:pt x="4387" y="6014"/>
                  </a:cubicBezTo>
                  <a:lnTo>
                    <a:pt x="4387" y="6014"/>
                  </a:lnTo>
                  <a:cubicBezTo>
                    <a:pt x="4245" y="6615"/>
                    <a:pt x="4493" y="6934"/>
                    <a:pt x="4670" y="7287"/>
                  </a:cubicBezTo>
                  <a:cubicBezTo>
                    <a:pt x="4634" y="7606"/>
                    <a:pt x="4457" y="7818"/>
                    <a:pt x="4528" y="8278"/>
                  </a:cubicBezTo>
                  <a:cubicBezTo>
                    <a:pt x="4611" y="8319"/>
                    <a:pt x="4685" y="8336"/>
                    <a:pt x="4751" y="8336"/>
                  </a:cubicBezTo>
                  <a:cubicBezTo>
                    <a:pt x="4912" y="8336"/>
                    <a:pt x="5029" y="8236"/>
                    <a:pt x="5129" y="8136"/>
                  </a:cubicBezTo>
                  <a:cubicBezTo>
                    <a:pt x="5211" y="8055"/>
                    <a:pt x="5293" y="7973"/>
                    <a:pt x="5381" y="7973"/>
                  </a:cubicBezTo>
                  <a:cubicBezTo>
                    <a:pt x="5446" y="7973"/>
                    <a:pt x="5515" y="8017"/>
                    <a:pt x="5589" y="8136"/>
                  </a:cubicBezTo>
                  <a:cubicBezTo>
                    <a:pt x="5672" y="8521"/>
                    <a:pt x="5348" y="8564"/>
                    <a:pt x="4983" y="8564"/>
                  </a:cubicBezTo>
                  <a:cubicBezTo>
                    <a:pt x="4879" y="8564"/>
                    <a:pt x="4772" y="8561"/>
                    <a:pt x="4670" y="8561"/>
                  </a:cubicBezTo>
                  <a:cubicBezTo>
                    <a:pt x="4811" y="9197"/>
                    <a:pt x="5837" y="9021"/>
                    <a:pt x="6049" y="9551"/>
                  </a:cubicBezTo>
                  <a:cubicBezTo>
                    <a:pt x="5695" y="9799"/>
                    <a:pt x="5271" y="9976"/>
                    <a:pt x="4988" y="10259"/>
                  </a:cubicBezTo>
                  <a:cubicBezTo>
                    <a:pt x="5412" y="10471"/>
                    <a:pt x="4528" y="10577"/>
                    <a:pt x="4670" y="11001"/>
                  </a:cubicBezTo>
                  <a:cubicBezTo>
                    <a:pt x="5766" y="11674"/>
                    <a:pt x="4917" y="13301"/>
                    <a:pt x="5731" y="14256"/>
                  </a:cubicBezTo>
                  <a:lnTo>
                    <a:pt x="6792" y="14256"/>
                  </a:lnTo>
                  <a:cubicBezTo>
                    <a:pt x="7238" y="14290"/>
                    <a:pt x="7085" y="14823"/>
                    <a:pt x="7527" y="14823"/>
                  </a:cubicBezTo>
                  <a:cubicBezTo>
                    <a:pt x="7541" y="14823"/>
                    <a:pt x="7555" y="14823"/>
                    <a:pt x="7570" y="14822"/>
                  </a:cubicBezTo>
                  <a:cubicBezTo>
                    <a:pt x="7712" y="14539"/>
                    <a:pt x="7818" y="14220"/>
                    <a:pt x="8172" y="14114"/>
                  </a:cubicBezTo>
                  <a:cubicBezTo>
                    <a:pt x="7995" y="13053"/>
                    <a:pt x="8914" y="13018"/>
                    <a:pt x="8773" y="11992"/>
                  </a:cubicBezTo>
                  <a:cubicBezTo>
                    <a:pt x="9162" y="11957"/>
                    <a:pt x="8985" y="11426"/>
                    <a:pt x="9374" y="11426"/>
                  </a:cubicBezTo>
                  <a:cubicBezTo>
                    <a:pt x="9476" y="11477"/>
                    <a:pt x="9560" y="11496"/>
                    <a:pt x="9631" y="11496"/>
                  </a:cubicBezTo>
                  <a:cubicBezTo>
                    <a:pt x="9759" y="11496"/>
                    <a:pt x="9850" y="11436"/>
                    <a:pt x="9940" y="11391"/>
                  </a:cubicBezTo>
                  <a:cubicBezTo>
                    <a:pt x="10035" y="11353"/>
                    <a:pt x="10119" y="11315"/>
                    <a:pt x="10231" y="11315"/>
                  </a:cubicBezTo>
                  <a:cubicBezTo>
                    <a:pt x="10329" y="11315"/>
                    <a:pt x="10448" y="11344"/>
                    <a:pt x="10612" y="11426"/>
                  </a:cubicBezTo>
                  <a:cubicBezTo>
                    <a:pt x="10825" y="11214"/>
                    <a:pt x="11072" y="11001"/>
                    <a:pt x="11355" y="10860"/>
                  </a:cubicBezTo>
                  <a:cubicBezTo>
                    <a:pt x="12098" y="10683"/>
                    <a:pt x="12416" y="10117"/>
                    <a:pt x="13159" y="9976"/>
                  </a:cubicBezTo>
                  <a:cubicBezTo>
                    <a:pt x="13230" y="9480"/>
                    <a:pt x="14504" y="9339"/>
                    <a:pt x="14079" y="8844"/>
                  </a:cubicBezTo>
                  <a:lnTo>
                    <a:pt x="14079" y="8844"/>
                  </a:lnTo>
                  <a:cubicBezTo>
                    <a:pt x="14010" y="8913"/>
                    <a:pt x="13925" y="8940"/>
                    <a:pt x="13831" y="8940"/>
                  </a:cubicBezTo>
                  <a:cubicBezTo>
                    <a:pt x="13493" y="8940"/>
                    <a:pt x="13031" y="8588"/>
                    <a:pt x="12699" y="8561"/>
                  </a:cubicBezTo>
                  <a:cubicBezTo>
                    <a:pt x="12980" y="8561"/>
                    <a:pt x="12931" y="8259"/>
                    <a:pt x="13205" y="8259"/>
                  </a:cubicBezTo>
                  <a:cubicBezTo>
                    <a:pt x="13242" y="8259"/>
                    <a:pt x="13285" y="8265"/>
                    <a:pt x="13336" y="8278"/>
                  </a:cubicBezTo>
                  <a:cubicBezTo>
                    <a:pt x="13846" y="8448"/>
                    <a:pt x="14192" y="8846"/>
                    <a:pt x="14908" y="8846"/>
                  </a:cubicBezTo>
                  <a:cubicBezTo>
                    <a:pt x="14938" y="8846"/>
                    <a:pt x="14968" y="8845"/>
                    <a:pt x="14999" y="8844"/>
                  </a:cubicBezTo>
                  <a:cubicBezTo>
                    <a:pt x="15494" y="8490"/>
                    <a:pt x="14256" y="8207"/>
                    <a:pt x="14680" y="7995"/>
                  </a:cubicBezTo>
                  <a:lnTo>
                    <a:pt x="14680" y="7995"/>
                  </a:lnTo>
                  <a:cubicBezTo>
                    <a:pt x="14928" y="8065"/>
                    <a:pt x="15069" y="8207"/>
                    <a:pt x="15282" y="8278"/>
                  </a:cubicBezTo>
                  <a:cubicBezTo>
                    <a:pt x="15423" y="7782"/>
                    <a:pt x="15105" y="7676"/>
                    <a:pt x="14999" y="7429"/>
                  </a:cubicBezTo>
                  <a:cubicBezTo>
                    <a:pt x="16237" y="7358"/>
                    <a:pt x="15812" y="5908"/>
                    <a:pt x="15600" y="5129"/>
                  </a:cubicBezTo>
                  <a:cubicBezTo>
                    <a:pt x="15891" y="5042"/>
                    <a:pt x="16254" y="4979"/>
                    <a:pt x="16669" y="4979"/>
                  </a:cubicBezTo>
                  <a:cubicBezTo>
                    <a:pt x="16759" y="4979"/>
                    <a:pt x="16850" y="4982"/>
                    <a:pt x="16944" y="4988"/>
                  </a:cubicBezTo>
                  <a:cubicBezTo>
                    <a:pt x="16909" y="4387"/>
                    <a:pt x="16131" y="4422"/>
                    <a:pt x="15742" y="4139"/>
                  </a:cubicBezTo>
                  <a:lnTo>
                    <a:pt x="15742" y="4139"/>
                  </a:lnTo>
                  <a:cubicBezTo>
                    <a:pt x="15771" y="4144"/>
                    <a:pt x="15798" y="4146"/>
                    <a:pt x="15823" y="4146"/>
                  </a:cubicBezTo>
                  <a:cubicBezTo>
                    <a:pt x="15983" y="4146"/>
                    <a:pt x="16074" y="4059"/>
                    <a:pt x="16166" y="3997"/>
                  </a:cubicBezTo>
                  <a:cubicBezTo>
                    <a:pt x="16221" y="3915"/>
                    <a:pt x="16297" y="3833"/>
                    <a:pt x="16476" y="3833"/>
                  </a:cubicBezTo>
                  <a:cubicBezTo>
                    <a:pt x="16529" y="3833"/>
                    <a:pt x="16590" y="3840"/>
                    <a:pt x="16661" y="3856"/>
                  </a:cubicBezTo>
                  <a:cubicBezTo>
                    <a:pt x="16767" y="3432"/>
                    <a:pt x="16378" y="3432"/>
                    <a:pt x="16520" y="3007"/>
                  </a:cubicBezTo>
                  <a:lnTo>
                    <a:pt x="16520" y="3007"/>
                  </a:lnTo>
                  <a:cubicBezTo>
                    <a:pt x="16546" y="3011"/>
                    <a:pt x="16571" y="3013"/>
                    <a:pt x="16594" y="3013"/>
                  </a:cubicBezTo>
                  <a:cubicBezTo>
                    <a:pt x="16790" y="3013"/>
                    <a:pt x="16881" y="2890"/>
                    <a:pt x="16944" y="2795"/>
                  </a:cubicBezTo>
                  <a:cubicBezTo>
                    <a:pt x="17036" y="2672"/>
                    <a:pt x="17129" y="2576"/>
                    <a:pt x="17314" y="2576"/>
                  </a:cubicBezTo>
                  <a:cubicBezTo>
                    <a:pt x="17341" y="2576"/>
                    <a:pt x="17372" y="2578"/>
                    <a:pt x="17404" y="2583"/>
                  </a:cubicBezTo>
                  <a:cubicBezTo>
                    <a:pt x="17475" y="2565"/>
                    <a:pt x="17563" y="2556"/>
                    <a:pt x="17656" y="2556"/>
                  </a:cubicBezTo>
                  <a:cubicBezTo>
                    <a:pt x="17749" y="2556"/>
                    <a:pt x="17846" y="2565"/>
                    <a:pt x="17935" y="2583"/>
                  </a:cubicBezTo>
                  <a:cubicBezTo>
                    <a:pt x="18052" y="2593"/>
                    <a:pt x="18166" y="2604"/>
                    <a:pt x="18267" y="2604"/>
                  </a:cubicBezTo>
                  <a:cubicBezTo>
                    <a:pt x="18502" y="2604"/>
                    <a:pt x="18667" y="2547"/>
                    <a:pt x="18642" y="2300"/>
                  </a:cubicBezTo>
                  <a:cubicBezTo>
                    <a:pt x="18721" y="2005"/>
                    <a:pt x="18505" y="1994"/>
                    <a:pt x="18279" y="1994"/>
                  </a:cubicBezTo>
                  <a:cubicBezTo>
                    <a:pt x="18261" y="1994"/>
                    <a:pt x="18243" y="1994"/>
                    <a:pt x="18225" y="1994"/>
                  </a:cubicBezTo>
                  <a:cubicBezTo>
                    <a:pt x="18062" y="1994"/>
                    <a:pt x="17906" y="1988"/>
                    <a:pt x="17864" y="1875"/>
                  </a:cubicBezTo>
                  <a:cubicBezTo>
                    <a:pt x="17524" y="1807"/>
                    <a:pt x="17576" y="1413"/>
                    <a:pt x="17174" y="1413"/>
                  </a:cubicBezTo>
                  <a:cubicBezTo>
                    <a:pt x="17157" y="1413"/>
                    <a:pt x="17140" y="1414"/>
                    <a:pt x="17121" y="1415"/>
                  </a:cubicBezTo>
                  <a:cubicBezTo>
                    <a:pt x="17079" y="1410"/>
                    <a:pt x="17037" y="1408"/>
                    <a:pt x="16995" y="1408"/>
                  </a:cubicBezTo>
                  <a:cubicBezTo>
                    <a:pt x="16727" y="1408"/>
                    <a:pt x="16482" y="1500"/>
                    <a:pt x="16237" y="1592"/>
                  </a:cubicBezTo>
                  <a:cubicBezTo>
                    <a:pt x="15983" y="1693"/>
                    <a:pt x="15766" y="1777"/>
                    <a:pt x="15611" y="1777"/>
                  </a:cubicBezTo>
                  <a:cubicBezTo>
                    <a:pt x="15550" y="1777"/>
                    <a:pt x="15499" y="1764"/>
                    <a:pt x="15459" y="1734"/>
                  </a:cubicBezTo>
                  <a:cubicBezTo>
                    <a:pt x="15529" y="991"/>
                    <a:pt x="16767" y="1344"/>
                    <a:pt x="16944" y="708"/>
                  </a:cubicBezTo>
                  <a:cubicBezTo>
                    <a:pt x="16686" y="392"/>
                    <a:pt x="16219" y="263"/>
                    <a:pt x="15599" y="263"/>
                  </a:cubicBezTo>
                  <a:cubicBezTo>
                    <a:pt x="15454" y="263"/>
                    <a:pt x="15301" y="270"/>
                    <a:pt x="15140" y="283"/>
                  </a:cubicBezTo>
                  <a:cubicBezTo>
                    <a:pt x="14845" y="199"/>
                    <a:pt x="14513" y="90"/>
                    <a:pt x="14232" y="90"/>
                  </a:cubicBezTo>
                  <a:cubicBezTo>
                    <a:pt x="14042" y="90"/>
                    <a:pt x="13875" y="140"/>
                    <a:pt x="13761" y="283"/>
                  </a:cubicBezTo>
                  <a:cubicBezTo>
                    <a:pt x="13655" y="71"/>
                    <a:pt x="13301" y="71"/>
                    <a:pt x="13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4617062" y="2615704"/>
              <a:ext cx="226085" cy="120698"/>
            </a:xfrm>
            <a:custGeom>
              <a:avLst/>
              <a:gdLst/>
              <a:ahLst/>
              <a:cxnLst/>
              <a:rect l="l" t="t" r="r" b="b"/>
              <a:pathLst>
                <a:path w="10720" h="5723" extrusionOk="0">
                  <a:moveTo>
                    <a:pt x="3730" y="4981"/>
                  </a:moveTo>
                  <a:cubicBezTo>
                    <a:pt x="3739" y="4981"/>
                    <a:pt x="3746" y="4983"/>
                    <a:pt x="3751" y="4988"/>
                  </a:cubicBezTo>
                  <a:cubicBezTo>
                    <a:pt x="3812" y="5080"/>
                    <a:pt x="3687" y="5172"/>
                    <a:pt x="3630" y="5172"/>
                  </a:cubicBezTo>
                  <a:cubicBezTo>
                    <a:pt x="3621" y="5172"/>
                    <a:pt x="3614" y="5170"/>
                    <a:pt x="3609" y="5165"/>
                  </a:cubicBezTo>
                  <a:cubicBezTo>
                    <a:pt x="3548" y="5073"/>
                    <a:pt x="3672" y="4981"/>
                    <a:pt x="3730" y="4981"/>
                  </a:cubicBezTo>
                  <a:close/>
                  <a:moveTo>
                    <a:pt x="10295" y="0"/>
                  </a:moveTo>
                  <a:cubicBezTo>
                    <a:pt x="9750" y="69"/>
                    <a:pt x="9166" y="90"/>
                    <a:pt x="8558" y="90"/>
                  </a:cubicBezTo>
                  <a:cubicBezTo>
                    <a:pt x="7634" y="90"/>
                    <a:pt x="6654" y="42"/>
                    <a:pt x="5677" y="42"/>
                  </a:cubicBezTo>
                  <a:cubicBezTo>
                    <a:pt x="4332" y="42"/>
                    <a:pt x="2992" y="133"/>
                    <a:pt x="1805" y="566"/>
                  </a:cubicBezTo>
                  <a:cubicBezTo>
                    <a:pt x="1593" y="1451"/>
                    <a:pt x="2442" y="1309"/>
                    <a:pt x="2548" y="1875"/>
                  </a:cubicBezTo>
                  <a:cubicBezTo>
                    <a:pt x="2518" y="1877"/>
                    <a:pt x="2489" y="1878"/>
                    <a:pt x="2461" y="1878"/>
                  </a:cubicBezTo>
                  <a:cubicBezTo>
                    <a:pt x="1654" y="1878"/>
                    <a:pt x="1803" y="1000"/>
                    <a:pt x="1005" y="1000"/>
                  </a:cubicBezTo>
                  <a:cubicBezTo>
                    <a:pt x="928" y="1000"/>
                    <a:pt x="841" y="1008"/>
                    <a:pt x="744" y="1026"/>
                  </a:cubicBezTo>
                  <a:cubicBezTo>
                    <a:pt x="673" y="1203"/>
                    <a:pt x="496" y="1274"/>
                    <a:pt x="567" y="1592"/>
                  </a:cubicBezTo>
                  <a:cubicBezTo>
                    <a:pt x="522" y="1592"/>
                    <a:pt x="476" y="1591"/>
                    <a:pt x="431" y="1591"/>
                  </a:cubicBezTo>
                  <a:cubicBezTo>
                    <a:pt x="228" y="1591"/>
                    <a:pt x="49" y="1615"/>
                    <a:pt x="107" y="1875"/>
                  </a:cubicBezTo>
                  <a:cubicBezTo>
                    <a:pt x="1" y="2335"/>
                    <a:pt x="532" y="2158"/>
                    <a:pt x="567" y="2441"/>
                  </a:cubicBezTo>
                  <a:lnTo>
                    <a:pt x="567" y="3290"/>
                  </a:lnTo>
                  <a:cubicBezTo>
                    <a:pt x="648" y="3271"/>
                    <a:pt x="718" y="3264"/>
                    <a:pt x="781" y="3264"/>
                  </a:cubicBezTo>
                  <a:cubicBezTo>
                    <a:pt x="1072" y="3264"/>
                    <a:pt x="1195" y="3431"/>
                    <a:pt x="1487" y="3431"/>
                  </a:cubicBezTo>
                  <a:cubicBezTo>
                    <a:pt x="1546" y="2895"/>
                    <a:pt x="2208" y="2384"/>
                    <a:pt x="2732" y="2384"/>
                  </a:cubicBezTo>
                  <a:cubicBezTo>
                    <a:pt x="2831" y="2384"/>
                    <a:pt x="2924" y="2402"/>
                    <a:pt x="3008" y="2441"/>
                  </a:cubicBezTo>
                  <a:cubicBezTo>
                    <a:pt x="3095" y="2688"/>
                    <a:pt x="2979" y="2738"/>
                    <a:pt x="2812" y="2738"/>
                  </a:cubicBezTo>
                  <a:cubicBezTo>
                    <a:pt x="2699" y="2738"/>
                    <a:pt x="2564" y="2716"/>
                    <a:pt x="2452" y="2716"/>
                  </a:cubicBezTo>
                  <a:cubicBezTo>
                    <a:pt x="2326" y="2716"/>
                    <a:pt x="2229" y="2744"/>
                    <a:pt x="2229" y="2865"/>
                  </a:cubicBezTo>
                  <a:cubicBezTo>
                    <a:pt x="2689" y="3078"/>
                    <a:pt x="1734" y="3113"/>
                    <a:pt x="1805" y="3431"/>
                  </a:cubicBezTo>
                  <a:cubicBezTo>
                    <a:pt x="1870" y="3420"/>
                    <a:pt x="1928" y="3414"/>
                    <a:pt x="1979" y="3414"/>
                  </a:cubicBezTo>
                  <a:cubicBezTo>
                    <a:pt x="2234" y="3414"/>
                    <a:pt x="2318" y="3561"/>
                    <a:pt x="2229" y="3856"/>
                  </a:cubicBezTo>
                  <a:cubicBezTo>
                    <a:pt x="1938" y="3856"/>
                    <a:pt x="1839" y="3688"/>
                    <a:pt x="1556" y="3688"/>
                  </a:cubicBezTo>
                  <a:cubicBezTo>
                    <a:pt x="1495" y="3688"/>
                    <a:pt x="1426" y="3696"/>
                    <a:pt x="1345" y="3714"/>
                  </a:cubicBezTo>
                  <a:cubicBezTo>
                    <a:pt x="1345" y="4139"/>
                    <a:pt x="815" y="3997"/>
                    <a:pt x="1027" y="4563"/>
                  </a:cubicBezTo>
                  <a:cubicBezTo>
                    <a:pt x="1355" y="4526"/>
                    <a:pt x="1647" y="4492"/>
                    <a:pt x="1906" y="4492"/>
                  </a:cubicBezTo>
                  <a:cubicBezTo>
                    <a:pt x="2373" y="4492"/>
                    <a:pt x="2735" y="4601"/>
                    <a:pt x="3008" y="4988"/>
                  </a:cubicBezTo>
                  <a:cubicBezTo>
                    <a:pt x="2845" y="5021"/>
                    <a:pt x="2690" y="5035"/>
                    <a:pt x="2542" y="5035"/>
                  </a:cubicBezTo>
                  <a:cubicBezTo>
                    <a:pt x="1761" y="5035"/>
                    <a:pt x="1169" y="4644"/>
                    <a:pt x="626" y="4644"/>
                  </a:cubicBezTo>
                  <a:cubicBezTo>
                    <a:pt x="510" y="4644"/>
                    <a:pt x="397" y="4662"/>
                    <a:pt x="284" y="4705"/>
                  </a:cubicBezTo>
                  <a:cubicBezTo>
                    <a:pt x="142" y="5412"/>
                    <a:pt x="1204" y="4988"/>
                    <a:pt x="1168" y="5589"/>
                  </a:cubicBezTo>
                  <a:cubicBezTo>
                    <a:pt x="1291" y="5571"/>
                    <a:pt x="1418" y="5563"/>
                    <a:pt x="1547" y="5563"/>
                  </a:cubicBezTo>
                  <a:cubicBezTo>
                    <a:pt x="2136" y="5563"/>
                    <a:pt x="2770" y="5722"/>
                    <a:pt x="3279" y="5722"/>
                  </a:cubicBezTo>
                  <a:cubicBezTo>
                    <a:pt x="3717" y="5722"/>
                    <a:pt x="4064" y="5604"/>
                    <a:pt x="4210" y="5165"/>
                  </a:cubicBezTo>
                  <a:cubicBezTo>
                    <a:pt x="4256" y="5169"/>
                    <a:pt x="4300" y="5171"/>
                    <a:pt x="4342" y="5171"/>
                  </a:cubicBezTo>
                  <a:cubicBezTo>
                    <a:pt x="4654" y="5171"/>
                    <a:pt x="4843" y="5048"/>
                    <a:pt x="4812" y="4705"/>
                  </a:cubicBezTo>
                  <a:cubicBezTo>
                    <a:pt x="4846" y="4578"/>
                    <a:pt x="4783" y="4545"/>
                    <a:pt x="4685" y="4545"/>
                  </a:cubicBezTo>
                  <a:cubicBezTo>
                    <a:pt x="4582" y="4545"/>
                    <a:pt x="4440" y="4582"/>
                    <a:pt x="4337" y="4582"/>
                  </a:cubicBezTo>
                  <a:cubicBezTo>
                    <a:pt x="4239" y="4582"/>
                    <a:pt x="4176" y="4549"/>
                    <a:pt x="4210" y="4422"/>
                  </a:cubicBezTo>
                  <a:lnTo>
                    <a:pt x="5272" y="4422"/>
                  </a:lnTo>
                  <a:cubicBezTo>
                    <a:pt x="5272" y="3679"/>
                    <a:pt x="6191" y="3785"/>
                    <a:pt x="6050" y="2865"/>
                  </a:cubicBezTo>
                  <a:cubicBezTo>
                    <a:pt x="6754" y="2833"/>
                    <a:pt x="6879" y="2280"/>
                    <a:pt x="7604" y="2280"/>
                  </a:cubicBezTo>
                  <a:cubicBezTo>
                    <a:pt x="7680" y="2280"/>
                    <a:pt x="7763" y="2286"/>
                    <a:pt x="7854" y="2300"/>
                  </a:cubicBezTo>
                  <a:cubicBezTo>
                    <a:pt x="8031" y="1946"/>
                    <a:pt x="8349" y="1734"/>
                    <a:pt x="8915" y="1734"/>
                  </a:cubicBezTo>
                  <a:cubicBezTo>
                    <a:pt x="9092" y="1380"/>
                    <a:pt x="8561" y="1026"/>
                    <a:pt x="8915" y="1026"/>
                  </a:cubicBezTo>
                  <a:cubicBezTo>
                    <a:pt x="9552" y="743"/>
                    <a:pt x="10472" y="1168"/>
                    <a:pt x="10719" y="283"/>
                  </a:cubicBezTo>
                  <a:cubicBezTo>
                    <a:pt x="10719" y="71"/>
                    <a:pt x="10295" y="212"/>
                    <a:pt x="10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5345166" y="2637341"/>
              <a:ext cx="86574" cy="24717"/>
            </a:xfrm>
            <a:custGeom>
              <a:avLst/>
              <a:gdLst/>
              <a:ahLst/>
              <a:cxnLst/>
              <a:rect l="l" t="t" r="r" b="b"/>
              <a:pathLst>
                <a:path w="4105" h="1172" extrusionOk="0">
                  <a:moveTo>
                    <a:pt x="1" y="0"/>
                  </a:moveTo>
                  <a:cubicBezTo>
                    <a:pt x="1" y="248"/>
                    <a:pt x="36" y="425"/>
                    <a:pt x="142" y="566"/>
                  </a:cubicBezTo>
                  <a:cubicBezTo>
                    <a:pt x="950" y="805"/>
                    <a:pt x="1632" y="1171"/>
                    <a:pt x="2700" y="1171"/>
                  </a:cubicBezTo>
                  <a:cubicBezTo>
                    <a:pt x="2895" y="1171"/>
                    <a:pt x="3103" y="1159"/>
                    <a:pt x="3326" y="1132"/>
                  </a:cubicBezTo>
                  <a:cubicBezTo>
                    <a:pt x="3397" y="708"/>
                    <a:pt x="4104" y="920"/>
                    <a:pt x="3927" y="283"/>
                  </a:cubicBezTo>
                  <a:cubicBezTo>
                    <a:pt x="2548" y="71"/>
                    <a:pt x="1239" y="0"/>
                    <a:pt x="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5275044" y="2642740"/>
              <a:ext cx="114160" cy="78455"/>
            </a:xfrm>
            <a:custGeom>
              <a:avLst/>
              <a:gdLst/>
              <a:ahLst/>
              <a:cxnLst/>
              <a:rect l="l" t="t" r="r" b="b"/>
              <a:pathLst>
                <a:path w="5413" h="3720" extrusionOk="0">
                  <a:moveTo>
                    <a:pt x="2180" y="1"/>
                  </a:moveTo>
                  <a:cubicBezTo>
                    <a:pt x="2105" y="1"/>
                    <a:pt x="2027" y="9"/>
                    <a:pt x="1946" y="27"/>
                  </a:cubicBezTo>
                  <a:cubicBezTo>
                    <a:pt x="1522" y="239"/>
                    <a:pt x="2194" y="770"/>
                    <a:pt x="1805" y="876"/>
                  </a:cubicBezTo>
                  <a:cubicBezTo>
                    <a:pt x="1621" y="488"/>
                    <a:pt x="1060" y="100"/>
                    <a:pt x="612" y="100"/>
                  </a:cubicBezTo>
                  <a:cubicBezTo>
                    <a:pt x="283" y="100"/>
                    <a:pt x="16" y="308"/>
                    <a:pt x="1" y="876"/>
                  </a:cubicBezTo>
                  <a:cubicBezTo>
                    <a:pt x="71" y="1265"/>
                    <a:pt x="637" y="1194"/>
                    <a:pt x="744" y="1583"/>
                  </a:cubicBezTo>
                  <a:cubicBezTo>
                    <a:pt x="744" y="1937"/>
                    <a:pt x="461" y="2008"/>
                    <a:pt x="744" y="2291"/>
                  </a:cubicBezTo>
                  <a:cubicBezTo>
                    <a:pt x="1345" y="2258"/>
                    <a:pt x="1378" y="1719"/>
                    <a:pt x="2006" y="1719"/>
                  </a:cubicBezTo>
                  <a:cubicBezTo>
                    <a:pt x="2043" y="1719"/>
                    <a:pt x="2082" y="1721"/>
                    <a:pt x="2123" y="1725"/>
                  </a:cubicBezTo>
                  <a:cubicBezTo>
                    <a:pt x="2088" y="2362"/>
                    <a:pt x="1380" y="2362"/>
                    <a:pt x="1345" y="2998"/>
                  </a:cubicBezTo>
                  <a:cubicBezTo>
                    <a:pt x="1541" y="3167"/>
                    <a:pt x="1760" y="3313"/>
                    <a:pt x="2108" y="3313"/>
                  </a:cubicBezTo>
                  <a:cubicBezTo>
                    <a:pt x="2198" y="3313"/>
                    <a:pt x="2297" y="3303"/>
                    <a:pt x="2406" y="3281"/>
                  </a:cubicBezTo>
                  <a:lnTo>
                    <a:pt x="2406" y="3281"/>
                  </a:lnTo>
                  <a:cubicBezTo>
                    <a:pt x="2351" y="3641"/>
                    <a:pt x="2577" y="3720"/>
                    <a:pt x="2899" y="3720"/>
                  </a:cubicBezTo>
                  <a:cubicBezTo>
                    <a:pt x="2988" y="3720"/>
                    <a:pt x="3084" y="3714"/>
                    <a:pt x="3184" y="3706"/>
                  </a:cubicBezTo>
                  <a:cubicBezTo>
                    <a:pt x="3290" y="3175"/>
                    <a:pt x="3432" y="2645"/>
                    <a:pt x="3609" y="2149"/>
                  </a:cubicBezTo>
                  <a:cubicBezTo>
                    <a:pt x="3966" y="2477"/>
                    <a:pt x="4173" y="2905"/>
                    <a:pt x="4864" y="2905"/>
                  </a:cubicBezTo>
                  <a:cubicBezTo>
                    <a:pt x="4993" y="2905"/>
                    <a:pt x="5139" y="2890"/>
                    <a:pt x="5307" y="2857"/>
                  </a:cubicBezTo>
                  <a:cubicBezTo>
                    <a:pt x="5413" y="1796"/>
                    <a:pt x="4493" y="1725"/>
                    <a:pt x="4069" y="1159"/>
                  </a:cubicBezTo>
                  <a:cubicBezTo>
                    <a:pt x="4060" y="1237"/>
                    <a:pt x="4032" y="1266"/>
                    <a:pt x="3992" y="1266"/>
                  </a:cubicBezTo>
                  <a:cubicBezTo>
                    <a:pt x="3874" y="1266"/>
                    <a:pt x="3649" y="1016"/>
                    <a:pt x="3490" y="1016"/>
                  </a:cubicBezTo>
                  <a:cubicBezTo>
                    <a:pt x="3482" y="1016"/>
                    <a:pt x="3475" y="1016"/>
                    <a:pt x="3467" y="1018"/>
                  </a:cubicBezTo>
                  <a:cubicBezTo>
                    <a:pt x="3114" y="1018"/>
                    <a:pt x="2831" y="947"/>
                    <a:pt x="2724" y="735"/>
                  </a:cubicBezTo>
                  <a:cubicBezTo>
                    <a:pt x="3033" y="395"/>
                    <a:pt x="2695" y="1"/>
                    <a:pt x="218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5584211" y="2643331"/>
              <a:ext cx="29547" cy="18011"/>
            </a:xfrm>
            <a:custGeom>
              <a:avLst/>
              <a:gdLst/>
              <a:ahLst/>
              <a:cxnLst/>
              <a:rect l="l" t="t" r="r" b="b"/>
              <a:pathLst>
                <a:path w="1401" h="854" extrusionOk="0">
                  <a:moveTo>
                    <a:pt x="822" y="1"/>
                  </a:moveTo>
                  <a:cubicBezTo>
                    <a:pt x="436" y="1"/>
                    <a:pt x="1" y="285"/>
                    <a:pt x="21" y="707"/>
                  </a:cubicBezTo>
                  <a:cubicBezTo>
                    <a:pt x="155" y="814"/>
                    <a:pt x="274" y="854"/>
                    <a:pt x="385" y="854"/>
                  </a:cubicBezTo>
                  <a:cubicBezTo>
                    <a:pt x="690" y="854"/>
                    <a:pt x="940" y="559"/>
                    <a:pt x="1312" y="559"/>
                  </a:cubicBezTo>
                  <a:cubicBezTo>
                    <a:pt x="1341" y="559"/>
                    <a:pt x="1370" y="561"/>
                    <a:pt x="1400" y="565"/>
                  </a:cubicBezTo>
                  <a:cubicBezTo>
                    <a:pt x="1385" y="167"/>
                    <a:pt x="1118" y="1"/>
                    <a:pt x="82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5788291" y="2651598"/>
              <a:ext cx="61941" cy="23115"/>
            </a:xfrm>
            <a:custGeom>
              <a:avLst/>
              <a:gdLst/>
              <a:ahLst/>
              <a:cxnLst/>
              <a:rect l="l" t="t" r="r" b="b"/>
              <a:pathLst>
                <a:path w="2937" h="1096" extrusionOk="0">
                  <a:moveTo>
                    <a:pt x="1307" y="0"/>
                  </a:moveTo>
                  <a:cubicBezTo>
                    <a:pt x="964" y="0"/>
                    <a:pt x="626" y="55"/>
                    <a:pt x="355" y="173"/>
                  </a:cubicBezTo>
                  <a:cubicBezTo>
                    <a:pt x="1" y="173"/>
                    <a:pt x="284" y="774"/>
                    <a:pt x="213" y="1022"/>
                  </a:cubicBezTo>
                  <a:cubicBezTo>
                    <a:pt x="362" y="999"/>
                    <a:pt x="513" y="991"/>
                    <a:pt x="663" y="991"/>
                  </a:cubicBezTo>
                  <a:cubicBezTo>
                    <a:pt x="1181" y="991"/>
                    <a:pt x="1693" y="1095"/>
                    <a:pt x="2104" y="1095"/>
                  </a:cubicBezTo>
                  <a:cubicBezTo>
                    <a:pt x="2508" y="1095"/>
                    <a:pt x="2815" y="995"/>
                    <a:pt x="2937" y="598"/>
                  </a:cubicBezTo>
                  <a:cubicBezTo>
                    <a:pt x="2701" y="220"/>
                    <a:pt x="1994" y="0"/>
                    <a:pt x="130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5098992" y="2687934"/>
              <a:ext cx="1394365" cy="1049818"/>
            </a:xfrm>
            <a:custGeom>
              <a:avLst/>
              <a:gdLst/>
              <a:ahLst/>
              <a:cxnLst/>
              <a:rect l="l" t="t" r="r" b="b"/>
              <a:pathLst>
                <a:path w="66115" h="49778" extrusionOk="0">
                  <a:moveTo>
                    <a:pt x="39972" y="2286"/>
                  </a:moveTo>
                  <a:cubicBezTo>
                    <a:pt x="39988" y="2286"/>
                    <a:pt x="40002" y="2292"/>
                    <a:pt x="40008" y="2306"/>
                  </a:cubicBezTo>
                  <a:cubicBezTo>
                    <a:pt x="40069" y="2367"/>
                    <a:pt x="39946" y="2454"/>
                    <a:pt x="39888" y="2454"/>
                  </a:cubicBezTo>
                  <a:cubicBezTo>
                    <a:pt x="39879" y="2454"/>
                    <a:pt x="39872" y="2452"/>
                    <a:pt x="39867" y="2447"/>
                  </a:cubicBezTo>
                  <a:cubicBezTo>
                    <a:pt x="39781" y="2390"/>
                    <a:pt x="39903" y="2286"/>
                    <a:pt x="39972" y="2286"/>
                  </a:cubicBezTo>
                  <a:close/>
                  <a:moveTo>
                    <a:pt x="39527" y="2582"/>
                  </a:moveTo>
                  <a:cubicBezTo>
                    <a:pt x="39536" y="2582"/>
                    <a:pt x="39544" y="2584"/>
                    <a:pt x="39548" y="2589"/>
                  </a:cubicBezTo>
                  <a:cubicBezTo>
                    <a:pt x="39609" y="2650"/>
                    <a:pt x="39486" y="2737"/>
                    <a:pt x="39428" y="2737"/>
                  </a:cubicBezTo>
                  <a:cubicBezTo>
                    <a:pt x="39419" y="2737"/>
                    <a:pt x="39412" y="2735"/>
                    <a:pt x="39407" y="2730"/>
                  </a:cubicBezTo>
                  <a:cubicBezTo>
                    <a:pt x="39346" y="2669"/>
                    <a:pt x="39469" y="2582"/>
                    <a:pt x="39527" y="2582"/>
                  </a:cubicBezTo>
                  <a:close/>
                  <a:moveTo>
                    <a:pt x="39056" y="2711"/>
                  </a:moveTo>
                  <a:cubicBezTo>
                    <a:pt x="39070" y="2711"/>
                    <a:pt x="39082" y="2717"/>
                    <a:pt x="39089" y="2730"/>
                  </a:cubicBezTo>
                  <a:cubicBezTo>
                    <a:pt x="39180" y="2791"/>
                    <a:pt x="39035" y="2879"/>
                    <a:pt x="38970" y="2879"/>
                  </a:cubicBezTo>
                  <a:cubicBezTo>
                    <a:pt x="38960" y="2879"/>
                    <a:pt x="38952" y="2877"/>
                    <a:pt x="38947" y="2872"/>
                  </a:cubicBezTo>
                  <a:cubicBezTo>
                    <a:pt x="38890" y="2815"/>
                    <a:pt x="38995" y="2711"/>
                    <a:pt x="39056" y="2711"/>
                  </a:cubicBezTo>
                  <a:close/>
                  <a:moveTo>
                    <a:pt x="15579" y="4704"/>
                  </a:moveTo>
                  <a:cubicBezTo>
                    <a:pt x="15588" y="4704"/>
                    <a:pt x="15595" y="4706"/>
                    <a:pt x="15600" y="4711"/>
                  </a:cubicBezTo>
                  <a:cubicBezTo>
                    <a:pt x="15661" y="4772"/>
                    <a:pt x="15538" y="4860"/>
                    <a:pt x="15480" y="4860"/>
                  </a:cubicBezTo>
                  <a:cubicBezTo>
                    <a:pt x="15471" y="4860"/>
                    <a:pt x="15464" y="4858"/>
                    <a:pt x="15459" y="4853"/>
                  </a:cubicBezTo>
                  <a:cubicBezTo>
                    <a:pt x="15398" y="4792"/>
                    <a:pt x="15521" y="4704"/>
                    <a:pt x="15579" y="4704"/>
                  </a:cubicBezTo>
                  <a:close/>
                  <a:moveTo>
                    <a:pt x="28892" y="4719"/>
                  </a:moveTo>
                  <a:cubicBezTo>
                    <a:pt x="28946" y="4719"/>
                    <a:pt x="28985" y="4788"/>
                    <a:pt x="28936" y="4994"/>
                  </a:cubicBezTo>
                  <a:cubicBezTo>
                    <a:pt x="28634" y="4971"/>
                    <a:pt x="28790" y="4719"/>
                    <a:pt x="28892" y="4719"/>
                  </a:cubicBezTo>
                  <a:close/>
                  <a:moveTo>
                    <a:pt x="28936" y="4994"/>
                  </a:moveTo>
                  <a:lnTo>
                    <a:pt x="28936" y="4994"/>
                  </a:lnTo>
                  <a:cubicBezTo>
                    <a:pt x="29042" y="5242"/>
                    <a:pt x="29679" y="4959"/>
                    <a:pt x="29538" y="5419"/>
                  </a:cubicBezTo>
                  <a:cubicBezTo>
                    <a:pt x="29255" y="5383"/>
                    <a:pt x="28901" y="5383"/>
                    <a:pt x="28936" y="4994"/>
                  </a:cubicBezTo>
                  <a:close/>
                  <a:moveTo>
                    <a:pt x="18467" y="7569"/>
                  </a:moveTo>
                  <a:cubicBezTo>
                    <a:pt x="18480" y="7569"/>
                    <a:pt x="18491" y="7572"/>
                    <a:pt x="18501" y="7576"/>
                  </a:cubicBezTo>
                  <a:cubicBezTo>
                    <a:pt x="18562" y="7638"/>
                    <a:pt x="18439" y="7725"/>
                    <a:pt x="18358" y="7725"/>
                  </a:cubicBezTo>
                  <a:cubicBezTo>
                    <a:pt x="18345" y="7725"/>
                    <a:pt x="18334" y="7723"/>
                    <a:pt x="18324" y="7718"/>
                  </a:cubicBezTo>
                  <a:cubicBezTo>
                    <a:pt x="18263" y="7657"/>
                    <a:pt x="18387" y="7569"/>
                    <a:pt x="18467" y="7569"/>
                  </a:cubicBezTo>
                  <a:close/>
                  <a:moveTo>
                    <a:pt x="15140" y="9982"/>
                  </a:moveTo>
                  <a:cubicBezTo>
                    <a:pt x="15171" y="10380"/>
                    <a:pt x="14830" y="10407"/>
                    <a:pt x="14439" y="10407"/>
                  </a:cubicBezTo>
                  <a:cubicBezTo>
                    <a:pt x="14379" y="10407"/>
                    <a:pt x="14317" y="10406"/>
                    <a:pt x="14256" y="10406"/>
                  </a:cubicBezTo>
                  <a:cubicBezTo>
                    <a:pt x="14221" y="9982"/>
                    <a:pt x="14787" y="10053"/>
                    <a:pt x="15140" y="9982"/>
                  </a:cubicBezTo>
                  <a:close/>
                  <a:moveTo>
                    <a:pt x="13565" y="7143"/>
                  </a:moveTo>
                  <a:cubicBezTo>
                    <a:pt x="13690" y="7143"/>
                    <a:pt x="13767" y="7206"/>
                    <a:pt x="13796" y="7293"/>
                  </a:cubicBezTo>
                  <a:cubicBezTo>
                    <a:pt x="13655" y="8249"/>
                    <a:pt x="12452" y="8213"/>
                    <a:pt x="12594" y="9416"/>
                  </a:cubicBezTo>
                  <a:cubicBezTo>
                    <a:pt x="12877" y="9734"/>
                    <a:pt x="13266" y="9911"/>
                    <a:pt x="13796" y="9982"/>
                  </a:cubicBezTo>
                  <a:lnTo>
                    <a:pt x="13796" y="11432"/>
                  </a:lnTo>
                  <a:cubicBezTo>
                    <a:pt x="13497" y="11372"/>
                    <a:pt x="13755" y="10805"/>
                    <a:pt x="13433" y="10805"/>
                  </a:cubicBezTo>
                  <a:cubicBezTo>
                    <a:pt x="13375" y="10805"/>
                    <a:pt x="13298" y="10823"/>
                    <a:pt x="13195" y="10866"/>
                  </a:cubicBezTo>
                  <a:cubicBezTo>
                    <a:pt x="12841" y="11326"/>
                    <a:pt x="13053" y="12352"/>
                    <a:pt x="12594" y="12706"/>
                  </a:cubicBezTo>
                  <a:cubicBezTo>
                    <a:pt x="12514" y="12711"/>
                    <a:pt x="12438" y="12713"/>
                    <a:pt x="12365" y="12713"/>
                  </a:cubicBezTo>
                  <a:cubicBezTo>
                    <a:pt x="12082" y="12713"/>
                    <a:pt x="11851" y="12681"/>
                    <a:pt x="11636" y="12681"/>
                  </a:cubicBezTo>
                  <a:cubicBezTo>
                    <a:pt x="11541" y="12681"/>
                    <a:pt x="11448" y="12687"/>
                    <a:pt x="11355" y="12706"/>
                  </a:cubicBezTo>
                  <a:cubicBezTo>
                    <a:pt x="10931" y="12776"/>
                    <a:pt x="10860" y="13130"/>
                    <a:pt x="10471" y="13130"/>
                  </a:cubicBezTo>
                  <a:cubicBezTo>
                    <a:pt x="10495" y="13011"/>
                    <a:pt x="10279" y="12829"/>
                    <a:pt x="10135" y="12829"/>
                  </a:cubicBezTo>
                  <a:cubicBezTo>
                    <a:pt x="10065" y="12829"/>
                    <a:pt x="10011" y="12872"/>
                    <a:pt x="10011" y="12989"/>
                  </a:cubicBezTo>
                  <a:cubicBezTo>
                    <a:pt x="9658" y="12953"/>
                    <a:pt x="9658" y="12600"/>
                    <a:pt x="10011" y="12564"/>
                  </a:cubicBezTo>
                  <a:cubicBezTo>
                    <a:pt x="9658" y="12210"/>
                    <a:pt x="9410" y="11786"/>
                    <a:pt x="9410" y="11149"/>
                  </a:cubicBezTo>
                  <a:lnTo>
                    <a:pt x="9410" y="11149"/>
                  </a:lnTo>
                  <a:cubicBezTo>
                    <a:pt x="10059" y="11180"/>
                    <a:pt x="9925" y="12667"/>
                    <a:pt x="10776" y="12667"/>
                  </a:cubicBezTo>
                  <a:cubicBezTo>
                    <a:pt x="10899" y="12667"/>
                    <a:pt x="11043" y="12636"/>
                    <a:pt x="11214" y="12564"/>
                  </a:cubicBezTo>
                  <a:cubicBezTo>
                    <a:pt x="11568" y="11998"/>
                    <a:pt x="11780" y="11291"/>
                    <a:pt x="12134" y="10689"/>
                  </a:cubicBezTo>
                  <a:cubicBezTo>
                    <a:pt x="12063" y="10371"/>
                    <a:pt x="11921" y="10123"/>
                    <a:pt x="11815" y="9840"/>
                  </a:cubicBezTo>
                  <a:cubicBezTo>
                    <a:pt x="11921" y="8496"/>
                    <a:pt x="12983" y="8107"/>
                    <a:pt x="13478" y="7152"/>
                  </a:cubicBezTo>
                  <a:cubicBezTo>
                    <a:pt x="13509" y="7146"/>
                    <a:pt x="13538" y="7143"/>
                    <a:pt x="13565" y="7143"/>
                  </a:cubicBezTo>
                  <a:close/>
                  <a:moveTo>
                    <a:pt x="9551" y="18401"/>
                  </a:moveTo>
                  <a:lnTo>
                    <a:pt x="9551" y="18684"/>
                  </a:lnTo>
                  <a:cubicBezTo>
                    <a:pt x="9410" y="18684"/>
                    <a:pt x="9339" y="18436"/>
                    <a:pt x="9551" y="18401"/>
                  </a:cubicBezTo>
                  <a:close/>
                  <a:moveTo>
                    <a:pt x="47439" y="19842"/>
                  </a:moveTo>
                  <a:cubicBezTo>
                    <a:pt x="47482" y="19842"/>
                    <a:pt x="47529" y="19845"/>
                    <a:pt x="47578" y="19851"/>
                  </a:cubicBezTo>
                  <a:cubicBezTo>
                    <a:pt x="47578" y="20063"/>
                    <a:pt x="47508" y="20382"/>
                    <a:pt x="47720" y="20417"/>
                  </a:cubicBezTo>
                  <a:cubicBezTo>
                    <a:pt x="47660" y="20537"/>
                    <a:pt x="47583" y="20578"/>
                    <a:pt x="47494" y="20578"/>
                  </a:cubicBezTo>
                  <a:cubicBezTo>
                    <a:pt x="47307" y="20578"/>
                    <a:pt x="47067" y="20394"/>
                    <a:pt x="46831" y="20394"/>
                  </a:cubicBezTo>
                  <a:cubicBezTo>
                    <a:pt x="46785" y="20394"/>
                    <a:pt x="46739" y="20401"/>
                    <a:pt x="46694" y="20417"/>
                  </a:cubicBezTo>
                  <a:cubicBezTo>
                    <a:pt x="46888" y="20159"/>
                    <a:pt x="46993" y="19842"/>
                    <a:pt x="47439" y="19842"/>
                  </a:cubicBezTo>
                  <a:close/>
                  <a:moveTo>
                    <a:pt x="18303" y="25256"/>
                  </a:moveTo>
                  <a:cubicBezTo>
                    <a:pt x="18312" y="25256"/>
                    <a:pt x="18319" y="25259"/>
                    <a:pt x="18324" y="25263"/>
                  </a:cubicBezTo>
                  <a:cubicBezTo>
                    <a:pt x="18416" y="25324"/>
                    <a:pt x="18270" y="25412"/>
                    <a:pt x="18206" y="25412"/>
                  </a:cubicBezTo>
                  <a:cubicBezTo>
                    <a:pt x="18196" y="25412"/>
                    <a:pt x="18187" y="25410"/>
                    <a:pt x="18183" y="25405"/>
                  </a:cubicBezTo>
                  <a:cubicBezTo>
                    <a:pt x="18122" y="25344"/>
                    <a:pt x="18245" y="25256"/>
                    <a:pt x="18303" y="25256"/>
                  </a:cubicBezTo>
                  <a:close/>
                  <a:moveTo>
                    <a:pt x="37071" y="0"/>
                  </a:moveTo>
                  <a:cubicBezTo>
                    <a:pt x="37038" y="0"/>
                    <a:pt x="37003" y="2"/>
                    <a:pt x="36966" y="6"/>
                  </a:cubicBezTo>
                  <a:cubicBezTo>
                    <a:pt x="36612" y="148"/>
                    <a:pt x="36506" y="502"/>
                    <a:pt x="36506" y="997"/>
                  </a:cubicBezTo>
                  <a:cubicBezTo>
                    <a:pt x="36409" y="969"/>
                    <a:pt x="36329" y="957"/>
                    <a:pt x="36262" y="957"/>
                  </a:cubicBezTo>
                  <a:cubicBezTo>
                    <a:pt x="35847" y="957"/>
                    <a:pt x="35953" y="1426"/>
                    <a:pt x="35526" y="1426"/>
                  </a:cubicBezTo>
                  <a:cubicBezTo>
                    <a:pt x="35501" y="1426"/>
                    <a:pt x="35474" y="1425"/>
                    <a:pt x="35445" y="1421"/>
                  </a:cubicBezTo>
                  <a:cubicBezTo>
                    <a:pt x="35189" y="1389"/>
                    <a:pt x="35309" y="982"/>
                    <a:pt x="34969" y="982"/>
                  </a:cubicBezTo>
                  <a:cubicBezTo>
                    <a:pt x="34933" y="982"/>
                    <a:pt x="34891" y="987"/>
                    <a:pt x="34844" y="997"/>
                  </a:cubicBezTo>
                  <a:cubicBezTo>
                    <a:pt x="34499" y="1341"/>
                    <a:pt x="34044" y="1575"/>
                    <a:pt x="33330" y="1575"/>
                  </a:cubicBezTo>
                  <a:cubicBezTo>
                    <a:pt x="33238" y="1575"/>
                    <a:pt x="33141" y="1571"/>
                    <a:pt x="33040" y="1563"/>
                  </a:cubicBezTo>
                  <a:cubicBezTo>
                    <a:pt x="32773" y="1763"/>
                    <a:pt x="32663" y="2026"/>
                    <a:pt x="32207" y="2026"/>
                  </a:cubicBezTo>
                  <a:cubicBezTo>
                    <a:pt x="32180" y="2026"/>
                    <a:pt x="32150" y="2025"/>
                    <a:pt x="32120" y="2023"/>
                  </a:cubicBezTo>
                  <a:cubicBezTo>
                    <a:pt x="31908" y="2200"/>
                    <a:pt x="32049" y="2695"/>
                    <a:pt x="31660" y="2730"/>
                  </a:cubicBezTo>
                  <a:cubicBezTo>
                    <a:pt x="31625" y="2738"/>
                    <a:pt x="31585" y="2741"/>
                    <a:pt x="31542" y="2741"/>
                  </a:cubicBezTo>
                  <a:cubicBezTo>
                    <a:pt x="31383" y="2741"/>
                    <a:pt x="31183" y="2699"/>
                    <a:pt x="31024" y="2699"/>
                  </a:cubicBezTo>
                  <a:cubicBezTo>
                    <a:pt x="30836" y="2699"/>
                    <a:pt x="30708" y="2758"/>
                    <a:pt x="30776" y="3013"/>
                  </a:cubicBezTo>
                  <a:cubicBezTo>
                    <a:pt x="30776" y="3544"/>
                    <a:pt x="31660" y="3225"/>
                    <a:pt x="31519" y="3862"/>
                  </a:cubicBezTo>
                  <a:cubicBezTo>
                    <a:pt x="31003" y="3733"/>
                    <a:pt x="30840" y="3282"/>
                    <a:pt x="30201" y="3282"/>
                  </a:cubicBezTo>
                  <a:cubicBezTo>
                    <a:pt x="30138" y="3282"/>
                    <a:pt x="30071" y="3287"/>
                    <a:pt x="29997" y="3296"/>
                  </a:cubicBezTo>
                  <a:cubicBezTo>
                    <a:pt x="29997" y="3650"/>
                    <a:pt x="30104" y="4145"/>
                    <a:pt x="29714" y="4145"/>
                  </a:cubicBezTo>
                  <a:cubicBezTo>
                    <a:pt x="29538" y="3968"/>
                    <a:pt x="29538" y="3650"/>
                    <a:pt x="29538" y="3296"/>
                  </a:cubicBezTo>
                  <a:cubicBezTo>
                    <a:pt x="29488" y="3284"/>
                    <a:pt x="29445" y="3278"/>
                    <a:pt x="29408" y="3278"/>
                  </a:cubicBezTo>
                  <a:cubicBezTo>
                    <a:pt x="29066" y="3278"/>
                    <a:pt x="29192" y="3748"/>
                    <a:pt x="28828" y="3748"/>
                  </a:cubicBezTo>
                  <a:cubicBezTo>
                    <a:pt x="28779" y="3748"/>
                    <a:pt x="28722" y="3740"/>
                    <a:pt x="28653" y="3721"/>
                  </a:cubicBezTo>
                  <a:cubicBezTo>
                    <a:pt x="28445" y="3513"/>
                    <a:pt x="28437" y="3106"/>
                    <a:pt x="28021" y="3106"/>
                  </a:cubicBezTo>
                  <a:cubicBezTo>
                    <a:pt x="27942" y="3106"/>
                    <a:pt x="27847" y="3121"/>
                    <a:pt x="27734" y="3155"/>
                  </a:cubicBezTo>
                  <a:cubicBezTo>
                    <a:pt x="27309" y="3756"/>
                    <a:pt x="26743" y="4216"/>
                    <a:pt x="26212" y="4711"/>
                  </a:cubicBezTo>
                  <a:cubicBezTo>
                    <a:pt x="26114" y="4718"/>
                    <a:pt x="26026" y="4721"/>
                    <a:pt x="25946" y="4721"/>
                  </a:cubicBezTo>
                  <a:cubicBezTo>
                    <a:pt x="25225" y="4721"/>
                    <a:pt x="25187" y="4460"/>
                    <a:pt x="24232" y="4428"/>
                  </a:cubicBezTo>
                  <a:lnTo>
                    <a:pt x="24232" y="4428"/>
                  </a:lnTo>
                  <a:cubicBezTo>
                    <a:pt x="24019" y="5136"/>
                    <a:pt x="25045" y="4640"/>
                    <a:pt x="24868" y="5277"/>
                  </a:cubicBezTo>
                  <a:cubicBezTo>
                    <a:pt x="24702" y="5240"/>
                    <a:pt x="24530" y="5227"/>
                    <a:pt x="24351" y="5227"/>
                  </a:cubicBezTo>
                  <a:cubicBezTo>
                    <a:pt x="23948" y="5227"/>
                    <a:pt x="23504" y="5292"/>
                    <a:pt x="22984" y="5292"/>
                  </a:cubicBezTo>
                  <a:cubicBezTo>
                    <a:pt x="22851" y="5292"/>
                    <a:pt x="22713" y="5288"/>
                    <a:pt x="22569" y="5277"/>
                  </a:cubicBezTo>
                  <a:cubicBezTo>
                    <a:pt x="21897" y="5560"/>
                    <a:pt x="21508" y="6091"/>
                    <a:pt x="20765" y="6268"/>
                  </a:cubicBezTo>
                  <a:lnTo>
                    <a:pt x="20765" y="5419"/>
                  </a:lnTo>
                  <a:cubicBezTo>
                    <a:pt x="20645" y="5430"/>
                    <a:pt x="20528" y="5437"/>
                    <a:pt x="20418" y="5437"/>
                  </a:cubicBezTo>
                  <a:cubicBezTo>
                    <a:pt x="20174" y="5437"/>
                    <a:pt x="19967" y="5399"/>
                    <a:pt x="19845" y="5277"/>
                  </a:cubicBezTo>
                  <a:lnTo>
                    <a:pt x="19845" y="5277"/>
                  </a:lnTo>
                  <a:cubicBezTo>
                    <a:pt x="19879" y="6053"/>
                    <a:pt x="19848" y="6732"/>
                    <a:pt x="19078" y="6732"/>
                  </a:cubicBezTo>
                  <a:cubicBezTo>
                    <a:pt x="19041" y="6732"/>
                    <a:pt x="19002" y="6731"/>
                    <a:pt x="18961" y="6727"/>
                  </a:cubicBezTo>
                  <a:lnTo>
                    <a:pt x="18961" y="6727"/>
                  </a:lnTo>
                  <a:cubicBezTo>
                    <a:pt x="18996" y="7223"/>
                    <a:pt x="18395" y="7152"/>
                    <a:pt x="18041" y="7293"/>
                  </a:cubicBezTo>
                  <a:cubicBezTo>
                    <a:pt x="17652" y="7470"/>
                    <a:pt x="18289" y="7718"/>
                    <a:pt x="17864" y="7859"/>
                  </a:cubicBezTo>
                  <a:cubicBezTo>
                    <a:pt x="17804" y="7871"/>
                    <a:pt x="17748" y="7877"/>
                    <a:pt x="17695" y="7877"/>
                  </a:cubicBezTo>
                  <a:cubicBezTo>
                    <a:pt x="16975" y="7877"/>
                    <a:pt x="16947" y="6817"/>
                    <a:pt x="16980" y="6586"/>
                  </a:cubicBezTo>
                  <a:cubicBezTo>
                    <a:pt x="17263" y="6586"/>
                    <a:pt x="17557" y="6575"/>
                    <a:pt x="17840" y="6575"/>
                  </a:cubicBezTo>
                  <a:cubicBezTo>
                    <a:pt x="18265" y="6575"/>
                    <a:pt x="18664" y="6600"/>
                    <a:pt x="18961" y="6727"/>
                  </a:cubicBezTo>
                  <a:cubicBezTo>
                    <a:pt x="19350" y="5808"/>
                    <a:pt x="18076" y="5348"/>
                    <a:pt x="17121" y="5277"/>
                  </a:cubicBezTo>
                  <a:cubicBezTo>
                    <a:pt x="16874" y="4923"/>
                    <a:pt x="16485" y="4747"/>
                    <a:pt x="15919" y="4711"/>
                  </a:cubicBezTo>
                  <a:cubicBezTo>
                    <a:pt x="15706" y="4393"/>
                    <a:pt x="15494" y="4074"/>
                    <a:pt x="15140" y="3862"/>
                  </a:cubicBezTo>
                  <a:lnTo>
                    <a:pt x="13796" y="3862"/>
                  </a:lnTo>
                  <a:cubicBezTo>
                    <a:pt x="13372" y="4145"/>
                    <a:pt x="12983" y="4428"/>
                    <a:pt x="12594" y="4711"/>
                  </a:cubicBezTo>
                  <a:cubicBezTo>
                    <a:pt x="12574" y="4651"/>
                    <a:pt x="12548" y="4631"/>
                    <a:pt x="12516" y="4631"/>
                  </a:cubicBezTo>
                  <a:cubicBezTo>
                    <a:pt x="12447" y="4631"/>
                    <a:pt x="12350" y="4723"/>
                    <a:pt x="12216" y="4723"/>
                  </a:cubicBezTo>
                  <a:cubicBezTo>
                    <a:pt x="12190" y="4723"/>
                    <a:pt x="12162" y="4719"/>
                    <a:pt x="12134" y="4711"/>
                  </a:cubicBezTo>
                  <a:cubicBezTo>
                    <a:pt x="11568" y="5242"/>
                    <a:pt x="10896" y="5666"/>
                    <a:pt x="10294" y="6162"/>
                  </a:cubicBezTo>
                  <a:cubicBezTo>
                    <a:pt x="10153" y="6798"/>
                    <a:pt x="9834" y="7329"/>
                    <a:pt x="9410" y="7718"/>
                  </a:cubicBezTo>
                  <a:cubicBezTo>
                    <a:pt x="9385" y="7592"/>
                    <a:pt x="9251" y="7574"/>
                    <a:pt x="9112" y="7574"/>
                  </a:cubicBezTo>
                  <a:cubicBezTo>
                    <a:pt x="9057" y="7574"/>
                    <a:pt x="9001" y="7576"/>
                    <a:pt x="8950" y="7576"/>
                  </a:cubicBezTo>
                  <a:lnTo>
                    <a:pt x="8950" y="8142"/>
                  </a:lnTo>
                  <a:cubicBezTo>
                    <a:pt x="7995" y="8178"/>
                    <a:pt x="7889" y="9027"/>
                    <a:pt x="7570" y="9699"/>
                  </a:cubicBezTo>
                  <a:cubicBezTo>
                    <a:pt x="7889" y="10053"/>
                    <a:pt x="7924" y="10619"/>
                    <a:pt x="7889" y="11291"/>
                  </a:cubicBezTo>
                  <a:cubicBezTo>
                    <a:pt x="8030" y="11644"/>
                    <a:pt x="8844" y="11432"/>
                    <a:pt x="9092" y="11715"/>
                  </a:cubicBezTo>
                  <a:cubicBezTo>
                    <a:pt x="8773" y="12140"/>
                    <a:pt x="8490" y="12281"/>
                    <a:pt x="8490" y="12706"/>
                  </a:cubicBezTo>
                  <a:cubicBezTo>
                    <a:pt x="8524" y="12698"/>
                    <a:pt x="8554" y="12695"/>
                    <a:pt x="8581" y="12695"/>
                  </a:cubicBezTo>
                  <a:cubicBezTo>
                    <a:pt x="8801" y="12695"/>
                    <a:pt x="8773" y="12941"/>
                    <a:pt x="8773" y="13130"/>
                  </a:cubicBezTo>
                  <a:cubicBezTo>
                    <a:pt x="8243" y="13130"/>
                    <a:pt x="7924" y="13342"/>
                    <a:pt x="7429" y="13413"/>
                  </a:cubicBezTo>
                  <a:cubicBezTo>
                    <a:pt x="7287" y="13661"/>
                    <a:pt x="7004" y="13767"/>
                    <a:pt x="7111" y="14262"/>
                  </a:cubicBezTo>
                  <a:cubicBezTo>
                    <a:pt x="7024" y="14237"/>
                    <a:pt x="6952" y="14226"/>
                    <a:pt x="6891" y="14226"/>
                  </a:cubicBezTo>
                  <a:cubicBezTo>
                    <a:pt x="6393" y="14226"/>
                    <a:pt x="6672" y="14982"/>
                    <a:pt x="6172" y="14982"/>
                  </a:cubicBezTo>
                  <a:cubicBezTo>
                    <a:pt x="6135" y="14982"/>
                    <a:pt x="6095" y="14978"/>
                    <a:pt x="6049" y="14970"/>
                  </a:cubicBezTo>
                  <a:lnTo>
                    <a:pt x="6049" y="14970"/>
                  </a:lnTo>
                  <a:cubicBezTo>
                    <a:pt x="6085" y="15146"/>
                    <a:pt x="6014" y="15253"/>
                    <a:pt x="5908" y="15253"/>
                  </a:cubicBezTo>
                  <a:cubicBezTo>
                    <a:pt x="5881" y="15251"/>
                    <a:pt x="5855" y="15250"/>
                    <a:pt x="5830" y="15250"/>
                  </a:cubicBezTo>
                  <a:cubicBezTo>
                    <a:pt x="5224" y="15250"/>
                    <a:pt x="5079" y="15650"/>
                    <a:pt x="4705" y="15854"/>
                  </a:cubicBezTo>
                  <a:cubicBezTo>
                    <a:pt x="4316" y="15925"/>
                    <a:pt x="3927" y="15960"/>
                    <a:pt x="3927" y="16420"/>
                  </a:cubicBezTo>
                  <a:cubicBezTo>
                    <a:pt x="4079" y="16546"/>
                    <a:pt x="4356" y="16564"/>
                    <a:pt x="4645" y="16564"/>
                  </a:cubicBezTo>
                  <a:cubicBezTo>
                    <a:pt x="4760" y="16564"/>
                    <a:pt x="4877" y="16561"/>
                    <a:pt x="4988" y="16561"/>
                  </a:cubicBezTo>
                  <a:cubicBezTo>
                    <a:pt x="4917" y="17198"/>
                    <a:pt x="5696" y="17021"/>
                    <a:pt x="5625" y="17693"/>
                  </a:cubicBezTo>
                  <a:cubicBezTo>
                    <a:pt x="5448" y="17870"/>
                    <a:pt x="5448" y="18224"/>
                    <a:pt x="5165" y="18259"/>
                  </a:cubicBezTo>
                  <a:cubicBezTo>
                    <a:pt x="4975" y="18174"/>
                    <a:pt x="4790" y="18144"/>
                    <a:pt x="4603" y="18144"/>
                  </a:cubicBezTo>
                  <a:cubicBezTo>
                    <a:pt x="4191" y="18144"/>
                    <a:pt x="3766" y="18287"/>
                    <a:pt x="3250" y="18287"/>
                  </a:cubicBezTo>
                  <a:cubicBezTo>
                    <a:pt x="3127" y="18287"/>
                    <a:pt x="3000" y="18279"/>
                    <a:pt x="2866" y="18259"/>
                  </a:cubicBezTo>
                  <a:lnTo>
                    <a:pt x="2866" y="18259"/>
                  </a:lnTo>
                  <a:cubicBezTo>
                    <a:pt x="2724" y="18719"/>
                    <a:pt x="3219" y="19816"/>
                    <a:pt x="2583" y="19851"/>
                  </a:cubicBezTo>
                  <a:cubicBezTo>
                    <a:pt x="2689" y="20240"/>
                    <a:pt x="3043" y="20453"/>
                    <a:pt x="2866" y="21125"/>
                  </a:cubicBezTo>
                  <a:cubicBezTo>
                    <a:pt x="2991" y="21100"/>
                    <a:pt x="3100" y="21089"/>
                    <a:pt x="3198" y="21089"/>
                  </a:cubicBezTo>
                  <a:cubicBezTo>
                    <a:pt x="3656" y="21089"/>
                    <a:pt x="3867" y="21320"/>
                    <a:pt x="4245" y="21408"/>
                  </a:cubicBezTo>
                  <a:cubicBezTo>
                    <a:pt x="4528" y="21266"/>
                    <a:pt x="4687" y="21195"/>
                    <a:pt x="4847" y="21195"/>
                  </a:cubicBezTo>
                  <a:cubicBezTo>
                    <a:pt x="5006" y="21195"/>
                    <a:pt x="5165" y="21266"/>
                    <a:pt x="5448" y="21408"/>
                  </a:cubicBezTo>
                  <a:cubicBezTo>
                    <a:pt x="5802" y="20842"/>
                    <a:pt x="6332" y="20417"/>
                    <a:pt x="6226" y="19391"/>
                  </a:cubicBezTo>
                  <a:cubicBezTo>
                    <a:pt x="6863" y="19214"/>
                    <a:pt x="6757" y="18295"/>
                    <a:pt x="7570" y="18259"/>
                  </a:cubicBezTo>
                  <a:cubicBezTo>
                    <a:pt x="7745" y="18357"/>
                    <a:pt x="7894" y="18392"/>
                    <a:pt x="8029" y="18392"/>
                  </a:cubicBezTo>
                  <a:cubicBezTo>
                    <a:pt x="8387" y="18392"/>
                    <a:pt x="8655" y="18143"/>
                    <a:pt x="9092" y="18118"/>
                  </a:cubicBezTo>
                  <a:lnTo>
                    <a:pt x="9092" y="18118"/>
                  </a:lnTo>
                  <a:cubicBezTo>
                    <a:pt x="8667" y="18684"/>
                    <a:pt x="8879" y="19568"/>
                    <a:pt x="9092" y="20276"/>
                  </a:cubicBezTo>
                  <a:cubicBezTo>
                    <a:pt x="10047" y="20170"/>
                    <a:pt x="9445" y="19462"/>
                    <a:pt x="9551" y="18684"/>
                  </a:cubicBezTo>
                  <a:lnTo>
                    <a:pt x="9551" y="18684"/>
                  </a:lnTo>
                  <a:cubicBezTo>
                    <a:pt x="9870" y="18719"/>
                    <a:pt x="9834" y="19073"/>
                    <a:pt x="10011" y="19250"/>
                  </a:cubicBezTo>
                  <a:cubicBezTo>
                    <a:pt x="10754" y="19285"/>
                    <a:pt x="11214" y="19568"/>
                    <a:pt x="11355" y="20134"/>
                  </a:cubicBezTo>
                  <a:cubicBezTo>
                    <a:pt x="11355" y="20417"/>
                    <a:pt x="11002" y="20417"/>
                    <a:pt x="10613" y="20417"/>
                  </a:cubicBezTo>
                  <a:cubicBezTo>
                    <a:pt x="10577" y="20912"/>
                    <a:pt x="11143" y="20842"/>
                    <a:pt x="11355" y="21125"/>
                  </a:cubicBezTo>
                  <a:cubicBezTo>
                    <a:pt x="11285" y="20488"/>
                    <a:pt x="11780" y="20346"/>
                    <a:pt x="12134" y="20134"/>
                  </a:cubicBezTo>
                  <a:cubicBezTo>
                    <a:pt x="12204" y="19816"/>
                    <a:pt x="11851" y="19922"/>
                    <a:pt x="11815" y="19674"/>
                  </a:cubicBezTo>
                  <a:cubicBezTo>
                    <a:pt x="11871" y="19590"/>
                    <a:pt x="11926" y="19559"/>
                    <a:pt x="11980" y="19559"/>
                  </a:cubicBezTo>
                  <a:cubicBezTo>
                    <a:pt x="12136" y="19559"/>
                    <a:pt x="12283" y="19825"/>
                    <a:pt x="12427" y="19825"/>
                  </a:cubicBezTo>
                  <a:cubicBezTo>
                    <a:pt x="12483" y="19825"/>
                    <a:pt x="12538" y="19785"/>
                    <a:pt x="12594" y="19674"/>
                  </a:cubicBezTo>
                  <a:cubicBezTo>
                    <a:pt x="12169" y="18931"/>
                    <a:pt x="10294" y="18825"/>
                    <a:pt x="10754" y="17693"/>
                  </a:cubicBezTo>
                  <a:lnTo>
                    <a:pt x="10754" y="17693"/>
                  </a:lnTo>
                  <a:cubicBezTo>
                    <a:pt x="11214" y="18365"/>
                    <a:pt x="12063" y="18648"/>
                    <a:pt x="12594" y="19250"/>
                  </a:cubicBezTo>
                  <a:cubicBezTo>
                    <a:pt x="12664" y="19391"/>
                    <a:pt x="12806" y="19710"/>
                    <a:pt x="12877" y="19851"/>
                  </a:cubicBezTo>
                  <a:cubicBezTo>
                    <a:pt x="12983" y="20028"/>
                    <a:pt x="13230" y="20170"/>
                    <a:pt x="13195" y="20417"/>
                  </a:cubicBezTo>
                  <a:lnTo>
                    <a:pt x="13195" y="21266"/>
                  </a:lnTo>
                  <a:cubicBezTo>
                    <a:pt x="13321" y="21392"/>
                    <a:pt x="13592" y="21410"/>
                    <a:pt x="13891" y="21410"/>
                  </a:cubicBezTo>
                  <a:cubicBezTo>
                    <a:pt x="14011" y="21410"/>
                    <a:pt x="14135" y="21408"/>
                    <a:pt x="14256" y="21408"/>
                  </a:cubicBezTo>
                  <a:cubicBezTo>
                    <a:pt x="14504" y="20912"/>
                    <a:pt x="13973" y="20205"/>
                    <a:pt x="14398" y="19674"/>
                  </a:cubicBezTo>
                  <a:lnTo>
                    <a:pt x="14857" y="19674"/>
                  </a:lnTo>
                  <a:cubicBezTo>
                    <a:pt x="14681" y="20240"/>
                    <a:pt x="14822" y="20205"/>
                    <a:pt x="14716" y="20842"/>
                  </a:cubicBezTo>
                  <a:cubicBezTo>
                    <a:pt x="14738" y="20837"/>
                    <a:pt x="14759" y="20834"/>
                    <a:pt x="14777" y="20834"/>
                  </a:cubicBezTo>
                  <a:cubicBezTo>
                    <a:pt x="15016" y="20834"/>
                    <a:pt x="14910" y="21243"/>
                    <a:pt x="15140" y="21408"/>
                  </a:cubicBezTo>
                  <a:cubicBezTo>
                    <a:pt x="15399" y="21569"/>
                    <a:pt x="15754" y="21635"/>
                    <a:pt x="16100" y="21635"/>
                  </a:cubicBezTo>
                  <a:cubicBezTo>
                    <a:pt x="16511" y="21635"/>
                    <a:pt x="16910" y="21542"/>
                    <a:pt x="17121" y="21408"/>
                  </a:cubicBezTo>
                  <a:lnTo>
                    <a:pt x="17121" y="21408"/>
                  </a:lnTo>
                  <a:cubicBezTo>
                    <a:pt x="17567" y="21613"/>
                    <a:pt x="16785" y="22117"/>
                    <a:pt x="17376" y="22117"/>
                  </a:cubicBezTo>
                  <a:cubicBezTo>
                    <a:pt x="17396" y="22117"/>
                    <a:pt x="17417" y="22116"/>
                    <a:pt x="17440" y="22115"/>
                  </a:cubicBezTo>
                  <a:cubicBezTo>
                    <a:pt x="17469" y="22120"/>
                    <a:pt x="17496" y="22123"/>
                    <a:pt x="17520" y="22123"/>
                  </a:cubicBezTo>
                  <a:cubicBezTo>
                    <a:pt x="17939" y="22123"/>
                    <a:pt x="17568" y="21379"/>
                    <a:pt x="18006" y="21379"/>
                  </a:cubicBezTo>
                  <a:cubicBezTo>
                    <a:pt x="18055" y="21379"/>
                    <a:pt x="18113" y="21388"/>
                    <a:pt x="18183" y="21408"/>
                  </a:cubicBezTo>
                  <a:lnTo>
                    <a:pt x="18183" y="22257"/>
                  </a:lnTo>
                  <a:cubicBezTo>
                    <a:pt x="17758" y="22504"/>
                    <a:pt x="18041" y="23459"/>
                    <a:pt x="17440" y="23530"/>
                  </a:cubicBezTo>
                  <a:cubicBezTo>
                    <a:pt x="16308" y="23176"/>
                    <a:pt x="14964" y="23035"/>
                    <a:pt x="13478" y="22964"/>
                  </a:cubicBezTo>
                  <a:cubicBezTo>
                    <a:pt x="13053" y="23070"/>
                    <a:pt x="13124" y="23672"/>
                    <a:pt x="12735" y="23848"/>
                  </a:cubicBezTo>
                  <a:cubicBezTo>
                    <a:pt x="12028" y="23141"/>
                    <a:pt x="10648" y="23106"/>
                    <a:pt x="10011" y="22398"/>
                  </a:cubicBezTo>
                  <a:cubicBezTo>
                    <a:pt x="10117" y="21903"/>
                    <a:pt x="9834" y="21797"/>
                    <a:pt x="9693" y="21549"/>
                  </a:cubicBezTo>
                  <a:cubicBezTo>
                    <a:pt x="10047" y="21514"/>
                    <a:pt x="10047" y="21160"/>
                    <a:pt x="9834" y="20983"/>
                  </a:cubicBezTo>
                  <a:cubicBezTo>
                    <a:pt x="9756" y="20980"/>
                    <a:pt x="9679" y="20979"/>
                    <a:pt x="9604" y="20979"/>
                  </a:cubicBezTo>
                  <a:cubicBezTo>
                    <a:pt x="8795" y="20979"/>
                    <a:pt x="8153" y="21149"/>
                    <a:pt x="7570" y="21408"/>
                  </a:cubicBezTo>
                  <a:cubicBezTo>
                    <a:pt x="7323" y="21393"/>
                    <a:pt x="7082" y="21385"/>
                    <a:pt x="6851" y="21385"/>
                  </a:cubicBezTo>
                  <a:cubicBezTo>
                    <a:pt x="5928" y="21385"/>
                    <a:pt x="5158" y="21521"/>
                    <a:pt x="4705" y="21974"/>
                  </a:cubicBezTo>
                  <a:cubicBezTo>
                    <a:pt x="4564" y="21691"/>
                    <a:pt x="4245" y="21549"/>
                    <a:pt x="3785" y="21549"/>
                  </a:cubicBezTo>
                  <a:cubicBezTo>
                    <a:pt x="3679" y="22044"/>
                    <a:pt x="3113" y="22150"/>
                    <a:pt x="2724" y="22398"/>
                  </a:cubicBezTo>
                  <a:cubicBezTo>
                    <a:pt x="2300" y="23070"/>
                    <a:pt x="2477" y="23955"/>
                    <a:pt x="2123" y="24556"/>
                  </a:cubicBezTo>
                  <a:cubicBezTo>
                    <a:pt x="1911" y="24910"/>
                    <a:pt x="1097" y="25299"/>
                    <a:pt x="743" y="25688"/>
                  </a:cubicBezTo>
                  <a:cubicBezTo>
                    <a:pt x="743" y="26501"/>
                    <a:pt x="390" y="27032"/>
                    <a:pt x="0" y="27527"/>
                  </a:cubicBezTo>
                  <a:lnTo>
                    <a:pt x="0" y="31242"/>
                  </a:lnTo>
                  <a:cubicBezTo>
                    <a:pt x="531" y="31807"/>
                    <a:pt x="991" y="32409"/>
                    <a:pt x="1203" y="33222"/>
                  </a:cubicBezTo>
                  <a:cubicBezTo>
                    <a:pt x="1911" y="33612"/>
                    <a:pt x="2370" y="34248"/>
                    <a:pt x="3326" y="34390"/>
                  </a:cubicBezTo>
                  <a:cubicBezTo>
                    <a:pt x="3785" y="34282"/>
                    <a:pt x="4327" y="34236"/>
                    <a:pt x="4904" y="34236"/>
                  </a:cubicBezTo>
                  <a:cubicBezTo>
                    <a:pt x="5083" y="34236"/>
                    <a:pt x="5264" y="34240"/>
                    <a:pt x="5448" y="34248"/>
                  </a:cubicBezTo>
                  <a:cubicBezTo>
                    <a:pt x="5747" y="34016"/>
                    <a:pt x="5734" y="33534"/>
                    <a:pt x="6257" y="33534"/>
                  </a:cubicBezTo>
                  <a:cubicBezTo>
                    <a:pt x="6292" y="33534"/>
                    <a:pt x="6329" y="33536"/>
                    <a:pt x="6368" y="33541"/>
                  </a:cubicBezTo>
                  <a:cubicBezTo>
                    <a:pt x="6651" y="33541"/>
                    <a:pt x="6474" y="34001"/>
                    <a:pt x="6686" y="34107"/>
                  </a:cubicBezTo>
                  <a:cubicBezTo>
                    <a:pt x="6781" y="34092"/>
                    <a:pt x="6867" y="34085"/>
                    <a:pt x="6948" y="34085"/>
                  </a:cubicBezTo>
                  <a:cubicBezTo>
                    <a:pt x="7443" y="34085"/>
                    <a:pt x="7716" y="34329"/>
                    <a:pt x="8172" y="34390"/>
                  </a:cubicBezTo>
                  <a:cubicBezTo>
                    <a:pt x="8401" y="34275"/>
                    <a:pt x="8514" y="34068"/>
                    <a:pt x="8830" y="34068"/>
                  </a:cubicBezTo>
                  <a:cubicBezTo>
                    <a:pt x="8904" y="34068"/>
                    <a:pt x="8990" y="34080"/>
                    <a:pt x="9092" y="34107"/>
                  </a:cubicBezTo>
                  <a:cubicBezTo>
                    <a:pt x="9233" y="35203"/>
                    <a:pt x="8773" y="35699"/>
                    <a:pt x="8773" y="36654"/>
                  </a:cubicBezTo>
                  <a:cubicBezTo>
                    <a:pt x="9233" y="37397"/>
                    <a:pt x="9976" y="37963"/>
                    <a:pt x="9693" y="38953"/>
                  </a:cubicBezTo>
                  <a:cubicBezTo>
                    <a:pt x="10117" y="39413"/>
                    <a:pt x="10117" y="40262"/>
                    <a:pt x="10294" y="40934"/>
                  </a:cubicBezTo>
                  <a:cubicBezTo>
                    <a:pt x="9941" y="41606"/>
                    <a:pt x="10011" y="42667"/>
                    <a:pt x="9693" y="43375"/>
                  </a:cubicBezTo>
                  <a:cubicBezTo>
                    <a:pt x="10365" y="43941"/>
                    <a:pt x="10825" y="44684"/>
                    <a:pt x="11072" y="45639"/>
                  </a:cubicBezTo>
                  <a:lnTo>
                    <a:pt x="11072" y="46947"/>
                  </a:lnTo>
                  <a:cubicBezTo>
                    <a:pt x="11745" y="47655"/>
                    <a:pt x="11709" y="49070"/>
                    <a:pt x="12417" y="49777"/>
                  </a:cubicBezTo>
                  <a:cubicBezTo>
                    <a:pt x="13902" y="49671"/>
                    <a:pt x="14610" y="48893"/>
                    <a:pt x="15919" y="48645"/>
                  </a:cubicBezTo>
                  <a:cubicBezTo>
                    <a:pt x="16131" y="47867"/>
                    <a:pt x="16591" y="47301"/>
                    <a:pt x="17263" y="46947"/>
                  </a:cubicBezTo>
                  <a:cubicBezTo>
                    <a:pt x="17192" y="46381"/>
                    <a:pt x="17546" y="46240"/>
                    <a:pt x="17440" y="45639"/>
                  </a:cubicBezTo>
                  <a:cubicBezTo>
                    <a:pt x="17649" y="45549"/>
                    <a:pt x="17783" y="45332"/>
                    <a:pt x="18119" y="45332"/>
                  </a:cubicBezTo>
                  <a:cubicBezTo>
                    <a:pt x="18180" y="45332"/>
                    <a:pt x="18248" y="45339"/>
                    <a:pt x="18324" y="45356"/>
                  </a:cubicBezTo>
                  <a:cubicBezTo>
                    <a:pt x="18359" y="43728"/>
                    <a:pt x="18961" y="42632"/>
                    <a:pt x="20164" y="42066"/>
                  </a:cubicBezTo>
                  <a:cubicBezTo>
                    <a:pt x="20376" y="40934"/>
                    <a:pt x="20376" y="39236"/>
                    <a:pt x="20164" y="38104"/>
                  </a:cubicBezTo>
                  <a:cubicBezTo>
                    <a:pt x="20482" y="37538"/>
                    <a:pt x="20730" y="36937"/>
                    <a:pt x="20906" y="36229"/>
                  </a:cubicBezTo>
                  <a:cubicBezTo>
                    <a:pt x="21260" y="36017"/>
                    <a:pt x="21579" y="35734"/>
                    <a:pt x="21968" y="35522"/>
                  </a:cubicBezTo>
                  <a:cubicBezTo>
                    <a:pt x="22710" y="34531"/>
                    <a:pt x="23347" y="33470"/>
                    <a:pt x="24090" y="32515"/>
                  </a:cubicBezTo>
                  <a:cubicBezTo>
                    <a:pt x="24196" y="31984"/>
                    <a:pt x="24408" y="31277"/>
                    <a:pt x="23949" y="30959"/>
                  </a:cubicBezTo>
                  <a:cubicBezTo>
                    <a:pt x="23906" y="30954"/>
                    <a:pt x="23867" y="30952"/>
                    <a:pt x="23830" y="30952"/>
                  </a:cubicBezTo>
                  <a:cubicBezTo>
                    <a:pt x="23298" y="30952"/>
                    <a:pt x="23277" y="31385"/>
                    <a:pt x="22799" y="31385"/>
                  </a:cubicBezTo>
                  <a:cubicBezTo>
                    <a:pt x="22782" y="31385"/>
                    <a:pt x="22764" y="31384"/>
                    <a:pt x="22746" y="31383"/>
                  </a:cubicBezTo>
                  <a:lnTo>
                    <a:pt x="21366" y="31383"/>
                  </a:lnTo>
                  <a:cubicBezTo>
                    <a:pt x="21296" y="30428"/>
                    <a:pt x="20553" y="30074"/>
                    <a:pt x="19987" y="29544"/>
                  </a:cubicBezTo>
                  <a:cubicBezTo>
                    <a:pt x="20128" y="28588"/>
                    <a:pt x="19102" y="28765"/>
                    <a:pt x="19385" y="27669"/>
                  </a:cubicBezTo>
                  <a:cubicBezTo>
                    <a:pt x="19138" y="27350"/>
                    <a:pt x="18678" y="27209"/>
                    <a:pt x="18501" y="26820"/>
                  </a:cubicBezTo>
                  <a:cubicBezTo>
                    <a:pt x="18642" y="26395"/>
                    <a:pt x="18253" y="25723"/>
                    <a:pt x="18501" y="25688"/>
                  </a:cubicBezTo>
                  <a:lnTo>
                    <a:pt x="18501" y="25688"/>
                  </a:lnTo>
                  <a:cubicBezTo>
                    <a:pt x="18855" y="25935"/>
                    <a:pt x="19244" y="26678"/>
                    <a:pt x="19102" y="26961"/>
                  </a:cubicBezTo>
                  <a:cubicBezTo>
                    <a:pt x="19739" y="27563"/>
                    <a:pt x="20164" y="28341"/>
                    <a:pt x="20765" y="28978"/>
                  </a:cubicBezTo>
                  <a:cubicBezTo>
                    <a:pt x="21119" y="29544"/>
                    <a:pt x="21048" y="30463"/>
                    <a:pt x="21826" y="30959"/>
                  </a:cubicBezTo>
                  <a:cubicBezTo>
                    <a:pt x="22887" y="30640"/>
                    <a:pt x="23630" y="30003"/>
                    <a:pt x="24868" y="29827"/>
                  </a:cubicBezTo>
                  <a:cubicBezTo>
                    <a:pt x="25081" y="29720"/>
                    <a:pt x="24868" y="29261"/>
                    <a:pt x="25151" y="29261"/>
                  </a:cubicBezTo>
                  <a:cubicBezTo>
                    <a:pt x="25823" y="29154"/>
                    <a:pt x="26071" y="28695"/>
                    <a:pt x="26672" y="28518"/>
                  </a:cubicBezTo>
                  <a:cubicBezTo>
                    <a:pt x="26566" y="27916"/>
                    <a:pt x="27132" y="27881"/>
                    <a:pt x="27132" y="27386"/>
                  </a:cubicBezTo>
                  <a:cubicBezTo>
                    <a:pt x="26849" y="26891"/>
                    <a:pt x="26071" y="26855"/>
                    <a:pt x="26212" y="25971"/>
                  </a:cubicBezTo>
                  <a:cubicBezTo>
                    <a:pt x="26097" y="25956"/>
                    <a:pt x="25989" y="25949"/>
                    <a:pt x="25888" y="25949"/>
                  </a:cubicBezTo>
                  <a:cubicBezTo>
                    <a:pt x="25494" y="25949"/>
                    <a:pt x="25207" y="26057"/>
                    <a:pt x="25010" y="26254"/>
                  </a:cubicBezTo>
                  <a:cubicBezTo>
                    <a:pt x="24868" y="25723"/>
                    <a:pt x="24338" y="25582"/>
                    <a:pt x="24408" y="24839"/>
                  </a:cubicBezTo>
                  <a:lnTo>
                    <a:pt x="24408" y="24839"/>
                  </a:lnTo>
                  <a:cubicBezTo>
                    <a:pt x="24391" y="24840"/>
                    <a:pt x="24375" y="24841"/>
                    <a:pt x="24359" y="24841"/>
                  </a:cubicBezTo>
                  <a:cubicBezTo>
                    <a:pt x="23915" y="24841"/>
                    <a:pt x="23938" y="24374"/>
                    <a:pt x="23630" y="24238"/>
                  </a:cubicBezTo>
                  <a:cubicBezTo>
                    <a:pt x="23878" y="24167"/>
                    <a:pt x="24019" y="24061"/>
                    <a:pt x="24232" y="23955"/>
                  </a:cubicBezTo>
                  <a:cubicBezTo>
                    <a:pt x="25043" y="24428"/>
                    <a:pt x="24853" y="25839"/>
                    <a:pt x="26163" y="25839"/>
                  </a:cubicBezTo>
                  <a:cubicBezTo>
                    <a:pt x="26223" y="25839"/>
                    <a:pt x="26287" y="25836"/>
                    <a:pt x="26354" y="25829"/>
                  </a:cubicBezTo>
                  <a:cubicBezTo>
                    <a:pt x="26425" y="26112"/>
                    <a:pt x="26814" y="26077"/>
                    <a:pt x="26672" y="26537"/>
                  </a:cubicBezTo>
                  <a:cubicBezTo>
                    <a:pt x="26722" y="26542"/>
                    <a:pt x="26769" y="26544"/>
                    <a:pt x="26813" y="26544"/>
                  </a:cubicBezTo>
                  <a:cubicBezTo>
                    <a:pt x="27432" y="26544"/>
                    <a:pt x="27566" y="26112"/>
                    <a:pt x="28193" y="26112"/>
                  </a:cubicBezTo>
                  <a:cubicBezTo>
                    <a:pt x="28324" y="26210"/>
                    <a:pt x="28334" y="26399"/>
                    <a:pt x="28586" y="26399"/>
                  </a:cubicBezTo>
                  <a:cubicBezTo>
                    <a:pt x="28607" y="26399"/>
                    <a:pt x="28629" y="26398"/>
                    <a:pt x="28653" y="26395"/>
                  </a:cubicBezTo>
                  <a:cubicBezTo>
                    <a:pt x="28759" y="26381"/>
                    <a:pt x="28857" y="26374"/>
                    <a:pt x="28948" y="26374"/>
                  </a:cubicBezTo>
                  <a:cubicBezTo>
                    <a:pt x="29741" y="26374"/>
                    <a:pt x="30028" y="26881"/>
                    <a:pt x="30599" y="27103"/>
                  </a:cubicBezTo>
                  <a:cubicBezTo>
                    <a:pt x="30573" y="27099"/>
                    <a:pt x="30549" y="27097"/>
                    <a:pt x="30528" y="27097"/>
                  </a:cubicBezTo>
                  <a:cubicBezTo>
                    <a:pt x="30344" y="27097"/>
                    <a:pt x="30316" y="27227"/>
                    <a:pt x="30316" y="27386"/>
                  </a:cubicBezTo>
                  <a:cubicBezTo>
                    <a:pt x="30457" y="27669"/>
                    <a:pt x="30988" y="27598"/>
                    <a:pt x="31236" y="27810"/>
                  </a:cubicBezTo>
                  <a:cubicBezTo>
                    <a:pt x="31129" y="28270"/>
                    <a:pt x="31483" y="28305"/>
                    <a:pt x="31377" y="28836"/>
                  </a:cubicBezTo>
                  <a:cubicBezTo>
                    <a:pt x="31837" y="29296"/>
                    <a:pt x="32014" y="30003"/>
                    <a:pt x="32261" y="30676"/>
                  </a:cubicBezTo>
                  <a:cubicBezTo>
                    <a:pt x="32580" y="30959"/>
                    <a:pt x="32898" y="31206"/>
                    <a:pt x="33040" y="31666"/>
                  </a:cubicBezTo>
                  <a:lnTo>
                    <a:pt x="33040" y="32515"/>
                  </a:lnTo>
                  <a:cubicBezTo>
                    <a:pt x="33146" y="32642"/>
                    <a:pt x="33366" y="32668"/>
                    <a:pt x="33610" y="32668"/>
                  </a:cubicBezTo>
                  <a:cubicBezTo>
                    <a:pt x="33773" y="32668"/>
                    <a:pt x="33945" y="32656"/>
                    <a:pt x="34101" y="32656"/>
                  </a:cubicBezTo>
                  <a:cubicBezTo>
                    <a:pt x="34313" y="31772"/>
                    <a:pt x="34844" y="31171"/>
                    <a:pt x="34702" y="29968"/>
                  </a:cubicBezTo>
                  <a:lnTo>
                    <a:pt x="35304" y="29968"/>
                  </a:lnTo>
                  <a:lnTo>
                    <a:pt x="35304" y="29402"/>
                  </a:lnTo>
                  <a:cubicBezTo>
                    <a:pt x="35390" y="29434"/>
                    <a:pt x="35456" y="29448"/>
                    <a:pt x="35509" y="29448"/>
                  </a:cubicBezTo>
                  <a:cubicBezTo>
                    <a:pt x="35773" y="29448"/>
                    <a:pt x="35685" y="29106"/>
                    <a:pt x="35974" y="29106"/>
                  </a:cubicBezTo>
                  <a:cubicBezTo>
                    <a:pt x="36006" y="29106"/>
                    <a:pt x="36041" y="29110"/>
                    <a:pt x="36082" y="29119"/>
                  </a:cubicBezTo>
                  <a:cubicBezTo>
                    <a:pt x="36011" y="28447"/>
                    <a:pt x="36612" y="28376"/>
                    <a:pt x="36825" y="27952"/>
                  </a:cubicBezTo>
                  <a:cubicBezTo>
                    <a:pt x="37178" y="27704"/>
                    <a:pt x="37638" y="27492"/>
                    <a:pt x="38169" y="27386"/>
                  </a:cubicBezTo>
                  <a:cubicBezTo>
                    <a:pt x="38523" y="27775"/>
                    <a:pt x="38523" y="28482"/>
                    <a:pt x="39089" y="28695"/>
                  </a:cubicBezTo>
                  <a:cubicBezTo>
                    <a:pt x="39159" y="29013"/>
                    <a:pt x="38806" y="28978"/>
                    <a:pt x="38947" y="29402"/>
                  </a:cubicBezTo>
                  <a:cubicBezTo>
                    <a:pt x="39124" y="29862"/>
                    <a:pt x="40150" y="29508"/>
                    <a:pt x="40468" y="29827"/>
                  </a:cubicBezTo>
                  <a:cubicBezTo>
                    <a:pt x="40256" y="30110"/>
                    <a:pt x="40539" y="30251"/>
                    <a:pt x="40291" y="30676"/>
                  </a:cubicBezTo>
                  <a:cubicBezTo>
                    <a:pt x="40716" y="30817"/>
                    <a:pt x="40999" y="31100"/>
                    <a:pt x="41069" y="31524"/>
                  </a:cubicBezTo>
                  <a:cubicBezTo>
                    <a:pt x="40999" y="31807"/>
                    <a:pt x="40645" y="31772"/>
                    <a:pt x="40751" y="32232"/>
                  </a:cubicBezTo>
                  <a:cubicBezTo>
                    <a:pt x="40822" y="32692"/>
                    <a:pt x="41246" y="32763"/>
                    <a:pt x="41069" y="33399"/>
                  </a:cubicBezTo>
                  <a:cubicBezTo>
                    <a:pt x="41777" y="33965"/>
                    <a:pt x="42484" y="34602"/>
                    <a:pt x="43333" y="35097"/>
                  </a:cubicBezTo>
                  <a:cubicBezTo>
                    <a:pt x="43369" y="34142"/>
                    <a:pt x="42626" y="33965"/>
                    <a:pt x="42591" y="33081"/>
                  </a:cubicBezTo>
                  <a:cubicBezTo>
                    <a:pt x="42166" y="32833"/>
                    <a:pt x="41742" y="32550"/>
                    <a:pt x="41529" y="32090"/>
                  </a:cubicBezTo>
                  <a:cubicBezTo>
                    <a:pt x="41600" y="31631"/>
                    <a:pt x="41317" y="30852"/>
                    <a:pt x="41812" y="30817"/>
                  </a:cubicBezTo>
                  <a:cubicBezTo>
                    <a:pt x="42166" y="31206"/>
                    <a:pt x="42378" y="31701"/>
                    <a:pt x="43050" y="31807"/>
                  </a:cubicBezTo>
                  <a:cubicBezTo>
                    <a:pt x="43157" y="31949"/>
                    <a:pt x="43192" y="32126"/>
                    <a:pt x="43192" y="32373"/>
                  </a:cubicBezTo>
                  <a:cubicBezTo>
                    <a:pt x="44642" y="32197"/>
                    <a:pt x="45031" y="30959"/>
                    <a:pt x="44854" y="29261"/>
                  </a:cubicBezTo>
                  <a:cubicBezTo>
                    <a:pt x="44642" y="29119"/>
                    <a:pt x="44289" y="29119"/>
                    <a:pt x="44112" y="28978"/>
                  </a:cubicBezTo>
                  <a:cubicBezTo>
                    <a:pt x="44289" y="28341"/>
                    <a:pt x="43369" y="28376"/>
                    <a:pt x="43793" y="27952"/>
                  </a:cubicBezTo>
                  <a:cubicBezTo>
                    <a:pt x="43878" y="27880"/>
                    <a:pt x="43945" y="27852"/>
                    <a:pt x="44002" y="27852"/>
                  </a:cubicBezTo>
                  <a:cubicBezTo>
                    <a:pt x="44219" y="27852"/>
                    <a:pt x="44288" y="28268"/>
                    <a:pt x="44658" y="28268"/>
                  </a:cubicBezTo>
                  <a:cubicBezTo>
                    <a:pt x="44716" y="28268"/>
                    <a:pt x="44781" y="28258"/>
                    <a:pt x="44854" y="28235"/>
                  </a:cubicBezTo>
                  <a:cubicBezTo>
                    <a:pt x="44940" y="27751"/>
                    <a:pt x="45461" y="27656"/>
                    <a:pt x="46066" y="27656"/>
                  </a:cubicBezTo>
                  <a:cubicBezTo>
                    <a:pt x="46213" y="27656"/>
                    <a:pt x="46365" y="27662"/>
                    <a:pt x="46517" y="27669"/>
                  </a:cubicBezTo>
                  <a:cubicBezTo>
                    <a:pt x="47012" y="26997"/>
                    <a:pt x="47649" y="26466"/>
                    <a:pt x="47897" y="25546"/>
                  </a:cubicBezTo>
                  <a:cubicBezTo>
                    <a:pt x="47919" y="25550"/>
                    <a:pt x="47940" y="25551"/>
                    <a:pt x="47958" y="25551"/>
                  </a:cubicBezTo>
                  <a:cubicBezTo>
                    <a:pt x="48146" y="25551"/>
                    <a:pt x="48160" y="25405"/>
                    <a:pt x="48321" y="25405"/>
                  </a:cubicBezTo>
                  <a:cubicBezTo>
                    <a:pt x="48604" y="24803"/>
                    <a:pt x="48286" y="23742"/>
                    <a:pt x="48781" y="23389"/>
                  </a:cubicBezTo>
                  <a:cubicBezTo>
                    <a:pt x="48463" y="23282"/>
                    <a:pt x="48321" y="22964"/>
                    <a:pt x="48321" y="22540"/>
                  </a:cubicBezTo>
                  <a:cubicBezTo>
                    <a:pt x="48074" y="22363"/>
                    <a:pt x="47755" y="22257"/>
                    <a:pt x="47720" y="21832"/>
                  </a:cubicBezTo>
                  <a:cubicBezTo>
                    <a:pt x="47684" y="21478"/>
                    <a:pt x="48003" y="21514"/>
                    <a:pt x="47897" y="21125"/>
                  </a:cubicBezTo>
                  <a:lnTo>
                    <a:pt x="47897" y="21125"/>
                  </a:lnTo>
                  <a:cubicBezTo>
                    <a:pt x="47941" y="21130"/>
                    <a:pt x="47984" y="21133"/>
                    <a:pt x="48023" y="21133"/>
                  </a:cubicBezTo>
                  <a:cubicBezTo>
                    <a:pt x="48230" y="21133"/>
                    <a:pt x="48351" y="21050"/>
                    <a:pt x="48321" y="20842"/>
                  </a:cubicBezTo>
                  <a:cubicBezTo>
                    <a:pt x="48781" y="20629"/>
                    <a:pt x="47649" y="19993"/>
                    <a:pt x="48640" y="19993"/>
                  </a:cubicBezTo>
                  <a:cubicBezTo>
                    <a:pt x="48816" y="20417"/>
                    <a:pt x="49347" y="20559"/>
                    <a:pt x="49559" y="20983"/>
                  </a:cubicBezTo>
                  <a:cubicBezTo>
                    <a:pt x="49418" y="21726"/>
                    <a:pt x="49842" y="21938"/>
                    <a:pt x="50302" y="22115"/>
                  </a:cubicBezTo>
                  <a:cubicBezTo>
                    <a:pt x="51222" y="21514"/>
                    <a:pt x="50302" y="19922"/>
                    <a:pt x="50762" y="18825"/>
                  </a:cubicBezTo>
                  <a:cubicBezTo>
                    <a:pt x="51080" y="18578"/>
                    <a:pt x="51540" y="18436"/>
                    <a:pt x="51965" y="18259"/>
                  </a:cubicBezTo>
                  <a:cubicBezTo>
                    <a:pt x="52318" y="17587"/>
                    <a:pt x="52637" y="16880"/>
                    <a:pt x="53167" y="16420"/>
                  </a:cubicBezTo>
                  <a:cubicBezTo>
                    <a:pt x="53380" y="15253"/>
                    <a:pt x="52849" y="14085"/>
                    <a:pt x="53167" y="13272"/>
                  </a:cubicBezTo>
                  <a:lnTo>
                    <a:pt x="53167" y="13272"/>
                  </a:lnTo>
                  <a:cubicBezTo>
                    <a:pt x="52990" y="14085"/>
                    <a:pt x="53521" y="14191"/>
                    <a:pt x="53627" y="14687"/>
                  </a:cubicBezTo>
                  <a:cubicBezTo>
                    <a:pt x="53663" y="15571"/>
                    <a:pt x="53733" y="16455"/>
                    <a:pt x="54405" y="16703"/>
                  </a:cubicBezTo>
                  <a:cubicBezTo>
                    <a:pt x="54688" y="16455"/>
                    <a:pt x="54264" y="16349"/>
                    <a:pt x="54405" y="15854"/>
                  </a:cubicBezTo>
                  <a:cubicBezTo>
                    <a:pt x="54435" y="15851"/>
                    <a:pt x="54461" y="15850"/>
                    <a:pt x="54486" y="15850"/>
                  </a:cubicBezTo>
                  <a:cubicBezTo>
                    <a:pt x="54708" y="15850"/>
                    <a:pt x="54748" y="15941"/>
                    <a:pt x="54830" y="15941"/>
                  </a:cubicBezTo>
                  <a:cubicBezTo>
                    <a:pt x="54870" y="15941"/>
                    <a:pt x="54920" y="15919"/>
                    <a:pt x="55007" y="15854"/>
                  </a:cubicBezTo>
                  <a:cubicBezTo>
                    <a:pt x="55042" y="15394"/>
                    <a:pt x="54618" y="15359"/>
                    <a:pt x="54724" y="14828"/>
                  </a:cubicBezTo>
                  <a:cubicBezTo>
                    <a:pt x="54158" y="14757"/>
                    <a:pt x="54016" y="14262"/>
                    <a:pt x="53804" y="13838"/>
                  </a:cubicBezTo>
                  <a:cubicBezTo>
                    <a:pt x="53733" y="13342"/>
                    <a:pt x="53839" y="12635"/>
                    <a:pt x="53344" y="12564"/>
                  </a:cubicBezTo>
                  <a:cubicBezTo>
                    <a:pt x="53044" y="12598"/>
                    <a:pt x="53279" y="13136"/>
                    <a:pt x="52949" y="13136"/>
                  </a:cubicBezTo>
                  <a:cubicBezTo>
                    <a:pt x="52929" y="13136"/>
                    <a:pt x="52908" y="13134"/>
                    <a:pt x="52884" y="13130"/>
                  </a:cubicBezTo>
                  <a:cubicBezTo>
                    <a:pt x="52821" y="12859"/>
                    <a:pt x="52707" y="12770"/>
                    <a:pt x="52566" y="12770"/>
                  </a:cubicBezTo>
                  <a:cubicBezTo>
                    <a:pt x="52299" y="12770"/>
                    <a:pt x="51935" y="13086"/>
                    <a:pt x="51633" y="13086"/>
                  </a:cubicBezTo>
                  <a:cubicBezTo>
                    <a:pt x="51469" y="13086"/>
                    <a:pt x="51324" y="12993"/>
                    <a:pt x="51222" y="12706"/>
                  </a:cubicBezTo>
                  <a:cubicBezTo>
                    <a:pt x="51328" y="12387"/>
                    <a:pt x="51611" y="12210"/>
                    <a:pt x="51823" y="11998"/>
                  </a:cubicBezTo>
                  <a:cubicBezTo>
                    <a:pt x="52000" y="11538"/>
                    <a:pt x="51929" y="10866"/>
                    <a:pt x="52425" y="10689"/>
                  </a:cubicBezTo>
                  <a:cubicBezTo>
                    <a:pt x="52510" y="10775"/>
                    <a:pt x="52571" y="10807"/>
                    <a:pt x="52620" y="10807"/>
                  </a:cubicBezTo>
                  <a:cubicBezTo>
                    <a:pt x="52763" y="10807"/>
                    <a:pt x="52811" y="10542"/>
                    <a:pt x="53090" y="10542"/>
                  </a:cubicBezTo>
                  <a:cubicBezTo>
                    <a:pt x="53114" y="10542"/>
                    <a:pt x="53140" y="10544"/>
                    <a:pt x="53167" y="10548"/>
                  </a:cubicBezTo>
                  <a:cubicBezTo>
                    <a:pt x="53829" y="10642"/>
                    <a:pt x="54407" y="10877"/>
                    <a:pt x="55176" y="10877"/>
                  </a:cubicBezTo>
                  <a:cubicBezTo>
                    <a:pt x="55270" y="10877"/>
                    <a:pt x="55367" y="10874"/>
                    <a:pt x="55467" y="10866"/>
                  </a:cubicBezTo>
                  <a:lnTo>
                    <a:pt x="55467" y="10866"/>
                  </a:lnTo>
                  <a:cubicBezTo>
                    <a:pt x="55396" y="11078"/>
                    <a:pt x="55573" y="11114"/>
                    <a:pt x="55750" y="11149"/>
                  </a:cubicBezTo>
                  <a:cubicBezTo>
                    <a:pt x="55962" y="10937"/>
                    <a:pt x="56422" y="11008"/>
                    <a:pt x="56811" y="10972"/>
                  </a:cubicBezTo>
                  <a:cubicBezTo>
                    <a:pt x="56917" y="10548"/>
                    <a:pt x="56563" y="10477"/>
                    <a:pt x="56669" y="9982"/>
                  </a:cubicBezTo>
                  <a:cubicBezTo>
                    <a:pt x="56988" y="9946"/>
                    <a:pt x="56988" y="9593"/>
                    <a:pt x="57271" y="9557"/>
                  </a:cubicBezTo>
                  <a:cubicBezTo>
                    <a:pt x="57589" y="9593"/>
                    <a:pt x="57589" y="9946"/>
                    <a:pt x="57872" y="9982"/>
                  </a:cubicBezTo>
                  <a:cubicBezTo>
                    <a:pt x="57819" y="9745"/>
                    <a:pt x="58100" y="9430"/>
                    <a:pt x="58305" y="9430"/>
                  </a:cubicBezTo>
                  <a:cubicBezTo>
                    <a:pt x="58376" y="9430"/>
                    <a:pt x="58437" y="9467"/>
                    <a:pt x="58473" y="9557"/>
                  </a:cubicBezTo>
                  <a:cubicBezTo>
                    <a:pt x="58014" y="10477"/>
                    <a:pt x="57306" y="11185"/>
                    <a:pt x="57129" y="12423"/>
                  </a:cubicBezTo>
                  <a:cubicBezTo>
                    <a:pt x="57235" y="12812"/>
                    <a:pt x="57554" y="12953"/>
                    <a:pt x="57731" y="13272"/>
                  </a:cubicBezTo>
                  <a:cubicBezTo>
                    <a:pt x="57801" y="13838"/>
                    <a:pt x="57907" y="14333"/>
                    <a:pt x="58332" y="14545"/>
                  </a:cubicBezTo>
                  <a:cubicBezTo>
                    <a:pt x="58721" y="14191"/>
                    <a:pt x="58933" y="13696"/>
                    <a:pt x="59393" y="13413"/>
                  </a:cubicBezTo>
                  <a:cubicBezTo>
                    <a:pt x="59252" y="12706"/>
                    <a:pt x="59888" y="12812"/>
                    <a:pt x="59570" y="12281"/>
                  </a:cubicBezTo>
                  <a:cubicBezTo>
                    <a:pt x="59605" y="11998"/>
                    <a:pt x="59959" y="11998"/>
                    <a:pt x="59995" y="11715"/>
                  </a:cubicBezTo>
                  <a:cubicBezTo>
                    <a:pt x="59782" y="11538"/>
                    <a:pt x="59322" y="11574"/>
                    <a:pt x="59393" y="11149"/>
                  </a:cubicBezTo>
                  <a:cubicBezTo>
                    <a:pt x="59482" y="10347"/>
                    <a:pt x="59923" y="10162"/>
                    <a:pt x="60520" y="10162"/>
                  </a:cubicBezTo>
                  <a:cubicBezTo>
                    <a:pt x="60870" y="10162"/>
                    <a:pt x="61274" y="10226"/>
                    <a:pt x="61692" y="10265"/>
                  </a:cubicBezTo>
                  <a:cubicBezTo>
                    <a:pt x="61905" y="10053"/>
                    <a:pt x="61869" y="9628"/>
                    <a:pt x="62117" y="9416"/>
                  </a:cubicBezTo>
                  <a:cubicBezTo>
                    <a:pt x="62963" y="9348"/>
                    <a:pt x="63615" y="8989"/>
                    <a:pt x="64165" y="8989"/>
                  </a:cubicBezTo>
                  <a:cubicBezTo>
                    <a:pt x="64190" y="8989"/>
                    <a:pt x="64215" y="8990"/>
                    <a:pt x="64239" y="8991"/>
                  </a:cubicBezTo>
                  <a:cubicBezTo>
                    <a:pt x="64239" y="8390"/>
                    <a:pt x="63497" y="8461"/>
                    <a:pt x="63497" y="7859"/>
                  </a:cubicBezTo>
                  <a:cubicBezTo>
                    <a:pt x="63825" y="7827"/>
                    <a:pt x="63787" y="7428"/>
                    <a:pt x="64149" y="7428"/>
                  </a:cubicBezTo>
                  <a:cubicBezTo>
                    <a:pt x="64177" y="7428"/>
                    <a:pt x="64207" y="7430"/>
                    <a:pt x="64239" y="7435"/>
                  </a:cubicBezTo>
                  <a:cubicBezTo>
                    <a:pt x="64979" y="7435"/>
                    <a:pt x="64959" y="8166"/>
                    <a:pt x="65666" y="8166"/>
                  </a:cubicBezTo>
                  <a:cubicBezTo>
                    <a:pt x="65737" y="8166"/>
                    <a:pt x="65815" y="8159"/>
                    <a:pt x="65902" y="8142"/>
                  </a:cubicBezTo>
                  <a:cubicBezTo>
                    <a:pt x="66114" y="7895"/>
                    <a:pt x="65796" y="7435"/>
                    <a:pt x="66079" y="7010"/>
                  </a:cubicBezTo>
                  <a:cubicBezTo>
                    <a:pt x="65778" y="6885"/>
                    <a:pt x="65407" y="6459"/>
                    <a:pt x="65077" y="6459"/>
                  </a:cubicBezTo>
                  <a:cubicBezTo>
                    <a:pt x="64942" y="6459"/>
                    <a:pt x="64813" y="6531"/>
                    <a:pt x="64699" y="6727"/>
                  </a:cubicBezTo>
                  <a:cubicBezTo>
                    <a:pt x="64770" y="6374"/>
                    <a:pt x="64664" y="6162"/>
                    <a:pt x="64558" y="5985"/>
                  </a:cubicBezTo>
                  <a:cubicBezTo>
                    <a:pt x="63841" y="5767"/>
                    <a:pt x="63399" y="5247"/>
                    <a:pt x="62409" y="5247"/>
                  </a:cubicBezTo>
                  <a:cubicBezTo>
                    <a:pt x="62275" y="5247"/>
                    <a:pt x="62131" y="5256"/>
                    <a:pt x="61975" y="5277"/>
                  </a:cubicBezTo>
                  <a:cubicBezTo>
                    <a:pt x="61799" y="5030"/>
                    <a:pt x="61409" y="4994"/>
                    <a:pt x="61233" y="4711"/>
                  </a:cubicBezTo>
                  <a:cubicBezTo>
                    <a:pt x="61132" y="4726"/>
                    <a:pt x="61039" y="4732"/>
                    <a:pt x="60953" y="4732"/>
                  </a:cubicBezTo>
                  <a:cubicBezTo>
                    <a:pt x="60313" y="4732"/>
                    <a:pt x="60019" y="4384"/>
                    <a:pt x="59360" y="4384"/>
                  </a:cubicBezTo>
                  <a:cubicBezTo>
                    <a:pt x="59233" y="4384"/>
                    <a:pt x="59093" y="4397"/>
                    <a:pt x="58933" y="4428"/>
                  </a:cubicBezTo>
                  <a:cubicBezTo>
                    <a:pt x="58721" y="4853"/>
                    <a:pt x="59358" y="5171"/>
                    <a:pt x="58933" y="5277"/>
                  </a:cubicBezTo>
                  <a:cubicBezTo>
                    <a:pt x="58509" y="5242"/>
                    <a:pt x="58580" y="4676"/>
                    <a:pt x="58190" y="4570"/>
                  </a:cubicBezTo>
                  <a:cubicBezTo>
                    <a:pt x="58005" y="4755"/>
                    <a:pt x="57763" y="4797"/>
                    <a:pt x="57484" y="4797"/>
                  </a:cubicBezTo>
                  <a:cubicBezTo>
                    <a:pt x="57254" y="4797"/>
                    <a:pt x="57000" y="4768"/>
                    <a:pt x="56733" y="4768"/>
                  </a:cubicBezTo>
                  <a:cubicBezTo>
                    <a:pt x="56518" y="4768"/>
                    <a:pt x="56294" y="4787"/>
                    <a:pt x="56068" y="4853"/>
                  </a:cubicBezTo>
                  <a:cubicBezTo>
                    <a:pt x="55568" y="4571"/>
                    <a:pt x="55565" y="3820"/>
                    <a:pt x="54765" y="3820"/>
                  </a:cubicBezTo>
                  <a:cubicBezTo>
                    <a:pt x="54660" y="3820"/>
                    <a:pt x="54541" y="3833"/>
                    <a:pt x="54405" y="3862"/>
                  </a:cubicBezTo>
                  <a:cubicBezTo>
                    <a:pt x="54193" y="3898"/>
                    <a:pt x="54335" y="4287"/>
                    <a:pt x="54087" y="4287"/>
                  </a:cubicBezTo>
                  <a:cubicBezTo>
                    <a:pt x="53450" y="4039"/>
                    <a:pt x="52849" y="3756"/>
                    <a:pt x="52283" y="3438"/>
                  </a:cubicBezTo>
                  <a:cubicBezTo>
                    <a:pt x="52212" y="3579"/>
                    <a:pt x="52142" y="3685"/>
                    <a:pt x="51965" y="3721"/>
                  </a:cubicBezTo>
                  <a:cubicBezTo>
                    <a:pt x="52106" y="3343"/>
                    <a:pt x="51902" y="3281"/>
                    <a:pt x="51634" y="3281"/>
                  </a:cubicBezTo>
                  <a:cubicBezTo>
                    <a:pt x="51501" y="3281"/>
                    <a:pt x="51352" y="3296"/>
                    <a:pt x="51222" y="3296"/>
                  </a:cubicBezTo>
                  <a:cubicBezTo>
                    <a:pt x="51576" y="2942"/>
                    <a:pt x="51045" y="2978"/>
                    <a:pt x="50903" y="2730"/>
                  </a:cubicBezTo>
                  <a:cubicBezTo>
                    <a:pt x="50722" y="2794"/>
                    <a:pt x="50590" y="2818"/>
                    <a:pt x="50482" y="2818"/>
                  </a:cubicBezTo>
                  <a:cubicBezTo>
                    <a:pt x="50168" y="2818"/>
                    <a:pt x="50059" y="2615"/>
                    <a:pt x="49559" y="2589"/>
                  </a:cubicBezTo>
                  <a:cubicBezTo>
                    <a:pt x="49488" y="2766"/>
                    <a:pt x="49170" y="2695"/>
                    <a:pt x="48958" y="2730"/>
                  </a:cubicBezTo>
                  <a:cubicBezTo>
                    <a:pt x="48781" y="2978"/>
                    <a:pt x="49418" y="3190"/>
                    <a:pt x="48958" y="3296"/>
                  </a:cubicBezTo>
                  <a:cubicBezTo>
                    <a:pt x="48698" y="3254"/>
                    <a:pt x="48425" y="3238"/>
                    <a:pt x="48145" y="3238"/>
                  </a:cubicBezTo>
                  <a:cubicBezTo>
                    <a:pt x="47327" y="3238"/>
                    <a:pt x="46450" y="3372"/>
                    <a:pt x="45685" y="3372"/>
                  </a:cubicBezTo>
                  <a:cubicBezTo>
                    <a:pt x="45388" y="3372"/>
                    <a:pt x="45108" y="3352"/>
                    <a:pt x="44854" y="3296"/>
                  </a:cubicBezTo>
                  <a:cubicBezTo>
                    <a:pt x="44508" y="3202"/>
                    <a:pt x="44358" y="2855"/>
                    <a:pt x="44054" y="2855"/>
                  </a:cubicBezTo>
                  <a:cubicBezTo>
                    <a:pt x="44017" y="2855"/>
                    <a:pt x="43977" y="2860"/>
                    <a:pt x="43935" y="2872"/>
                  </a:cubicBezTo>
                  <a:cubicBezTo>
                    <a:pt x="43806" y="2899"/>
                    <a:pt x="43685" y="2910"/>
                    <a:pt x="43568" y="2910"/>
                  </a:cubicBezTo>
                  <a:cubicBezTo>
                    <a:pt x="43074" y="2910"/>
                    <a:pt x="42673" y="2703"/>
                    <a:pt x="42272" y="2589"/>
                  </a:cubicBezTo>
                  <a:cubicBezTo>
                    <a:pt x="42226" y="2570"/>
                    <a:pt x="42175" y="2564"/>
                    <a:pt x="42121" y="2564"/>
                  </a:cubicBezTo>
                  <a:cubicBezTo>
                    <a:pt x="42001" y="2564"/>
                    <a:pt x="41870" y="2596"/>
                    <a:pt x="41755" y="2596"/>
                  </a:cubicBezTo>
                  <a:cubicBezTo>
                    <a:pt x="41726" y="2596"/>
                    <a:pt x="41697" y="2594"/>
                    <a:pt x="41671" y="2589"/>
                  </a:cubicBezTo>
                  <a:cubicBezTo>
                    <a:pt x="41353" y="2531"/>
                    <a:pt x="41105" y="2260"/>
                    <a:pt x="40561" y="2260"/>
                  </a:cubicBezTo>
                  <a:cubicBezTo>
                    <a:pt x="40440" y="2260"/>
                    <a:pt x="40304" y="2274"/>
                    <a:pt x="40150" y="2306"/>
                  </a:cubicBezTo>
                  <a:cubicBezTo>
                    <a:pt x="40221" y="1917"/>
                    <a:pt x="40610" y="1846"/>
                    <a:pt x="40610" y="1421"/>
                  </a:cubicBezTo>
                  <a:cubicBezTo>
                    <a:pt x="40397" y="1032"/>
                    <a:pt x="39902" y="855"/>
                    <a:pt x="39690" y="431"/>
                  </a:cubicBezTo>
                  <a:cubicBezTo>
                    <a:pt x="39435" y="558"/>
                    <a:pt x="39079" y="584"/>
                    <a:pt x="38689" y="584"/>
                  </a:cubicBezTo>
                  <a:cubicBezTo>
                    <a:pt x="38429" y="584"/>
                    <a:pt x="38155" y="572"/>
                    <a:pt x="37886" y="572"/>
                  </a:cubicBezTo>
                  <a:cubicBezTo>
                    <a:pt x="37521" y="473"/>
                    <a:pt x="37560" y="0"/>
                    <a:pt x="3707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4053834" y="2693143"/>
              <a:ext cx="901239" cy="1231572"/>
            </a:xfrm>
            <a:custGeom>
              <a:avLst/>
              <a:gdLst/>
              <a:ahLst/>
              <a:cxnLst/>
              <a:rect l="l" t="t" r="r" b="b"/>
              <a:pathLst>
                <a:path w="42733" h="58396" extrusionOk="0">
                  <a:moveTo>
                    <a:pt x="23807" y="2200"/>
                  </a:moveTo>
                  <a:lnTo>
                    <a:pt x="23807" y="2200"/>
                  </a:lnTo>
                  <a:cubicBezTo>
                    <a:pt x="24267" y="2342"/>
                    <a:pt x="23630" y="2554"/>
                    <a:pt x="23630" y="2766"/>
                  </a:cubicBezTo>
                  <a:cubicBezTo>
                    <a:pt x="23171" y="2625"/>
                    <a:pt x="23701" y="2271"/>
                    <a:pt x="23807" y="2200"/>
                  </a:cubicBezTo>
                  <a:close/>
                  <a:moveTo>
                    <a:pt x="18621" y="3042"/>
                  </a:moveTo>
                  <a:cubicBezTo>
                    <a:pt x="18630" y="3042"/>
                    <a:pt x="18638" y="3044"/>
                    <a:pt x="18643" y="3049"/>
                  </a:cubicBezTo>
                  <a:cubicBezTo>
                    <a:pt x="18704" y="3110"/>
                    <a:pt x="18580" y="3198"/>
                    <a:pt x="18523" y="3198"/>
                  </a:cubicBezTo>
                  <a:cubicBezTo>
                    <a:pt x="18514" y="3198"/>
                    <a:pt x="18506" y="3196"/>
                    <a:pt x="18501" y="3191"/>
                  </a:cubicBezTo>
                  <a:cubicBezTo>
                    <a:pt x="18440" y="3130"/>
                    <a:pt x="18564" y="3042"/>
                    <a:pt x="18621" y="3042"/>
                  </a:cubicBezTo>
                  <a:close/>
                  <a:moveTo>
                    <a:pt x="23362" y="2894"/>
                  </a:moveTo>
                  <a:cubicBezTo>
                    <a:pt x="23491" y="2894"/>
                    <a:pt x="23588" y="2927"/>
                    <a:pt x="23666" y="2978"/>
                  </a:cubicBezTo>
                  <a:cubicBezTo>
                    <a:pt x="23791" y="3029"/>
                    <a:pt x="23898" y="3079"/>
                    <a:pt x="24050" y="3079"/>
                  </a:cubicBezTo>
                  <a:cubicBezTo>
                    <a:pt x="24114" y="3079"/>
                    <a:pt x="24184" y="3070"/>
                    <a:pt x="24267" y="3049"/>
                  </a:cubicBezTo>
                  <a:lnTo>
                    <a:pt x="24267" y="3049"/>
                  </a:lnTo>
                  <a:cubicBezTo>
                    <a:pt x="24267" y="3615"/>
                    <a:pt x="23666" y="3615"/>
                    <a:pt x="23206" y="3757"/>
                  </a:cubicBezTo>
                  <a:lnTo>
                    <a:pt x="23206" y="2908"/>
                  </a:lnTo>
                  <a:cubicBezTo>
                    <a:pt x="23263" y="2898"/>
                    <a:pt x="23315" y="2894"/>
                    <a:pt x="23362" y="2894"/>
                  </a:cubicBezTo>
                  <a:close/>
                  <a:moveTo>
                    <a:pt x="35447" y="13301"/>
                  </a:moveTo>
                  <a:cubicBezTo>
                    <a:pt x="35459" y="13301"/>
                    <a:pt x="35471" y="13303"/>
                    <a:pt x="35481" y="13308"/>
                  </a:cubicBezTo>
                  <a:cubicBezTo>
                    <a:pt x="35542" y="13369"/>
                    <a:pt x="35418" y="13456"/>
                    <a:pt x="35338" y="13456"/>
                  </a:cubicBezTo>
                  <a:cubicBezTo>
                    <a:pt x="35325" y="13456"/>
                    <a:pt x="35313" y="13454"/>
                    <a:pt x="35304" y="13449"/>
                  </a:cubicBezTo>
                  <a:cubicBezTo>
                    <a:pt x="35243" y="13388"/>
                    <a:pt x="35366" y="13301"/>
                    <a:pt x="35447" y="13301"/>
                  </a:cubicBezTo>
                  <a:close/>
                  <a:moveTo>
                    <a:pt x="15387" y="23626"/>
                  </a:moveTo>
                  <a:cubicBezTo>
                    <a:pt x="15424" y="23626"/>
                    <a:pt x="15459" y="23667"/>
                    <a:pt x="15459" y="23708"/>
                  </a:cubicBezTo>
                  <a:cubicBezTo>
                    <a:pt x="15443" y="23785"/>
                    <a:pt x="15414" y="23815"/>
                    <a:pt x="15386" y="23815"/>
                  </a:cubicBezTo>
                  <a:cubicBezTo>
                    <a:pt x="15351" y="23815"/>
                    <a:pt x="15318" y="23767"/>
                    <a:pt x="15318" y="23708"/>
                  </a:cubicBezTo>
                  <a:cubicBezTo>
                    <a:pt x="15333" y="23648"/>
                    <a:pt x="15360" y="23626"/>
                    <a:pt x="15387" y="23626"/>
                  </a:cubicBezTo>
                  <a:close/>
                  <a:moveTo>
                    <a:pt x="15459" y="23991"/>
                  </a:moveTo>
                  <a:lnTo>
                    <a:pt x="15459" y="23991"/>
                  </a:lnTo>
                  <a:cubicBezTo>
                    <a:pt x="15813" y="24061"/>
                    <a:pt x="15813" y="24450"/>
                    <a:pt x="16060" y="24592"/>
                  </a:cubicBezTo>
                  <a:cubicBezTo>
                    <a:pt x="16020" y="24673"/>
                    <a:pt x="15959" y="24708"/>
                    <a:pt x="15890" y="24708"/>
                  </a:cubicBezTo>
                  <a:cubicBezTo>
                    <a:pt x="15661" y="24708"/>
                    <a:pt x="15350" y="24318"/>
                    <a:pt x="15459" y="23991"/>
                  </a:cubicBezTo>
                  <a:close/>
                  <a:moveTo>
                    <a:pt x="22936" y="0"/>
                  </a:moveTo>
                  <a:cubicBezTo>
                    <a:pt x="22333" y="0"/>
                    <a:pt x="22278" y="735"/>
                    <a:pt x="22746" y="891"/>
                  </a:cubicBezTo>
                  <a:cubicBezTo>
                    <a:pt x="22592" y="913"/>
                    <a:pt x="22449" y="922"/>
                    <a:pt x="22314" y="922"/>
                  </a:cubicBezTo>
                  <a:cubicBezTo>
                    <a:pt x="22013" y="922"/>
                    <a:pt x="21752" y="880"/>
                    <a:pt x="21508" y="856"/>
                  </a:cubicBezTo>
                  <a:cubicBezTo>
                    <a:pt x="21225" y="785"/>
                    <a:pt x="20942" y="750"/>
                    <a:pt x="20624" y="750"/>
                  </a:cubicBezTo>
                  <a:cubicBezTo>
                    <a:pt x="20836" y="1493"/>
                    <a:pt x="19916" y="1174"/>
                    <a:pt x="19881" y="1634"/>
                  </a:cubicBezTo>
                  <a:cubicBezTo>
                    <a:pt x="19984" y="1676"/>
                    <a:pt x="20064" y="1693"/>
                    <a:pt x="20126" y="1693"/>
                  </a:cubicBezTo>
                  <a:cubicBezTo>
                    <a:pt x="20170" y="1693"/>
                    <a:pt x="20205" y="1684"/>
                    <a:pt x="20235" y="1670"/>
                  </a:cubicBezTo>
                  <a:cubicBezTo>
                    <a:pt x="20270" y="1670"/>
                    <a:pt x="20301" y="1666"/>
                    <a:pt x="20330" y="1666"/>
                  </a:cubicBezTo>
                  <a:cubicBezTo>
                    <a:pt x="20388" y="1666"/>
                    <a:pt x="20435" y="1681"/>
                    <a:pt x="20482" y="1776"/>
                  </a:cubicBezTo>
                  <a:cubicBezTo>
                    <a:pt x="20376" y="1953"/>
                    <a:pt x="20128" y="2023"/>
                    <a:pt x="19881" y="2059"/>
                  </a:cubicBezTo>
                  <a:cubicBezTo>
                    <a:pt x="19683" y="1380"/>
                    <a:pt x="18873" y="1312"/>
                    <a:pt x="17978" y="1312"/>
                  </a:cubicBezTo>
                  <a:cubicBezTo>
                    <a:pt x="17754" y="1312"/>
                    <a:pt x="17525" y="1316"/>
                    <a:pt x="17298" y="1316"/>
                  </a:cubicBezTo>
                  <a:cubicBezTo>
                    <a:pt x="17192" y="2023"/>
                    <a:pt x="16803" y="2413"/>
                    <a:pt x="16379" y="2766"/>
                  </a:cubicBezTo>
                  <a:cubicBezTo>
                    <a:pt x="16343" y="3191"/>
                    <a:pt x="16768" y="3226"/>
                    <a:pt x="16662" y="3757"/>
                  </a:cubicBezTo>
                  <a:cubicBezTo>
                    <a:pt x="16702" y="3759"/>
                    <a:pt x="16742" y="3759"/>
                    <a:pt x="16780" y="3759"/>
                  </a:cubicBezTo>
                  <a:cubicBezTo>
                    <a:pt x="17477" y="3759"/>
                    <a:pt x="17821" y="3466"/>
                    <a:pt x="18324" y="3332"/>
                  </a:cubicBezTo>
                  <a:lnTo>
                    <a:pt x="18324" y="3332"/>
                  </a:lnTo>
                  <a:cubicBezTo>
                    <a:pt x="18171" y="3731"/>
                    <a:pt x="18390" y="3757"/>
                    <a:pt x="18658" y="3757"/>
                  </a:cubicBezTo>
                  <a:cubicBezTo>
                    <a:pt x="18699" y="3757"/>
                    <a:pt x="18742" y="3757"/>
                    <a:pt x="18784" y="3757"/>
                  </a:cubicBezTo>
                  <a:cubicBezTo>
                    <a:pt x="18845" y="3757"/>
                    <a:pt x="18905" y="3754"/>
                    <a:pt x="18962" y="3754"/>
                  </a:cubicBezTo>
                  <a:cubicBezTo>
                    <a:pt x="19103" y="3754"/>
                    <a:pt x="19219" y="3772"/>
                    <a:pt x="19244" y="3898"/>
                  </a:cubicBezTo>
                  <a:cubicBezTo>
                    <a:pt x="19288" y="4030"/>
                    <a:pt x="19236" y="4066"/>
                    <a:pt x="19148" y="4066"/>
                  </a:cubicBezTo>
                  <a:cubicBezTo>
                    <a:pt x="19095" y="4066"/>
                    <a:pt x="19028" y="4053"/>
                    <a:pt x="18961" y="4040"/>
                  </a:cubicBezTo>
                  <a:cubicBezTo>
                    <a:pt x="18906" y="4029"/>
                    <a:pt x="18852" y="4021"/>
                    <a:pt x="18803" y="4021"/>
                  </a:cubicBezTo>
                  <a:cubicBezTo>
                    <a:pt x="18695" y="4021"/>
                    <a:pt x="18618" y="4059"/>
                    <a:pt x="18643" y="4181"/>
                  </a:cubicBezTo>
                  <a:cubicBezTo>
                    <a:pt x="18643" y="4959"/>
                    <a:pt x="20305" y="4146"/>
                    <a:pt x="20022" y="5172"/>
                  </a:cubicBezTo>
                  <a:cubicBezTo>
                    <a:pt x="20278" y="5028"/>
                    <a:pt x="20454" y="4971"/>
                    <a:pt x="20626" y="4971"/>
                  </a:cubicBezTo>
                  <a:cubicBezTo>
                    <a:pt x="20834" y="4971"/>
                    <a:pt x="21037" y="5055"/>
                    <a:pt x="21366" y="5172"/>
                  </a:cubicBezTo>
                  <a:lnTo>
                    <a:pt x="21508" y="5172"/>
                  </a:lnTo>
                  <a:cubicBezTo>
                    <a:pt x="21484" y="5053"/>
                    <a:pt x="21700" y="4870"/>
                    <a:pt x="21844" y="4870"/>
                  </a:cubicBezTo>
                  <a:cubicBezTo>
                    <a:pt x="21914" y="4870"/>
                    <a:pt x="21968" y="4914"/>
                    <a:pt x="21968" y="5030"/>
                  </a:cubicBezTo>
                  <a:cubicBezTo>
                    <a:pt x="21968" y="5152"/>
                    <a:pt x="21867" y="5190"/>
                    <a:pt x="21722" y="5190"/>
                  </a:cubicBezTo>
                  <a:cubicBezTo>
                    <a:pt x="21658" y="5190"/>
                    <a:pt x="21585" y="5183"/>
                    <a:pt x="21508" y="5172"/>
                  </a:cubicBezTo>
                  <a:lnTo>
                    <a:pt x="21508" y="5172"/>
                  </a:lnTo>
                  <a:cubicBezTo>
                    <a:pt x="21579" y="5525"/>
                    <a:pt x="22180" y="5985"/>
                    <a:pt x="21508" y="6197"/>
                  </a:cubicBezTo>
                  <a:cubicBezTo>
                    <a:pt x="21331" y="6162"/>
                    <a:pt x="21402" y="5915"/>
                    <a:pt x="21366" y="5738"/>
                  </a:cubicBezTo>
                  <a:cubicBezTo>
                    <a:pt x="20138" y="5641"/>
                    <a:pt x="19471" y="5012"/>
                    <a:pt x="18125" y="5012"/>
                  </a:cubicBezTo>
                  <a:cubicBezTo>
                    <a:pt x="17997" y="5012"/>
                    <a:pt x="17864" y="5018"/>
                    <a:pt x="17723" y="5030"/>
                  </a:cubicBezTo>
                  <a:cubicBezTo>
                    <a:pt x="17263" y="4924"/>
                    <a:pt x="17263" y="4358"/>
                    <a:pt x="16662" y="4323"/>
                  </a:cubicBezTo>
                  <a:cubicBezTo>
                    <a:pt x="16591" y="4747"/>
                    <a:pt x="16202" y="4818"/>
                    <a:pt x="15777" y="4889"/>
                  </a:cubicBezTo>
                  <a:cubicBezTo>
                    <a:pt x="15813" y="4570"/>
                    <a:pt x="15742" y="4358"/>
                    <a:pt x="15636" y="4181"/>
                  </a:cubicBezTo>
                  <a:cubicBezTo>
                    <a:pt x="15053" y="4215"/>
                    <a:pt x="15035" y="4749"/>
                    <a:pt x="14454" y="4749"/>
                  </a:cubicBezTo>
                  <a:cubicBezTo>
                    <a:pt x="14436" y="4749"/>
                    <a:pt x="14417" y="4748"/>
                    <a:pt x="14398" y="4747"/>
                  </a:cubicBezTo>
                  <a:cubicBezTo>
                    <a:pt x="14299" y="4769"/>
                    <a:pt x="14214" y="4777"/>
                    <a:pt x="14138" y="4777"/>
                  </a:cubicBezTo>
                  <a:cubicBezTo>
                    <a:pt x="13970" y="4777"/>
                    <a:pt x="13848" y="4736"/>
                    <a:pt x="13726" y="4712"/>
                  </a:cubicBezTo>
                  <a:cubicBezTo>
                    <a:pt x="13549" y="4641"/>
                    <a:pt x="13407" y="4606"/>
                    <a:pt x="13195" y="4606"/>
                  </a:cubicBezTo>
                  <a:cubicBezTo>
                    <a:pt x="13018" y="4641"/>
                    <a:pt x="13089" y="4889"/>
                    <a:pt x="12877" y="4889"/>
                  </a:cubicBezTo>
                  <a:cubicBezTo>
                    <a:pt x="12735" y="4889"/>
                    <a:pt x="12771" y="4712"/>
                    <a:pt x="12735" y="4606"/>
                  </a:cubicBezTo>
                  <a:cubicBezTo>
                    <a:pt x="12460" y="4661"/>
                    <a:pt x="12270" y="4780"/>
                    <a:pt x="11966" y="4780"/>
                  </a:cubicBezTo>
                  <a:cubicBezTo>
                    <a:pt x="11879" y="4780"/>
                    <a:pt x="11784" y="4771"/>
                    <a:pt x="11674" y="4747"/>
                  </a:cubicBezTo>
                  <a:cubicBezTo>
                    <a:pt x="10471" y="4040"/>
                    <a:pt x="8137" y="4393"/>
                    <a:pt x="6828" y="3757"/>
                  </a:cubicBezTo>
                  <a:cubicBezTo>
                    <a:pt x="5696" y="4217"/>
                    <a:pt x="4246" y="4358"/>
                    <a:pt x="3503" y="4464"/>
                  </a:cubicBezTo>
                  <a:cubicBezTo>
                    <a:pt x="3149" y="5030"/>
                    <a:pt x="3786" y="5030"/>
                    <a:pt x="3963" y="5455"/>
                  </a:cubicBezTo>
                  <a:cubicBezTo>
                    <a:pt x="4029" y="5450"/>
                    <a:pt x="4093" y="5448"/>
                    <a:pt x="4154" y="5448"/>
                  </a:cubicBezTo>
                  <a:cubicBezTo>
                    <a:pt x="4609" y="5448"/>
                    <a:pt x="4899" y="5571"/>
                    <a:pt x="5024" y="5915"/>
                  </a:cubicBezTo>
                  <a:cubicBezTo>
                    <a:pt x="4908" y="5876"/>
                    <a:pt x="4816" y="5860"/>
                    <a:pt x="4741" y="5860"/>
                  </a:cubicBezTo>
                  <a:cubicBezTo>
                    <a:pt x="4403" y="5860"/>
                    <a:pt x="4419" y="6194"/>
                    <a:pt x="4246" y="6339"/>
                  </a:cubicBezTo>
                  <a:cubicBezTo>
                    <a:pt x="3963" y="6197"/>
                    <a:pt x="3821" y="5950"/>
                    <a:pt x="3503" y="5915"/>
                  </a:cubicBezTo>
                  <a:cubicBezTo>
                    <a:pt x="2937" y="6445"/>
                    <a:pt x="1522" y="6233"/>
                    <a:pt x="1062" y="6905"/>
                  </a:cubicBezTo>
                  <a:cubicBezTo>
                    <a:pt x="1091" y="6904"/>
                    <a:pt x="1118" y="6903"/>
                    <a:pt x="1146" y="6903"/>
                  </a:cubicBezTo>
                  <a:cubicBezTo>
                    <a:pt x="1930" y="6903"/>
                    <a:pt x="2196" y="7387"/>
                    <a:pt x="2265" y="8037"/>
                  </a:cubicBezTo>
                  <a:cubicBezTo>
                    <a:pt x="2571" y="7943"/>
                    <a:pt x="2831" y="7927"/>
                    <a:pt x="3085" y="7927"/>
                  </a:cubicBezTo>
                  <a:cubicBezTo>
                    <a:pt x="3212" y="7927"/>
                    <a:pt x="3338" y="7931"/>
                    <a:pt x="3467" y="7931"/>
                  </a:cubicBezTo>
                  <a:cubicBezTo>
                    <a:pt x="3599" y="7945"/>
                    <a:pt x="3725" y="7954"/>
                    <a:pt x="3852" y="7954"/>
                  </a:cubicBezTo>
                  <a:cubicBezTo>
                    <a:pt x="4032" y="7954"/>
                    <a:pt x="4215" y="7937"/>
                    <a:pt x="4422" y="7895"/>
                  </a:cubicBezTo>
                  <a:lnTo>
                    <a:pt x="4422" y="7895"/>
                  </a:lnTo>
                  <a:cubicBezTo>
                    <a:pt x="3680" y="9134"/>
                    <a:pt x="496" y="8143"/>
                    <a:pt x="779" y="10301"/>
                  </a:cubicBezTo>
                  <a:cubicBezTo>
                    <a:pt x="1274" y="10655"/>
                    <a:pt x="1380" y="10690"/>
                    <a:pt x="1203" y="11468"/>
                  </a:cubicBezTo>
                  <a:cubicBezTo>
                    <a:pt x="1345" y="11468"/>
                    <a:pt x="1416" y="11433"/>
                    <a:pt x="1522" y="11397"/>
                  </a:cubicBezTo>
                  <a:cubicBezTo>
                    <a:pt x="1574" y="11346"/>
                    <a:pt x="1625" y="11313"/>
                    <a:pt x="1705" y="11313"/>
                  </a:cubicBezTo>
                  <a:cubicBezTo>
                    <a:pt x="1734" y="11313"/>
                    <a:pt x="1767" y="11317"/>
                    <a:pt x="1805" y="11327"/>
                  </a:cubicBezTo>
                  <a:cubicBezTo>
                    <a:pt x="1840" y="11539"/>
                    <a:pt x="1734" y="11857"/>
                    <a:pt x="1982" y="11893"/>
                  </a:cubicBezTo>
                  <a:cubicBezTo>
                    <a:pt x="2016" y="11812"/>
                    <a:pt x="2040" y="11780"/>
                    <a:pt x="2058" y="11780"/>
                  </a:cubicBezTo>
                  <a:cubicBezTo>
                    <a:pt x="2095" y="11780"/>
                    <a:pt x="2111" y="11915"/>
                    <a:pt x="2158" y="12034"/>
                  </a:cubicBezTo>
                  <a:cubicBezTo>
                    <a:pt x="2188" y="12184"/>
                    <a:pt x="2244" y="12333"/>
                    <a:pt x="2367" y="12333"/>
                  </a:cubicBezTo>
                  <a:cubicBezTo>
                    <a:pt x="2389" y="12333"/>
                    <a:pt x="2414" y="12328"/>
                    <a:pt x="2441" y="12317"/>
                  </a:cubicBezTo>
                  <a:cubicBezTo>
                    <a:pt x="2548" y="11977"/>
                    <a:pt x="2833" y="11803"/>
                    <a:pt x="3152" y="11803"/>
                  </a:cubicBezTo>
                  <a:cubicBezTo>
                    <a:pt x="3363" y="11803"/>
                    <a:pt x="3588" y="11879"/>
                    <a:pt x="3786" y="12034"/>
                  </a:cubicBezTo>
                  <a:cubicBezTo>
                    <a:pt x="3149" y="12494"/>
                    <a:pt x="2901" y="13378"/>
                    <a:pt x="2123" y="13732"/>
                  </a:cubicBezTo>
                  <a:cubicBezTo>
                    <a:pt x="1451" y="13944"/>
                    <a:pt x="1203" y="14581"/>
                    <a:pt x="319" y="14581"/>
                  </a:cubicBezTo>
                  <a:cubicBezTo>
                    <a:pt x="425" y="15041"/>
                    <a:pt x="71" y="15041"/>
                    <a:pt x="1" y="15324"/>
                  </a:cubicBezTo>
                  <a:cubicBezTo>
                    <a:pt x="66" y="15330"/>
                    <a:pt x="126" y="15333"/>
                    <a:pt x="182" y="15333"/>
                  </a:cubicBezTo>
                  <a:cubicBezTo>
                    <a:pt x="434" y="15333"/>
                    <a:pt x="612" y="15276"/>
                    <a:pt x="814" y="15218"/>
                  </a:cubicBezTo>
                  <a:cubicBezTo>
                    <a:pt x="985" y="15193"/>
                    <a:pt x="1156" y="15152"/>
                    <a:pt x="1362" y="15152"/>
                  </a:cubicBezTo>
                  <a:cubicBezTo>
                    <a:pt x="1454" y="15152"/>
                    <a:pt x="1554" y="15160"/>
                    <a:pt x="1663" y="15182"/>
                  </a:cubicBezTo>
                  <a:cubicBezTo>
                    <a:pt x="1840" y="14758"/>
                    <a:pt x="2335" y="14652"/>
                    <a:pt x="2901" y="14581"/>
                  </a:cubicBezTo>
                  <a:cubicBezTo>
                    <a:pt x="3467" y="13626"/>
                    <a:pt x="4458" y="13025"/>
                    <a:pt x="5307" y="12317"/>
                  </a:cubicBezTo>
                  <a:lnTo>
                    <a:pt x="5625" y="12317"/>
                  </a:lnTo>
                  <a:cubicBezTo>
                    <a:pt x="5750" y="12192"/>
                    <a:pt x="5682" y="11875"/>
                    <a:pt x="5956" y="11875"/>
                  </a:cubicBezTo>
                  <a:cubicBezTo>
                    <a:pt x="5993" y="11875"/>
                    <a:pt x="6035" y="11880"/>
                    <a:pt x="6085" y="11893"/>
                  </a:cubicBezTo>
                  <a:cubicBezTo>
                    <a:pt x="6085" y="11805"/>
                    <a:pt x="6085" y="11742"/>
                    <a:pt x="6164" y="11742"/>
                  </a:cubicBezTo>
                  <a:cubicBezTo>
                    <a:pt x="6181" y="11742"/>
                    <a:pt x="6201" y="11745"/>
                    <a:pt x="6226" y="11751"/>
                  </a:cubicBezTo>
                  <a:cubicBezTo>
                    <a:pt x="6226" y="11812"/>
                    <a:pt x="6200" y="11900"/>
                    <a:pt x="6125" y="11900"/>
                  </a:cubicBezTo>
                  <a:cubicBezTo>
                    <a:pt x="6113" y="11900"/>
                    <a:pt x="6099" y="11898"/>
                    <a:pt x="6085" y="11893"/>
                  </a:cubicBezTo>
                  <a:lnTo>
                    <a:pt x="6085" y="11893"/>
                  </a:lnTo>
                  <a:cubicBezTo>
                    <a:pt x="6120" y="12529"/>
                    <a:pt x="5660" y="12636"/>
                    <a:pt x="5448" y="13025"/>
                  </a:cubicBezTo>
                  <a:cubicBezTo>
                    <a:pt x="5554" y="13036"/>
                    <a:pt x="5653" y="13042"/>
                    <a:pt x="5746" y="13042"/>
                  </a:cubicBezTo>
                  <a:cubicBezTo>
                    <a:pt x="6774" y="13042"/>
                    <a:pt x="7090" y="12382"/>
                    <a:pt x="8031" y="12317"/>
                  </a:cubicBezTo>
                  <a:cubicBezTo>
                    <a:pt x="8101" y="11680"/>
                    <a:pt x="7960" y="11256"/>
                    <a:pt x="7889" y="10725"/>
                  </a:cubicBezTo>
                  <a:lnTo>
                    <a:pt x="7889" y="10725"/>
                  </a:lnTo>
                  <a:cubicBezTo>
                    <a:pt x="7988" y="10745"/>
                    <a:pt x="8076" y="10754"/>
                    <a:pt x="8155" y="10754"/>
                  </a:cubicBezTo>
                  <a:cubicBezTo>
                    <a:pt x="8359" y="10754"/>
                    <a:pt x="8504" y="10696"/>
                    <a:pt x="8632" y="10619"/>
                  </a:cubicBezTo>
                  <a:cubicBezTo>
                    <a:pt x="8754" y="10527"/>
                    <a:pt x="8904" y="10435"/>
                    <a:pt x="9125" y="10435"/>
                  </a:cubicBezTo>
                  <a:cubicBezTo>
                    <a:pt x="9159" y="10435"/>
                    <a:pt x="9195" y="10438"/>
                    <a:pt x="9233" y="10442"/>
                  </a:cubicBezTo>
                  <a:cubicBezTo>
                    <a:pt x="9658" y="10725"/>
                    <a:pt x="10011" y="11079"/>
                    <a:pt x="10330" y="11468"/>
                  </a:cubicBezTo>
                  <a:cubicBezTo>
                    <a:pt x="11285" y="11751"/>
                    <a:pt x="12099" y="12176"/>
                    <a:pt x="11992" y="13449"/>
                  </a:cubicBezTo>
                  <a:cubicBezTo>
                    <a:pt x="12700" y="13378"/>
                    <a:pt x="12028" y="12671"/>
                    <a:pt x="12594" y="12600"/>
                  </a:cubicBezTo>
                  <a:lnTo>
                    <a:pt x="12594" y="12600"/>
                  </a:lnTo>
                  <a:cubicBezTo>
                    <a:pt x="12629" y="13803"/>
                    <a:pt x="12558" y="15112"/>
                    <a:pt x="13054" y="15890"/>
                  </a:cubicBezTo>
                  <a:cubicBezTo>
                    <a:pt x="12594" y="16244"/>
                    <a:pt x="12877" y="16421"/>
                    <a:pt x="13054" y="16880"/>
                  </a:cubicBezTo>
                  <a:cubicBezTo>
                    <a:pt x="13054" y="17163"/>
                    <a:pt x="12629" y="17057"/>
                    <a:pt x="12735" y="17446"/>
                  </a:cubicBezTo>
                  <a:cubicBezTo>
                    <a:pt x="12665" y="19003"/>
                    <a:pt x="12558" y="20064"/>
                    <a:pt x="12735" y="21585"/>
                  </a:cubicBezTo>
                  <a:cubicBezTo>
                    <a:pt x="13160" y="21833"/>
                    <a:pt x="13407" y="22186"/>
                    <a:pt x="13796" y="22434"/>
                  </a:cubicBezTo>
                  <a:cubicBezTo>
                    <a:pt x="14221" y="23000"/>
                    <a:pt x="14186" y="23955"/>
                    <a:pt x="14716" y="24450"/>
                  </a:cubicBezTo>
                  <a:cubicBezTo>
                    <a:pt x="14539" y="24450"/>
                    <a:pt x="14575" y="24698"/>
                    <a:pt x="14539" y="24875"/>
                  </a:cubicBezTo>
                  <a:cubicBezTo>
                    <a:pt x="15176" y="25087"/>
                    <a:pt x="15318" y="25759"/>
                    <a:pt x="15636" y="26290"/>
                  </a:cubicBezTo>
                  <a:cubicBezTo>
                    <a:pt x="15693" y="26280"/>
                    <a:pt x="15742" y="26276"/>
                    <a:pt x="15786" y="26276"/>
                  </a:cubicBezTo>
                  <a:cubicBezTo>
                    <a:pt x="15905" y="26276"/>
                    <a:pt x="15983" y="26309"/>
                    <a:pt x="16060" y="26361"/>
                  </a:cubicBezTo>
                  <a:cubicBezTo>
                    <a:pt x="16138" y="26412"/>
                    <a:pt x="16216" y="26445"/>
                    <a:pt x="16349" y="26445"/>
                  </a:cubicBezTo>
                  <a:cubicBezTo>
                    <a:pt x="16398" y="26445"/>
                    <a:pt x="16454" y="26441"/>
                    <a:pt x="16520" y="26431"/>
                  </a:cubicBezTo>
                  <a:cubicBezTo>
                    <a:pt x="16556" y="25830"/>
                    <a:pt x="16237" y="25971"/>
                    <a:pt x="16237" y="25158"/>
                  </a:cubicBezTo>
                  <a:cubicBezTo>
                    <a:pt x="16131" y="25158"/>
                    <a:pt x="16060" y="25016"/>
                    <a:pt x="16237" y="25016"/>
                  </a:cubicBezTo>
                  <a:lnTo>
                    <a:pt x="16237" y="25158"/>
                  </a:lnTo>
                  <a:cubicBezTo>
                    <a:pt x="16271" y="25150"/>
                    <a:pt x="16301" y="25147"/>
                    <a:pt x="16328" y="25147"/>
                  </a:cubicBezTo>
                  <a:cubicBezTo>
                    <a:pt x="16548" y="25147"/>
                    <a:pt x="16520" y="25393"/>
                    <a:pt x="16520" y="25582"/>
                  </a:cubicBezTo>
                  <a:cubicBezTo>
                    <a:pt x="16980" y="25901"/>
                    <a:pt x="17405" y="26290"/>
                    <a:pt x="17723" y="26714"/>
                  </a:cubicBezTo>
                  <a:cubicBezTo>
                    <a:pt x="17617" y="27740"/>
                    <a:pt x="18041" y="28235"/>
                    <a:pt x="18324" y="28872"/>
                  </a:cubicBezTo>
                  <a:cubicBezTo>
                    <a:pt x="19380" y="29107"/>
                    <a:pt x="20071" y="29657"/>
                    <a:pt x="21123" y="29657"/>
                  </a:cubicBezTo>
                  <a:cubicBezTo>
                    <a:pt x="21340" y="29657"/>
                    <a:pt x="21572" y="29634"/>
                    <a:pt x="21826" y="29580"/>
                  </a:cubicBezTo>
                  <a:cubicBezTo>
                    <a:pt x="22003" y="29933"/>
                    <a:pt x="22215" y="30252"/>
                    <a:pt x="22428" y="30570"/>
                  </a:cubicBezTo>
                  <a:cubicBezTo>
                    <a:pt x="22521" y="30549"/>
                    <a:pt x="22605" y="30541"/>
                    <a:pt x="22682" y="30541"/>
                  </a:cubicBezTo>
                  <a:cubicBezTo>
                    <a:pt x="22867" y="30541"/>
                    <a:pt x="23010" y="30591"/>
                    <a:pt x="23135" y="30641"/>
                  </a:cubicBezTo>
                  <a:cubicBezTo>
                    <a:pt x="23277" y="30676"/>
                    <a:pt x="23418" y="30712"/>
                    <a:pt x="23630" y="30712"/>
                  </a:cubicBezTo>
                  <a:cubicBezTo>
                    <a:pt x="23772" y="31065"/>
                    <a:pt x="24090" y="31242"/>
                    <a:pt x="24409" y="31419"/>
                  </a:cubicBezTo>
                  <a:lnTo>
                    <a:pt x="24409" y="31843"/>
                  </a:lnTo>
                  <a:cubicBezTo>
                    <a:pt x="25293" y="31950"/>
                    <a:pt x="25470" y="32657"/>
                    <a:pt x="26213" y="32834"/>
                  </a:cubicBezTo>
                  <a:cubicBezTo>
                    <a:pt x="26390" y="32657"/>
                    <a:pt x="26354" y="32303"/>
                    <a:pt x="26673" y="32268"/>
                  </a:cubicBezTo>
                  <a:cubicBezTo>
                    <a:pt x="26743" y="32799"/>
                    <a:pt x="26991" y="33117"/>
                    <a:pt x="27132" y="33541"/>
                  </a:cubicBezTo>
                  <a:cubicBezTo>
                    <a:pt x="27132" y="33860"/>
                    <a:pt x="26708" y="33754"/>
                    <a:pt x="26814" y="34143"/>
                  </a:cubicBezTo>
                  <a:cubicBezTo>
                    <a:pt x="26885" y="34850"/>
                    <a:pt x="26354" y="35027"/>
                    <a:pt x="26213" y="35558"/>
                  </a:cubicBezTo>
                  <a:cubicBezTo>
                    <a:pt x="25930" y="36548"/>
                    <a:pt x="26849" y="37114"/>
                    <a:pt x="26213" y="37539"/>
                  </a:cubicBezTo>
                  <a:cubicBezTo>
                    <a:pt x="26496" y="37822"/>
                    <a:pt x="26956" y="37892"/>
                    <a:pt x="27274" y="38140"/>
                  </a:cubicBezTo>
                  <a:cubicBezTo>
                    <a:pt x="27168" y="38352"/>
                    <a:pt x="26814" y="38317"/>
                    <a:pt x="26531" y="38423"/>
                  </a:cubicBezTo>
                  <a:cubicBezTo>
                    <a:pt x="26425" y="39555"/>
                    <a:pt x="27097" y="39979"/>
                    <a:pt x="27875" y="40262"/>
                  </a:cubicBezTo>
                  <a:cubicBezTo>
                    <a:pt x="27946" y="40616"/>
                    <a:pt x="27628" y="40581"/>
                    <a:pt x="27734" y="40970"/>
                  </a:cubicBezTo>
                  <a:cubicBezTo>
                    <a:pt x="28300" y="41394"/>
                    <a:pt x="28512" y="42173"/>
                    <a:pt x="29396" y="42279"/>
                  </a:cubicBezTo>
                  <a:cubicBezTo>
                    <a:pt x="29679" y="42915"/>
                    <a:pt x="30175" y="43340"/>
                    <a:pt x="30175" y="44260"/>
                  </a:cubicBezTo>
                  <a:cubicBezTo>
                    <a:pt x="29998" y="44437"/>
                    <a:pt x="30033" y="44790"/>
                    <a:pt x="29856" y="44967"/>
                  </a:cubicBezTo>
                  <a:cubicBezTo>
                    <a:pt x="30068" y="45073"/>
                    <a:pt x="30139" y="45286"/>
                    <a:pt x="30175" y="45533"/>
                  </a:cubicBezTo>
                  <a:cubicBezTo>
                    <a:pt x="29750" y="46170"/>
                    <a:pt x="30351" y="46948"/>
                    <a:pt x="30175" y="47832"/>
                  </a:cubicBezTo>
                  <a:cubicBezTo>
                    <a:pt x="29361" y="48292"/>
                    <a:pt x="29715" y="49884"/>
                    <a:pt x="29396" y="50804"/>
                  </a:cubicBezTo>
                  <a:cubicBezTo>
                    <a:pt x="29472" y="50918"/>
                    <a:pt x="29548" y="50950"/>
                    <a:pt x="29625" y="50950"/>
                  </a:cubicBezTo>
                  <a:cubicBezTo>
                    <a:pt x="29690" y="50950"/>
                    <a:pt x="29755" y="50926"/>
                    <a:pt x="29821" y="50910"/>
                  </a:cubicBezTo>
                  <a:cubicBezTo>
                    <a:pt x="29892" y="50875"/>
                    <a:pt x="29962" y="50839"/>
                    <a:pt x="30024" y="50839"/>
                  </a:cubicBezTo>
                  <a:cubicBezTo>
                    <a:pt x="30086" y="50839"/>
                    <a:pt x="30139" y="50875"/>
                    <a:pt x="30175" y="50981"/>
                  </a:cubicBezTo>
                  <a:cubicBezTo>
                    <a:pt x="30316" y="51653"/>
                    <a:pt x="29644" y="51617"/>
                    <a:pt x="29396" y="51971"/>
                  </a:cubicBezTo>
                  <a:cubicBezTo>
                    <a:pt x="29219" y="52431"/>
                    <a:pt x="29892" y="52077"/>
                    <a:pt x="29715" y="52537"/>
                  </a:cubicBezTo>
                  <a:cubicBezTo>
                    <a:pt x="29432" y="52891"/>
                    <a:pt x="29856" y="53209"/>
                    <a:pt x="29538" y="53669"/>
                  </a:cubicBezTo>
                  <a:cubicBezTo>
                    <a:pt x="29715" y="54624"/>
                    <a:pt x="30210" y="55155"/>
                    <a:pt x="29856" y="55968"/>
                  </a:cubicBezTo>
                  <a:cubicBezTo>
                    <a:pt x="30316" y="56287"/>
                    <a:pt x="30281" y="57100"/>
                    <a:pt x="30776" y="57383"/>
                  </a:cubicBezTo>
                  <a:cubicBezTo>
                    <a:pt x="30741" y="57631"/>
                    <a:pt x="30953" y="57666"/>
                    <a:pt x="30917" y="57949"/>
                  </a:cubicBezTo>
                  <a:cubicBezTo>
                    <a:pt x="31307" y="58020"/>
                    <a:pt x="31554" y="58232"/>
                    <a:pt x="31837" y="58374"/>
                  </a:cubicBezTo>
                  <a:cubicBezTo>
                    <a:pt x="31896" y="58362"/>
                    <a:pt x="31959" y="58358"/>
                    <a:pt x="32026" y="58358"/>
                  </a:cubicBezTo>
                  <a:cubicBezTo>
                    <a:pt x="32159" y="58358"/>
                    <a:pt x="32309" y="58374"/>
                    <a:pt x="32474" y="58374"/>
                  </a:cubicBezTo>
                  <a:cubicBezTo>
                    <a:pt x="32613" y="58384"/>
                    <a:pt x="32754" y="58395"/>
                    <a:pt x="32887" y="58395"/>
                  </a:cubicBezTo>
                  <a:cubicBezTo>
                    <a:pt x="33194" y="58395"/>
                    <a:pt x="33450" y="58338"/>
                    <a:pt x="33500" y="58091"/>
                  </a:cubicBezTo>
                  <a:cubicBezTo>
                    <a:pt x="33075" y="58020"/>
                    <a:pt x="32792" y="57808"/>
                    <a:pt x="32580" y="57525"/>
                  </a:cubicBezTo>
                  <a:cubicBezTo>
                    <a:pt x="32686" y="57030"/>
                    <a:pt x="31979" y="57348"/>
                    <a:pt x="32120" y="56817"/>
                  </a:cubicBezTo>
                  <a:cubicBezTo>
                    <a:pt x="32085" y="56181"/>
                    <a:pt x="32580" y="56075"/>
                    <a:pt x="32580" y="55509"/>
                  </a:cubicBezTo>
                  <a:cubicBezTo>
                    <a:pt x="32969" y="55509"/>
                    <a:pt x="33181" y="55332"/>
                    <a:pt x="33181" y="54943"/>
                  </a:cubicBezTo>
                  <a:cubicBezTo>
                    <a:pt x="33287" y="54447"/>
                    <a:pt x="32651" y="54624"/>
                    <a:pt x="32757" y="54094"/>
                  </a:cubicBezTo>
                  <a:cubicBezTo>
                    <a:pt x="33127" y="53690"/>
                    <a:pt x="33722" y="52389"/>
                    <a:pt x="32895" y="52142"/>
                  </a:cubicBezTo>
                  <a:lnTo>
                    <a:pt x="32895" y="52142"/>
                  </a:lnTo>
                  <a:cubicBezTo>
                    <a:pt x="32973" y="52155"/>
                    <a:pt x="33044" y="52162"/>
                    <a:pt x="33109" y="52162"/>
                  </a:cubicBezTo>
                  <a:cubicBezTo>
                    <a:pt x="33743" y="52162"/>
                    <a:pt x="33746" y="51550"/>
                    <a:pt x="33960" y="51122"/>
                  </a:cubicBezTo>
                  <a:cubicBezTo>
                    <a:pt x="33990" y="51123"/>
                    <a:pt x="34019" y="51124"/>
                    <a:pt x="34047" y="51124"/>
                  </a:cubicBezTo>
                  <a:cubicBezTo>
                    <a:pt x="34794" y="51124"/>
                    <a:pt x="35077" y="50691"/>
                    <a:pt x="35622" y="50521"/>
                  </a:cubicBezTo>
                  <a:cubicBezTo>
                    <a:pt x="35728" y="49884"/>
                    <a:pt x="35375" y="49601"/>
                    <a:pt x="35304" y="49106"/>
                  </a:cubicBezTo>
                  <a:lnTo>
                    <a:pt x="36542" y="49106"/>
                  </a:lnTo>
                  <a:cubicBezTo>
                    <a:pt x="36542" y="48964"/>
                    <a:pt x="36719" y="49000"/>
                    <a:pt x="36825" y="48964"/>
                  </a:cubicBezTo>
                  <a:cubicBezTo>
                    <a:pt x="36926" y="48626"/>
                    <a:pt x="36963" y="48255"/>
                    <a:pt x="37370" y="48255"/>
                  </a:cubicBezTo>
                  <a:cubicBezTo>
                    <a:pt x="37388" y="48255"/>
                    <a:pt x="37407" y="48255"/>
                    <a:pt x="37426" y="48257"/>
                  </a:cubicBezTo>
                  <a:cubicBezTo>
                    <a:pt x="37391" y="47443"/>
                    <a:pt x="38028" y="47266"/>
                    <a:pt x="38346" y="46842"/>
                  </a:cubicBezTo>
                  <a:lnTo>
                    <a:pt x="38346" y="45816"/>
                  </a:lnTo>
                  <a:cubicBezTo>
                    <a:pt x="38629" y="45568"/>
                    <a:pt x="38806" y="45215"/>
                    <a:pt x="39089" y="44967"/>
                  </a:cubicBezTo>
                  <a:cubicBezTo>
                    <a:pt x="39832" y="44755"/>
                    <a:pt x="39832" y="44755"/>
                    <a:pt x="40468" y="44543"/>
                  </a:cubicBezTo>
                  <a:cubicBezTo>
                    <a:pt x="40539" y="43623"/>
                    <a:pt x="41282" y="42845"/>
                    <a:pt x="40751" y="41819"/>
                  </a:cubicBezTo>
                  <a:cubicBezTo>
                    <a:pt x="40999" y="41713"/>
                    <a:pt x="41105" y="41465"/>
                    <a:pt x="41070" y="41111"/>
                  </a:cubicBezTo>
                  <a:lnTo>
                    <a:pt x="41070" y="41111"/>
                  </a:lnTo>
                  <a:cubicBezTo>
                    <a:pt x="41110" y="41123"/>
                    <a:pt x="41145" y="41128"/>
                    <a:pt x="41176" y="41128"/>
                  </a:cubicBezTo>
                  <a:cubicBezTo>
                    <a:pt x="41333" y="41128"/>
                    <a:pt x="41382" y="40999"/>
                    <a:pt x="41530" y="40970"/>
                  </a:cubicBezTo>
                  <a:cubicBezTo>
                    <a:pt x="41600" y="40510"/>
                    <a:pt x="41989" y="40369"/>
                    <a:pt x="42131" y="39979"/>
                  </a:cubicBezTo>
                  <a:cubicBezTo>
                    <a:pt x="42555" y="39626"/>
                    <a:pt x="42131" y="39307"/>
                    <a:pt x="42591" y="39130"/>
                  </a:cubicBezTo>
                  <a:cubicBezTo>
                    <a:pt x="42485" y="38706"/>
                    <a:pt x="42732" y="38600"/>
                    <a:pt x="42732" y="38282"/>
                  </a:cubicBezTo>
                  <a:cubicBezTo>
                    <a:pt x="42732" y="37751"/>
                    <a:pt x="42591" y="37362"/>
                    <a:pt x="42449" y="36973"/>
                  </a:cubicBezTo>
                  <a:cubicBezTo>
                    <a:pt x="42372" y="36905"/>
                    <a:pt x="42303" y="36880"/>
                    <a:pt x="42237" y="36880"/>
                  </a:cubicBezTo>
                  <a:cubicBezTo>
                    <a:pt x="42060" y="36880"/>
                    <a:pt x="41903" y="37063"/>
                    <a:pt x="41671" y="37114"/>
                  </a:cubicBezTo>
                  <a:cubicBezTo>
                    <a:pt x="41459" y="36654"/>
                    <a:pt x="40857" y="36477"/>
                    <a:pt x="40327" y="36265"/>
                  </a:cubicBezTo>
                  <a:lnTo>
                    <a:pt x="39266" y="36265"/>
                  </a:lnTo>
                  <a:cubicBezTo>
                    <a:pt x="38983" y="35841"/>
                    <a:pt x="37957" y="36159"/>
                    <a:pt x="37886" y="35558"/>
                  </a:cubicBezTo>
                  <a:lnTo>
                    <a:pt x="37709" y="35558"/>
                  </a:lnTo>
                  <a:cubicBezTo>
                    <a:pt x="37645" y="35558"/>
                    <a:pt x="37581" y="35559"/>
                    <a:pt x="37518" y="35559"/>
                  </a:cubicBezTo>
                  <a:cubicBezTo>
                    <a:pt x="37239" y="35559"/>
                    <a:pt x="37002" y="35535"/>
                    <a:pt x="37002" y="35275"/>
                  </a:cubicBezTo>
                  <a:cubicBezTo>
                    <a:pt x="37364" y="34701"/>
                    <a:pt x="36772" y="33301"/>
                    <a:pt x="35733" y="33301"/>
                  </a:cubicBezTo>
                  <a:cubicBezTo>
                    <a:pt x="35555" y="33301"/>
                    <a:pt x="35364" y="33342"/>
                    <a:pt x="35162" y="33435"/>
                  </a:cubicBezTo>
                  <a:cubicBezTo>
                    <a:pt x="34702" y="33152"/>
                    <a:pt x="34349" y="32763"/>
                    <a:pt x="34243" y="32126"/>
                  </a:cubicBezTo>
                  <a:cubicBezTo>
                    <a:pt x="33464" y="31914"/>
                    <a:pt x="32898" y="31525"/>
                    <a:pt x="32120" y="31277"/>
                  </a:cubicBezTo>
                  <a:cubicBezTo>
                    <a:pt x="31943" y="31348"/>
                    <a:pt x="31908" y="31525"/>
                    <a:pt x="31696" y="31560"/>
                  </a:cubicBezTo>
                  <a:cubicBezTo>
                    <a:pt x="31483" y="31065"/>
                    <a:pt x="30741" y="31030"/>
                    <a:pt x="30599" y="30429"/>
                  </a:cubicBezTo>
                  <a:cubicBezTo>
                    <a:pt x="30542" y="30411"/>
                    <a:pt x="30495" y="30403"/>
                    <a:pt x="30455" y="30403"/>
                  </a:cubicBezTo>
                  <a:cubicBezTo>
                    <a:pt x="30175" y="30403"/>
                    <a:pt x="30277" y="30791"/>
                    <a:pt x="29998" y="30853"/>
                  </a:cubicBezTo>
                  <a:cubicBezTo>
                    <a:pt x="29644" y="30747"/>
                    <a:pt x="29609" y="30393"/>
                    <a:pt x="29255" y="30287"/>
                  </a:cubicBezTo>
                  <a:cubicBezTo>
                    <a:pt x="29130" y="30505"/>
                    <a:pt x="29005" y="30724"/>
                    <a:pt x="28662" y="30724"/>
                  </a:cubicBezTo>
                  <a:cubicBezTo>
                    <a:pt x="28616" y="30724"/>
                    <a:pt x="28566" y="30720"/>
                    <a:pt x="28512" y="30712"/>
                  </a:cubicBezTo>
                  <a:cubicBezTo>
                    <a:pt x="28264" y="31313"/>
                    <a:pt x="27663" y="31525"/>
                    <a:pt x="27274" y="31985"/>
                  </a:cubicBezTo>
                  <a:cubicBezTo>
                    <a:pt x="27309" y="31525"/>
                    <a:pt x="27097" y="31313"/>
                    <a:pt x="26673" y="31277"/>
                  </a:cubicBezTo>
                  <a:cubicBezTo>
                    <a:pt x="26283" y="31419"/>
                    <a:pt x="26107" y="31808"/>
                    <a:pt x="25611" y="31843"/>
                  </a:cubicBezTo>
                  <a:cubicBezTo>
                    <a:pt x="25258" y="31171"/>
                    <a:pt x="25753" y="30499"/>
                    <a:pt x="25611" y="29580"/>
                  </a:cubicBezTo>
                  <a:cubicBezTo>
                    <a:pt x="25328" y="29084"/>
                    <a:pt x="24338" y="29261"/>
                    <a:pt x="23807" y="29014"/>
                  </a:cubicBezTo>
                  <a:cubicBezTo>
                    <a:pt x="23949" y="28377"/>
                    <a:pt x="24373" y="28023"/>
                    <a:pt x="24267" y="27139"/>
                  </a:cubicBezTo>
                  <a:lnTo>
                    <a:pt x="24267" y="27139"/>
                  </a:lnTo>
                  <a:cubicBezTo>
                    <a:pt x="23896" y="27192"/>
                    <a:pt x="23701" y="27218"/>
                    <a:pt x="23507" y="27218"/>
                  </a:cubicBezTo>
                  <a:cubicBezTo>
                    <a:pt x="23312" y="27218"/>
                    <a:pt x="23117" y="27192"/>
                    <a:pt x="22746" y="27139"/>
                  </a:cubicBezTo>
                  <a:cubicBezTo>
                    <a:pt x="22463" y="27457"/>
                    <a:pt x="22605" y="28165"/>
                    <a:pt x="22145" y="28271"/>
                  </a:cubicBezTo>
                  <a:cubicBezTo>
                    <a:pt x="22103" y="28273"/>
                    <a:pt x="22063" y="28274"/>
                    <a:pt x="22024" y="28274"/>
                  </a:cubicBezTo>
                  <a:cubicBezTo>
                    <a:pt x="20144" y="28274"/>
                    <a:pt x="21357" y="25808"/>
                    <a:pt x="20907" y="24733"/>
                  </a:cubicBezTo>
                  <a:cubicBezTo>
                    <a:pt x="21473" y="24592"/>
                    <a:pt x="21791" y="24309"/>
                    <a:pt x="22286" y="24167"/>
                  </a:cubicBezTo>
                  <a:cubicBezTo>
                    <a:pt x="22342" y="24163"/>
                    <a:pt x="22395" y="24161"/>
                    <a:pt x="22445" y="24161"/>
                  </a:cubicBezTo>
                  <a:cubicBezTo>
                    <a:pt x="22776" y="24161"/>
                    <a:pt x="22996" y="24257"/>
                    <a:pt x="23241" y="24380"/>
                  </a:cubicBezTo>
                  <a:cubicBezTo>
                    <a:pt x="23489" y="24486"/>
                    <a:pt x="23701" y="24592"/>
                    <a:pt x="24090" y="24592"/>
                  </a:cubicBezTo>
                  <a:cubicBezTo>
                    <a:pt x="24090" y="24380"/>
                    <a:pt x="24055" y="24167"/>
                    <a:pt x="24267" y="24167"/>
                  </a:cubicBezTo>
                  <a:cubicBezTo>
                    <a:pt x="24409" y="24167"/>
                    <a:pt x="24621" y="24167"/>
                    <a:pt x="24798" y="24132"/>
                  </a:cubicBezTo>
                  <a:cubicBezTo>
                    <a:pt x="24873" y="24132"/>
                    <a:pt x="24948" y="24131"/>
                    <a:pt x="25022" y="24131"/>
                  </a:cubicBezTo>
                  <a:cubicBezTo>
                    <a:pt x="25541" y="24131"/>
                    <a:pt x="26009" y="24159"/>
                    <a:pt x="26071" y="24592"/>
                  </a:cubicBezTo>
                  <a:cubicBezTo>
                    <a:pt x="26000" y="25405"/>
                    <a:pt x="26390" y="25795"/>
                    <a:pt x="27132" y="25865"/>
                  </a:cubicBezTo>
                  <a:cubicBezTo>
                    <a:pt x="26956" y="25122"/>
                    <a:pt x="27026" y="24910"/>
                    <a:pt x="27132" y="24450"/>
                  </a:cubicBezTo>
                  <a:cubicBezTo>
                    <a:pt x="26956" y="24238"/>
                    <a:pt x="26708" y="24097"/>
                    <a:pt x="26673" y="23708"/>
                  </a:cubicBezTo>
                  <a:cubicBezTo>
                    <a:pt x="26920" y="22788"/>
                    <a:pt x="27592" y="22222"/>
                    <a:pt x="28654" y="22010"/>
                  </a:cubicBezTo>
                  <a:cubicBezTo>
                    <a:pt x="28795" y="21585"/>
                    <a:pt x="28795" y="21585"/>
                    <a:pt x="28654" y="21161"/>
                  </a:cubicBezTo>
                  <a:lnTo>
                    <a:pt x="28654" y="21161"/>
                  </a:lnTo>
                  <a:cubicBezTo>
                    <a:pt x="28716" y="21167"/>
                    <a:pt x="28774" y="21170"/>
                    <a:pt x="28829" y="21170"/>
                  </a:cubicBezTo>
                  <a:cubicBezTo>
                    <a:pt x="29081" y="21170"/>
                    <a:pt x="29251" y="21106"/>
                    <a:pt x="29396" y="21019"/>
                  </a:cubicBezTo>
                  <a:cubicBezTo>
                    <a:pt x="29043" y="20241"/>
                    <a:pt x="29892" y="20418"/>
                    <a:pt x="29715" y="19427"/>
                  </a:cubicBezTo>
                  <a:cubicBezTo>
                    <a:pt x="30210" y="19250"/>
                    <a:pt x="30705" y="19038"/>
                    <a:pt x="31236" y="18861"/>
                  </a:cubicBezTo>
                  <a:cubicBezTo>
                    <a:pt x="31307" y="18437"/>
                    <a:pt x="30776" y="18543"/>
                    <a:pt x="30917" y="18012"/>
                  </a:cubicBezTo>
                  <a:cubicBezTo>
                    <a:pt x="31483" y="17588"/>
                    <a:pt x="32332" y="17411"/>
                    <a:pt x="33040" y="17163"/>
                  </a:cubicBezTo>
                  <a:lnTo>
                    <a:pt x="33040" y="17163"/>
                  </a:lnTo>
                  <a:cubicBezTo>
                    <a:pt x="33146" y="17552"/>
                    <a:pt x="32757" y="17446"/>
                    <a:pt x="32757" y="17729"/>
                  </a:cubicBezTo>
                  <a:cubicBezTo>
                    <a:pt x="33358" y="17482"/>
                    <a:pt x="33995" y="17305"/>
                    <a:pt x="34419" y="16880"/>
                  </a:cubicBezTo>
                  <a:cubicBezTo>
                    <a:pt x="34030" y="16668"/>
                    <a:pt x="33287" y="16774"/>
                    <a:pt x="33358" y="16173"/>
                  </a:cubicBezTo>
                  <a:cubicBezTo>
                    <a:pt x="33429" y="15784"/>
                    <a:pt x="33924" y="15784"/>
                    <a:pt x="34243" y="15607"/>
                  </a:cubicBezTo>
                  <a:cubicBezTo>
                    <a:pt x="34313" y="15253"/>
                    <a:pt x="33995" y="15289"/>
                    <a:pt x="34101" y="14864"/>
                  </a:cubicBezTo>
                  <a:lnTo>
                    <a:pt x="34101" y="14864"/>
                  </a:lnTo>
                  <a:cubicBezTo>
                    <a:pt x="34233" y="14960"/>
                    <a:pt x="34369" y="14999"/>
                    <a:pt x="34506" y="14999"/>
                  </a:cubicBezTo>
                  <a:cubicBezTo>
                    <a:pt x="34774" y="14999"/>
                    <a:pt x="35047" y="14851"/>
                    <a:pt x="35304" y="14687"/>
                  </a:cubicBezTo>
                  <a:cubicBezTo>
                    <a:pt x="35583" y="14547"/>
                    <a:pt x="35841" y="14408"/>
                    <a:pt x="36059" y="14408"/>
                  </a:cubicBezTo>
                  <a:cubicBezTo>
                    <a:pt x="36117" y="14408"/>
                    <a:pt x="36172" y="14417"/>
                    <a:pt x="36224" y="14440"/>
                  </a:cubicBezTo>
                  <a:cubicBezTo>
                    <a:pt x="35870" y="15218"/>
                    <a:pt x="35162" y="15642"/>
                    <a:pt x="34879" y="16456"/>
                  </a:cubicBezTo>
                  <a:cubicBezTo>
                    <a:pt x="34946" y="16465"/>
                    <a:pt x="35007" y="16470"/>
                    <a:pt x="35064" y="16470"/>
                  </a:cubicBezTo>
                  <a:cubicBezTo>
                    <a:pt x="35222" y="16470"/>
                    <a:pt x="35351" y="16437"/>
                    <a:pt x="35481" y="16385"/>
                  </a:cubicBezTo>
                  <a:cubicBezTo>
                    <a:pt x="35581" y="16335"/>
                    <a:pt x="35698" y="16285"/>
                    <a:pt x="35859" y="16285"/>
                  </a:cubicBezTo>
                  <a:cubicBezTo>
                    <a:pt x="35925" y="16285"/>
                    <a:pt x="35999" y="16294"/>
                    <a:pt x="36082" y="16314"/>
                  </a:cubicBezTo>
                  <a:cubicBezTo>
                    <a:pt x="36082" y="16527"/>
                    <a:pt x="36011" y="16845"/>
                    <a:pt x="36224" y="16880"/>
                  </a:cubicBezTo>
                  <a:cubicBezTo>
                    <a:pt x="36255" y="16787"/>
                    <a:pt x="36307" y="16755"/>
                    <a:pt x="36373" y="16755"/>
                  </a:cubicBezTo>
                  <a:cubicBezTo>
                    <a:pt x="36457" y="16755"/>
                    <a:pt x="36565" y="16806"/>
                    <a:pt x="36683" y="16845"/>
                  </a:cubicBezTo>
                  <a:cubicBezTo>
                    <a:pt x="36793" y="16889"/>
                    <a:pt x="36916" y="16919"/>
                    <a:pt x="37043" y="16919"/>
                  </a:cubicBezTo>
                  <a:cubicBezTo>
                    <a:pt x="37123" y="16919"/>
                    <a:pt x="37204" y="16907"/>
                    <a:pt x="37285" y="16880"/>
                  </a:cubicBezTo>
                  <a:cubicBezTo>
                    <a:pt x="37214" y="16562"/>
                    <a:pt x="37002" y="16138"/>
                    <a:pt x="37285" y="15890"/>
                  </a:cubicBezTo>
                  <a:cubicBezTo>
                    <a:pt x="36719" y="15819"/>
                    <a:pt x="36577" y="15395"/>
                    <a:pt x="36365" y="15006"/>
                  </a:cubicBezTo>
                  <a:cubicBezTo>
                    <a:pt x="36436" y="14121"/>
                    <a:pt x="36436" y="14050"/>
                    <a:pt x="36365" y="13166"/>
                  </a:cubicBezTo>
                  <a:cubicBezTo>
                    <a:pt x="36271" y="13084"/>
                    <a:pt x="36200" y="13056"/>
                    <a:pt x="36133" y="13056"/>
                  </a:cubicBezTo>
                  <a:cubicBezTo>
                    <a:pt x="35999" y="13056"/>
                    <a:pt x="35882" y="13166"/>
                    <a:pt x="35622" y="13166"/>
                  </a:cubicBezTo>
                  <a:cubicBezTo>
                    <a:pt x="35622" y="12494"/>
                    <a:pt x="34915" y="12494"/>
                    <a:pt x="34879" y="11893"/>
                  </a:cubicBezTo>
                  <a:cubicBezTo>
                    <a:pt x="34985" y="11751"/>
                    <a:pt x="35021" y="11574"/>
                    <a:pt x="35021" y="11327"/>
                  </a:cubicBezTo>
                  <a:cubicBezTo>
                    <a:pt x="34419" y="11008"/>
                    <a:pt x="34632" y="9947"/>
                    <a:pt x="33783" y="9876"/>
                  </a:cubicBezTo>
                  <a:lnTo>
                    <a:pt x="33783" y="9876"/>
                  </a:lnTo>
                  <a:cubicBezTo>
                    <a:pt x="33712" y="10089"/>
                    <a:pt x="33995" y="10619"/>
                    <a:pt x="33641" y="10619"/>
                  </a:cubicBezTo>
                  <a:cubicBezTo>
                    <a:pt x="33588" y="10602"/>
                    <a:pt x="33517" y="10593"/>
                    <a:pt x="33438" y="10593"/>
                  </a:cubicBezTo>
                  <a:cubicBezTo>
                    <a:pt x="33358" y="10593"/>
                    <a:pt x="33270" y="10602"/>
                    <a:pt x="33181" y="10619"/>
                  </a:cubicBezTo>
                  <a:cubicBezTo>
                    <a:pt x="33111" y="10619"/>
                    <a:pt x="33040" y="10621"/>
                    <a:pt x="32973" y="10621"/>
                  </a:cubicBezTo>
                  <a:cubicBezTo>
                    <a:pt x="32772" y="10621"/>
                    <a:pt x="32607" y="10602"/>
                    <a:pt x="32580" y="10442"/>
                  </a:cubicBezTo>
                  <a:lnTo>
                    <a:pt x="32580" y="9027"/>
                  </a:lnTo>
                  <a:cubicBezTo>
                    <a:pt x="32413" y="9100"/>
                    <a:pt x="32287" y="9129"/>
                    <a:pt x="32185" y="9129"/>
                  </a:cubicBezTo>
                  <a:cubicBezTo>
                    <a:pt x="31790" y="9129"/>
                    <a:pt x="31770" y="8687"/>
                    <a:pt x="31236" y="8603"/>
                  </a:cubicBezTo>
                  <a:cubicBezTo>
                    <a:pt x="31128" y="8711"/>
                    <a:pt x="31054" y="8751"/>
                    <a:pt x="30993" y="8751"/>
                  </a:cubicBezTo>
                  <a:cubicBezTo>
                    <a:pt x="30913" y="8751"/>
                    <a:pt x="30856" y="8683"/>
                    <a:pt x="30776" y="8603"/>
                  </a:cubicBezTo>
                  <a:cubicBezTo>
                    <a:pt x="30705" y="8532"/>
                    <a:pt x="30634" y="8461"/>
                    <a:pt x="30458" y="8461"/>
                  </a:cubicBezTo>
                  <a:cubicBezTo>
                    <a:pt x="30424" y="8455"/>
                    <a:pt x="30394" y="8452"/>
                    <a:pt x="30367" y="8452"/>
                  </a:cubicBezTo>
                  <a:cubicBezTo>
                    <a:pt x="30254" y="8452"/>
                    <a:pt x="30196" y="8504"/>
                    <a:pt x="30139" y="8532"/>
                  </a:cubicBezTo>
                  <a:cubicBezTo>
                    <a:pt x="30064" y="8582"/>
                    <a:pt x="29989" y="8632"/>
                    <a:pt x="29877" y="8632"/>
                  </a:cubicBezTo>
                  <a:cubicBezTo>
                    <a:pt x="29830" y="8632"/>
                    <a:pt x="29777" y="8624"/>
                    <a:pt x="29715" y="8603"/>
                  </a:cubicBezTo>
                  <a:lnTo>
                    <a:pt x="29715" y="8603"/>
                  </a:lnTo>
                  <a:cubicBezTo>
                    <a:pt x="29927" y="10018"/>
                    <a:pt x="29290" y="10831"/>
                    <a:pt x="29538" y="11893"/>
                  </a:cubicBezTo>
                  <a:cubicBezTo>
                    <a:pt x="29467" y="11893"/>
                    <a:pt x="29326" y="11857"/>
                    <a:pt x="29219" y="11787"/>
                  </a:cubicBezTo>
                  <a:cubicBezTo>
                    <a:pt x="29103" y="11753"/>
                    <a:pt x="28994" y="11720"/>
                    <a:pt x="28900" y="11720"/>
                  </a:cubicBezTo>
                  <a:cubicBezTo>
                    <a:pt x="28795" y="11720"/>
                    <a:pt x="28710" y="11762"/>
                    <a:pt x="28654" y="11893"/>
                  </a:cubicBezTo>
                  <a:cubicBezTo>
                    <a:pt x="28709" y="12085"/>
                    <a:pt x="28828" y="12107"/>
                    <a:pt x="28945" y="12107"/>
                  </a:cubicBezTo>
                  <a:cubicBezTo>
                    <a:pt x="28978" y="12107"/>
                    <a:pt x="29011" y="12105"/>
                    <a:pt x="29043" y="12105"/>
                  </a:cubicBezTo>
                  <a:cubicBezTo>
                    <a:pt x="29113" y="12105"/>
                    <a:pt x="29219" y="12105"/>
                    <a:pt x="29255" y="12176"/>
                  </a:cubicBezTo>
                  <a:cubicBezTo>
                    <a:pt x="28724" y="12494"/>
                    <a:pt x="28724" y="13272"/>
                    <a:pt x="28512" y="13874"/>
                  </a:cubicBezTo>
                  <a:cubicBezTo>
                    <a:pt x="28158" y="13449"/>
                    <a:pt x="28088" y="12742"/>
                    <a:pt x="27875" y="12176"/>
                  </a:cubicBezTo>
                  <a:cubicBezTo>
                    <a:pt x="27797" y="12097"/>
                    <a:pt x="27740" y="12068"/>
                    <a:pt x="27692" y="12068"/>
                  </a:cubicBezTo>
                  <a:cubicBezTo>
                    <a:pt x="27568" y="12068"/>
                    <a:pt x="27504" y="12266"/>
                    <a:pt x="27274" y="12317"/>
                  </a:cubicBezTo>
                  <a:cubicBezTo>
                    <a:pt x="27228" y="12135"/>
                    <a:pt x="27183" y="12083"/>
                    <a:pt x="27115" y="12083"/>
                  </a:cubicBezTo>
                  <a:cubicBezTo>
                    <a:pt x="27025" y="12083"/>
                    <a:pt x="26895" y="12176"/>
                    <a:pt x="26673" y="12176"/>
                  </a:cubicBezTo>
                  <a:cubicBezTo>
                    <a:pt x="26213" y="11751"/>
                    <a:pt x="25717" y="11362"/>
                    <a:pt x="25010" y="11185"/>
                  </a:cubicBezTo>
                  <a:cubicBezTo>
                    <a:pt x="25258" y="10478"/>
                    <a:pt x="24479" y="10725"/>
                    <a:pt x="24550" y="10159"/>
                  </a:cubicBezTo>
                  <a:lnTo>
                    <a:pt x="24550" y="10159"/>
                  </a:lnTo>
                  <a:cubicBezTo>
                    <a:pt x="24588" y="10168"/>
                    <a:pt x="24620" y="10172"/>
                    <a:pt x="24649" y="10172"/>
                  </a:cubicBezTo>
                  <a:cubicBezTo>
                    <a:pt x="24861" y="10172"/>
                    <a:pt x="24837" y="9953"/>
                    <a:pt x="24869" y="9735"/>
                  </a:cubicBezTo>
                  <a:cubicBezTo>
                    <a:pt x="25364" y="9487"/>
                    <a:pt x="25576" y="8992"/>
                    <a:pt x="26071" y="8744"/>
                  </a:cubicBezTo>
                  <a:cubicBezTo>
                    <a:pt x="26390" y="8249"/>
                    <a:pt x="26637" y="7648"/>
                    <a:pt x="27451" y="7612"/>
                  </a:cubicBezTo>
                  <a:cubicBezTo>
                    <a:pt x="27451" y="7365"/>
                    <a:pt x="27239" y="7294"/>
                    <a:pt x="27274" y="7046"/>
                  </a:cubicBezTo>
                  <a:cubicBezTo>
                    <a:pt x="28300" y="6834"/>
                    <a:pt x="28866" y="6728"/>
                    <a:pt x="29538" y="6480"/>
                  </a:cubicBezTo>
                  <a:cubicBezTo>
                    <a:pt x="29538" y="5915"/>
                    <a:pt x="29538" y="5419"/>
                    <a:pt x="29715" y="5030"/>
                  </a:cubicBezTo>
                  <a:cubicBezTo>
                    <a:pt x="29538" y="4818"/>
                    <a:pt x="29149" y="4818"/>
                    <a:pt x="28936" y="4606"/>
                  </a:cubicBezTo>
                  <a:cubicBezTo>
                    <a:pt x="29057" y="4599"/>
                    <a:pt x="29174" y="4594"/>
                    <a:pt x="29287" y="4594"/>
                  </a:cubicBezTo>
                  <a:cubicBezTo>
                    <a:pt x="29739" y="4594"/>
                    <a:pt x="30118" y="4662"/>
                    <a:pt x="30316" y="4889"/>
                  </a:cubicBezTo>
                  <a:cubicBezTo>
                    <a:pt x="30400" y="4772"/>
                    <a:pt x="30491" y="4734"/>
                    <a:pt x="30591" y="4734"/>
                  </a:cubicBezTo>
                  <a:cubicBezTo>
                    <a:pt x="30702" y="4734"/>
                    <a:pt x="30822" y="4781"/>
                    <a:pt x="30953" y="4818"/>
                  </a:cubicBezTo>
                  <a:cubicBezTo>
                    <a:pt x="31078" y="4868"/>
                    <a:pt x="31203" y="4918"/>
                    <a:pt x="31341" y="4918"/>
                  </a:cubicBezTo>
                  <a:cubicBezTo>
                    <a:pt x="31397" y="4918"/>
                    <a:pt x="31457" y="4909"/>
                    <a:pt x="31519" y="4889"/>
                  </a:cubicBezTo>
                  <a:lnTo>
                    <a:pt x="31519" y="4889"/>
                  </a:lnTo>
                  <a:cubicBezTo>
                    <a:pt x="31307" y="5632"/>
                    <a:pt x="32226" y="5278"/>
                    <a:pt x="32120" y="5915"/>
                  </a:cubicBezTo>
                  <a:cubicBezTo>
                    <a:pt x="31979" y="6940"/>
                    <a:pt x="30316" y="6587"/>
                    <a:pt x="30175" y="7612"/>
                  </a:cubicBezTo>
                  <a:cubicBezTo>
                    <a:pt x="30360" y="7851"/>
                    <a:pt x="30765" y="7911"/>
                    <a:pt x="31224" y="7911"/>
                  </a:cubicBezTo>
                  <a:cubicBezTo>
                    <a:pt x="31377" y="7911"/>
                    <a:pt x="31536" y="7904"/>
                    <a:pt x="31696" y="7895"/>
                  </a:cubicBezTo>
                  <a:cubicBezTo>
                    <a:pt x="32615" y="8285"/>
                    <a:pt x="33004" y="9240"/>
                    <a:pt x="34243" y="9310"/>
                  </a:cubicBezTo>
                  <a:cubicBezTo>
                    <a:pt x="33924" y="8568"/>
                    <a:pt x="34526" y="8603"/>
                    <a:pt x="34419" y="7754"/>
                  </a:cubicBezTo>
                  <a:cubicBezTo>
                    <a:pt x="34349" y="7365"/>
                    <a:pt x="33960" y="7329"/>
                    <a:pt x="33960" y="6905"/>
                  </a:cubicBezTo>
                  <a:lnTo>
                    <a:pt x="33960" y="6905"/>
                  </a:lnTo>
                  <a:cubicBezTo>
                    <a:pt x="34526" y="6940"/>
                    <a:pt x="34702" y="7329"/>
                    <a:pt x="35162" y="7471"/>
                  </a:cubicBezTo>
                  <a:cubicBezTo>
                    <a:pt x="35133" y="7146"/>
                    <a:pt x="35128" y="6871"/>
                    <a:pt x="35415" y="6871"/>
                  </a:cubicBezTo>
                  <a:cubicBezTo>
                    <a:pt x="35472" y="6871"/>
                    <a:pt x="35540" y="6882"/>
                    <a:pt x="35622" y="6905"/>
                  </a:cubicBezTo>
                  <a:cubicBezTo>
                    <a:pt x="35516" y="6445"/>
                    <a:pt x="35764" y="6374"/>
                    <a:pt x="35764" y="6021"/>
                  </a:cubicBezTo>
                  <a:lnTo>
                    <a:pt x="35764" y="6021"/>
                  </a:lnTo>
                  <a:cubicBezTo>
                    <a:pt x="35718" y="6033"/>
                    <a:pt x="35679" y="6039"/>
                    <a:pt x="35646" y="6039"/>
                  </a:cubicBezTo>
                  <a:cubicBezTo>
                    <a:pt x="35396" y="6039"/>
                    <a:pt x="35460" y="5721"/>
                    <a:pt x="35304" y="5596"/>
                  </a:cubicBezTo>
                  <a:cubicBezTo>
                    <a:pt x="34809" y="5525"/>
                    <a:pt x="34419" y="5349"/>
                    <a:pt x="33960" y="5172"/>
                  </a:cubicBezTo>
                  <a:cubicBezTo>
                    <a:pt x="33995" y="4889"/>
                    <a:pt x="34349" y="4889"/>
                    <a:pt x="34419" y="4606"/>
                  </a:cubicBezTo>
                  <a:cubicBezTo>
                    <a:pt x="34207" y="4287"/>
                    <a:pt x="33747" y="4181"/>
                    <a:pt x="33783" y="3615"/>
                  </a:cubicBezTo>
                  <a:lnTo>
                    <a:pt x="32439" y="3615"/>
                  </a:lnTo>
                  <a:cubicBezTo>
                    <a:pt x="32509" y="3155"/>
                    <a:pt x="32014" y="3226"/>
                    <a:pt x="31979" y="2908"/>
                  </a:cubicBezTo>
                  <a:cubicBezTo>
                    <a:pt x="31853" y="2887"/>
                    <a:pt x="31739" y="2878"/>
                    <a:pt x="31632" y="2878"/>
                  </a:cubicBezTo>
                  <a:cubicBezTo>
                    <a:pt x="31196" y="2878"/>
                    <a:pt x="30884" y="3021"/>
                    <a:pt x="30458" y="3049"/>
                  </a:cubicBezTo>
                  <a:cubicBezTo>
                    <a:pt x="30508" y="2630"/>
                    <a:pt x="30240" y="2473"/>
                    <a:pt x="29929" y="2473"/>
                  </a:cubicBezTo>
                  <a:cubicBezTo>
                    <a:pt x="29585" y="2473"/>
                    <a:pt x="29188" y="2666"/>
                    <a:pt x="29113" y="2908"/>
                  </a:cubicBezTo>
                  <a:cubicBezTo>
                    <a:pt x="29149" y="2377"/>
                    <a:pt x="28972" y="2059"/>
                    <a:pt x="28512" y="2059"/>
                  </a:cubicBezTo>
                  <a:cubicBezTo>
                    <a:pt x="27698" y="2483"/>
                    <a:pt x="26814" y="3969"/>
                    <a:pt x="27734" y="4747"/>
                  </a:cubicBezTo>
                  <a:cubicBezTo>
                    <a:pt x="27769" y="4765"/>
                    <a:pt x="27822" y="4774"/>
                    <a:pt x="27884" y="4774"/>
                  </a:cubicBezTo>
                  <a:cubicBezTo>
                    <a:pt x="27946" y="4774"/>
                    <a:pt x="28017" y="4765"/>
                    <a:pt x="28088" y="4747"/>
                  </a:cubicBezTo>
                  <a:cubicBezTo>
                    <a:pt x="28148" y="4747"/>
                    <a:pt x="28209" y="4744"/>
                    <a:pt x="28264" y="4744"/>
                  </a:cubicBezTo>
                  <a:cubicBezTo>
                    <a:pt x="28404" y="4744"/>
                    <a:pt x="28512" y="4762"/>
                    <a:pt x="28512" y="4889"/>
                  </a:cubicBezTo>
                  <a:cubicBezTo>
                    <a:pt x="28335" y="5313"/>
                    <a:pt x="28017" y="5596"/>
                    <a:pt x="27734" y="5915"/>
                  </a:cubicBezTo>
                  <a:cubicBezTo>
                    <a:pt x="27345" y="5561"/>
                    <a:pt x="28052" y="5596"/>
                    <a:pt x="27875" y="5030"/>
                  </a:cubicBezTo>
                  <a:cubicBezTo>
                    <a:pt x="27380" y="4712"/>
                    <a:pt x="26885" y="4358"/>
                    <a:pt x="26673" y="3757"/>
                  </a:cubicBezTo>
                  <a:cubicBezTo>
                    <a:pt x="26639" y="3761"/>
                    <a:pt x="26608" y="3764"/>
                    <a:pt x="26579" y="3764"/>
                  </a:cubicBezTo>
                  <a:cubicBezTo>
                    <a:pt x="26388" y="3764"/>
                    <a:pt x="26269" y="3672"/>
                    <a:pt x="26177" y="3580"/>
                  </a:cubicBezTo>
                  <a:cubicBezTo>
                    <a:pt x="26077" y="3505"/>
                    <a:pt x="25960" y="3430"/>
                    <a:pt x="25762" y="3430"/>
                  </a:cubicBezTo>
                  <a:cubicBezTo>
                    <a:pt x="25680" y="3430"/>
                    <a:pt x="25584" y="3443"/>
                    <a:pt x="25470" y="3474"/>
                  </a:cubicBezTo>
                  <a:cubicBezTo>
                    <a:pt x="25505" y="3827"/>
                    <a:pt x="25187" y="3792"/>
                    <a:pt x="25328" y="4181"/>
                  </a:cubicBezTo>
                  <a:cubicBezTo>
                    <a:pt x="25824" y="4393"/>
                    <a:pt x="25647" y="5525"/>
                    <a:pt x="25328" y="5738"/>
                  </a:cubicBezTo>
                  <a:cubicBezTo>
                    <a:pt x="25081" y="5632"/>
                    <a:pt x="24975" y="5384"/>
                    <a:pt x="25010" y="5030"/>
                  </a:cubicBezTo>
                  <a:cubicBezTo>
                    <a:pt x="24953" y="5022"/>
                    <a:pt x="24900" y="5018"/>
                    <a:pt x="24851" y="5018"/>
                  </a:cubicBezTo>
                  <a:cubicBezTo>
                    <a:pt x="24263" y="5018"/>
                    <a:pt x="24218" y="5563"/>
                    <a:pt x="23630" y="5596"/>
                  </a:cubicBezTo>
                  <a:cubicBezTo>
                    <a:pt x="23064" y="5384"/>
                    <a:pt x="22463" y="5207"/>
                    <a:pt x="22145" y="4747"/>
                  </a:cubicBezTo>
                  <a:cubicBezTo>
                    <a:pt x="22239" y="4738"/>
                    <a:pt x="22327" y="4733"/>
                    <a:pt x="22408" y="4733"/>
                  </a:cubicBezTo>
                  <a:cubicBezTo>
                    <a:pt x="22629" y="4733"/>
                    <a:pt x="22803" y="4766"/>
                    <a:pt x="22958" y="4818"/>
                  </a:cubicBezTo>
                  <a:cubicBezTo>
                    <a:pt x="23130" y="4847"/>
                    <a:pt x="23302" y="4898"/>
                    <a:pt x="23492" y="4898"/>
                  </a:cubicBezTo>
                  <a:cubicBezTo>
                    <a:pt x="23537" y="4898"/>
                    <a:pt x="23583" y="4895"/>
                    <a:pt x="23630" y="4889"/>
                  </a:cubicBezTo>
                  <a:cubicBezTo>
                    <a:pt x="23984" y="4606"/>
                    <a:pt x="23560" y="4500"/>
                    <a:pt x="23630" y="4040"/>
                  </a:cubicBezTo>
                  <a:cubicBezTo>
                    <a:pt x="24479" y="3863"/>
                    <a:pt x="24833" y="3226"/>
                    <a:pt x="25611" y="3049"/>
                  </a:cubicBezTo>
                  <a:cubicBezTo>
                    <a:pt x="25328" y="2589"/>
                    <a:pt x="25399" y="2271"/>
                    <a:pt x="25328" y="1917"/>
                  </a:cubicBezTo>
                  <a:lnTo>
                    <a:pt x="23029" y="1917"/>
                  </a:lnTo>
                  <a:cubicBezTo>
                    <a:pt x="22711" y="2306"/>
                    <a:pt x="21968" y="2306"/>
                    <a:pt x="21826" y="2908"/>
                  </a:cubicBezTo>
                  <a:cubicBezTo>
                    <a:pt x="21756" y="2695"/>
                    <a:pt x="21614" y="2554"/>
                    <a:pt x="21508" y="2342"/>
                  </a:cubicBezTo>
                  <a:lnTo>
                    <a:pt x="21296" y="2342"/>
                  </a:lnTo>
                  <a:cubicBezTo>
                    <a:pt x="21249" y="2342"/>
                    <a:pt x="21202" y="2342"/>
                    <a:pt x="21157" y="2342"/>
                  </a:cubicBezTo>
                  <a:cubicBezTo>
                    <a:pt x="20865" y="2342"/>
                    <a:pt x="20643" y="2316"/>
                    <a:pt x="20765" y="1917"/>
                  </a:cubicBezTo>
                  <a:lnTo>
                    <a:pt x="20765" y="1917"/>
                  </a:lnTo>
                  <a:cubicBezTo>
                    <a:pt x="20903" y="1943"/>
                    <a:pt x="21043" y="1955"/>
                    <a:pt x="21186" y="1955"/>
                  </a:cubicBezTo>
                  <a:cubicBezTo>
                    <a:pt x="22219" y="1955"/>
                    <a:pt x="23366" y="1344"/>
                    <a:pt x="24267" y="1033"/>
                  </a:cubicBezTo>
                  <a:cubicBezTo>
                    <a:pt x="24267" y="1363"/>
                    <a:pt x="24575" y="1488"/>
                    <a:pt x="24913" y="1488"/>
                  </a:cubicBezTo>
                  <a:cubicBezTo>
                    <a:pt x="25262" y="1488"/>
                    <a:pt x="25645" y="1354"/>
                    <a:pt x="25753" y="1174"/>
                  </a:cubicBezTo>
                  <a:cubicBezTo>
                    <a:pt x="25647" y="856"/>
                    <a:pt x="25647" y="467"/>
                    <a:pt x="25470" y="184"/>
                  </a:cubicBezTo>
                  <a:cubicBezTo>
                    <a:pt x="24586" y="290"/>
                    <a:pt x="24126" y="856"/>
                    <a:pt x="23206" y="891"/>
                  </a:cubicBezTo>
                  <a:lnTo>
                    <a:pt x="23206" y="42"/>
                  </a:lnTo>
                  <a:cubicBezTo>
                    <a:pt x="23106" y="13"/>
                    <a:pt x="23016" y="0"/>
                    <a:pt x="22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5559284" y="2699997"/>
              <a:ext cx="105197" cy="90286"/>
            </a:xfrm>
            <a:custGeom>
              <a:avLst/>
              <a:gdLst/>
              <a:ahLst/>
              <a:cxnLst/>
              <a:rect l="l" t="t" r="r" b="b"/>
              <a:pathLst>
                <a:path w="4988" h="4281" extrusionOk="0">
                  <a:moveTo>
                    <a:pt x="4245" y="0"/>
                  </a:moveTo>
                  <a:cubicBezTo>
                    <a:pt x="4210" y="107"/>
                    <a:pt x="4245" y="283"/>
                    <a:pt x="4068" y="283"/>
                  </a:cubicBezTo>
                  <a:cubicBezTo>
                    <a:pt x="2936" y="425"/>
                    <a:pt x="2087" y="814"/>
                    <a:pt x="1203" y="1168"/>
                  </a:cubicBezTo>
                  <a:cubicBezTo>
                    <a:pt x="1274" y="1875"/>
                    <a:pt x="460" y="1805"/>
                    <a:pt x="601" y="2583"/>
                  </a:cubicBezTo>
                  <a:cubicBezTo>
                    <a:pt x="425" y="2866"/>
                    <a:pt x="35" y="3007"/>
                    <a:pt x="0" y="3432"/>
                  </a:cubicBezTo>
                  <a:cubicBezTo>
                    <a:pt x="495" y="3715"/>
                    <a:pt x="955" y="4068"/>
                    <a:pt x="1521" y="4281"/>
                  </a:cubicBezTo>
                  <a:cubicBezTo>
                    <a:pt x="1557" y="4104"/>
                    <a:pt x="1698" y="3998"/>
                    <a:pt x="1981" y="3998"/>
                  </a:cubicBezTo>
                  <a:cubicBezTo>
                    <a:pt x="1733" y="3361"/>
                    <a:pt x="1026" y="3149"/>
                    <a:pt x="1203" y="2158"/>
                  </a:cubicBezTo>
                  <a:cubicBezTo>
                    <a:pt x="2264" y="2052"/>
                    <a:pt x="2689" y="1345"/>
                    <a:pt x="3467" y="991"/>
                  </a:cubicBezTo>
                  <a:cubicBezTo>
                    <a:pt x="3578" y="1003"/>
                    <a:pt x="3683" y="1009"/>
                    <a:pt x="3782" y="1009"/>
                  </a:cubicBezTo>
                  <a:cubicBezTo>
                    <a:pt x="4531" y="1009"/>
                    <a:pt x="4925" y="657"/>
                    <a:pt x="498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6098639" y="2699871"/>
              <a:ext cx="55235" cy="30728"/>
            </a:xfrm>
            <a:custGeom>
              <a:avLst/>
              <a:gdLst/>
              <a:ahLst/>
              <a:cxnLst/>
              <a:rect l="l" t="t" r="r" b="b"/>
              <a:pathLst>
                <a:path w="2619" h="1457" extrusionOk="0">
                  <a:moveTo>
                    <a:pt x="1469" y="0"/>
                  </a:moveTo>
                  <a:cubicBezTo>
                    <a:pt x="1441" y="0"/>
                    <a:pt x="1411" y="2"/>
                    <a:pt x="1380" y="6"/>
                  </a:cubicBezTo>
                  <a:cubicBezTo>
                    <a:pt x="1348" y="38"/>
                    <a:pt x="1259" y="300"/>
                    <a:pt x="1138" y="300"/>
                  </a:cubicBezTo>
                  <a:cubicBezTo>
                    <a:pt x="1125" y="300"/>
                    <a:pt x="1111" y="296"/>
                    <a:pt x="1097" y="289"/>
                  </a:cubicBezTo>
                  <a:lnTo>
                    <a:pt x="177" y="289"/>
                  </a:lnTo>
                  <a:cubicBezTo>
                    <a:pt x="0" y="1351"/>
                    <a:pt x="1274" y="997"/>
                    <a:pt x="1698" y="1457"/>
                  </a:cubicBezTo>
                  <a:cubicBezTo>
                    <a:pt x="2052" y="1209"/>
                    <a:pt x="2229" y="820"/>
                    <a:pt x="2618" y="572"/>
                  </a:cubicBezTo>
                  <a:cubicBezTo>
                    <a:pt x="2052" y="506"/>
                    <a:pt x="1925" y="0"/>
                    <a:pt x="146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5060947" y="2817822"/>
              <a:ext cx="73140" cy="47811"/>
            </a:xfrm>
            <a:custGeom>
              <a:avLst/>
              <a:gdLst/>
              <a:ahLst/>
              <a:cxnLst/>
              <a:rect l="l" t="t" r="r" b="b"/>
              <a:pathLst>
                <a:path w="3468" h="2267" extrusionOk="0">
                  <a:moveTo>
                    <a:pt x="654" y="1"/>
                  </a:moveTo>
                  <a:cubicBezTo>
                    <a:pt x="638" y="1"/>
                    <a:pt x="620" y="1"/>
                    <a:pt x="602" y="3"/>
                  </a:cubicBezTo>
                  <a:cubicBezTo>
                    <a:pt x="779" y="675"/>
                    <a:pt x="0" y="462"/>
                    <a:pt x="0" y="993"/>
                  </a:cubicBezTo>
                  <a:cubicBezTo>
                    <a:pt x="62" y="1008"/>
                    <a:pt x="114" y="1015"/>
                    <a:pt x="159" y="1015"/>
                  </a:cubicBezTo>
                  <a:cubicBezTo>
                    <a:pt x="391" y="1015"/>
                    <a:pt x="433" y="841"/>
                    <a:pt x="646" y="841"/>
                  </a:cubicBezTo>
                  <a:cubicBezTo>
                    <a:pt x="675" y="841"/>
                    <a:pt x="707" y="844"/>
                    <a:pt x="743" y="851"/>
                  </a:cubicBezTo>
                  <a:cubicBezTo>
                    <a:pt x="672" y="1170"/>
                    <a:pt x="142" y="1134"/>
                    <a:pt x="283" y="1700"/>
                  </a:cubicBezTo>
                  <a:cubicBezTo>
                    <a:pt x="373" y="1680"/>
                    <a:pt x="451" y="1671"/>
                    <a:pt x="517" y="1671"/>
                  </a:cubicBezTo>
                  <a:cubicBezTo>
                    <a:pt x="1029" y="1671"/>
                    <a:pt x="938" y="2204"/>
                    <a:pt x="1345" y="2266"/>
                  </a:cubicBezTo>
                  <a:cubicBezTo>
                    <a:pt x="1404" y="2147"/>
                    <a:pt x="1603" y="2103"/>
                    <a:pt x="1824" y="2103"/>
                  </a:cubicBezTo>
                  <a:cubicBezTo>
                    <a:pt x="2125" y="2103"/>
                    <a:pt x="2466" y="2185"/>
                    <a:pt x="2547" y="2266"/>
                  </a:cubicBezTo>
                  <a:cubicBezTo>
                    <a:pt x="2583" y="1913"/>
                    <a:pt x="3113" y="2054"/>
                    <a:pt x="3326" y="1842"/>
                  </a:cubicBezTo>
                  <a:cubicBezTo>
                    <a:pt x="3467" y="1099"/>
                    <a:pt x="2972" y="1028"/>
                    <a:pt x="3007" y="427"/>
                  </a:cubicBezTo>
                  <a:lnTo>
                    <a:pt x="3007" y="427"/>
                  </a:lnTo>
                  <a:cubicBezTo>
                    <a:pt x="2834" y="475"/>
                    <a:pt x="2690" y="489"/>
                    <a:pt x="2558" y="489"/>
                  </a:cubicBezTo>
                  <a:cubicBezTo>
                    <a:pt x="2373" y="489"/>
                    <a:pt x="2213" y="461"/>
                    <a:pt x="2036" y="461"/>
                  </a:cubicBezTo>
                  <a:cubicBezTo>
                    <a:pt x="1877" y="461"/>
                    <a:pt x="1705" y="483"/>
                    <a:pt x="1486" y="568"/>
                  </a:cubicBezTo>
                  <a:cubicBezTo>
                    <a:pt x="1110" y="466"/>
                    <a:pt x="1130" y="1"/>
                    <a:pt x="654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4628999" y="2847284"/>
              <a:ext cx="47769" cy="27290"/>
            </a:xfrm>
            <a:custGeom>
              <a:avLst/>
              <a:gdLst/>
              <a:ahLst/>
              <a:cxnLst/>
              <a:rect l="l" t="t" r="r" b="b"/>
              <a:pathLst>
                <a:path w="2265" h="1294" extrusionOk="0">
                  <a:moveTo>
                    <a:pt x="939" y="0"/>
                  </a:moveTo>
                  <a:cubicBezTo>
                    <a:pt x="893" y="0"/>
                    <a:pt x="840" y="6"/>
                    <a:pt x="779" y="20"/>
                  </a:cubicBezTo>
                  <a:cubicBezTo>
                    <a:pt x="590" y="273"/>
                    <a:pt x="654" y="750"/>
                    <a:pt x="193" y="750"/>
                  </a:cubicBezTo>
                  <a:cubicBezTo>
                    <a:pt x="137" y="750"/>
                    <a:pt x="74" y="743"/>
                    <a:pt x="1" y="728"/>
                  </a:cubicBezTo>
                  <a:lnTo>
                    <a:pt x="1" y="728"/>
                  </a:lnTo>
                  <a:cubicBezTo>
                    <a:pt x="36" y="1223"/>
                    <a:pt x="496" y="1294"/>
                    <a:pt x="1062" y="1294"/>
                  </a:cubicBezTo>
                  <a:cubicBezTo>
                    <a:pt x="1052" y="982"/>
                    <a:pt x="1131" y="885"/>
                    <a:pt x="1252" y="885"/>
                  </a:cubicBezTo>
                  <a:cubicBezTo>
                    <a:pt x="1455" y="885"/>
                    <a:pt x="1777" y="1155"/>
                    <a:pt x="2008" y="1155"/>
                  </a:cubicBezTo>
                  <a:cubicBezTo>
                    <a:pt x="2127" y="1155"/>
                    <a:pt x="2222" y="1084"/>
                    <a:pt x="2265" y="869"/>
                  </a:cubicBezTo>
                  <a:cubicBezTo>
                    <a:pt x="1663" y="728"/>
                    <a:pt x="2088" y="516"/>
                    <a:pt x="1663" y="162"/>
                  </a:cubicBezTo>
                  <a:cubicBezTo>
                    <a:pt x="1602" y="176"/>
                    <a:pt x="1550" y="182"/>
                    <a:pt x="1504" y="182"/>
                  </a:cubicBezTo>
                  <a:cubicBezTo>
                    <a:pt x="1250" y="182"/>
                    <a:pt x="1192" y="0"/>
                    <a:pt x="93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5174343" y="2907304"/>
              <a:ext cx="65674" cy="99334"/>
            </a:xfrm>
            <a:custGeom>
              <a:avLst/>
              <a:gdLst/>
              <a:ahLst/>
              <a:cxnLst/>
              <a:rect l="l" t="t" r="r" b="b"/>
              <a:pathLst>
                <a:path w="3114" h="4710" extrusionOk="0">
                  <a:moveTo>
                    <a:pt x="1758" y="0"/>
                  </a:moveTo>
                  <a:cubicBezTo>
                    <a:pt x="1296" y="0"/>
                    <a:pt x="999" y="189"/>
                    <a:pt x="672" y="287"/>
                  </a:cubicBezTo>
                  <a:cubicBezTo>
                    <a:pt x="778" y="1066"/>
                    <a:pt x="425" y="1419"/>
                    <a:pt x="531" y="2162"/>
                  </a:cubicBezTo>
                  <a:cubicBezTo>
                    <a:pt x="885" y="2374"/>
                    <a:pt x="1061" y="2374"/>
                    <a:pt x="1274" y="2445"/>
                  </a:cubicBezTo>
                  <a:cubicBezTo>
                    <a:pt x="1328" y="2827"/>
                    <a:pt x="1005" y="3082"/>
                    <a:pt x="740" y="3082"/>
                  </a:cubicBezTo>
                  <a:cubicBezTo>
                    <a:pt x="661" y="3082"/>
                    <a:pt x="588" y="3060"/>
                    <a:pt x="531" y="3011"/>
                  </a:cubicBezTo>
                  <a:lnTo>
                    <a:pt x="531" y="3011"/>
                  </a:lnTo>
                  <a:cubicBezTo>
                    <a:pt x="389" y="3648"/>
                    <a:pt x="637" y="3966"/>
                    <a:pt x="814" y="4285"/>
                  </a:cubicBezTo>
                  <a:cubicBezTo>
                    <a:pt x="566" y="4426"/>
                    <a:pt x="0" y="4285"/>
                    <a:pt x="71" y="4709"/>
                  </a:cubicBezTo>
                  <a:cubicBezTo>
                    <a:pt x="712" y="4648"/>
                    <a:pt x="1354" y="4561"/>
                    <a:pt x="2109" y="4561"/>
                  </a:cubicBezTo>
                  <a:cubicBezTo>
                    <a:pt x="2228" y="4561"/>
                    <a:pt x="2351" y="4563"/>
                    <a:pt x="2476" y="4568"/>
                  </a:cubicBezTo>
                  <a:cubicBezTo>
                    <a:pt x="2618" y="3966"/>
                    <a:pt x="2547" y="3577"/>
                    <a:pt x="3113" y="3153"/>
                  </a:cubicBezTo>
                  <a:cubicBezTo>
                    <a:pt x="2901" y="3011"/>
                    <a:pt x="2653" y="2905"/>
                    <a:pt x="2476" y="2728"/>
                  </a:cubicBezTo>
                  <a:cubicBezTo>
                    <a:pt x="2689" y="1879"/>
                    <a:pt x="1486" y="1738"/>
                    <a:pt x="2052" y="1030"/>
                  </a:cubicBezTo>
                  <a:cubicBezTo>
                    <a:pt x="1840" y="889"/>
                    <a:pt x="1592" y="783"/>
                    <a:pt x="1415" y="570"/>
                  </a:cubicBezTo>
                  <a:cubicBezTo>
                    <a:pt x="1627" y="464"/>
                    <a:pt x="1910" y="393"/>
                    <a:pt x="1875" y="4"/>
                  </a:cubicBezTo>
                  <a:cubicBezTo>
                    <a:pt x="1835" y="2"/>
                    <a:pt x="1796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5148235" y="2952898"/>
              <a:ext cx="30602" cy="32837"/>
            </a:xfrm>
            <a:custGeom>
              <a:avLst/>
              <a:gdLst/>
              <a:ahLst/>
              <a:cxnLst/>
              <a:rect l="l" t="t" r="r" b="b"/>
              <a:pathLst>
                <a:path w="1451" h="1557" extrusionOk="0">
                  <a:moveTo>
                    <a:pt x="708" y="0"/>
                  </a:moveTo>
                  <a:cubicBezTo>
                    <a:pt x="691" y="305"/>
                    <a:pt x="609" y="359"/>
                    <a:pt x="501" y="359"/>
                  </a:cubicBezTo>
                  <a:cubicBezTo>
                    <a:pt x="443" y="359"/>
                    <a:pt x="377" y="343"/>
                    <a:pt x="310" y="343"/>
                  </a:cubicBezTo>
                  <a:cubicBezTo>
                    <a:pt x="242" y="343"/>
                    <a:pt x="172" y="359"/>
                    <a:pt x="106" y="425"/>
                  </a:cubicBezTo>
                  <a:cubicBezTo>
                    <a:pt x="106" y="849"/>
                    <a:pt x="0" y="1344"/>
                    <a:pt x="248" y="1557"/>
                  </a:cubicBezTo>
                  <a:cubicBezTo>
                    <a:pt x="601" y="1415"/>
                    <a:pt x="1167" y="1486"/>
                    <a:pt x="1450" y="1274"/>
                  </a:cubicBezTo>
                  <a:cubicBezTo>
                    <a:pt x="1309" y="672"/>
                    <a:pt x="1415" y="637"/>
                    <a:pt x="14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6229940" y="3046134"/>
              <a:ext cx="48507" cy="35874"/>
            </a:xfrm>
            <a:custGeom>
              <a:avLst/>
              <a:gdLst/>
              <a:ahLst/>
              <a:cxnLst/>
              <a:rect l="l" t="t" r="r" b="b"/>
              <a:pathLst>
                <a:path w="2300" h="1701" extrusionOk="0">
                  <a:moveTo>
                    <a:pt x="177" y="1"/>
                  </a:moveTo>
                  <a:lnTo>
                    <a:pt x="177" y="1"/>
                  </a:lnTo>
                  <a:cubicBezTo>
                    <a:pt x="283" y="673"/>
                    <a:pt x="0" y="991"/>
                    <a:pt x="0" y="1557"/>
                  </a:cubicBezTo>
                  <a:cubicBezTo>
                    <a:pt x="89" y="1639"/>
                    <a:pt x="158" y="1671"/>
                    <a:pt x="216" y="1671"/>
                  </a:cubicBezTo>
                  <a:cubicBezTo>
                    <a:pt x="422" y="1671"/>
                    <a:pt x="492" y="1270"/>
                    <a:pt x="850" y="1270"/>
                  </a:cubicBezTo>
                  <a:cubicBezTo>
                    <a:pt x="872" y="1270"/>
                    <a:pt x="896" y="1271"/>
                    <a:pt x="920" y="1274"/>
                  </a:cubicBezTo>
                  <a:cubicBezTo>
                    <a:pt x="1192" y="1308"/>
                    <a:pt x="1039" y="1701"/>
                    <a:pt x="1340" y="1701"/>
                  </a:cubicBezTo>
                  <a:cubicBezTo>
                    <a:pt x="1352" y="1701"/>
                    <a:pt x="1366" y="1700"/>
                    <a:pt x="1380" y="1699"/>
                  </a:cubicBezTo>
                  <a:cubicBezTo>
                    <a:pt x="1734" y="1345"/>
                    <a:pt x="1663" y="638"/>
                    <a:pt x="2300" y="567"/>
                  </a:cubicBezTo>
                  <a:cubicBezTo>
                    <a:pt x="1486" y="461"/>
                    <a:pt x="991" y="72"/>
                    <a:pt x="17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6175467" y="3081943"/>
              <a:ext cx="83580" cy="102244"/>
            </a:xfrm>
            <a:custGeom>
              <a:avLst/>
              <a:gdLst/>
              <a:ahLst/>
              <a:cxnLst/>
              <a:rect l="l" t="t" r="r" b="b"/>
              <a:pathLst>
                <a:path w="3963" h="4848" extrusionOk="0">
                  <a:moveTo>
                    <a:pt x="3043" y="1"/>
                  </a:moveTo>
                  <a:cubicBezTo>
                    <a:pt x="3255" y="673"/>
                    <a:pt x="2972" y="991"/>
                    <a:pt x="3220" y="1734"/>
                  </a:cubicBezTo>
                  <a:cubicBezTo>
                    <a:pt x="3078" y="1770"/>
                    <a:pt x="3043" y="1840"/>
                    <a:pt x="3043" y="2017"/>
                  </a:cubicBezTo>
                  <a:cubicBezTo>
                    <a:pt x="2512" y="2229"/>
                    <a:pt x="2229" y="2406"/>
                    <a:pt x="1699" y="2866"/>
                  </a:cubicBezTo>
                  <a:cubicBezTo>
                    <a:pt x="1168" y="3114"/>
                    <a:pt x="178" y="2972"/>
                    <a:pt x="178" y="3715"/>
                  </a:cubicBezTo>
                  <a:cubicBezTo>
                    <a:pt x="155" y="3842"/>
                    <a:pt x="234" y="3875"/>
                    <a:pt x="348" y="3875"/>
                  </a:cubicBezTo>
                  <a:cubicBezTo>
                    <a:pt x="469" y="3875"/>
                    <a:pt x="630" y="3838"/>
                    <a:pt x="751" y="3838"/>
                  </a:cubicBezTo>
                  <a:cubicBezTo>
                    <a:pt x="865" y="3838"/>
                    <a:pt x="944" y="3871"/>
                    <a:pt x="921" y="3998"/>
                  </a:cubicBezTo>
                  <a:lnTo>
                    <a:pt x="36" y="3998"/>
                  </a:lnTo>
                  <a:cubicBezTo>
                    <a:pt x="1" y="4493"/>
                    <a:pt x="390" y="4599"/>
                    <a:pt x="638" y="4847"/>
                  </a:cubicBezTo>
                  <a:cubicBezTo>
                    <a:pt x="744" y="4352"/>
                    <a:pt x="1098" y="4069"/>
                    <a:pt x="1557" y="3857"/>
                  </a:cubicBezTo>
                  <a:cubicBezTo>
                    <a:pt x="1734" y="3857"/>
                    <a:pt x="1876" y="3927"/>
                    <a:pt x="1982" y="3998"/>
                  </a:cubicBezTo>
                  <a:cubicBezTo>
                    <a:pt x="2477" y="3467"/>
                    <a:pt x="3468" y="3397"/>
                    <a:pt x="3963" y="2866"/>
                  </a:cubicBezTo>
                  <a:cubicBezTo>
                    <a:pt x="3927" y="1840"/>
                    <a:pt x="3644" y="1097"/>
                    <a:pt x="368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395906" y="3138989"/>
              <a:ext cx="21259" cy="12359"/>
            </a:xfrm>
            <a:custGeom>
              <a:avLst/>
              <a:gdLst/>
              <a:ahLst/>
              <a:cxnLst/>
              <a:rect l="l" t="t" r="r" b="b"/>
              <a:pathLst>
                <a:path w="1008" h="586" extrusionOk="0">
                  <a:moveTo>
                    <a:pt x="426" y="0"/>
                  </a:moveTo>
                  <a:cubicBezTo>
                    <a:pt x="349" y="0"/>
                    <a:pt x="265" y="7"/>
                    <a:pt x="177" y="20"/>
                  </a:cubicBezTo>
                  <a:cubicBezTo>
                    <a:pt x="177" y="126"/>
                    <a:pt x="106" y="161"/>
                    <a:pt x="0" y="161"/>
                  </a:cubicBezTo>
                  <a:cubicBezTo>
                    <a:pt x="71" y="550"/>
                    <a:pt x="531" y="267"/>
                    <a:pt x="920" y="586"/>
                  </a:cubicBezTo>
                  <a:cubicBezTo>
                    <a:pt x="1007" y="149"/>
                    <a:pt x="784" y="0"/>
                    <a:pt x="42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6109078" y="3233258"/>
              <a:ext cx="22398" cy="29252"/>
            </a:xfrm>
            <a:custGeom>
              <a:avLst/>
              <a:gdLst/>
              <a:ahLst/>
              <a:cxnLst/>
              <a:rect l="l" t="t" r="r" b="b"/>
              <a:pathLst>
                <a:path w="1062" h="1387" extrusionOk="0">
                  <a:moveTo>
                    <a:pt x="752" y="0"/>
                  </a:moveTo>
                  <a:cubicBezTo>
                    <a:pt x="432" y="0"/>
                    <a:pt x="107" y="299"/>
                    <a:pt x="1" y="537"/>
                  </a:cubicBezTo>
                  <a:cubicBezTo>
                    <a:pt x="248" y="750"/>
                    <a:pt x="390" y="1033"/>
                    <a:pt x="425" y="1386"/>
                  </a:cubicBezTo>
                  <a:cubicBezTo>
                    <a:pt x="1062" y="1351"/>
                    <a:pt x="1027" y="679"/>
                    <a:pt x="1062" y="113"/>
                  </a:cubicBezTo>
                  <a:cubicBezTo>
                    <a:pt x="965" y="33"/>
                    <a:pt x="858" y="0"/>
                    <a:pt x="75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4628999" y="3235620"/>
              <a:ext cx="12717" cy="11958"/>
            </a:xfrm>
            <a:custGeom>
              <a:avLst/>
              <a:gdLst/>
              <a:ahLst/>
              <a:cxnLst/>
              <a:rect l="l" t="t" r="r" b="b"/>
              <a:pathLst>
                <a:path w="603" h="567" extrusionOk="0">
                  <a:moveTo>
                    <a:pt x="1" y="1"/>
                  </a:moveTo>
                  <a:lnTo>
                    <a:pt x="1" y="567"/>
                  </a:lnTo>
                  <a:lnTo>
                    <a:pt x="602" y="567"/>
                  </a:lnTo>
                  <a:cubicBezTo>
                    <a:pt x="602" y="213"/>
                    <a:pt x="390" y="1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4650742" y="3235620"/>
              <a:ext cx="14847" cy="15375"/>
            </a:xfrm>
            <a:custGeom>
              <a:avLst/>
              <a:gdLst/>
              <a:ahLst/>
              <a:cxnLst/>
              <a:rect l="l" t="t" r="r" b="b"/>
              <a:pathLst>
                <a:path w="704" h="729" extrusionOk="0">
                  <a:moveTo>
                    <a:pt x="31" y="1"/>
                  </a:moveTo>
                  <a:cubicBezTo>
                    <a:pt x="0" y="432"/>
                    <a:pt x="77" y="729"/>
                    <a:pt x="447" y="729"/>
                  </a:cubicBezTo>
                  <a:cubicBezTo>
                    <a:pt x="502" y="729"/>
                    <a:pt x="564" y="722"/>
                    <a:pt x="632" y="708"/>
                  </a:cubicBezTo>
                  <a:cubicBezTo>
                    <a:pt x="703" y="390"/>
                    <a:pt x="632" y="178"/>
                    <a:pt x="49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4667803" y="3247556"/>
              <a:ext cx="12696" cy="15290"/>
            </a:xfrm>
            <a:custGeom>
              <a:avLst/>
              <a:gdLst/>
              <a:ahLst/>
              <a:cxnLst/>
              <a:rect l="l" t="t" r="r" b="b"/>
              <a:pathLst>
                <a:path w="602" h="725" extrusionOk="0">
                  <a:moveTo>
                    <a:pt x="0" y="1"/>
                  </a:moveTo>
                  <a:lnTo>
                    <a:pt x="0" y="708"/>
                  </a:lnTo>
                  <a:cubicBezTo>
                    <a:pt x="53" y="720"/>
                    <a:pt x="98" y="725"/>
                    <a:pt x="139" y="725"/>
                  </a:cubicBezTo>
                  <a:cubicBezTo>
                    <a:pt x="346" y="725"/>
                    <a:pt x="424" y="596"/>
                    <a:pt x="602" y="567"/>
                  </a:cubicBezTo>
                  <a:cubicBezTo>
                    <a:pt x="566" y="213"/>
                    <a:pt x="389" y="1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4584248" y="3253524"/>
              <a:ext cx="121626" cy="48528"/>
            </a:xfrm>
            <a:custGeom>
              <a:avLst/>
              <a:gdLst/>
              <a:ahLst/>
              <a:cxnLst/>
              <a:rect l="l" t="t" r="r" b="b"/>
              <a:pathLst>
                <a:path w="5767" h="2301" extrusionOk="0">
                  <a:moveTo>
                    <a:pt x="319" y="1"/>
                  </a:moveTo>
                  <a:cubicBezTo>
                    <a:pt x="248" y="284"/>
                    <a:pt x="0" y="355"/>
                    <a:pt x="0" y="708"/>
                  </a:cubicBezTo>
                  <a:cubicBezTo>
                    <a:pt x="41" y="713"/>
                    <a:pt x="78" y="715"/>
                    <a:pt x="114" y="715"/>
                  </a:cubicBezTo>
                  <a:cubicBezTo>
                    <a:pt x="559" y="715"/>
                    <a:pt x="659" y="389"/>
                    <a:pt x="1101" y="389"/>
                  </a:cubicBezTo>
                  <a:cubicBezTo>
                    <a:pt x="1181" y="389"/>
                    <a:pt x="1273" y="400"/>
                    <a:pt x="1380" y="425"/>
                  </a:cubicBezTo>
                  <a:cubicBezTo>
                    <a:pt x="2017" y="567"/>
                    <a:pt x="2088" y="1203"/>
                    <a:pt x="2724" y="1274"/>
                  </a:cubicBezTo>
                  <a:cubicBezTo>
                    <a:pt x="2793" y="1293"/>
                    <a:pt x="2872" y="1300"/>
                    <a:pt x="2957" y="1300"/>
                  </a:cubicBezTo>
                  <a:cubicBezTo>
                    <a:pt x="3166" y="1300"/>
                    <a:pt x="3410" y="1259"/>
                    <a:pt x="3607" y="1259"/>
                  </a:cubicBezTo>
                  <a:cubicBezTo>
                    <a:pt x="3783" y="1259"/>
                    <a:pt x="3921" y="1292"/>
                    <a:pt x="3962" y="1416"/>
                  </a:cubicBezTo>
                  <a:cubicBezTo>
                    <a:pt x="3396" y="1451"/>
                    <a:pt x="3573" y="1628"/>
                    <a:pt x="3644" y="2017"/>
                  </a:cubicBezTo>
                  <a:cubicBezTo>
                    <a:pt x="3739" y="1999"/>
                    <a:pt x="3824" y="1991"/>
                    <a:pt x="3899" y="1991"/>
                  </a:cubicBezTo>
                  <a:cubicBezTo>
                    <a:pt x="4274" y="1991"/>
                    <a:pt x="4440" y="2182"/>
                    <a:pt x="4705" y="2300"/>
                  </a:cubicBezTo>
                  <a:cubicBezTo>
                    <a:pt x="4726" y="2045"/>
                    <a:pt x="4951" y="1994"/>
                    <a:pt x="5220" y="1994"/>
                  </a:cubicBezTo>
                  <a:cubicBezTo>
                    <a:pt x="5399" y="1994"/>
                    <a:pt x="5597" y="2017"/>
                    <a:pt x="5766" y="2017"/>
                  </a:cubicBezTo>
                  <a:cubicBezTo>
                    <a:pt x="5554" y="1062"/>
                    <a:pt x="4705" y="1168"/>
                    <a:pt x="3785" y="1133"/>
                  </a:cubicBezTo>
                  <a:cubicBezTo>
                    <a:pt x="3927" y="744"/>
                    <a:pt x="3503" y="850"/>
                    <a:pt x="3503" y="567"/>
                  </a:cubicBezTo>
                  <a:cubicBezTo>
                    <a:pt x="3149" y="425"/>
                    <a:pt x="2654" y="390"/>
                    <a:pt x="258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4676724" y="3258755"/>
              <a:ext cx="18095" cy="10482"/>
            </a:xfrm>
            <a:custGeom>
              <a:avLst/>
              <a:gdLst/>
              <a:ahLst/>
              <a:cxnLst/>
              <a:rect l="l" t="t" r="r" b="b"/>
              <a:pathLst>
                <a:path w="858" h="497" extrusionOk="0">
                  <a:moveTo>
                    <a:pt x="179" y="36"/>
                  </a:moveTo>
                  <a:lnTo>
                    <a:pt x="179" y="36"/>
                  </a:lnTo>
                  <a:cubicBezTo>
                    <a:pt x="1" y="333"/>
                    <a:pt x="266" y="497"/>
                    <a:pt x="503" y="497"/>
                  </a:cubicBezTo>
                  <a:cubicBezTo>
                    <a:pt x="689" y="497"/>
                    <a:pt x="858" y="395"/>
                    <a:pt x="780" y="177"/>
                  </a:cubicBezTo>
                  <a:cubicBezTo>
                    <a:pt x="745" y="0"/>
                    <a:pt x="391" y="71"/>
                    <a:pt x="179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6121289" y="3280708"/>
              <a:ext cx="34060" cy="33280"/>
            </a:xfrm>
            <a:custGeom>
              <a:avLst/>
              <a:gdLst/>
              <a:ahLst/>
              <a:cxnLst/>
              <a:rect l="l" t="t" r="r" b="b"/>
              <a:pathLst>
                <a:path w="1615" h="1578" extrusionOk="0">
                  <a:moveTo>
                    <a:pt x="884" y="0"/>
                  </a:moveTo>
                  <a:cubicBezTo>
                    <a:pt x="446" y="0"/>
                    <a:pt x="1" y="258"/>
                    <a:pt x="23" y="728"/>
                  </a:cubicBezTo>
                  <a:cubicBezTo>
                    <a:pt x="271" y="1046"/>
                    <a:pt x="554" y="1329"/>
                    <a:pt x="943" y="1577"/>
                  </a:cubicBezTo>
                  <a:cubicBezTo>
                    <a:pt x="1120" y="1117"/>
                    <a:pt x="1615" y="1011"/>
                    <a:pt x="1544" y="268"/>
                  </a:cubicBezTo>
                  <a:cubicBezTo>
                    <a:pt x="1388" y="87"/>
                    <a:pt x="1137" y="0"/>
                    <a:pt x="88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6038957" y="3283366"/>
              <a:ext cx="18665" cy="21659"/>
            </a:xfrm>
            <a:custGeom>
              <a:avLst/>
              <a:gdLst/>
              <a:ahLst/>
              <a:cxnLst/>
              <a:rect l="l" t="t" r="r" b="b"/>
              <a:pathLst>
                <a:path w="885" h="1027" extrusionOk="0">
                  <a:moveTo>
                    <a:pt x="283" y="1"/>
                  </a:moveTo>
                  <a:cubicBezTo>
                    <a:pt x="1" y="567"/>
                    <a:pt x="71" y="142"/>
                    <a:pt x="283" y="1027"/>
                  </a:cubicBezTo>
                  <a:cubicBezTo>
                    <a:pt x="708" y="920"/>
                    <a:pt x="708" y="461"/>
                    <a:pt x="885" y="142"/>
                  </a:cubicBezTo>
                  <a:cubicBezTo>
                    <a:pt x="743" y="36"/>
                    <a:pt x="531" y="1"/>
                    <a:pt x="28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626025" y="3289334"/>
              <a:ext cx="23937" cy="12717"/>
            </a:xfrm>
            <a:custGeom>
              <a:avLst/>
              <a:gdLst/>
              <a:ahLst/>
              <a:cxnLst/>
              <a:rect l="l" t="t" r="r" b="b"/>
              <a:pathLst>
                <a:path w="1135" h="603" extrusionOk="0">
                  <a:moveTo>
                    <a:pt x="0" y="1"/>
                  </a:moveTo>
                  <a:lnTo>
                    <a:pt x="0" y="602"/>
                  </a:lnTo>
                  <a:cubicBezTo>
                    <a:pt x="173" y="540"/>
                    <a:pt x="290" y="526"/>
                    <a:pt x="392" y="526"/>
                  </a:cubicBezTo>
                  <a:cubicBezTo>
                    <a:pt x="479" y="526"/>
                    <a:pt x="555" y="537"/>
                    <a:pt x="646" y="537"/>
                  </a:cubicBezTo>
                  <a:cubicBezTo>
                    <a:pt x="751" y="537"/>
                    <a:pt x="876" y="522"/>
                    <a:pt x="1062" y="461"/>
                  </a:cubicBezTo>
                  <a:cubicBezTo>
                    <a:pt x="1134" y="49"/>
                    <a:pt x="842" y="2"/>
                    <a:pt x="492" y="2"/>
                  </a:cubicBezTo>
                  <a:cubicBezTo>
                    <a:pt x="388" y="2"/>
                    <a:pt x="280" y="6"/>
                    <a:pt x="174" y="6"/>
                  </a:cubicBezTo>
                  <a:cubicBezTo>
                    <a:pt x="115" y="6"/>
                    <a:pt x="57" y="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4712554" y="3289334"/>
              <a:ext cx="21090" cy="12970"/>
            </a:xfrm>
            <a:custGeom>
              <a:avLst/>
              <a:gdLst/>
              <a:ahLst/>
              <a:cxnLst/>
              <a:rect l="l" t="t" r="r" b="b"/>
              <a:pathLst>
                <a:path w="1000" h="615" extrusionOk="0">
                  <a:moveTo>
                    <a:pt x="1" y="1"/>
                  </a:moveTo>
                  <a:lnTo>
                    <a:pt x="1" y="602"/>
                  </a:lnTo>
                  <a:cubicBezTo>
                    <a:pt x="102" y="609"/>
                    <a:pt x="202" y="614"/>
                    <a:pt x="296" y="614"/>
                  </a:cubicBezTo>
                  <a:cubicBezTo>
                    <a:pt x="697" y="614"/>
                    <a:pt x="1000" y="516"/>
                    <a:pt x="88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2"/>
            <p:cNvSpPr/>
            <p:nvPr/>
          </p:nvSpPr>
          <p:spPr>
            <a:xfrm>
              <a:off x="5039309" y="3302029"/>
              <a:ext cx="15691" cy="11958"/>
            </a:xfrm>
            <a:custGeom>
              <a:avLst/>
              <a:gdLst/>
              <a:ahLst/>
              <a:cxnLst/>
              <a:rect l="l" t="t" r="r" b="b"/>
              <a:pathLst>
                <a:path w="744" h="567" extrusionOk="0">
                  <a:moveTo>
                    <a:pt x="390" y="0"/>
                  </a:moveTo>
                  <a:cubicBezTo>
                    <a:pt x="390" y="283"/>
                    <a:pt x="1" y="177"/>
                    <a:pt x="107" y="566"/>
                  </a:cubicBezTo>
                  <a:lnTo>
                    <a:pt x="708" y="566"/>
                  </a:lnTo>
                  <a:cubicBezTo>
                    <a:pt x="743" y="212"/>
                    <a:pt x="673" y="35"/>
                    <a:pt x="39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6147123" y="3319934"/>
              <a:ext cx="54475" cy="44774"/>
            </a:xfrm>
            <a:custGeom>
              <a:avLst/>
              <a:gdLst/>
              <a:ahLst/>
              <a:cxnLst/>
              <a:rect l="l" t="t" r="r" b="b"/>
              <a:pathLst>
                <a:path w="2583" h="2123" extrusionOk="0">
                  <a:moveTo>
                    <a:pt x="1062" y="0"/>
                  </a:moveTo>
                  <a:cubicBezTo>
                    <a:pt x="850" y="177"/>
                    <a:pt x="920" y="601"/>
                    <a:pt x="920" y="991"/>
                  </a:cubicBezTo>
                  <a:cubicBezTo>
                    <a:pt x="789" y="929"/>
                    <a:pt x="682" y="903"/>
                    <a:pt x="591" y="903"/>
                  </a:cubicBezTo>
                  <a:cubicBezTo>
                    <a:pt x="313" y="903"/>
                    <a:pt x="187" y="1149"/>
                    <a:pt x="1" y="1415"/>
                  </a:cubicBezTo>
                  <a:cubicBezTo>
                    <a:pt x="96" y="1510"/>
                    <a:pt x="172" y="1542"/>
                    <a:pt x="245" y="1542"/>
                  </a:cubicBezTo>
                  <a:cubicBezTo>
                    <a:pt x="396" y="1542"/>
                    <a:pt x="534" y="1406"/>
                    <a:pt x="800" y="1406"/>
                  </a:cubicBezTo>
                  <a:cubicBezTo>
                    <a:pt x="838" y="1406"/>
                    <a:pt x="878" y="1409"/>
                    <a:pt x="920" y="1415"/>
                  </a:cubicBezTo>
                  <a:cubicBezTo>
                    <a:pt x="850" y="1769"/>
                    <a:pt x="602" y="2052"/>
                    <a:pt x="1062" y="2122"/>
                  </a:cubicBezTo>
                  <a:cubicBezTo>
                    <a:pt x="1247" y="1752"/>
                    <a:pt x="1594" y="1543"/>
                    <a:pt x="2174" y="1543"/>
                  </a:cubicBezTo>
                  <a:cubicBezTo>
                    <a:pt x="2258" y="1543"/>
                    <a:pt x="2347" y="1548"/>
                    <a:pt x="2442" y="1556"/>
                  </a:cubicBezTo>
                  <a:cubicBezTo>
                    <a:pt x="2583" y="920"/>
                    <a:pt x="1946" y="955"/>
                    <a:pt x="1663" y="708"/>
                  </a:cubicBezTo>
                  <a:cubicBezTo>
                    <a:pt x="1699" y="248"/>
                    <a:pt x="1486" y="0"/>
                    <a:pt x="106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5818891" y="3358717"/>
              <a:ext cx="27628" cy="30032"/>
            </a:xfrm>
            <a:custGeom>
              <a:avLst/>
              <a:gdLst/>
              <a:ahLst/>
              <a:cxnLst/>
              <a:rect l="l" t="t" r="r" b="b"/>
              <a:pathLst>
                <a:path w="1310" h="1424" extrusionOk="0">
                  <a:moveTo>
                    <a:pt x="566" y="0"/>
                  </a:moveTo>
                  <a:cubicBezTo>
                    <a:pt x="778" y="849"/>
                    <a:pt x="0" y="1026"/>
                    <a:pt x="566" y="1415"/>
                  </a:cubicBezTo>
                  <a:cubicBezTo>
                    <a:pt x="601" y="1421"/>
                    <a:pt x="633" y="1423"/>
                    <a:pt x="663" y="1423"/>
                  </a:cubicBezTo>
                  <a:cubicBezTo>
                    <a:pt x="1018" y="1423"/>
                    <a:pt x="982" y="1056"/>
                    <a:pt x="1309" y="991"/>
                  </a:cubicBezTo>
                  <a:cubicBezTo>
                    <a:pt x="1203" y="566"/>
                    <a:pt x="885" y="283"/>
                    <a:pt x="56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2"/>
            <p:cNvSpPr/>
            <p:nvPr/>
          </p:nvSpPr>
          <p:spPr>
            <a:xfrm>
              <a:off x="6041951" y="3385521"/>
              <a:ext cx="81323" cy="94061"/>
            </a:xfrm>
            <a:custGeom>
              <a:avLst/>
              <a:gdLst/>
              <a:ahLst/>
              <a:cxnLst/>
              <a:rect l="l" t="t" r="r" b="b"/>
              <a:pathLst>
                <a:path w="3856" h="4460" extrusionOk="0">
                  <a:moveTo>
                    <a:pt x="2502" y="0"/>
                  </a:moveTo>
                  <a:cubicBezTo>
                    <a:pt x="2471" y="0"/>
                    <a:pt x="2439" y="1"/>
                    <a:pt x="2405" y="3"/>
                  </a:cubicBezTo>
                  <a:cubicBezTo>
                    <a:pt x="2264" y="1524"/>
                    <a:pt x="248" y="1206"/>
                    <a:pt x="0" y="2585"/>
                  </a:cubicBezTo>
                  <a:cubicBezTo>
                    <a:pt x="141" y="3151"/>
                    <a:pt x="814" y="3257"/>
                    <a:pt x="743" y="4000"/>
                  </a:cubicBezTo>
                  <a:cubicBezTo>
                    <a:pt x="854" y="3976"/>
                    <a:pt x="952" y="3966"/>
                    <a:pt x="1038" y="3966"/>
                  </a:cubicBezTo>
                  <a:cubicBezTo>
                    <a:pt x="1629" y="3966"/>
                    <a:pt x="1692" y="4459"/>
                    <a:pt x="2263" y="4459"/>
                  </a:cubicBezTo>
                  <a:cubicBezTo>
                    <a:pt x="2346" y="4459"/>
                    <a:pt x="2439" y="4449"/>
                    <a:pt x="2547" y="4425"/>
                  </a:cubicBezTo>
                  <a:cubicBezTo>
                    <a:pt x="2512" y="4106"/>
                    <a:pt x="3007" y="4283"/>
                    <a:pt x="3007" y="4000"/>
                  </a:cubicBezTo>
                  <a:cubicBezTo>
                    <a:pt x="2901" y="3965"/>
                    <a:pt x="2724" y="4000"/>
                    <a:pt x="2724" y="3859"/>
                  </a:cubicBezTo>
                  <a:cubicBezTo>
                    <a:pt x="3219" y="3682"/>
                    <a:pt x="2971" y="2762"/>
                    <a:pt x="3467" y="2585"/>
                  </a:cubicBezTo>
                  <a:cubicBezTo>
                    <a:pt x="3148" y="2125"/>
                    <a:pt x="3608" y="1630"/>
                    <a:pt x="3325" y="1312"/>
                  </a:cubicBezTo>
                  <a:cubicBezTo>
                    <a:pt x="3573" y="1170"/>
                    <a:pt x="3856" y="1029"/>
                    <a:pt x="3785" y="604"/>
                  </a:cubicBezTo>
                  <a:cubicBezTo>
                    <a:pt x="3448" y="335"/>
                    <a:pt x="3143" y="0"/>
                    <a:pt x="2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2"/>
            <p:cNvSpPr/>
            <p:nvPr/>
          </p:nvSpPr>
          <p:spPr>
            <a:xfrm>
              <a:off x="5939732" y="3392291"/>
              <a:ext cx="80606" cy="87924"/>
            </a:xfrm>
            <a:custGeom>
              <a:avLst/>
              <a:gdLst/>
              <a:ahLst/>
              <a:cxnLst/>
              <a:rect l="l" t="t" r="r" b="b"/>
              <a:pathLst>
                <a:path w="3822" h="4169" extrusionOk="0">
                  <a:moveTo>
                    <a:pt x="744" y="0"/>
                  </a:moveTo>
                  <a:cubicBezTo>
                    <a:pt x="756" y="203"/>
                    <a:pt x="719" y="265"/>
                    <a:pt x="651" y="265"/>
                  </a:cubicBezTo>
                  <a:cubicBezTo>
                    <a:pt x="543" y="265"/>
                    <a:pt x="355" y="110"/>
                    <a:pt x="152" y="110"/>
                  </a:cubicBezTo>
                  <a:cubicBezTo>
                    <a:pt x="102" y="110"/>
                    <a:pt x="51" y="119"/>
                    <a:pt x="1" y="142"/>
                  </a:cubicBezTo>
                  <a:cubicBezTo>
                    <a:pt x="1" y="1804"/>
                    <a:pt x="2123" y="1451"/>
                    <a:pt x="1805" y="3396"/>
                  </a:cubicBezTo>
                  <a:cubicBezTo>
                    <a:pt x="2442" y="3457"/>
                    <a:pt x="2689" y="4168"/>
                    <a:pt x="3193" y="4168"/>
                  </a:cubicBezTo>
                  <a:cubicBezTo>
                    <a:pt x="3276" y="4168"/>
                    <a:pt x="3367" y="4149"/>
                    <a:pt x="3467" y="4104"/>
                  </a:cubicBezTo>
                  <a:cubicBezTo>
                    <a:pt x="3821" y="3573"/>
                    <a:pt x="3149" y="2936"/>
                    <a:pt x="3184" y="2264"/>
                  </a:cubicBezTo>
                  <a:cubicBezTo>
                    <a:pt x="2725" y="1981"/>
                    <a:pt x="2159" y="1557"/>
                    <a:pt x="1946" y="1274"/>
                  </a:cubicBezTo>
                  <a:cubicBezTo>
                    <a:pt x="1734" y="920"/>
                    <a:pt x="1239" y="708"/>
                    <a:pt x="1345" y="283"/>
                  </a:cubicBezTo>
                  <a:lnTo>
                    <a:pt x="1345" y="283"/>
                  </a:lnTo>
                  <a:cubicBezTo>
                    <a:pt x="1310" y="290"/>
                    <a:pt x="1278" y="293"/>
                    <a:pt x="1250" y="293"/>
                  </a:cubicBezTo>
                  <a:cubicBezTo>
                    <a:pt x="972" y="293"/>
                    <a:pt x="1033" y="0"/>
                    <a:pt x="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2"/>
            <p:cNvSpPr/>
            <p:nvPr/>
          </p:nvSpPr>
          <p:spPr>
            <a:xfrm>
              <a:off x="6106843" y="3425106"/>
              <a:ext cx="52999" cy="56732"/>
            </a:xfrm>
            <a:custGeom>
              <a:avLst/>
              <a:gdLst/>
              <a:ahLst/>
              <a:cxnLst/>
              <a:rect l="l" t="t" r="r" b="b"/>
              <a:pathLst>
                <a:path w="2513" h="2690" extrusionOk="0">
                  <a:moveTo>
                    <a:pt x="1309" y="1"/>
                  </a:moveTo>
                  <a:cubicBezTo>
                    <a:pt x="531" y="567"/>
                    <a:pt x="1" y="2159"/>
                    <a:pt x="1168" y="2689"/>
                  </a:cubicBezTo>
                  <a:cubicBezTo>
                    <a:pt x="1133" y="2300"/>
                    <a:pt x="1203" y="1982"/>
                    <a:pt x="1451" y="1840"/>
                  </a:cubicBezTo>
                  <a:cubicBezTo>
                    <a:pt x="1720" y="2055"/>
                    <a:pt x="1784" y="2373"/>
                    <a:pt x="2048" y="2373"/>
                  </a:cubicBezTo>
                  <a:cubicBezTo>
                    <a:pt x="2132" y="2373"/>
                    <a:pt x="2235" y="2341"/>
                    <a:pt x="2371" y="2265"/>
                  </a:cubicBezTo>
                  <a:cubicBezTo>
                    <a:pt x="2300" y="1699"/>
                    <a:pt x="1769" y="1486"/>
                    <a:pt x="1769" y="850"/>
                  </a:cubicBezTo>
                  <a:lnTo>
                    <a:pt x="1769" y="850"/>
                  </a:lnTo>
                  <a:cubicBezTo>
                    <a:pt x="1875" y="938"/>
                    <a:pt x="2008" y="982"/>
                    <a:pt x="2141" y="982"/>
                  </a:cubicBezTo>
                  <a:cubicBezTo>
                    <a:pt x="2273" y="982"/>
                    <a:pt x="2406" y="938"/>
                    <a:pt x="2512" y="850"/>
                  </a:cubicBezTo>
                  <a:cubicBezTo>
                    <a:pt x="2512" y="213"/>
                    <a:pt x="1557" y="425"/>
                    <a:pt x="1309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6194405" y="3427552"/>
              <a:ext cx="35558" cy="15986"/>
            </a:xfrm>
            <a:custGeom>
              <a:avLst/>
              <a:gdLst/>
              <a:ahLst/>
              <a:cxnLst/>
              <a:rect l="l" t="t" r="r" b="b"/>
              <a:pathLst>
                <a:path w="1686" h="758" extrusionOk="0">
                  <a:moveTo>
                    <a:pt x="934" y="0"/>
                  </a:moveTo>
                  <a:cubicBezTo>
                    <a:pt x="463" y="0"/>
                    <a:pt x="1" y="172"/>
                    <a:pt x="23" y="592"/>
                  </a:cubicBezTo>
                  <a:cubicBezTo>
                    <a:pt x="206" y="702"/>
                    <a:pt x="458" y="758"/>
                    <a:pt x="710" y="758"/>
                  </a:cubicBezTo>
                  <a:cubicBezTo>
                    <a:pt x="1185" y="758"/>
                    <a:pt x="1662" y="561"/>
                    <a:pt x="1685" y="168"/>
                  </a:cubicBezTo>
                  <a:cubicBezTo>
                    <a:pt x="1500" y="62"/>
                    <a:pt x="1215" y="0"/>
                    <a:pt x="93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6201596" y="3443010"/>
              <a:ext cx="149971" cy="75523"/>
            </a:xfrm>
            <a:custGeom>
              <a:avLst/>
              <a:gdLst/>
              <a:ahLst/>
              <a:cxnLst/>
              <a:rect l="l" t="t" r="r" b="b"/>
              <a:pathLst>
                <a:path w="7111" h="3581" extrusionOk="0">
                  <a:moveTo>
                    <a:pt x="1981" y="1"/>
                  </a:moveTo>
                  <a:cubicBezTo>
                    <a:pt x="1849" y="199"/>
                    <a:pt x="1747" y="429"/>
                    <a:pt x="1416" y="429"/>
                  </a:cubicBezTo>
                  <a:cubicBezTo>
                    <a:pt x="1394" y="429"/>
                    <a:pt x="1369" y="428"/>
                    <a:pt x="1344" y="425"/>
                  </a:cubicBezTo>
                  <a:cubicBezTo>
                    <a:pt x="1299" y="436"/>
                    <a:pt x="1260" y="440"/>
                    <a:pt x="1226" y="440"/>
                  </a:cubicBezTo>
                  <a:cubicBezTo>
                    <a:pt x="947" y="440"/>
                    <a:pt x="999" y="127"/>
                    <a:pt x="719" y="127"/>
                  </a:cubicBezTo>
                  <a:cubicBezTo>
                    <a:pt x="685" y="127"/>
                    <a:pt x="646" y="132"/>
                    <a:pt x="601" y="142"/>
                  </a:cubicBezTo>
                  <a:cubicBezTo>
                    <a:pt x="637" y="531"/>
                    <a:pt x="0" y="248"/>
                    <a:pt x="142" y="708"/>
                  </a:cubicBezTo>
                  <a:cubicBezTo>
                    <a:pt x="151" y="789"/>
                    <a:pt x="180" y="818"/>
                    <a:pt x="225" y="818"/>
                  </a:cubicBezTo>
                  <a:cubicBezTo>
                    <a:pt x="329" y="818"/>
                    <a:pt x="514" y="669"/>
                    <a:pt x="716" y="669"/>
                  </a:cubicBezTo>
                  <a:cubicBezTo>
                    <a:pt x="771" y="669"/>
                    <a:pt x="828" y="680"/>
                    <a:pt x="884" y="708"/>
                  </a:cubicBezTo>
                  <a:cubicBezTo>
                    <a:pt x="1592" y="1239"/>
                    <a:pt x="2476" y="1522"/>
                    <a:pt x="3042" y="2123"/>
                  </a:cubicBezTo>
                  <a:lnTo>
                    <a:pt x="3042" y="3007"/>
                  </a:lnTo>
                  <a:cubicBezTo>
                    <a:pt x="3230" y="2901"/>
                    <a:pt x="3386" y="2859"/>
                    <a:pt x="3523" y="2859"/>
                  </a:cubicBezTo>
                  <a:cubicBezTo>
                    <a:pt x="3977" y="2859"/>
                    <a:pt x="4215" y="3323"/>
                    <a:pt x="4705" y="3432"/>
                  </a:cubicBezTo>
                  <a:cubicBezTo>
                    <a:pt x="5185" y="3400"/>
                    <a:pt x="5086" y="2846"/>
                    <a:pt x="5587" y="2846"/>
                  </a:cubicBezTo>
                  <a:cubicBezTo>
                    <a:pt x="5640" y="2846"/>
                    <a:pt x="5699" y="2853"/>
                    <a:pt x="5766" y="2866"/>
                  </a:cubicBezTo>
                  <a:cubicBezTo>
                    <a:pt x="6044" y="3005"/>
                    <a:pt x="6344" y="3581"/>
                    <a:pt x="6751" y="3581"/>
                  </a:cubicBezTo>
                  <a:cubicBezTo>
                    <a:pt x="6862" y="3581"/>
                    <a:pt x="6981" y="3538"/>
                    <a:pt x="7110" y="3432"/>
                  </a:cubicBezTo>
                  <a:cubicBezTo>
                    <a:pt x="6792" y="3290"/>
                    <a:pt x="6650" y="3007"/>
                    <a:pt x="6650" y="2583"/>
                  </a:cubicBezTo>
                  <a:cubicBezTo>
                    <a:pt x="6261" y="2229"/>
                    <a:pt x="5695" y="2052"/>
                    <a:pt x="5448" y="1557"/>
                  </a:cubicBezTo>
                  <a:lnTo>
                    <a:pt x="5448" y="1133"/>
                  </a:lnTo>
                  <a:cubicBezTo>
                    <a:pt x="4280" y="1097"/>
                    <a:pt x="3962" y="248"/>
                    <a:pt x="3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6013586" y="3481815"/>
              <a:ext cx="84339" cy="31171"/>
            </a:xfrm>
            <a:custGeom>
              <a:avLst/>
              <a:gdLst/>
              <a:ahLst/>
              <a:cxnLst/>
              <a:rect l="l" t="t" r="r" b="b"/>
              <a:pathLst>
                <a:path w="3999" h="1478" extrusionOk="0">
                  <a:moveTo>
                    <a:pt x="425" y="0"/>
                  </a:moveTo>
                  <a:cubicBezTo>
                    <a:pt x="284" y="283"/>
                    <a:pt x="1" y="389"/>
                    <a:pt x="142" y="885"/>
                  </a:cubicBezTo>
                  <a:cubicBezTo>
                    <a:pt x="1407" y="885"/>
                    <a:pt x="2106" y="1478"/>
                    <a:pt x="3402" y="1478"/>
                  </a:cubicBezTo>
                  <a:cubicBezTo>
                    <a:pt x="3556" y="1478"/>
                    <a:pt x="3719" y="1469"/>
                    <a:pt x="3892" y="1450"/>
                  </a:cubicBezTo>
                  <a:cubicBezTo>
                    <a:pt x="3998" y="955"/>
                    <a:pt x="3397" y="1097"/>
                    <a:pt x="3467" y="602"/>
                  </a:cubicBezTo>
                  <a:cubicBezTo>
                    <a:pt x="2229" y="602"/>
                    <a:pt x="1345" y="283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6057599" y="3524246"/>
              <a:ext cx="302178" cy="247048"/>
            </a:xfrm>
            <a:custGeom>
              <a:avLst/>
              <a:gdLst/>
              <a:ahLst/>
              <a:cxnLst/>
              <a:rect l="l" t="t" r="r" b="b"/>
              <a:pathLst>
                <a:path w="14328" h="11714" extrusionOk="0">
                  <a:moveTo>
                    <a:pt x="10816" y="0"/>
                  </a:moveTo>
                  <a:cubicBezTo>
                    <a:pt x="10797" y="0"/>
                    <a:pt x="10776" y="2"/>
                    <a:pt x="10755" y="4"/>
                  </a:cubicBezTo>
                  <a:cubicBezTo>
                    <a:pt x="10365" y="570"/>
                    <a:pt x="10931" y="2056"/>
                    <a:pt x="10295" y="2410"/>
                  </a:cubicBezTo>
                  <a:cubicBezTo>
                    <a:pt x="10216" y="2439"/>
                    <a:pt x="10154" y="2452"/>
                    <a:pt x="10103" y="2452"/>
                  </a:cubicBezTo>
                  <a:cubicBezTo>
                    <a:pt x="9833" y="2452"/>
                    <a:pt x="9899" y="2097"/>
                    <a:pt x="9590" y="2097"/>
                  </a:cubicBezTo>
                  <a:cubicBezTo>
                    <a:pt x="9540" y="2097"/>
                    <a:pt x="9482" y="2106"/>
                    <a:pt x="9410" y="2127"/>
                  </a:cubicBezTo>
                  <a:cubicBezTo>
                    <a:pt x="9375" y="1738"/>
                    <a:pt x="8667" y="1950"/>
                    <a:pt x="8809" y="1419"/>
                  </a:cubicBezTo>
                  <a:cubicBezTo>
                    <a:pt x="8703" y="960"/>
                    <a:pt x="9552" y="1384"/>
                    <a:pt x="9410" y="853"/>
                  </a:cubicBezTo>
                  <a:cubicBezTo>
                    <a:pt x="9116" y="559"/>
                    <a:pt x="8504" y="548"/>
                    <a:pt x="7879" y="548"/>
                  </a:cubicBezTo>
                  <a:cubicBezTo>
                    <a:pt x="7829" y="548"/>
                    <a:pt x="7779" y="548"/>
                    <a:pt x="7729" y="548"/>
                  </a:cubicBezTo>
                  <a:cubicBezTo>
                    <a:pt x="7279" y="548"/>
                    <a:pt x="6835" y="542"/>
                    <a:pt x="6510" y="429"/>
                  </a:cubicBezTo>
                  <a:lnTo>
                    <a:pt x="6510" y="429"/>
                  </a:lnTo>
                  <a:cubicBezTo>
                    <a:pt x="6262" y="500"/>
                    <a:pt x="6545" y="1101"/>
                    <a:pt x="6227" y="1136"/>
                  </a:cubicBezTo>
                  <a:cubicBezTo>
                    <a:pt x="5661" y="1243"/>
                    <a:pt x="5165" y="1384"/>
                    <a:pt x="4706" y="1561"/>
                  </a:cubicBezTo>
                  <a:cubicBezTo>
                    <a:pt x="4529" y="2021"/>
                    <a:pt x="4635" y="2764"/>
                    <a:pt x="4104" y="2870"/>
                  </a:cubicBezTo>
                  <a:cubicBezTo>
                    <a:pt x="3986" y="2752"/>
                    <a:pt x="3864" y="2713"/>
                    <a:pt x="3736" y="2713"/>
                  </a:cubicBezTo>
                  <a:cubicBezTo>
                    <a:pt x="3479" y="2713"/>
                    <a:pt x="3196" y="2870"/>
                    <a:pt x="2866" y="2870"/>
                  </a:cubicBezTo>
                  <a:cubicBezTo>
                    <a:pt x="2583" y="2940"/>
                    <a:pt x="2902" y="3648"/>
                    <a:pt x="2583" y="3719"/>
                  </a:cubicBezTo>
                  <a:cubicBezTo>
                    <a:pt x="2358" y="3644"/>
                    <a:pt x="2310" y="3463"/>
                    <a:pt x="2189" y="3463"/>
                  </a:cubicBezTo>
                  <a:cubicBezTo>
                    <a:pt x="2138" y="3463"/>
                    <a:pt x="2075" y="3494"/>
                    <a:pt x="1982" y="3577"/>
                  </a:cubicBezTo>
                  <a:cubicBezTo>
                    <a:pt x="1593" y="3931"/>
                    <a:pt x="1770" y="4815"/>
                    <a:pt x="1239" y="4992"/>
                  </a:cubicBezTo>
                  <a:cubicBezTo>
                    <a:pt x="885" y="5204"/>
                    <a:pt x="213" y="5098"/>
                    <a:pt x="1" y="5417"/>
                  </a:cubicBezTo>
                  <a:cubicBezTo>
                    <a:pt x="178" y="6053"/>
                    <a:pt x="531" y="6832"/>
                    <a:pt x="142" y="7574"/>
                  </a:cubicBezTo>
                  <a:cubicBezTo>
                    <a:pt x="461" y="7645"/>
                    <a:pt x="567" y="7928"/>
                    <a:pt x="602" y="8282"/>
                  </a:cubicBezTo>
                  <a:cubicBezTo>
                    <a:pt x="708" y="8919"/>
                    <a:pt x="355" y="9166"/>
                    <a:pt x="461" y="9838"/>
                  </a:cubicBezTo>
                  <a:cubicBezTo>
                    <a:pt x="483" y="9837"/>
                    <a:pt x="504" y="9836"/>
                    <a:pt x="524" y="9836"/>
                  </a:cubicBezTo>
                  <a:cubicBezTo>
                    <a:pt x="902" y="9836"/>
                    <a:pt x="939" y="10124"/>
                    <a:pt x="1318" y="10124"/>
                  </a:cubicBezTo>
                  <a:cubicBezTo>
                    <a:pt x="1338" y="10124"/>
                    <a:pt x="1358" y="10123"/>
                    <a:pt x="1380" y="10121"/>
                  </a:cubicBezTo>
                  <a:cubicBezTo>
                    <a:pt x="1924" y="9910"/>
                    <a:pt x="2261" y="9518"/>
                    <a:pt x="3053" y="9518"/>
                  </a:cubicBezTo>
                  <a:cubicBezTo>
                    <a:pt x="3189" y="9518"/>
                    <a:pt x="3337" y="9530"/>
                    <a:pt x="3503" y="9555"/>
                  </a:cubicBezTo>
                  <a:cubicBezTo>
                    <a:pt x="3953" y="9015"/>
                    <a:pt x="4786" y="8831"/>
                    <a:pt x="5805" y="8831"/>
                  </a:cubicBezTo>
                  <a:cubicBezTo>
                    <a:pt x="5987" y="8831"/>
                    <a:pt x="6175" y="8837"/>
                    <a:pt x="6368" y="8848"/>
                  </a:cubicBezTo>
                  <a:cubicBezTo>
                    <a:pt x="6793" y="9131"/>
                    <a:pt x="7076" y="9591"/>
                    <a:pt x="7288" y="10121"/>
                  </a:cubicBezTo>
                  <a:cubicBezTo>
                    <a:pt x="7395" y="10074"/>
                    <a:pt x="7476" y="10057"/>
                    <a:pt x="7541" y="10057"/>
                  </a:cubicBezTo>
                  <a:cubicBezTo>
                    <a:pt x="7738" y="10057"/>
                    <a:pt x="7788" y="10221"/>
                    <a:pt x="7999" y="10221"/>
                  </a:cubicBezTo>
                  <a:cubicBezTo>
                    <a:pt x="8083" y="10221"/>
                    <a:pt x="8194" y="10195"/>
                    <a:pt x="8349" y="10121"/>
                  </a:cubicBezTo>
                  <a:lnTo>
                    <a:pt x="8349" y="10121"/>
                  </a:lnTo>
                  <a:cubicBezTo>
                    <a:pt x="8349" y="10510"/>
                    <a:pt x="8384" y="10935"/>
                    <a:pt x="8172" y="11112"/>
                  </a:cubicBezTo>
                  <a:cubicBezTo>
                    <a:pt x="9163" y="11642"/>
                    <a:pt x="9729" y="11678"/>
                    <a:pt x="11214" y="11713"/>
                  </a:cubicBezTo>
                  <a:cubicBezTo>
                    <a:pt x="11603" y="11430"/>
                    <a:pt x="11886" y="11076"/>
                    <a:pt x="12417" y="10970"/>
                  </a:cubicBezTo>
                  <a:cubicBezTo>
                    <a:pt x="12346" y="10263"/>
                    <a:pt x="13160" y="10334"/>
                    <a:pt x="13018" y="9555"/>
                  </a:cubicBezTo>
                  <a:cubicBezTo>
                    <a:pt x="13549" y="9520"/>
                    <a:pt x="13443" y="8883"/>
                    <a:pt x="13938" y="8848"/>
                  </a:cubicBezTo>
                  <a:cubicBezTo>
                    <a:pt x="13761" y="8353"/>
                    <a:pt x="14221" y="8034"/>
                    <a:pt x="14257" y="7574"/>
                  </a:cubicBezTo>
                  <a:cubicBezTo>
                    <a:pt x="14327" y="6690"/>
                    <a:pt x="13938" y="5806"/>
                    <a:pt x="13797" y="4992"/>
                  </a:cubicBezTo>
                  <a:cubicBezTo>
                    <a:pt x="13744" y="4968"/>
                    <a:pt x="13694" y="4959"/>
                    <a:pt x="13647" y="4959"/>
                  </a:cubicBezTo>
                  <a:cubicBezTo>
                    <a:pt x="13438" y="4959"/>
                    <a:pt x="13278" y="5147"/>
                    <a:pt x="13158" y="5147"/>
                  </a:cubicBezTo>
                  <a:cubicBezTo>
                    <a:pt x="13103" y="5147"/>
                    <a:pt x="13057" y="5108"/>
                    <a:pt x="13018" y="4992"/>
                  </a:cubicBezTo>
                  <a:cubicBezTo>
                    <a:pt x="13089" y="4320"/>
                    <a:pt x="12771" y="4002"/>
                    <a:pt x="12877" y="3294"/>
                  </a:cubicBezTo>
                  <a:cubicBezTo>
                    <a:pt x="12594" y="3188"/>
                    <a:pt x="12523" y="2834"/>
                    <a:pt x="12276" y="2728"/>
                  </a:cubicBezTo>
                  <a:cubicBezTo>
                    <a:pt x="12240" y="1632"/>
                    <a:pt x="11214" y="1455"/>
                    <a:pt x="11356" y="146"/>
                  </a:cubicBezTo>
                  <a:lnTo>
                    <a:pt x="11356" y="146"/>
                  </a:lnTo>
                  <a:cubicBezTo>
                    <a:pt x="11334" y="149"/>
                    <a:pt x="11314" y="150"/>
                    <a:pt x="11294" y="150"/>
                  </a:cubicBezTo>
                  <a:cubicBezTo>
                    <a:pt x="11085" y="150"/>
                    <a:pt x="11025" y="0"/>
                    <a:pt x="10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5537646" y="3533209"/>
              <a:ext cx="63439" cy="126245"/>
            </a:xfrm>
            <a:custGeom>
              <a:avLst/>
              <a:gdLst/>
              <a:ahLst/>
              <a:cxnLst/>
              <a:rect l="l" t="t" r="r" b="b"/>
              <a:pathLst>
                <a:path w="3008" h="5986" extrusionOk="0">
                  <a:moveTo>
                    <a:pt x="2428" y="1"/>
                  </a:moveTo>
                  <a:cubicBezTo>
                    <a:pt x="2410" y="1"/>
                    <a:pt x="2391" y="2"/>
                    <a:pt x="2370" y="4"/>
                  </a:cubicBezTo>
                  <a:cubicBezTo>
                    <a:pt x="2123" y="428"/>
                    <a:pt x="1875" y="853"/>
                    <a:pt x="1769" y="1419"/>
                  </a:cubicBezTo>
                  <a:cubicBezTo>
                    <a:pt x="1132" y="1560"/>
                    <a:pt x="779" y="2020"/>
                    <a:pt x="425" y="2445"/>
                  </a:cubicBezTo>
                  <a:cubicBezTo>
                    <a:pt x="283" y="2940"/>
                    <a:pt x="637" y="2975"/>
                    <a:pt x="566" y="3435"/>
                  </a:cubicBezTo>
                  <a:cubicBezTo>
                    <a:pt x="425" y="3718"/>
                    <a:pt x="319" y="4072"/>
                    <a:pt x="106" y="4284"/>
                  </a:cubicBezTo>
                  <a:cubicBezTo>
                    <a:pt x="425" y="4921"/>
                    <a:pt x="0" y="5487"/>
                    <a:pt x="566" y="5982"/>
                  </a:cubicBezTo>
                  <a:cubicBezTo>
                    <a:pt x="596" y="5984"/>
                    <a:pt x="624" y="5985"/>
                    <a:pt x="651" y="5985"/>
                  </a:cubicBezTo>
                  <a:cubicBezTo>
                    <a:pt x="1007" y="5985"/>
                    <a:pt x="1176" y="5817"/>
                    <a:pt x="1527" y="5817"/>
                  </a:cubicBezTo>
                  <a:cubicBezTo>
                    <a:pt x="1599" y="5817"/>
                    <a:pt x="1679" y="5824"/>
                    <a:pt x="1769" y="5841"/>
                  </a:cubicBezTo>
                  <a:cubicBezTo>
                    <a:pt x="2123" y="5204"/>
                    <a:pt x="1981" y="4921"/>
                    <a:pt x="2370" y="4284"/>
                  </a:cubicBezTo>
                  <a:lnTo>
                    <a:pt x="2370" y="3577"/>
                  </a:lnTo>
                  <a:cubicBezTo>
                    <a:pt x="2406" y="3400"/>
                    <a:pt x="2547" y="3364"/>
                    <a:pt x="2689" y="3294"/>
                  </a:cubicBezTo>
                  <a:cubicBezTo>
                    <a:pt x="2406" y="2657"/>
                    <a:pt x="2972" y="2056"/>
                    <a:pt x="3007" y="994"/>
                  </a:cubicBezTo>
                  <a:cubicBezTo>
                    <a:pt x="2459" y="994"/>
                    <a:pt x="2972" y="1"/>
                    <a:pt x="242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6483579" y="3722589"/>
              <a:ext cx="53737" cy="63607"/>
            </a:xfrm>
            <a:custGeom>
              <a:avLst/>
              <a:gdLst/>
              <a:ahLst/>
              <a:cxnLst/>
              <a:rect l="l" t="t" r="r" b="b"/>
              <a:pathLst>
                <a:path w="2548" h="3016" extrusionOk="0">
                  <a:moveTo>
                    <a:pt x="818" y="1"/>
                  </a:moveTo>
                  <a:cubicBezTo>
                    <a:pt x="784" y="1"/>
                    <a:pt x="747" y="3"/>
                    <a:pt x="708" y="9"/>
                  </a:cubicBezTo>
                  <a:lnTo>
                    <a:pt x="708" y="1141"/>
                  </a:lnTo>
                  <a:cubicBezTo>
                    <a:pt x="602" y="1565"/>
                    <a:pt x="0" y="1530"/>
                    <a:pt x="106" y="2167"/>
                  </a:cubicBezTo>
                  <a:cubicBezTo>
                    <a:pt x="216" y="2152"/>
                    <a:pt x="306" y="2145"/>
                    <a:pt x="380" y="2145"/>
                  </a:cubicBezTo>
                  <a:cubicBezTo>
                    <a:pt x="996" y="2145"/>
                    <a:pt x="456" y="2637"/>
                    <a:pt x="425" y="3016"/>
                  </a:cubicBezTo>
                  <a:cubicBezTo>
                    <a:pt x="1380" y="2945"/>
                    <a:pt x="1415" y="2025"/>
                    <a:pt x="1769" y="1424"/>
                  </a:cubicBezTo>
                  <a:cubicBezTo>
                    <a:pt x="2017" y="1212"/>
                    <a:pt x="2406" y="1176"/>
                    <a:pt x="2547" y="858"/>
                  </a:cubicBezTo>
                  <a:cubicBezTo>
                    <a:pt x="2395" y="692"/>
                    <a:pt x="2259" y="645"/>
                    <a:pt x="2108" y="645"/>
                  </a:cubicBezTo>
                  <a:cubicBezTo>
                    <a:pt x="1910" y="645"/>
                    <a:pt x="1684" y="726"/>
                    <a:pt x="1361" y="726"/>
                  </a:cubicBezTo>
                  <a:cubicBezTo>
                    <a:pt x="1300" y="726"/>
                    <a:pt x="1236" y="723"/>
                    <a:pt x="1168" y="716"/>
                  </a:cubicBezTo>
                  <a:cubicBezTo>
                    <a:pt x="1200" y="358"/>
                    <a:pt x="1203" y="1"/>
                    <a:pt x="81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6412699" y="3774237"/>
              <a:ext cx="76114" cy="68669"/>
            </a:xfrm>
            <a:custGeom>
              <a:avLst/>
              <a:gdLst/>
              <a:ahLst/>
              <a:cxnLst/>
              <a:rect l="l" t="t" r="r" b="b"/>
              <a:pathLst>
                <a:path w="3609" h="3256" extrusionOk="0">
                  <a:moveTo>
                    <a:pt x="2866" y="1"/>
                  </a:moveTo>
                  <a:cubicBezTo>
                    <a:pt x="2725" y="284"/>
                    <a:pt x="2406" y="425"/>
                    <a:pt x="2406" y="850"/>
                  </a:cubicBezTo>
                  <a:cubicBezTo>
                    <a:pt x="2362" y="843"/>
                    <a:pt x="2320" y="840"/>
                    <a:pt x="2278" y="840"/>
                  </a:cubicBezTo>
                  <a:cubicBezTo>
                    <a:pt x="2086" y="840"/>
                    <a:pt x="1921" y="904"/>
                    <a:pt x="1805" y="991"/>
                  </a:cubicBezTo>
                  <a:cubicBezTo>
                    <a:pt x="1557" y="1274"/>
                    <a:pt x="1451" y="1699"/>
                    <a:pt x="1062" y="1840"/>
                  </a:cubicBezTo>
                  <a:cubicBezTo>
                    <a:pt x="425" y="2052"/>
                    <a:pt x="248" y="2689"/>
                    <a:pt x="1" y="3255"/>
                  </a:cubicBezTo>
                  <a:cubicBezTo>
                    <a:pt x="195" y="3172"/>
                    <a:pt x="362" y="3143"/>
                    <a:pt x="526" y="3143"/>
                  </a:cubicBezTo>
                  <a:cubicBezTo>
                    <a:pt x="779" y="3143"/>
                    <a:pt x="1023" y="3212"/>
                    <a:pt x="1345" y="3255"/>
                  </a:cubicBezTo>
                  <a:cubicBezTo>
                    <a:pt x="1487" y="2937"/>
                    <a:pt x="1946" y="2901"/>
                    <a:pt x="1805" y="2265"/>
                  </a:cubicBezTo>
                  <a:lnTo>
                    <a:pt x="2406" y="2265"/>
                  </a:lnTo>
                  <a:cubicBezTo>
                    <a:pt x="2442" y="1451"/>
                    <a:pt x="3609" y="1663"/>
                    <a:pt x="3609" y="850"/>
                  </a:cubicBezTo>
                  <a:cubicBezTo>
                    <a:pt x="3574" y="354"/>
                    <a:pt x="3184" y="213"/>
                    <a:pt x="2866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6252316" y="3781934"/>
              <a:ext cx="41800" cy="28134"/>
            </a:xfrm>
            <a:custGeom>
              <a:avLst/>
              <a:gdLst/>
              <a:ahLst/>
              <a:cxnLst/>
              <a:rect l="l" t="t" r="r" b="b"/>
              <a:pathLst>
                <a:path w="1982" h="1334" extrusionOk="0">
                  <a:moveTo>
                    <a:pt x="447" y="0"/>
                  </a:moveTo>
                  <a:cubicBezTo>
                    <a:pt x="332" y="0"/>
                    <a:pt x="239" y="16"/>
                    <a:pt x="177" y="60"/>
                  </a:cubicBezTo>
                  <a:cubicBezTo>
                    <a:pt x="0" y="272"/>
                    <a:pt x="673" y="909"/>
                    <a:pt x="779" y="1334"/>
                  </a:cubicBezTo>
                  <a:cubicBezTo>
                    <a:pt x="1522" y="1263"/>
                    <a:pt x="1981" y="945"/>
                    <a:pt x="1840" y="60"/>
                  </a:cubicBezTo>
                  <a:lnTo>
                    <a:pt x="1840" y="60"/>
                  </a:lnTo>
                  <a:cubicBezTo>
                    <a:pt x="1728" y="78"/>
                    <a:pt x="1614" y="85"/>
                    <a:pt x="1501" y="85"/>
                  </a:cubicBezTo>
                  <a:cubicBezTo>
                    <a:pt x="1104" y="85"/>
                    <a:pt x="715" y="0"/>
                    <a:pt x="44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2"/>
          <p:cNvGrpSpPr/>
          <p:nvPr/>
        </p:nvGrpSpPr>
        <p:grpSpPr>
          <a:xfrm>
            <a:off x="3382880" y="3902827"/>
            <a:ext cx="866741" cy="315900"/>
            <a:chOff x="3158167" y="3902827"/>
            <a:chExt cx="866741" cy="315900"/>
          </a:xfrm>
        </p:grpSpPr>
        <p:sp>
          <p:nvSpPr>
            <p:cNvPr id="1970" name="Google Shape;1970;p32"/>
            <p:cNvSpPr txBox="1"/>
            <p:nvPr/>
          </p:nvSpPr>
          <p:spPr>
            <a:xfrm>
              <a:off x="3274007" y="3902827"/>
              <a:ext cx="7509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3158167" y="3995387"/>
              <a:ext cx="130800" cy="13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" name="Google Shape;1972;p32"/>
          <p:cNvGrpSpPr/>
          <p:nvPr/>
        </p:nvGrpSpPr>
        <p:grpSpPr>
          <a:xfrm>
            <a:off x="4611941" y="3902827"/>
            <a:ext cx="859465" cy="315900"/>
            <a:chOff x="4387227" y="3902827"/>
            <a:chExt cx="859465" cy="315900"/>
          </a:xfrm>
        </p:grpSpPr>
        <p:sp>
          <p:nvSpPr>
            <p:cNvPr id="1973" name="Google Shape;1973;p32"/>
            <p:cNvSpPr txBox="1"/>
            <p:nvPr/>
          </p:nvSpPr>
          <p:spPr>
            <a:xfrm>
              <a:off x="4495791" y="3902827"/>
              <a:ext cx="7509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4387227" y="3995387"/>
              <a:ext cx="130800" cy="130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5" name="Google Shape;1975;p32"/>
          <p:cNvGrpSpPr/>
          <p:nvPr/>
        </p:nvGrpSpPr>
        <p:grpSpPr>
          <a:xfrm>
            <a:off x="5762107" y="3902827"/>
            <a:ext cx="859076" cy="315900"/>
            <a:chOff x="5545555" y="3902827"/>
            <a:chExt cx="859076" cy="315900"/>
          </a:xfrm>
        </p:grpSpPr>
        <p:sp>
          <p:nvSpPr>
            <p:cNvPr id="1976" name="Google Shape;1976;p32"/>
            <p:cNvSpPr txBox="1"/>
            <p:nvPr/>
          </p:nvSpPr>
          <p:spPr>
            <a:xfrm>
              <a:off x="5653731" y="3902827"/>
              <a:ext cx="7509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5545555" y="3995387"/>
              <a:ext cx="130800" cy="13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8" name="Google Shape;1978;p32"/>
          <p:cNvGrpSpPr/>
          <p:nvPr/>
        </p:nvGrpSpPr>
        <p:grpSpPr>
          <a:xfrm>
            <a:off x="556899" y="1517933"/>
            <a:ext cx="1406487" cy="1268313"/>
            <a:chOff x="484353" y="1517933"/>
            <a:chExt cx="1406487" cy="1268313"/>
          </a:xfrm>
        </p:grpSpPr>
        <p:sp>
          <p:nvSpPr>
            <p:cNvPr id="1979" name="Google Shape;1979;p32"/>
            <p:cNvSpPr txBox="1"/>
            <p:nvPr/>
          </p:nvSpPr>
          <p:spPr>
            <a:xfrm>
              <a:off x="484353" y="1517933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0" name="Google Shape;1980;p32"/>
            <p:cNvSpPr txBox="1"/>
            <p:nvPr/>
          </p:nvSpPr>
          <p:spPr>
            <a:xfrm>
              <a:off x="779940" y="2297846"/>
              <a:ext cx="11109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$568,562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1" name="Google Shape;1981;p32"/>
            <p:cNvSpPr txBox="1"/>
            <p:nvPr/>
          </p:nvSpPr>
          <p:spPr>
            <a:xfrm>
              <a:off x="1122567" y="1517933"/>
              <a:ext cx="538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+25%</a:t>
              </a:r>
              <a:endParaRPr sz="12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82" name="Google Shape;1982;p32"/>
          <p:cNvGrpSpPr/>
          <p:nvPr/>
        </p:nvGrpSpPr>
        <p:grpSpPr>
          <a:xfrm>
            <a:off x="556899" y="3011008"/>
            <a:ext cx="1406487" cy="1268313"/>
            <a:chOff x="484353" y="3011008"/>
            <a:chExt cx="1406487" cy="1268313"/>
          </a:xfrm>
        </p:grpSpPr>
        <p:sp>
          <p:nvSpPr>
            <p:cNvPr id="1983" name="Google Shape;1983;p32"/>
            <p:cNvSpPr txBox="1"/>
            <p:nvPr/>
          </p:nvSpPr>
          <p:spPr>
            <a:xfrm>
              <a:off x="484353" y="3011008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4" name="Google Shape;1984;p32"/>
            <p:cNvSpPr txBox="1"/>
            <p:nvPr/>
          </p:nvSpPr>
          <p:spPr>
            <a:xfrm>
              <a:off x="779940" y="3790921"/>
              <a:ext cx="11109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$125,687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5" name="Google Shape;1985;p32"/>
            <p:cNvSpPr txBox="1"/>
            <p:nvPr/>
          </p:nvSpPr>
          <p:spPr>
            <a:xfrm>
              <a:off x="1122567" y="3011008"/>
              <a:ext cx="538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+10%</a:t>
              </a:r>
              <a:endParaRPr sz="12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86" name="Google Shape;1986;p32"/>
          <p:cNvGrpSpPr/>
          <p:nvPr/>
        </p:nvGrpSpPr>
        <p:grpSpPr>
          <a:xfrm>
            <a:off x="7371862" y="2344377"/>
            <a:ext cx="1220700" cy="878918"/>
            <a:chOff x="7299316" y="2344377"/>
            <a:chExt cx="1220700" cy="878918"/>
          </a:xfrm>
        </p:grpSpPr>
        <p:sp>
          <p:nvSpPr>
            <p:cNvPr id="1987" name="Google Shape;1987;p32"/>
            <p:cNvSpPr txBox="1"/>
            <p:nvPr/>
          </p:nvSpPr>
          <p:spPr>
            <a:xfrm>
              <a:off x="7299316" y="2344377"/>
              <a:ext cx="1220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$568</a:t>
              </a:r>
              <a:endParaRPr sz="24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8" name="Google Shape;1988;p32"/>
            <p:cNvSpPr txBox="1"/>
            <p:nvPr/>
          </p:nvSpPr>
          <p:spPr>
            <a:xfrm>
              <a:off x="7299316" y="278679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where we all live 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89" name="Google Shape;1989;p32"/>
          <p:cNvSpPr/>
          <p:nvPr/>
        </p:nvSpPr>
        <p:spPr>
          <a:xfrm>
            <a:off x="7622962" y="1625644"/>
            <a:ext cx="718500" cy="71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0" name="Google Shape;1990;p32"/>
          <p:cNvGrpSpPr/>
          <p:nvPr/>
        </p:nvGrpSpPr>
        <p:grpSpPr>
          <a:xfrm>
            <a:off x="7371862" y="3307289"/>
            <a:ext cx="1220700" cy="878918"/>
            <a:chOff x="7299316" y="3307289"/>
            <a:chExt cx="1220700" cy="878918"/>
          </a:xfrm>
        </p:grpSpPr>
        <p:sp>
          <p:nvSpPr>
            <p:cNvPr id="1991" name="Google Shape;1991;p32"/>
            <p:cNvSpPr txBox="1"/>
            <p:nvPr/>
          </p:nvSpPr>
          <p:spPr>
            <a:xfrm>
              <a:off x="7299316" y="3307289"/>
              <a:ext cx="1220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$246</a:t>
              </a:r>
              <a:endParaRPr sz="24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2" name="Google Shape;1992;p32"/>
            <p:cNvSpPr txBox="1"/>
            <p:nvPr/>
          </p:nvSpPr>
          <p:spPr>
            <a:xfrm>
              <a:off x="7299316" y="3749707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93" name="Google Shape;1993;p32"/>
          <p:cNvSpPr/>
          <p:nvPr/>
        </p:nvSpPr>
        <p:spPr>
          <a:xfrm>
            <a:off x="7615996" y="1632442"/>
            <a:ext cx="711600" cy="711600"/>
          </a:xfrm>
          <a:prstGeom prst="pie">
            <a:avLst>
              <a:gd name="adj1" fmla="val 11761417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4" name="Google Shape;1994;p32"/>
          <p:cNvGrpSpPr/>
          <p:nvPr/>
        </p:nvGrpSpPr>
        <p:grpSpPr>
          <a:xfrm>
            <a:off x="7803320" y="1844831"/>
            <a:ext cx="336965" cy="286833"/>
            <a:chOff x="5645200" y="879425"/>
            <a:chExt cx="478575" cy="407375"/>
          </a:xfrm>
        </p:grpSpPr>
        <p:sp>
          <p:nvSpPr>
            <p:cNvPr id="1995" name="Google Shape;1995;p32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01" name="Google Shape;2001;p32"/>
          <p:cNvSpPr/>
          <p:nvPr/>
        </p:nvSpPr>
        <p:spPr>
          <a:xfrm>
            <a:off x="651500" y="1957175"/>
            <a:ext cx="1460100" cy="31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2"/>
          <p:cNvSpPr/>
          <p:nvPr/>
        </p:nvSpPr>
        <p:spPr>
          <a:xfrm>
            <a:off x="651500" y="1957175"/>
            <a:ext cx="594300" cy="3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32"/>
          <p:cNvSpPr/>
          <p:nvPr/>
        </p:nvSpPr>
        <p:spPr>
          <a:xfrm>
            <a:off x="651500" y="3451900"/>
            <a:ext cx="1460100" cy="31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32"/>
          <p:cNvSpPr/>
          <p:nvPr/>
        </p:nvSpPr>
        <p:spPr>
          <a:xfrm>
            <a:off x="651500" y="3451900"/>
            <a:ext cx="594300" cy="3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32"/>
          <p:cNvSpPr/>
          <p:nvPr/>
        </p:nvSpPr>
        <p:spPr>
          <a:xfrm>
            <a:off x="1245800" y="1957175"/>
            <a:ext cx="456000" cy="315900"/>
          </a:xfrm>
          <a:prstGeom prst="rect">
            <a:avLst/>
          </a:prstGeom>
          <a:solidFill>
            <a:srgbClr val="FFB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2"/>
          <p:cNvSpPr/>
          <p:nvPr/>
        </p:nvSpPr>
        <p:spPr>
          <a:xfrm>
            <a:off x="1245800" y="3451900"/>
            <a:ext cx="244500" cy="315900"/>
          </a:xfrm>
          <a:prstGeom prst="rect">
            <a:avLst/>
          </a:prstGeom>
          <a:solidFill>
            <a:srgbClr val="2CEB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33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2012" name="Google Shape;2012;p33"/>
          <p:cNvGrpSpPr/>
          <p:nvPr/>
        </p:nvGrpSpPr>
        <p:grpSpPr>
          <a:xfrm>
            <a:off x="1627546" y="3220474"/>
            <a:ext cx="5338345" cy="1268466"/>
            <a:chOff x="1627546" y="3220474"/>
            <a:chExt cx="5338345" cy="1268466"/>
          </a:xfrm>
        </p:grpSpPr>
        <p:sp>
          <p:nvSpPr>
            <p:cNvPr id="2013" name="Google Shape;2013;p33"/>
            <p:cNvSpPr/>
            <p:nvPr/>
          </p:nvSpPr>
          <p:spPr>
            <a:xfrm>
              <a:off x="1627546" y="3220474"/>
              <a:ext cx="5328921" cy="16650"/>
            </a:xfrm>
            <a:custGeom>
              <a:avLst/>
              <a:gdLst/>
              <a:ahLst/>
              <a:cxnLst/>
              <a:rect l="l" t="t" r="r" b="b"/>
              <a:pathLst>
                <a:path w="181225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  <a:moveTo>
                    <a:pt x="2998" y="0"/>
                  </a:moveTo>
                  <a:lnTo>
                    <a:pt x="2998" y="510"/>
                  </a:lnTo>
                  <a:lnTo>
                    <a:pt x="4526" y="510"/>
                  </a:lnTo>
                  <a:lnTo>
                    <a:pt x="4526" y="0"/>
                  </a:lnTo>
                  <a:close/>
                  <a:moveTo>
                    <a:pt x="6025" y="0"/>
                  </a:moveTo>
                  <a:lnTo>
                    <a:pt x="6025" y="510"/>
                  </a:lnTo>
                  <a:lnTo>
                    <a:pt x="7524" y="510"/>
                  </a:lnTo>
                  <a:lnTo>
                    <a:pt x="7524" y="0"/>
                  </a:lnTo>
                  <a:close/>
                  <a:moveTo>
                    <a:pt x="9023" y="0"/>
                  </a:moveTo>
                  <a:lnTo>
                    <a:pt x="9023" y="510"/>
                  </a:lnTo>
                  <a:lnTo>
                    <a:pt x="10521" y="510"/>
                  </a:lnTo>
                  <a:lnTo>
                    <a:pt x="10521" y="0"/>
                  </a:lnTo>
                  <a:close/>
                  <a:moveTo>
                    <a:pt x="12020" y="0"/>
                  </a:moveTo>
                  <a:lnTo>
                    <a:pt x="12020" y="510"/>
                  </a:lnTo>
                  <a:lnTo>
                    <a:pt x="13519" y="510"/>
                  </a:lnTo>
                  <a:lnTo>
                    <a:pt x="13519" y="0"/>
                  </a:lnTo>
                  <a:close/>
                  <a:moveTo>
                    <a:pt x="15017" y="0"/>
                  </a:moveTo>
                  <a:lnTo>
                    <a:pt x="15017" y="510"/>
                  </a:lnTo>
                  <a:lnTo>
                    <a:pt x="16546" y="510"/>
                  </a:lnTo>
                  <a:lnTo>
                    <a:pt x="16546" y="0"/>
                  </a:lnTo>
                  <a:close/>
                  <a:moveTo>
                    <a:pt x="18045" y="0"/>
                  </a:moveTo>
                  <a:lnTo>
                    <a:pt x="18045" y="510"/>
                  </a:lnTo>
                  <a:lnTo>
                    <a:pt x="19543" y="510"/>
                  </a:lnTo>
                  <a:lnTo>
                    <a:pt x="19543" y="0"/>
                  </a:lnTo>
                  <a:close/>
                  <a:moveTo>
                    <a:pt x="21042" y="0"/>
                  </a:moveTo>
                  <a:lnTo>
                    <a:pt x="21042" y="510"/>
                  </a:lnTo>
                  <a:lnTo>
                    <a:pt x="22541" y="510"/>
                  </a:lnTo>
                  <a:lnTo>
                    <a:pt x="22541" y="0"/>
                  </a:lnTo>
                  <a:close/>
                  <a:moveTo>
                    <a:pt x="24040" y="0"/>
                  </a:moveTo>
                  <a:lnTo>
                    <a:pt x="24040" y="510"/>
                  </a:lnTo>
                  <a:lnTo>
                    <a:pt x="25538" y="510"/>
                  </a:lnTo>
                  <a:lnTo>
                    <a:pt x="25538" y="0"/>
                  </a:lnTo>
                  <a:close/>
                  <a:moveTo>
                    <a:pt x="27067" y="0"/>
                  </a:moveTo>
                  <a:lnTo>
                    <a:pt x="27067" y="510"/>
                  </a:lnTo>
                  <a:lnTo>
                    <a:pt x="28566" y="510"/>
                  </a:lnTo>
                  <a:lnTo>
                    <a:pt x="28566" y="0"/>
                  </a:lnTo>
                  <a:close/>
                  <a:moveTo>
                    <a:pt x="30064" y="0"/>
                  </a:moveTo>
                  <a:lnTo>
                    <a:pt x="30064" y="510"/>
                  </a:lnTo>
                  <a:lnTo>
                    <a:pt x="31563" y="510"/>
                  </a:lnTo>
                  <a:lnTo>
                    <a:pt x="31563" y="0"/>
                  </a:lnTo>
                  <a:close/>
                  <a:moveTo>
                    <a:pt x="33062" y="0"/>
                  </a:moveTo>
                  <a:lnTo>
                    <a:pt x="33062" y="510"/>
                  </a:lnTo>
                  <a:lnTo>
                    <a:pt x="34561" y="510"/>
                  </a:lnTo>
                  <a:lnTo>
                    <a:pt x="34561" y="0"/>
                  </a:lnTo>
                  <a:close/>
                  <a:moveTo>
                    <a:pt x="36059" y="0"/>
                  </a:moveTo>
                  <a:lnTo>
                    <a:pt x="36059" y="510"/>
                  </a:lnTo>
                  <a:lnTo>
                    <a:pt x="37588" y="510"/>
                  </a:lnTo>
                  <a:lnTo>
                    <a:pt x="37588" y="0"/>
                  </a:lnTo>
                  <a:close/>
                  <a:moveTo>
                    <a:pt x="39087" y="0"/>
                  </a:moveTo>
                  <a:lnTo>
                    <a:pt x="39087" y="510"/>
                  </a:lnTo>
                  <a:lnTo>
                    <a:pt x="40585" y="510"/>
                  </a:lnTo>
                  <a:lnTo>
                    <a:pt x="40585" y="0"/>
                  </a:lnTo>
                  <a:close/>
                  <a:moveTo>
                    <a:pt x="42084" y="0"/>
                  </a:moveTo>
                  <a:lnTo>
                    <a:pt x="42084" y="510"/>
                  </a:lnTo>
                  <a:lnTo>
                    <a:pt x="43583" y="510"/>
                  </a:lnTo>
                  <a:lnTo>
                    <a:pt x="43583" y="0"/>
                  </a:lnTo>
                  <a:close/>
                  <a:moveTo>
                    <a:pt x="45081" y="0"/>
                  </a:moveTo>
                  <a:lnTo>
                    <a:pt x="45081" y="510"/>
                  </a:lnTo>
                  <a:lnTo>
                    <a:pt x="46580" y="510"/>
                  </a:lnTo>
                  <a:lnTo>
                    <a:pt x="46580" y="0"/>
                  </a:lnTo>
                  <a:close/>
                  <a:moveTo>
                    <a:pt x="48079" y="0"/>
                  </a:moveTo>
                  <a:lnTo>
                    <a:pt x="48079" y="510"/>
                  </a:lnTo>
                  <a:lnTo>
                    <a:pt x="49608" y="510"/>
                  </a:lnTo>
                  <a:lnTo>
                    <a:pt x="49608" y="0"/>
                  </a:lnTo>
                  <a:close/>
                  <a:moveTo>
                    <a:pt x="51106" y="0"/>
                  </a:moveTo>
                  <a:lnTo>
                    <a:pt x="51106" y="510"/>
                  </a:lnTo>
                  <a:lnTo>
                    <a:pt x="52605" y="510"/>
                  </a:lnTo>
                  <a:lnTo>
                    <a:pt x="52605" y="0"/>
                  </a:lnTo>
                  <a:close/>
                  <a:moveTo>
                    <a:pt x="54104" y="0"/>
                  </a:moveTo>
                  <a:lnTo>
                    <a:pt x="54104" y="510"/>
                  </a:lnTo>
                  <a:lnTo>
                    <a:pt x="55602" y="510"/>
                  </a:lnTo>
                  <a:lnTo>
                    <a:pt x="55602" y="0"/>
                  </a:lnTo>
                  <a:close/>
                  <a:moveTo>
                    <a:pt x="57101" y="0"/>
                  </a:moveTo>
                  <a:lnTo>
                    <a:pt x="57101" y="510"/>
                  </a:lnTo>
                  <a:lnTo>
                    <a:pt x="58600" y="510"/>
                  </a:lnTo>
                  <a:lnTo>
                    <a:pt x="58600" y="0"/>
                  </a:lnTo>
                  <a:close/>
                  <a:moveTo>
                    <a:pt x="60099" y="0"/>
                  </a:moveTo>
                  <a:lnTo>
                    <a:pt x="60099" y="510"/>
                  </a:lnTo>
                  <a:lnTo>
                    <a:pt x="61627" y="510"/>
                  </a:lnTo>
                  <a:lnTo>
                    <a:pt x="61627" y="0"/>
                  </a:lnTo>
                  <a:close/>
                  <a:moveTo>
                    <a:pt x="63126" y="0"/>
                  </a:moveTo>
                  <a:lnTo>
                    <a:pt x="63126" y="510"/>
                  </a:lnTo>
                  <a:lnTo>
                    <a:pt x="64625" y="510"/>
                  </a:lnTo>
                  <a:lnTo>
                    <a:pt x="64625" y="0"/>
                  </a:lnTo>
                  <a:close/>
                  <a:moveTo>
                    <a:pt x="66123" y="0"/>
                  </a:moveTo>
                  <a:lnTo>
                    <a:pt x="66123" y="510"/>
                  </a:lnTo>
                  <a:lnTo>
                    <a:pt x="67622" y="510"/>
                  </a:lnTo>
                  <a:lnTo>
                    <a:pt x="67622" y="0"/>
                  </a:lnTo>
                  <a:close/>
                  <a:moveTo>
                    <a:pt x="69121" y="0"/>
                  </a:moveTo>
                  <a:lnTo>
                    <a:pt x="69121" y="510"/>
                  </a:lnTo>
                  <a:lnTo>
                    <a:pt x="70620" y="510"/>
                  </a:lnTo>
                  <a:lnTo>
                    <a:pt x="70620" y="0"/>
                  </a:lnTo>
                  <a:close/>
                  <a:moveTo>
                    <a:pt x="72148" y="0"/>
                  </a:moveTo>
                  <a:lnTo>
                    <a:pt x="72148" y="510"/>
                  </a:lnTo>
                  <a:lnTo>
                    <a:pt x="73647" y="510"/>
                  </a:lnTo>
                  <a:lnTo>
                    <a:pt x="73647" y="0"/>
                  </a:lnTo>
                  <a:close/>
                  <a:moveTo>
                    <a:pt x="75146" y="0"/>
                  </a:moveTo>
                  <a:lnTo>
                    <a:pt x="75146" y="510"/>
                  </a:lnTo>
                  <a:lnTo>
                    <a:pt x="76644" y="510"/>
                  </a:lnTo>
                  <a:lnTo>
                    <a:pt x="76644" y="0"/>
                  </a:lnTo>
                  <a:close/>
                  <a:moveTo>
                    <a:pt x="78143" y="0"/>
                  </a:moveTo>
                  <a:lnTo>
                    <a:pt x="78143" y="510"/>
                  </a:lnTo>
                  <a:lnTo>
                    <a:pt x="79642" y="510"/>
                  </a:lnTo>
                  <a:lnTo>
                    <a:pt x="79642" y="0"/>
                  </a:lnTo>
                  <a:close/>
                  <a:moveTo>
                    <a:pt x="81140" y="0"/>
                  </a:moveTo>
                  <a:lnTo>
                    <a:pt x="81140" y="510"/>
                  </a:lnTo>
                  <a:lnTo>
                    <a:pt x="82639" y="510"/>
                  </a:lnTo>
                  <a:lnTo>
                    <a:pt x="82639" y="0"/>
                  </a:lnTo>
                  <a:close/>
                  <a:moveTo>
                    <a:pt x="84168" y="0"/>
                  </a:moveTo>
                  <a:lnTo>
                    <a:pt x="84168" y="510"/>
                  </a:lnTo>
                  <a:lnTo>
                    <a:pt x="85667" y="510"/>
                  </a:lnTo>
                  <a:lnTo>
                    <a:pt x="85667" y="0"/>
                  </a:lnTo>
                  <a:close/>
                  <a:moveTo>
                    <a:pt x="87165" y="0"/>
                  </a:moveTo>
                  <a:lnTo>
                    <a:pt x="87165" y="510"/>
                  </a:lnTo>
                  <a:lnTo>
                    <a:pt x="88664" y="510"/>
                  </a:lnTo>
                  <a:lnTo>
                    <a:pt x="88664" y="0"/>
                  </a:lnTo>
                  <a:close/>
                  <a:moveTo>
                    <a:pt x="90163" y="0"/>
                  </a:moveTo>
                  <a:lnTo>
                    <a:pt x="90163" y="510"/>
                  </a:lnTo>
                  <a:lnTo>
                    <a:pt x="91661" y="510"/>
                  </a:lnTo>
                  <a:lnTo>
                    <a:pt x="91661" y="0"/>
                  </a:lnTo>
                  <a:close/>
                  <a:moveTo>
                    <a:pt x="93160" y="0"/>
                  </a:moveTo>
                  <a:lnTo>
                    <a:pt x="93160" y="510"/>
                  </a:lnTo>
                  <a:lnTo>
                    <a:pt x="94689" y="510"/>
                  </a:lnTo>
                  <a:lnTo>
                    <a:pt x="94689" y="0"/>
                  </a:lnTo>
                  <a:close/>
                  <a:moveTo>
                    <a:pt x="96188" y="0"/>
                  </a:moveTo>
                  <a:lnTo>
                    <a:pt x="96188" y="510"/>
                  </a:lnTo>
                  <a:lnTo>
                    <a:pt x="97686" y="510"/>
                  </a:lnTo>
                  <a:lnTo>
                    <a:pt x="97686" y="0"/>
                  </a:lnTo>
                  <a:close/>
                  <a:moveTo>
                    <a:pt x="99185" y="0"/>
                  </a:moveTo>
                  <a:lnTo>
                    <a:pt x="99185" y="510"/>
                  </a:lnTo>
                  <a:lnTo>
                    <a:pt x="100684" y="510"/>
                  </a:lnTo>
                  <a:lnTo>
                    <a:pt x="100684" y="0"/>
                  </a:lnTo>
                  <a:close/>
                  <a:moveTo>
                    <a:pt x="102182" y="0"/>
                  </a:moveTo>
                  <a:lnTo>
                    <a:pt x="102182" y="510"/>
                  </a:lnTo>
                  <a:lnTo>
                    <a:pt x="103681" y="510"/>
                  </a:lnTo>
                  <a:lnTo>
                    <a:pt x="103681" y="0"/>
                  </a:lnTo>
                  <a:close/>
                  <a:moveTo>
                    <a:pt x="105180" y="0"/>
                  </a:moveTo>
                  <a:lnTo>
                    <a:pt x="105180" y="510"/>
                  </a:lnTo>
                  <a:lnTo>
                    <a:pt x="106708" y="510"/>
                  </a:lnTo>
                  <a:lnTo>
                    <a:pt x="106708" y="0"/>
                  </a:lnTo>
                  <a:close/>
                  <a:moveTo>
                    <a:pt x="108207" y="0"/>
                  </a:moveTo>
                  <a:lnTo>
                    <a:pt x="108207" y="510"/>
                  </a:lnTo>
                  <a:lnTo>
                    <a:pt x="109706" y="510"/>
                  </a:lnTo>
                  <a:lnTo>
                    <a:pt x="109706" y="0"/>
                  </a:lnTo>
                  <a:close/>
                  <a:moveTo>
                    <a:pt x="111205" y="0"/>
                  </a:moveTo>
                  <a:lnTo>
                    <a:pt x="111205" y="510"/>
                  </a:lnTo>
                  <a:lnTo>
                    <a:pt x="112703" y="510"/>
                  </a:lnTo>
                  <a:lnTo>
                    <a:pt x="112703" y="0"/>
                  </a:lnTo>
                  <a:close/>
                  <a:moveTo>
                    <a:pt x="114202" y="0"/>
                  </a:moveTo>
                  <a:lnTo>
                    <a:pt x="114202" y="510"/>
                  </a:lnTo>
                  <a:lnTo>
                    <a:pt x="115701" y="510"/>
                  </a:lnTo>
                  <a:lnTo>
                    <a:pt x="115701" y="0"/>
                  </a:lnTo>
                  <a:close/>
                  <a:moveTo>
                    <a:pt x="117229" y="0"/>
                  </a:moveTo>
                  <a:lnTo>
                    <a:pt x="117229" y="510"/>
                  </a:lnTo>
                  <a:lnTo>
                    <a:pt x="118728" y="510"/>
                  </a:lnTo>
                  <a:lnTo>
                    <a:pt x="118728" y="0"/>
                  </a:lnTo>
                  <a:close/>
                  <a:moveTo>
                    <a:pt x="120227" y="0"/>
                  </a:moveTo>
                  <a:lnTo>
                    <a:pt x="120227" y="510"/>
                  </a:lnTo>
                  <a:lnTo>
                    <a:pt x="121726" y="510"/>
                  </a:lnTo>
                  <a:lnTo>
                    <a:pt x="121726" y="0"/>
                  </a:lnTo>
                  <a:close/>
                  <a:moveTo>
                    <a:pt x="123224" y="0"/>
                  </a:moveTo>
                  <a:lnTo>
                    <a:pt x="123224" y="510"/>
                  </a:lnTo>
                  <a:lnTo>
                    <a:pt x="124723" y="510"/>
                  </a:lnTo>
                  <a:lnTo>
                    <a:pt x="124723" y="0"/>
                  </a:lnTo>
                  <a:close/>
                  <a:moveTo>
                    <a:pt x="126222" y="0"/>
                  </a:moveTo>
                  <a:lnTo>
                    <a:pt x="126222" y="510"/>
                  </a:lnTo>
                  <a:lnTo>
                    <a:pt x="127720" y="510"/>
                  </a:lnTo>
                  <a:lnTo>
                    <a:pt x="127720" y="0"/>
                  </a:lnTo>
                  <a:close/>
                  <a:moveTo>
                    <a:pt x="129249" y="0"/>
                  </a:moveTo>
                  <a:lnTo>
                    <a:pt x="129249" y="510"/>
                  </a:lnTo>
                  <a:lnTo>
                    <a:pt x="130748" y="510"/>
                  </a:lnTo>
                  <a:lnTo>
                    <a:pt x="130748" y="0"/>
                  </a:lnTo>
                  <a:close/>
                  <a:moveTo>
                    <a:pt x="132246" y="0"/>
                  </a:moveTo>
                  <a:lnTo>
                    <a:pt x="132246" y="510"/>
                  </a:lnTo>
                  <a:lnTo>
                    <a:pt x="133745" y="510"/>
                  </a:lnTo>
                  <a:lnTo>
                    <a:pt x="133745" y="0"/>
                  </a:lnTo>
                  <a:close/>
                  <a:moveTo>
                    <a:pt x="135244" y="0"/>
                  </a:moveTo>
                  <a:lnTo>
                    <a:pt x="135244" y="510"/>
                  </a:lnTo>
                  <a:lnTo>
                    <a:pt x="136743" y="510"/>
                  </a:lnTo>
                  <a:lnTo>
                    <a:pt x="136743" y="0"/>
                  </a:lnTo>
                  <a:close/>
                  <a:moveTo>
                    <a:pt x="138241" y="0"/>
                  </a:moveTo>
                  <a:lnTo>
                    <a:pt x="138241" y="510"/>
                  </a:lnTo>
                  <a:lnTo>
                    <a:pt x="139770" y="510"/>
                  </a:lnTo>
                  <a:lnTo>
                    <a:pt x="139770" y="0"/>
                  </a:lnTo>
                  <a:close/>
                  <a:moveTo>
                    <a:pt x="141269" y="0"/>
                  </a:moveTo>
                  <a:lnTo>
                    <a:pt x="141269" y="510"/>
                  </a:lnTo>
                  <a:lnTo>
                    <a:pt x="142767" y="510"/>
                  </a:lnTo>
                  <a:lnTo>
                    <a:pt x="142767" y="0"/>
                  </a:lnTo>
                  <a:close/>
                  <a:moveTo>
                    <a:pt x="144266" y="0"/>
                  </a:moveTo>
                  <a:lnTo>
                    <a:pt x="144266" y="510"/>
                  </a:lnTo>
                  <a:lnTo>
                    <a:pt x="145765" y="510"/>
                  </a:lnTo>
                  <a:lnTo>
                    <a:pt x="145765" y="0"/>
                  </a:lnTo>
                  <a:close/>
                  <a:moveTo>
                    <a:pt x="147264" y="0"/>
                  </a:moveTo>
                  <a:lnTo>
                    <a:pt x="147264" y="510"/>
                  </a:lnTo>
                  <a:lnTo>
                    <a:pt x="148762" y="510"/>
                  </a:lnTo>
                  <a:lnTo>
                    <a:pt x="148762" y="0"/>
                  </a:lnTo>
                  <a:close/>
                  <a:moveTo>
                    <a:pt x="150261" y="0"/>
                  </a:moveTo>
                  <a:lnTo>
                    <a:pt x="150261" y="510"/>
                  </a:lnTo>
                  <a:lnTo>
                    <a:pt x="151790" y="510"/>
                  </a:lnTo>
                  <a:lnTo>
                    <a:pt x="151790" y="0"/>
                  </a:lnTo>
                  <a:close/>
                  <a:moveTo>
                    <a:pt x="153288" y="0"/>
                  </a:moveTo>
                  <a:lnTo>
                    <a:pt x="153288" y="510"/>
                  </a:lnTo>
                  <a:lnTo>
                    <a:pt x="154787" y="510"/>
                  </a:lnTo>
                  <a:lnTo>
                    <a:pt x="154787" y="0"/>
                  </a:lnTo>
                  <a:close/>
                  <a:moveTo>
                    <a:pt x="156286" y="0"/>
                  </a:moveTo>
                  <a:lnTo>
                    <a:pt x="156286" y="510"/>
                  </a:lnTo>
                  <a:lnTo>
                    <a:pt x="157784" y="510"/>
                  </a:lnTo>
                  <a:lnTo>
                    <a:pt x="157784" y="0"/>
                  </a:lnTo>
                  <a:close/>
                  <a:moveTo>
                    <a:pt x="159283" y="0"/>
                  </a:moveTo>
                  <a:lnTo>
                    <a:pt x="159283" y="510"/>
                  </a:lnTo>
                  <a:lnTo>
                    <a:pt x="160782" y="510"/>
                  </a:lnTo>
                  <a:lnTo>
                    <a:pt x="160782" y="0"/>
                  </a:lnTo>
                  <a:close/>
                  <a:moveTo>
                    <a:pt x="162311" y="0"/>
                  </a:moveTo>
                  <a:lnTo>
                    <a:pt x="162311" y="510"/>
                  </a:lnTo>
                  <a:lnTo>
                    <a:pt x="163809" y="510"/>
                  </a:lnTo>
                  <a:lnTo>
                    <a:pt x="163809" y="0"/>
                  </a:lnTo>
                  <a:close/>
                  <a:moveTo>
                    <a:pt x="165308" y="0"/>
                  </a:moveTo>
                  <a:lnTo>
                    <a:pt x="165308" y="510"/>
                  </a:lnTo>
                  <a:lnTo>
                    <a:pt x="166807" y="510"/>
                  </a:lnTo>
                  <a:lnTo>
                    <a:pt x="166807" y="0"/>
                  </a:lnTo>
                  <a:close/>
                  <a:moveTo>
                    <a:pt x="168305" y="0"/>
                  </a:moveTo>
                  <a:lnTo>
                    <a:pt x="168305" y="510"/>
                  </a:lnTo>
                  <a:lnTo>
                    <a:pt x="169804" y="510"/>
                  </a:lnTo>
                  <a:lnTo>
                    <a:pt x="169804" y="0"/>
                  </a:lnTo>
                  <a:close/>
                  <a:moveTo>
                    <a:pt x="171303" y="0"/>
                  </a:moveTo>
                  <a:lnTo>
                    <a:pt x="171303" y="510"/>
                  </a:lnTo>
                  <a:lnTo>
                    <a:pt x="172802" y="510"/>
                  </a:lnTo>
                  <a:lnTo>
                    <a:pt x="172802" y="0"/>
                  </a:lnTo>
                  <a:close/>
                  <a:moveTo>
                    <a:pt x="174330" y="0"/>
                  </a:moveTo>
                  <a:lnTo>
                    <a:pt x="174330" y="510"/>
                  </a:lnTo>
                  <a:lnTo>
                    <a:pt x="175829" y="510"/>
                  </a:lnTo>
                  <a:lnTo>
                    <a:pt x="175829" y="0"/>
                  </a:lnTo>
                  <a:close/>
                  <a:moveTo>
                    <a:pt x="177328" y="0"/>
                  </a:moveTo>
                  <a:lnTo>
                    <a:pt x="177328" y="510"/>
                  </a:lnTo>
                  <a:lnTo>
                    <a:pt x="178826" y="510"/>
                  </a:lnTo>
                  <a:lnTo>
                    <a:pt x="178826" y="0"/>
                  </a:lnTo>
                  <a:close/>
                  <a:moveTo>
                    <a:pt x="180325" y="0"/>
                  </a:moveTo>
                  <a:lnTo>
                    <a:pt x="180325" y="510"/>
                  </a:lnTo>
                  <a:lnTo>
                    <a:pt x="181224" y="510"/>
                  </a:lnTo>
                  <a:lnTo>
                    <a:pt x="1812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1636970" y="3470441"/>
              <a:ext cx="5328921" cy="16615"/>
            </a:xfrm>
            <a:custGeom>
              <a:avLst/>
              <a:gdLst/>
              <a:ahLst/>
              <a:cxnLst/>
              <a:rect l="l" t="t" r="r" b="b"/>
              <a:pathLst>
                <a:path w="181225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  <a:moveTo>
                    <a:pt x="2998" y="0"/>
                  </a:moveTo>
                  <a:lnTo>
                    <a:pt x="2998" y="510"/>
                  </a:lnTo>
                  <a:lnTo>
                    <a:pt x="4526" y="510"/>
                  </a:lnTo>
                  <a:lnTo>
                    <a:pt x="4526" y="0"/>
                  </a:lnTo>
                  <a:close/>
                  <a:moveTo>
                    <a:pt x="6025" y="0"/>
                  </a:moveTo>
                  <a:lnTo>
                    <a:pt x="6025" y="510"/>
                  </a:lnTo>
                  <a:lnTo>
                    <a:pt x="7524" y="510"/>
                  </a:lnTo>
                  <a:lnTo>
                    <a:pt x="7524" y="0"/>
                  </a:lnTo>
                  <a:close/>
                  <a:moveTo>
                    <a:pt x="9023" y="0"/>
                  </a:moveTo>
                  <a:lnTo>
                    <a:pt x="9023" y="510"/>
                  </a:lnTo>
                  <a:lnTo>
                    <a:pt x="10521" y="510"/>
                  </a:lnTo>
                  <a:lnTo>
                    <a:pt x="10521" y="0"/>
                  </a:lnTo>
                  <a:close/>
                  <a:moveTo>
                    <a:pt x="12020" y="0"/>
                  </a:moveTo>
                  <a:lnTo>
                    <a:pt x="12020" y="510"/>
                  </a:lnTo>
                  <a:lnTo>
                    <a:pt x="13519" y="510"/>
                  </a:lnTo>
                  <a:lnTo>
                    <a:pt x="13519" y="0"/>
                  </a:lnTo>
                  <a:close/>
                  <a:moveTo>
                    <a:pt x="15017" y="0"/>
                  </a:moveTo>
                  <a:lnTo>
                    <a:pt x="15017" y="510"/>
                  </a:lnTo>
                  <a:lnTo>
                    <a:pt x="16546" y="510"/>
                  </a:lnTo>
                  <a:lnTo>
                    <a:pt x="16546" y="0"/>
                  </a:lnTo>
                  <a:close/>
                  <a:moveTo>
                    <a:pt x="18045" y="0"/>
                  </a:moveTo>
                  <a:lnTo>
                    <a:pt x="18045" y="510"/>
                  </a:lnTo>
                  <a:lnTo>
                    <a:pt x="19543" y="510"/>
                  </a:lnTo>
                  <a:lnTo>
                    <a:pt x="19543" y="0"/>
                  </a:lnTo>
                  <a:close/>
                  <a:moveTo>
                    <a:pt x="21042" y="0"/>
                  </a:moveTo>
                  <a:lnTo>
                    <a:pt x="21042" y="510"/>
                  </a:lnTo>
                  <a:lnTo>
                    <a:pt x="22541" y="510"/>
                  </a:lnTo>
                  <a:lnTo>
                    <a:pt x="22541" y="0"/>
                  </a:lnTo>
                  <a:close/>
                  <a:moveTo>
                    <a:pt x="24040" y="0"/>
                  </a:moveTo>
                  <a:lnTo>
                    <a:pt x="24040" y="510"/>
                  </a:lnTo>
                  <a:lnTo>
                    <a:pt x="25538" y="510"/>
                  </a:lnTo>
                  <a:lnTo>
                    <a:pt x="25538" y="0"/>
                  </a:lnTo>
                  <a:close/>
                  <a:moveTo>
                    <a:pt x="27067" y="0"/>
                  </a:moveTo>
                  <a:lnTo>
                    <a:pt x="27067" y="510"/>
                  </a:lnTo>
                  <a:lnTo>
                    <a:pt x="28566" y="510"/>
                  </a:lnTo>
                  <a:lnTo>
                    <a:pt x="28566" y="0"/>
                  </a:lnTo>
                  <a:close/>
                  <a:moveTo>
                    <a:pt x="30064" y="0"/>
                  </a:moveTo>
                  <a:lnTo>
                    <a:pt x="30064" y="510"/>
                  </a:lnTo>
                  <a:lnTo>
                    <a:pt x="31563" y="510"/>
                  </a:lnTo>
                  <a:lnTo>
                    <a:pt x="31563" y="0"/>
                  </a:lnTo>
                  <a:close/>
                  <a:moveTo>
                    <a:pt x="33062" y="0"/>
                  </a:moveTo>
                  <a:lnTo>
                    <a:pt x="33062" y="510"/>
                  </a:lnTo>
                  <a:lnTo>
                    <a:pt x="34561" y="510"/>
                  </a:lnTo>
                  <a:lnTo>
                    <a:pt x="34561" y="0"/>
                  </a:lnTo>
                  <a:close/>
                  <a:moveTo>
                    <a:pt x="36059" y="0"/>
                  </a:moveTo>
                  <a:lnTo>
                    <a:pt x="36059" y="510"/>
                  </a:lnTo>
                  <a:lnTo>
                    <a:pt x="37588" y="510"/>
                  </a:lnTo>
                  <a:lnTo>
                    <a:pt x="37588" y="0"/>
                  </a:lnTo>
                  <a:close/>
                  <a:moveTo>
                    <a:pt x="39087" y="0"/>
                  </a:moveTo>
                  <a:lnTo>
                    <a:pt x="39087" y="510"/>
                  </a:lnTo>
                  <a:lnTo>
                    <a:pt x="40585" y="510"/>
                  </a:lnTo>
                  <a:lnTo>
                    <a:pt x="40585" y="0"/>
                  </a:lnTo>
                  <a:close/>
                  <a:moveTo>
                    <a:pt x="42084" y="0"/>
                  </a:moveTo>
                  <a:lnTo>
                    <a:pt x="42084" y="510"/>
                  </a:lnTo>
                  <a:lnTo>
                    <a:pt x="43583" y="510"/>
                  </a:lnTo>
                  <a:lnTo>
                    <a:pt x="43583" y="0"/>
                  </a:lnTo>
                  <a:close/>
                  <a:moveTo>
                    <a:pt x="45081" y="0"/>
                  </a:moveTo>
                  <a:lnTo>
                    <a:pt x="45081" y="510"/>
                  </a:lnTo>
                  <a:lnTo>
                    <a:pt x="46580" y="510"/>
                  </a:lnTo>
                  <a:lnTo>
                    <a:pt x="46580" y="0"/>
                  </a:lnTo>
                  <a:close/>
                  <a:moveTo>
                    <a:pt x="48079" y="0"/>
                  </a:moveTo>
                  <a:lnTo>
                    <a:pt x="48079" y="510"/>
                  </a:lnTo>
                  <a:lnTo>
                    <a:pt x="49608" y="510"/>
                  </a:lnTo>
                  <a:lnTo>
                    <a:pt x="49608" y="0"/>
                  </a:lnTo>
                  <a:close/>
                  <a:moveTo>
                    <a:pt x="51106" y="0"/>
                  </a:moveTo>
                  <a:lnTo>
                    <a:pt x="51106" y="510"/>
                  </a:lnTo>
                  <a:lnTo>
                    <a:pt x="52605" y="510"/>
                  </a:lnTo>
                  <a:lnTo>
                    <a:pt x="52605" y="0"/>
                  </a:lnTo>
                  <a:close/>
                  <a:moveTo>
                    <a:pt x="54104" y="0"/>
                  </a:moveTo>
                  <a:lnTo>
                    <a:pt x="54104" y="510"/>
                  </a:lnTo>
                  <a:lnTo>
                    <a:pt x="55602" y="510"/>
                  </a:lnTo>
                  <a:lnTo>
                    <a:pt x="55602" y="0"/>
                  </a:lnTo>
                  <a:close/>
                  <a:moveTo>
                    <a:pt x="57101" y="0"/>
                  </a:moveTo>
                  <a:lnTo>
                    <a:pt x="57101" y="510"/>
                  </a:lnTo>
                  <a:lnTo>
                    <a:pt x="58600" y="510"/>
                  </a:lnTo>
                  <a:lnTo>
                    <a:pt x="58600" y="0"/>
                  </a:lnTo>
                  <a:close/>
                  <a:moveTo>
                    <a:pt x="60099" y="0"/>
                  </a:moveTo>
                  <a:lnTo>
                    <a:pt x="60099" y="510"/>
                  </a:lnTo>
                  <a:lnTo>
                    <a:pt x="61627" y="510"/>
                  </a:lnTo>
                  <a:lnTo>
                    <a:pt x="61627" y="0"/>
                  </a:lnTo>
                  <a:close/>
                  <a:moveTo>
                    <a:pt x="63126" y="0"/>
                  </a:moveTo>
                  <a:lnTo>
                    <a:pt x="63126" y="510"/>
                  </a:lnTo>
                  <a:lnTo>
                    <a:pt x="64625" y="510"/>
                  </a:lnTo>
                  <a:lnTo>
                    <a:pt x="64625" y="0"/>
                  </a:lnTo>
                  <a:close/>
                  <a:moveTo>
                    <a:pt x="66123" y="0"/>
                  </a:moveTo>
                  <a:lnTo>
                    <a:pt x="66123" y="510"/>
                  </a:lnTo>
                  <a:lnTo>
                    <a:pt x="67622" y="510"/>
                  </a:lnTo>
                  <a:lnTo>
                    <a:pt x="67622" y="0"/>
                  </a:lnTo>
                  <a:close/>
                  <a:moveTo>
                    <a:pt x="69121" y="0"/>
                  </a:moveTo>
                  <a:lnTo>
                    <a:pt x="69121" y="510"/>
                  </a:lnTo>
                  <a:lnTo>
                    <a:pt x="70620" y="510"/>
                  </a:lnTo>
                  <a:lnTo>
                    <a:pt x="70620" y="0"/>
                  </a:lnTo>
                  <a:close/>
                  <a:moveTo>
                    <a:pt x="72148" y="0"/>
                  </a:moveTo>
                  <a:lnTo>
                    <a:pt x="72148" y="510"/>
                  </a:lnTo>
                  <a:lnTo>
                    <a:pt x="73647" y="510"/>
                  </a:lnTo>
                  <a:lnTo>
                    <a:pt x="73647" y="0"/>
                  </a:lnTo>
                  <a:close/>
                  <a:moveTo>
                    <a:pt x="75146" y="0"/>
                  </a:moveTo>
                  <a:lnTo>
                    <a:pt x="75146" y="510"/>
                  </a:lnTo>
                  <a:lnTo>
                    <a:pt x="76644" y="510"/>
                  </a:lnTo>
                  <a:lnTo>
                    <a:pt x="76644" y="0"/>
                  </a:lnTo>
                  <a:close/>
                  <a:moveTo>
                    <a:pt x="78143" y="0"/>
                  </a:moveTo>
                  <a:lnTo>
                    <a:pt x="78143" y="510"/>
                  </a:lnTo>
                  <a:lnTo>
                    <a:pt x="79642" y="510"/>
                  </a:lnTo>
                  <a:lnTo>
                    <a:pt x="79642" y="0"/>
                  </a:lnTo>
                  <a:close/>
                  <a:moveTo>
                    <a:pt x="81140" y="0"/>
                  </a:moveTo>
                  <a:lnTo>
                    <a:pt x="81140" y="510"/>
                  </a:lnTo>
                  <a:lnTo>
                    <a:pt x="82639" y="510"/>
                  </a:lnTo>
                  <a:lnTo>
                    <a:pt x="82639" y="0"/>
                  </a:lnTo>
                  <a:close/>
                  <a:moveTo>
                    <a:pt x="84168" y="0"/>
                  </a:moveTo>
                  <a:lnTo>
                    <a:pt x="84168" y="510"/>
                  </a:lnTo>
                  <a:lnTo>
                    <a:pt x="85667" y="510"/>
                  </a:lnTo>
                  <a:lnTo>
                    <a:pt x="85667" y="0"/>
                  </a:lnTo>
                  <a:close/>
                  <a:moveTo>
                    <a:pt x="87165" y="0"/>
                  </a:moveTo>
                  <a:lnTo>
                    <a:pt x="87165" y="510"/>
                  </a:lnTo>
                  <a:lnTo>
                    <a:pt x="88664" y="510"/>
                  </a:lnTo>
                  <a:lnTo>
                    <a:pt x="88664" y="0"/>
                  </a:lnTo>
                  <a:close/>
                  <a:moveTo>
                    <a:pt x="90163" y="0"/>
                  </a:moveTo>
                  <a:lnTo>
                    <a:pt x="90163" y="510"/>
                  </a:lnTo>
                  <a:lnTo>
                    <a:pt x="91661" y="510"/>
                  </a:lnTo>
                  <a:lnTo>
                    <a:pt x="91661" y="0"/>
                  </a:lnTo>
                  <a:close/>
                  <a:moveTo>
                    <a:pt x="93160" y="0"/>
                  </a:moveTo>
                  <a:lnTo>
                    <a:pt x="93160" y="510"/>
                  </a:lnTo>
                  <a:lnTo>
                    <a:pt x="94689" y="510"/>
                  </a:lnTo>
                  <a:lnTo>
                    <a:pt x="94689" y="0"/>
                  </a:lnTo>
                  <a:close/>
                  <a:moveTo>
                    <a:pt x="96188" y="0"/>
                  </a:moveTo>
                  <a:lnTo>
                    <a:pt x="96188" y="510"/>
                  </a:lnTo>
                  <a:lnTo>
                    <a:pt x="97686" y="510"/>
                  </a:lnTo>
                  <a:lnTo>
                    <a:pt x="97686" y="0"/>
                  </a:lnTo>
                  <a:close/>
                  <a:moveTo>
                    <a:pt x="99185" y="0"/>
                  </a:moveTo>
                  <a:lnTo>
                    <a:pt x="99185" y="510"/>
                  </a:lnTo>
                  <a:lnTo>
                    <a:pt x="100684" y="510"/>
                  </a:lnTo>
                  <a:lnTo>
                    <a:pt x="100684" y="0"/>
                  </a:lnTo>
                  <a:close/>
                  <a:moveTo>
                    <a:pt x="102182" y="0"/>
                  </a:moveTo>
                  <a:lnTo>
                    <a:pt x="102182" y="510"/>
                  </a:lnTo>
                  <a:lnTo>
                    <a:pt x="103681" y="510"/>
                  </a:lnTo>
                  <a:lnTo>
                    <a:pt x="103681" y="0"/>
                  </a:lnTo>
                  <a:close/>
                  <a:moveTo>
                    <a:pt x="105180" y="0"/>
                  </a:moveTo>
                  <a:lnTo>
                    <a:pt x="105180" y="510"/>
                  </a:lnTo>
                  <a:lnTo>
                    <a:pt x="106708" y="510"/>
                  </a:lnTo>
                  <a:lnTo>
                    <a:pt x="106708" y="0"/>
                  </a:lnTo>
                  <a:close/>
                  <a:moveTo>
                    <a:pt x="108207" y="0"/>
                  </a:moveTo>
                  <a:lnTo>
                    <a:pt x="108207" y="510"/>
                  </a:lnTo>
                  <a:lnTo>
                    <a:pt x="109706" y="510"/>
                  </a:lnTo>
                  <a:lnTo>
                    <a:pt x="109706" y="0"/>
                  </a:lnTo>
                  <a:close/>
                  <a:moveTo>
                    <a:pt x="111205" y="0"/>
                  </a:moveTo>
                  <a:lnTo>
                    <a:pt x="111205" y="510"/>
                  </a:lnTo>
                  <a:lnTo>
                    <a:pt x="112703" y="510"/>
                  </a:lnTo>
                  <a:lnTo>
                    <a:pt x="112703" y="0"/>
                  </a:lnTo>
                  <a:close/>
                  <a:moveTo>
                    <a:pt x="114202" y="0"/>
                  </a:moveTo>
                  <a:lnTo>
                    <a:pt x="114202" y="510"/>
                  </a:lnTo>
                  <a:lnTo>
                    <a:pt x="115701" y="510"/>
                  </a:lnTo>
                  <a:lnTo>
                    <a:pt x="115701" y="0"/>
                  </a:lnTo>
                  <a:close/>
                  <a:moveTo>
                    <a:pt x="117229" y="0"/>
                  </a:moveTo>
                  <a:lnTo>
                    <a:pt x="117229" y="510"/>
                  </a:lnTo>
                  <a:lnTo>
                    <a:pt x="118728" y="510"/>
                  </a:lnTo>
                  <a:lnTo>
                    <a:pt x="118728" y="0"/>
                  </a:lnTo>
                  <a:close/>
                  <a:moveTo>
                    <a:pt x="120227" y="0"/>
                  </a:moveTo>
                  <a:lnTo>
                    <a:pt x="120227" y="510"/>
                  </a:lnTo>
                  <a:lnTo>
                    <a:pt x="121726" y="510"/>
                  </a:lnTo>
                  <a:lnTo>
                    <a:pt x="121726" y="0"/>
                  </a:lnTo>
                  <a:close/>
                  <a:moveTo>
                    <a:pt x="123224" y="0"/>
                  </a:moveTo>
                  <a:lnTo>
                    <a:pt x="123224" y="510"/>
                  </a:lnTo>
                  <a:lnTo>
                    <a:pt x="124723" y="510"/>
                  </a:lnTo>
                  <a:lnTo>
                    <a:pt x="124723" y="0"/>
                  </a:lnTo>
                  <a:close/>
                  <a:moveTo>
                    <a:pt x="126222" y="0"/>
                  </a:moveTo>
                  <a:lnTo>
                    <a:pt x="126222" y="510"/>
                  </a:lnTo>
                  <a:lnTo>
                    <a:pt x="127720" y="510"/>
                  </a:lnTo>
                  <a:lnTo>
                    <a:pt x="127720" y="0"/>
                  </a:lnTo>
                  <a:close/>
                  <a:moveTo>
                    <a:pt x="129249" y="0"/>
                  </a:moveTo>
                  <a:lnTo>
                    <a:pt x="129249" y="510"/>
                  </a:lnTo>
                  <a:lnTo>
                    <a:pt x="130748" y="510"/>
                  </a:lnTo>
                  <a:lnTo>
                    <a:pt x="130748" y="0"/>
                  </a:lnTo>
                  <a:close/>
                  <a:moveTo>
                    <a:pt x="132246" y="0"/>
                  </a:moveTo>
                  <a:lnTo>
                    <a:pt x="132246" y="510"/>
                  </a:lnTo>
                  <a:lnTo>
                    <a:pt x="133745" y="510"/>
                  </a:lnTo>
                  <a:lnTo>
                    <a:pt x="133745" y="0"/>
                  </a:lnTo>
                  <a:close/>
                  <a:moveTo>
                    <a:pt x="135244" y="0"/>
                  </a:moveTo>
                  <a:lnTo>
                    <a:pt x="135244" y="510"/>
                  </a:lnTo>
                  <a:lnTo>
                    <a:pt x="136743" y="510"/>
                  </a:lnTo>
                  <a:lnTo>
                    <a:pt x="136743" y="0"/>
                  </a:lnTo>
                  <a:close/>
                  <a:moveTo>
                    <a:pt x="138241" y="0"/>
                  </a:moveTo>
                  <a:lnTo>
                    <a:pt x="138241" y="510"/>
                  </a:lnTo>
                  <a:lnTo>
                    <a:pt x="139770" y="510"/>
                  </a:lnTo>
                  <a:lnTo>
                    <a:pt x="139770" y="0"/>
                  </a:lnTo>
                  <a:close/>
                  <a:moveTo>
                    <a:pt x="141269" y="0"/>
                  </a:moveTo>
                  <a:lnTo>
                    <a:pt x="141269" y="510"/>
                  </a:lnTo>
                  <a:lnTo>
                    <a:pt x="142767" y="510"/>
                  </a:lnTo>
                  <a:lnTo>
                    <a:pt x="142767" y="0"/>
                  </a:lnTo>
                  <a:close/>
                  <a:moveTo>
                    <a:pt x="144266" y="0"/>
                  </a:moveTo>
                  <a:lnTo>
                    <a:pt x="144266" y="510"/>
                  </a:lnTo>
                  <a:lnTo>
                    <a:pt x="145765" y="510"/>
                  </a:lnTo>
                  <a:lnTo>
                    <a:pt x="145765" y="0"/>
                  </a:lnTo>
                  <a:close/>
                  <a:moveTo>
                    <a:pt x="147264" y="0"/>
                  </a:moveTo>
                  <a:lnTo>
                    <a:pt x="147264" y="510"/>
                  </a:lnTo>
                  <a:lnTo>
                    <a:pt x="148762" y="510"/>
                  </a:lnTo>
                  <a:lnTo>
                    <a:pt x="148762" y="0"/>
                  </a:lnTo>
                  <a:close/>
                  <a:moveTo>
                    <a:pt x="150261" y="0"/>
                  </a:moveTo>
                  <a:lnTo>
                    <a:pt x="150261" y="510"/>
                  </a:lnTo>
                  <a:lnTo>
                    <a:pt x="151790" y="510"/>
                  </a:lnTo>
                  <a:lnTo>
                    <a:pt x="151790" y="0"/>
                  </a:lnTo>
                  <a:close/>
                  <a:moveTo>
                    <a:pt x="153288" y="0"/>
                  </a:moveTo>
                  <a:lnTo>
                    <a:pt x="153288" y="510"/>
                  </a:lnTo>
                  <a:lnTo>
                    <a:pt x="154787" y="510"/>
                  </a:lnTo>
                  <a:lnTo>
                    <a:pt x="154787" y="0"/>
                  </a:lnTo>
                  <a:close/>
                  <a:moveTo>
                    <a:pt x="156286" y="0"/>
                  </a:moveTo>
                  <a:lnTo>
                    <a:pt x="156286" y="510"/>
                  </a:lnTo>
                  <a:lnTo>
                    <a:pt x="157784" y="510"/>
                  </a:lnTo>
                  <a:lnTo>
                    <a:pt x="157784" y="0"/>
                  </a:lnTo>
                  <a:close/>
                  <a:moveTo>
                    <a:pt x="159283" y="0"/>
                  </a:moveTo>
                  <a:lnTo>
                    <a:pt x="159283" y="510"/>
                  </a:lnTo>
                  <a:lnTo>
                    <a:pt x="160782" y="510"/>
                  </a:lnTo>
                  <a:lnTo>
                    <a:pt x="160782" y="0"/>
                  </a:lnTo>
                  <a:close/>
                  <a:moveTo>
                    <a:pt x="162311" y="0"/>
                  </a:moveTo>
                  <a:lnTo>
                    <a:pt x="162311" y="510"/>
                  </a:lnTo>
                  <a:lnTo>
                    <a:pt x="163809" y="510"/>
                  </a:lnTo>
                  <a:lnTo>
                    <a:pt x="163809" y="0"/>
                  </a:lnTo>
                  <a:close/>
                  <a:moveTo>
                    <a:pt x="165308" y="0"/>
                  </a:moveTo>
                  <a:lnTo>
                    <a:pt x="165308" y="510"/>
                  </a:lnTo>
                  <a:lnTo>
                    <a:pt x="166807" y="510"/>
                  </a:lnTo>
                  <a:lnTo>
                    <a:pt x="166807" y="0"/>
                  </a:lnTo>
                  <a:close/>
                  <a:moveTo>
                    <a:pt x="168305" y="0"/>
                  </a:moveTo>
                  <a:lnTo>
                    <a:pt x="168305" y="510"/>
                  </a:lnTo>
                  <a:lnTo>
                    <a:pt x="169804" y="510"/>
                  </a:lnTo>
                  <a:lnTo>
                    <a:pt x="169804" y="0"/>
                  </a:lnTo>
                  <a:close/>
                  <a:moveTo>
                    <a:pt x="171303" y="0"/>
                  </a:moveTo>
                  <a:lnTo>
                    <a:pt x="171303" y="510"/>
                  </a:lnTo>
                  <a:lnTo>
                    <a:pt x="172802" y="510"/>
                  </a:lnTo>
                  <a:lnTo>
                    <a:pt x="172802" y="0"/>
                  </a:lnTo>
                  <a:close/>
                  <a:moveTo>
                    <a:pt x="174330" y="0"/>
                  </a:moveTo>
                  <a:lnTo>
                    <a:pt x="174330" y="510"/>
                  </a:lnTo>
                  <a:lnTo>
                    <a:pt x="175829" y="510"/>
                  </a:lnTo>
                  <a:lnTo>
                    <a:pt x="175829" y="0"/>
                  </a:lnTo>
                  <a:close/>
                  <a:moveTo>
                    <a:pt x="177328" y="0"/>
                  </a:moveTo>
                  <a:lnTo>
                    <a:pt x="177328" y="510"/>
                  </a:lnTo>
                  <a:lnTo>
                    <a:pt x="178826" y="510"/>
                  </a:lnTo>
                  <a:lnTo>
                    <a:pt x="178826" y="0"/>
                  </a:lnTo>
                  <a:close/>
                  <a:moveTo>
                    <a:pt x="180325" y="0"/>
                  </a:moveTo>
                  <a:lnTo>
                    <a:pt x="180325" y="510"/>
                  </a:lnTo>
                  <a:lnTo>
                    <a:pt x="181224" y="510"/>
                  </a:lnTo>
                  <a:lnTo>
                    <a:pt x="1812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1636970" y="3721384"/>
              <a:ext cx="5328921" cy="16647"/>
            </a:xfrm>
            <a:custGeom>
              <a:avLst/>
              <a:gdLst/>
              <a:ahLst/>
              <a:cxnLst/>
              <a:rect l="l" t="t" r="r" b="b"/>
              <a:pathLst>
                <a:path w="181225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  <a:moveTo>
                    <a:pt x="2998" y="1"/>
                  </a:moveTo>
                  <a:lnTo>
                    <a:pt x="2998" y="510"/>
                  </a:lnTo>
                  <a:lnTo>
                    <a:pt x="4526" y="510"/>
                  </a:lnTo>
                  <a:lnTo>
                    <a:pt x="4526" y="1"/>
                  </a:lnTo>
                  <a:close/>
                  <a:moveTo>
                    <a:pt x="6025" y="1"/>
                  </a:moveTo>
                  <a:lnTo>
                    <a:pt x="6025" y="510"/>
                  </a:lnTo>
                  <a:lnTo>
                    <a:pt x="7524" y="510"/>
                  </a:lnTo>
                  <a:lnTo>
                    <a:pt x="7524" y="1"/>
                  </a:lnTo>
                  <a:close/>
                  <a:moveTo>
                    <a:pt x="9023" y="1"/>
                  </a:moveTo>
                  <a:lnTo>
                    <a:pt x="9023" y="510"/>
                  </a:lnTo>
                  <a:lnTo>
                    <a:pt x="10521" y="510"/>
                  </a:lnTo>
                  <a:lnTo>
                    <a:pt x="10521" y="1"/>
                  </a:lnTo>
                  <a:close/>
                  <a:moveTo>
                    <a:pt x="12020" y="1"/>
                  </a:moveTo>
                  <a:lnTo>
                    <a:pt x="12020" y="510"/>
                  </a:lnTo>
                  <a:lnTo>
                    <a:pt x="13519" y="510"/>
                  </a:lnTo>
                  <a:lnTo>
                    <a:pt x="13519" y="1"/>
                  </a:lnTo>
                  <a:close/>
                  <a:moveTo>
                    <a:pt x="15017" y="1"/>
                  </a:moveTo>
                  <a:lnTo>
                    <a:pt x="15017" y="510"/>
                  </a:lnTo>
                  <a:lnTo>
                    <a:pt x="16546" y="510"/>
                  </a:lnTo>
                  <a:lnTo>
                    <a:pt x="16546" y="1"/>
                  </a:lnTo>
                  <a:close/>
                  <a:moveTo>
                    <a:pt x="18045" y="1"/>
                  </a:moveTo>
                  <a:lnTo>
                    <a:pt x="18045" y="510"/>
                  </a:lnTo>
                  <a:lnTo>
                    <a:pt x="19543" y="510"/>
                  </a:lnTo>
                  <a:lnTo>
                    <a:pt x="19543" y="1"/>
                  </a:lnTo>
                  <a:close/>
                  <a:moveTo>
                    <a:pt x="21042" y="1"/>
                  </a:moveTo>
                  <a:lnTo>
                    <a:pt x="21042" y="510"/>
                  </a:lnTo>
                  <a:lnTo>
                    <a:pt x="22541" y="510"/>
                  </a:lnTo>
                  <a:lnTo>
                    <a:pt x="22541" y="1"/>
                  </a:lnTo>
                  <a:close/>
                  <a:moveTo>
                    <a:pt x="24040" y="1"/>
                  </a:moveTo>
                  <a:lnTo>
                    <a:pt x="24040" y="510"/>
                  </a:lnTo>
                  <a:lnTo>
                    <a:pt x="25538" y="510"/>
                  </a:lnTo>
                  <a:lnTo>
                    <a:pt x="25538" y="1"/>
                  </a:lnTo>
                  <a:close/>
                  <a:moveTo>
                    <a:pt x="27067" y="1"/>
                  </a:moveTo>
                  <a:lnTo>
                    <a:pt x="27067" y="510"/>
                  </a:lnTo>
                  <a:lnTo>
                    <a:pt x="28566" y="510"/>
                  </a:lnTo>
                  <a:lnTo>
                    <a:pt x="28566" y="1"/>
                  </a:lnTo>
                  <a:close/>
                  <a:moveTo>
                    <a:pt x="30064" y="1"/>
                  </a:moveTo>
                  <a:lnTo>
                    <a:pt x="30064" y="510"/>
                  </a:lnTo>
                  <a:lnTo>
                    <a:pt x="31563" y="510"/>
                  </a:lnTo>
                  <a:lnTo>
                    <a:pt x="31563" y="1"/>
                  </a:lnTo>
                  <a:close/>
                  <a:moveTo>
                    <a:pt x="33062" y="1"/>
                  </a:moveTo>
                  <a:lnTo>
                    <a:pt x="33062" y="510"/>
                  </a:lnTo>
                  <a:lnTo>
                    <a:pt x="34561" y="510"/>
                  </a:lnTo>
                  <a:lnTo>
                    <a:pt x="34561" y="1"/>
                  </a:lnTo>
                  <a:close/>
                  <a:moveTo>
                    <a:pt x="36059" y="1"/>
                  </a:moveTo>
                  <a:lnTo>
                    <a:pt x="36059" y="510"/>
                  </a:lnTo>
                  <a:lnTo>
                    <a:pt x="37588" y="510"/>
                  </a:lnTo>
                  <a:lnTo>
                    <a:pt x="37588" y="1"/>
                  </a:lnTo>
                  <a:close/>
                  <a:moveTo>
                    <a:pt x="39087" y="1"/>
                  </a:moveTo>
                  <a:lnTo>
                    <a:pt x="39087" y="510"/>
                  </a:lnTo>
                  <a:lnTo>
                    <a:pt x="40585" y="510"/>
                  </a:lnTo>
                  <a:lnTo>
                    <a:pt x="40585" y="1"/>
                  </a:lnTo>
                  <a:close/>
                  <a:moveTo>
                    <a:pt x="42084" y="1"/>
                  </a:moveTo>
                  <a:lnTo>
                    <a:pt x="42084" y="510"/>
                  </a:lnTo>
                  <a:lnTo>
                    <a:pt x="43583" y="510"/>
                  </a:lnTo>
                  <a:lnTo>
                    <a:pt x="43583" y="1"/>
                  </a:lnTo>
                  <a:close/>
                  <a:moveTo>
                    <a:pt x="45081" y="1"/>
                  </a:moveTo>
                  <a:lnTo>
                    <a:pt x="45081" y="510"/>
                  </a:lnTo>
                  <a:lnTo>
                    <a:pt x="46580" y="510"/>
                  </a:lnTo>
                  <a:lnTo>
                    <a:pt x="46580" y="1"/>
                  </a:lnTo>
                  <a:close/>
                  <a:moveTo>
                    <a:pt x="48079" y="1"/>
                  </a:moveTo>
                  <a:lnTo>
                    <a:pt x="48079" y="510"/>
                  </a:lnTo>
                  <a:lnTo>
                    <a:pt x="49608" y="510"/>
                  </a:lnTo>
                  <a:lnTo>
                    <a:pt x="49608" y="1"/>
                  </a:lnTo>
                  <a:close/>
                  <a:moveTo>
                    <a:pt x="51106" y="1"/>
                  </a:moveTo>
                  <a:lnTo>
                    <a:pt x="51106" y="510"/>
                  </a:lnTo>
                  <a:lnTo>
                    <a:pt x="52605" y="510"/>
                  </a:lnTo>
                  <a:lnTo>
                    <a:pt x="52605" y="1"/>
                  </a:lnTo>
                  <a:close/>
                  <a:moveTo>
                    <a:pt x="54104" y="1"/>
                  </a:moveTo>
                  <a:lnTo>
                    <a:pt x="54104" y="510"/>
                  </a:lnTo>
                  <a:lnTo>
                    <a:pt x="55602" y="510"/>
                  </a:lnTo>
                  <a:lnTo>
                    <a:pt x="55602" y="1"/>
                  </a:lnTo>
                  <a:close/>
                  <a:moveTo>
                    <a:pt x="57101" y="1"/>
                  </a:moveTo>
                  <a:lnTo>
                    <a:pt x="57101" y="510"/>
                  </a:lnTo>
                  <a:lnTo>
                    <a:pt x="58600" y="510"/>
                  </a:lnTo>
                  <a:lnTo>
                    <a:pt x="58600" y="1"/>
                  </a:lnTo>
                  <a:close/>
                  <a:moveTo>
                    <a:pt x="60099" y="1"/>
                  </a:moveTo>
                  <a:lnTo>
                    <a:pt x="60099" y="510"/>
                  </a:lnTo>
                  <a:lnTo>
                    <a:pt x="61627" y="510"/>
                  </a:lnTo>
                  <a:lnTo>
                    <a:pt x="61627" y="1"/>
                  </a:lnTo>
                  <a:close/>
                  <a:moveTo>
                    <a:pt x="63126" y="1"/>
                  </a:moveTo>
                  <a:lnTo>
                    <a:pt x="63126" y="510"/>
                  </a:lnTo>
                  <a:lnTo>
                    <a:pt x="64625" y="510"/>
                  </a:lnTo>
                  <a:lnTo>
                    <a:pt x="64625" y="1"/>
                  </a:lnTo>
                  <a:close/>
                  <a:moveTo>
                    <a:pt x="66123" y="1"/>
                  </a:moveTo>
                  <a:lnTo>
                    <a:pt x="66123" y="510"/>
                  </a:lnTo>
                  <a:lnTo>
                    <a:pt x="67622" y="510"/>
                  </a:lnTo>
                  <a:lnTo>
                    <a:pt x="67622" y="1"/>
                  </a:lnTo>
                  <a:close/>
                  <a:moveTo>
                    <a:pt x="69121" y="1"/>
                  </a:moveTo>
                  <a:lnTo>
                    <a:pt x="69121" y="510"/>
                  </a:lnTo>
                  <a:lnTo>
                    <a:pt x="70620" y="510"/>
                  </a:lnTo>
                  <a:lnTo>
                    <a:pt x="70620" y="1"/>
                  </a:lnTo>
                  <a:close/>
                  <a:moveTo>
                    <a:pt x="72148" y="1"/>
                  </a:moveTo>
                  <a:lnTo>
                    <a:pt x="72148" y="510"/>
                  </a:lnTo>
                  <a:lnTo>
                    <a:pt x="73647" y="510"/>
                  </a:lnTo>
                  <a:lnTo>
                    <a:pt x="73647" y="1"/>
                  </a:lnTo>
                  <a:close/>
                  <a:moveTo>
                    <a:pt x="75146" y="1"/>
                  </a:moveTo>
                  <a:lnTo>
                    <a:pt x="75146" y="510"/>
                  </a:lnTo>
                  <a:lnTo>
                    <a:pt x="76644" y="510"/>
                  </a:lnTo>
                  <a:lnTo>
                    <a:pt x="76644" y="1"/>
                  </a:lnTo>
                  <a:close/>
                  <a:moveTo>
                    <a:pt x="78143" y="1"/>
                  </a:moveTo>
                  <a:lnTo>
                    <a:pt x="78143" y="510"/>
                  </a:lnTo>
                  <a:lnTo>
                    <a:pt x="79642" y="510"/>
                  </a:lnTo>
                  <a:lnTo>
                    <a:pt x="79642" y="1"/>
                  </a:lnTo>
                  <a:close/>
                  <a:moveTo>
                    <a:pt x="81140" y="1"/>
                  </a:moveTo>
                  <a:lnTo>
                    <a:pt x="81140" y="510"/>
                  </a:lnTo>
                  <a:lnTo>
                    <a:pt x="82639" y="510"/>
                  </a:lnTo>
                  <a:lnTo>
                    <a:pt x="82639" y="1"/>
                  </a:lnTo>
                  <a:close/>
                  <a:moveTo>
                    <a:pt x="84168" y="1"/>
                  </a:moveTo>
                  <a:lnTo>
                    <a:pt x="84168" y="510"/>
                  </a:lnTo>
                  <a:lnTo>
                    <a:pt x="85667" y="510"/>
                  </a:lnTo>
                  <a:lnTo>
                    <a:pt x="85667" y="1"/>
                  </a:lnTo>
                  <a:close/>
                  <a:moveTo>
                    <a:pt x="87165" y="1"/>
                  </a:moveTo>
                  <a:lnTo>
                    <a:pt x="87165" y="510"/>
                  </a:lnTo>
                  <a:lnTo>
                    <a:pt x="88664" y="510"/>
                  </a:lnTo>
                  <a:lnTo>
                    <a:pt x="88664" y="1"/>
                  </a:lnTo>
                  <a:close/>
                  <a:moveTo>
                    <a:pt x="90163" y="1"/>
                  </a:moveTo>
                  <a:lnTo>
                    <a:pt x="90163" y="510"/>
                  </a:lnTo>
                  <a:lnTo>
                    <a:pt x="91661" y="510"/>
                  </a:lnTo>
                  <a:lnTo>
                    <a:pt x="91661" y="1"/>
                  </a:lnTo>
                  <a:close/>
                  <a:moveTo>
                    <a:pt x="93160" y="1"/>
                  </a:moveTo>
                  <a:lnTo>
                    <a:pt x="93160" y="510"/>
                  </a:lnTo>
                  <a:lnTo>
                    <a:pt x="94689" y="510"/>
                  </a:lnTo>
                  <a:lnTo>
                    <a:pt x="94689" y="1"/>
                  </a:lnTo>
                  <a:close/>
                  <a:moveTo>
                    <a:pt x="96188" y="1"/>
                  </a:moveTo>
                  <a:lnTo>
                    <a:pt x="96188" y="510"/>
                  </a:lnTo>
                  <a:lnTo>
                    <a:pt x="97686" y="510"/>
                  </a:lnTo>
                  <a:lnTo>
                    <a:pt x="97686" y="1"/>
                  </a:lnTo>
                  <a:close/>
                  <a:moveTo>
                    <a:pt x="99185" y="1"/>
                  </a:moveTo>
                  <a:lnTo>
                    <a:pt x="99185" y="510"/>
                  </a:lnTo>
                  <a:lnTo>
                    <a:pt x="100684" y="510"/>
                  </a:lnTo>
                  <a:lnTo>
                    <a:pt x="100684" y="1"/>
                  </a:lnTo>
                  <a:close/>
                  <a:moveTo>
                    <a:pt x="102182" y="1"/>
                  </a:moveTo>
                  <a:lnTo>
                    <a:pt x="102182" y="510"/>
                  </a:lnTo>
                  <a:lnTo>
                    <a:pt x="103681" y="510"/>
                  </a:lnTo>
                  <a:lnTo>
                    <a:pt x="103681" y="1"/>
                  </a:lnTo>
                  <a:close/>
                  <a:moveTo>
                    <a:pt x="105180" y="1"/>
                  </a:moveTo>
                  <a:lnTo>
                    <a:pt x="105180" y="510"/>
                  </a:lnTo>
                  <a:lnTo>
                    <a:pt x="106708" y="510"/>
                  </a:lnTo>
                  <a:lnTo>
                    <a:pt x="106708" y="1"/>
                  </a:lnTo>
                  <a:close/>
                  <a:moveTo>
                    <a:pt x="108207" y="1"/>
                  </a:moveTo>
                  <a:lnTo>
                    <a:pt x="108207" y="510"/>
                  </a:lnTo>
                  <a:lnTo>
                    <a:pt x="109706" y="510"/>
                  </a:lnTo>
                  <a:lnTo>
                    <a:pt x="109706" y="1"/>
                  </a:lnTo>
                  <a:close/>
                  <a:moveTo>
                    <a:pt x="111205" y="1"/>
                  </a:moveTo>
                  <a:lnTo>
                    <a:pt x="111205" y="510"/>
                  </a:lnTo>
                  <a:lnTo>
                    <a:pt x="112703" y="510"/>
                  </a:lnTo>
                  <a:lnTo>
                    <a:pt x="112703" y="1"/>
                  </a:lnTo>
                  <a:close/>
                  <a:moveTo>
                    <a:pt x="114202" y="1"/>
                  </a:moveTo>
                  <a:lnTo>
                    <a:pt x="114202" y="510"/>
                  </a:lnTo>
                  <a:lnTo>
                    <a:pt x="115701" y="510"/>
                  </a:lnTo>
                  <a:lnTo>
                    <a:pt x="115701" y="1"/>
                  </a:lnTo>
                  <a:close/>
                  <a:moveTo>
                    <a:pt x="117229" y="1"/>
                  </a:moveTo>
                  <a:lnTo>
                    <a:pt x="117229" y="510"/>
                  </a:lnTo>
                  <a:lnTo>
                    <a:pt x="118728" y="510"/>
                  </a:lnTo>
                  <a:lnTo>
                    <a:pt x="118728" y="1"/>
                  </a:lnTo>
                  <a:close/>
                  <a:moveTo>
                    <a:pt x="120227" y="1"/>
                  </a:moveTo>
                  <a:lnTo>
                    <a:pt x="120227" y="510"/>
                  </a:lnTo>
                  <a:lnTo>
                    <a:pt x="121726" y="510"/>
                  </a:lnTo>
                  <a:lnTo>
                    <a:pt x="121726" y="1"/>
                  </a:lnTo>
                  <a:close/>
                  <a:moveTo>
                    <a:pt x="123224" y="1"/>
                  </a:moveTo>
                  <a:lnTo>
                    <a:pt x="123224" y="510"/>
                  </a:lnTo>
                  <a:lnTo>
                    <a:pt x="124723" y="510"/>
                  </a:lnTo>
                  <a:lnTo>
                    <a:pt x="124723" y="1"/>
                  </a:lnTo>
                  <a:close/>
                  <a:moveTo>
                    <a:pt x="126222" y="1"/>
                  </a:moveTo>
                  <a:lnTo>
                    <a:pt x="126222" y="510"/>
                  </a:lnTo>
                  <a:lnTo>
                    <a:pt x="127720" y="510"/>
                  </a:lnTo>
                  <a:lnTo>
                    <a:pt x="127720" y="1"/>
                  </a:lnTo>
                  <a:close/>
                  <a:moveTo>
                    <a:pt x="129249" y="1"/>
                  </a:moveTo>
                  <a:lnTo>
                    <a:pt x="129249" y="510"/>
                  </a:lnTo>
                  <a:lnTo>
                    <a:pt x="130748" y="510"/>
                  </a:lnTo>
                  <a:lnTo>
                    <a:pt x="130748" y="1"/>
                  </a:lnTo>
                  <a:close/>
                  <a:moveTo>
                    <a:pt x="132246" y="1"/>
                  </a:moveTo>
                  <a:lnTo>
                    <a:pt x="132246" y="510"/>
                  </a:lnTo>
                  <a:lnTo>
                    <a:pt x="133745" y="510"/>
                  </a:lnTo>
                  <a:lnTo>
                    <a:pt x="133745" y="1"/>
                  </a:lnTo>
                  <a:close/>
                  <a:moveTo>
                    <a:pt x="135244" y="1"/>
                  </a:moveTo>
                  <a:lnTo>
                    <a:pt x="135244" y="510"/>
                  </a:lnTo>
                  <a:lnTo>
                    <a:pt x="136743" y="510"/>
                  </a:lnTo>
                  <a:lnTo>
                    <a:pt x="136743" y="1"/>
                  </a:lnTo>
                  <a:close/>
                  <a:moveTo>
                    <a:pt x="138241" y="1"/>
                  </a:moveTo>
                  <a:lnTo>
                    <a:pt x="138241" y="510"/>
                  </a:lnTo>
                  <a:lnTo>
                    <a:pt x="139770" y="510"/>
                  </a:lnTo>
                  <a:lnTo>
                    <a:pt x="139770" y="1"/>
                  </a:lnTo>
                  <a:close/>
                  <a:moveTo>
                    <a:pt x="141269" y="1"/>
                  </a:moveTo>
                  <a:lnTo>
                    <a:pt x="141269" y="510"/>
                  </a:lnTo>
                  <a:lnTo>
                    <a:pt x="142767" y="510"/>
                  </a:lnTo>
                  <a:lnTo>
                    <a:pt x="142767" y="1"/>
                  </a:lnTo>
                  <a:close/>
                  <a:moveTo>
                    <a:pt x="144266" y="1"/>
                  </a:moveTo>
                  <a:lnTo>
                    <a:pt x="144266" y="510"/>
                  </a:lnTo>
                  <a:lnTo>
                    <a:pt x="145765" y="510"/>
                  </a:lnTo>
                  <a:lnTo>
                    <a:pt x="145765" y="1"/>
                  </a:lnTo>
                  <a:close/>
                  <a:moveTo>
                    <a:pt x="147264" y="1"/>
                  </a:moveTo>
                  <a:lnTo>
                    <a:pt x="147264" y="510"/>
                  </a:lnTo>
                  <a:lnTo>
                    <a:pt x="148762" y="510"/>
                  </a:lnTo>
                  <a:lnTo>
                    <a:pt x="148762" y="1"/>
                  </a:lnTo>
                  <a:close/>
                  <a:moveTo>
                    <a:pt x="150261" y="1"/>
                  </a:moveTo>
                  <a:lnTo>
                    <a:pt x="150261" y="510"/>
                  </a:lnTo>
                  <a:lnTo>
                    <a:pt x="151790" y="510"/>
                  </a:lnTo>
                  <a:lnTo>
                    <a:pt x="151790" y="1"/>
                  </a:lnTo>
                  <a:close/>
                  <a:moveTo>
                    <a:pt x="153288" y="1"/>
                  </a:moveTo>
                  <a:lnTo>
                    <a:pt x="153288" y="510"/>
                  </a:lnTo>
                  <a:lnTo>
                    <a:pt x="154787" y="510"/>
                  </a:lnTo>
                  <a:lnTo>
                    <a:pt x="154787" y="1"/>
                  </a:lnTo>
                  <a:close/>
                  <a:moveTo>
                    <a:pt x="156286" y="1"/>
                  </a:moveTo>
                  <a:lnTo>
                    <a:pt x="156286" y="510"/>
                  </a:lnTo>
                  <a:lnTo>
                    <a:pt x="157784" y="510"/>
                  </a:lnTo>
                  <a:lnTo>
                    <a:pt x="157784" y="1"/>
                  </a:lnTo>
                  <a:close/>
                  <a:moveTo>
                    <a:pt x="159283" y="1"/>
                  </a:moveTo>
                  <a:lnTo>
                    <a:pt x="159283" y="510"/>
                  </a:lnTo>
                  <a:lnTo>
                    <a:pt x="160782" y="510"/>
                  </a:lnTo>
                  <a:lnTo>
                    <a:pt x="160782" y="1"/>
                  </a:lnTo>
                  <a:close/>
                  <a:moveTo>
                    <a:pt x="162311" y="1"/>
                  </a:moveTo>
                  <a:lnTo>
                    <a:pt x="162311" y="510"/>
                  </a:lnTo>
                  <a:lnTo>
                    <a:pt x="163809" y="510"/>
                  </a:lnTo>
                  <a:lnTo>
                    <a:pt x="163809" y="1"/>
                  </a:lnTo>
                  <a:close/>
                  <a:moveTo>
                    <a:pt x="165308" y="1"/>
                  </a:moveTo>
                  <a:lnTo>
                    <a:pt x="165308" y="510"/>
                  </a:lnTo>
                  <a:lnTo>
                    <a:pt x="166807" y="510"/>
                  </a:lnTo>
                  <a:lnTo>
                    <a:pt x="166807" y="1"/>
                  </a:lnTo>
                  <a:close/>
                  <a:moveTo>
                    <a:pt x="168305" y="1"/>
                  </a:moveTo>
                  <a:lnTo>
                    <a:pt x="168305" y="510"/>
                  </a:lnTo>
                  <a:lnTo>
                    <a:pt x="169804" y="510"/>
                  </a:lnTo>
                  <a:lnTo>
                    <a:pt x="169804" y="1"/>
                  </a:lnTo>
                  <a:close/>
                  <a:moveTo>
                    <a:pt x="171303" y="1"/>
                  </a:moveTo>
                  <a:lnTo>
                    <a:pt x="171303" y="510"/>
                  </a:lnTo>
                  <a:lnTo>
                    <a:pt x="172802" y="510"/>
                  </a:lnTo>
                  <a:lnTo>
                    <a:pt x="172802" y="1"/>
                  </a:lnTo>
                  <a:close/>
                  <a:moveTo>
                    <a:pt x="174330" y="1"/>
                  </a:moveTo>
                  <a:lnTo>
                    <a:pt x="174330" y="510"/>
                  </a:lnTo>
                  <a:lnTo>
                    <a:pt x="175829" y="510"/>
                  </a:lnTo>
                  <a:lnTo>
                    <a:pt x="175829" y="1"/>
                  </a:lnTo>
                  <a:close/>
                  <a:moveTo>
                    <a:pt x="177328" y="1"/>
                  </a:moveTo>
                  <a:lnTo>
                    <a:pt x="177328" y="510"/>
                  </a:lnTo>
                  <a:lnTo>
                    <a:pt x="178826" y="510"/>
                  </a:lnTo>
                  <a:lnTo>
                    <a:pt x="178826" y="1"/>
                  </a:lnTo>
                  <a:close/>
                  <a:moveTo>
                    <a:pt x="180325" y="1"/>
                  </a:moveTo>
                  <a:lnTo>
                    <a:pt x="180325" y="510"/>
                  </a:lnTo>
                  <a:lnTo>
                    <a:pt x="181224" y="510"/>
                  </a:lnTo>
                  <a:lnTo>
                    <a:pt x="181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1636970" y="3971383"/>
              <a:ext cx="5328921" cy="16615"/>
            </a:xfrm>
            <a:custGeom>
              <a:avLst/>
              <a:gdLst/>
              <a:ahLst/>
              <a:cxnLst/>
              <a:rect l="l" t="t" r="r" b="b"/>
              <a:pathLst>
                <a:path w="181225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  <a:moveTo>
                    <a:pt x="2998" y="0"/>
                  </a:moveTo>
                  <a:lnTo>
                    <a:pt x="2998" y="510"/>
                  </a:lnTo>
                  <a:lnTo>
                    <a:pt x="4526" y="510"/>
                  </a:lnTo>
                  <a:lnTo>
                    <a:pt x="4526" y="0"/>
                  </a:lnTo>
                  <a:close/>
                  <a:moveTo>
                    <a:pt x="6025" y="0"/>
                  </a:moveTo>
                  <a:lnTo>
                    <a:pt x="6025" y="510"/>
                  </a:lnTo>
                  <a:lnTo>
                    <a:pt x="7524" y="510"/>
                  </a:lnTo>
                  <a:lnTo>
                    <a:pt x="7524" y="0"/>
                  </a:lnTo>
                  <a:close/>
                  <a:moveTo>
                    <a:pt x="9023" y="0"/>
                  </a:moveTo>
                  <a:lnTo>
                    <a:pt x="9023" y="510"/>
                  </a:lnTo>
                  <a:lnTo>
                    <a:pt x="10521" y="510"/>
                  </a:lnTo>
                  <a:lnTo>
                    <a:pt x="10521" y="0"/>
                  </a:lnTo>
                  <a:close/>
                  <a:moveTo>
                    <a:pt x="12020" y="0"/>
                  </a:moveTo>
                  <a:lnTo>
                    <a:pt x="12020" y="510"/>
                  </a:lnTo>
                  <a:lnTo>
                    <a:pt x="13519" y="510"/>
                  </a:lnTo>
                  <a:lnTo>
                    <a:pt x="13519" y="0"/>
                  </a:lnTo>
                  <a:close/>
                  <a:moveTo>
                    <a:pt x="15017" y="0"/>
                  </a:moveTo>
                  <a:lnTo>
                    <a:pt x="15017" y="510"/>
                  </a:lnTo>
                  <a:lnTo>
                    <a:pt x="16546" y="510"/>
                  </a:lnTo>
                  <a:lnTo>
                    <a:pt x="16546" y="0"/>
                  </a:lnTo>
                  <a:close/>
                  <a:moveTo>
                    <a:pt x="18045" y="0"/>
                  </a:moveTo>
                  <a:lnTo>
                    <a:pt x="18045" y="510"/>
                  </a:lnTo>
                  <a:lnTo>
                    <a:pt x="19543" y="510"/>
                  </a:lnTo>
                  <a:lnTo>
                    <a:pt x="19543" y="0"/>
                  </a:lnTo>
                  <a:close/>
                  <a:moveTo>
                    <a:pt x="21042" y="0"/>
                  </a:moveTo>
                  <a:lnTo>
                    <a:pt x="21042" y="510"/>
                  </a:lnTo>
                  <a:lnTo>
                    <a:pt x="22541" y="510"/>
                  </a:lnTo>
                  <a:lnTo>
                    <a:pt x="22541" y="0"/>
                  </a:lnTo>
                  <a:close/>
                  <a:moveTo>
                    <a:pt x="24040" y="0"/>
                  </a:moveTo>
                  <a:lnTo>
                    <a:pt x="24040" y="510"/>
                  </a:lnTo>
                  <a:lnTo>
                    <a:pt x="25538" y="510"/>
                  </a:lnTo>
                  <a:lnTo>
                    <a:pt x="25538" y="0"/>
                  </a:lnTo>
                  <a:close/>
                  <a:moveTo>
                    <a:pt x="27067" y="0"/>
                  </a:moveTo>
                  <a:lnTo>
                    <a:pt x="27067" y="510"/>
                  </a:lnTo>
                  <a:lnTo>
                    <a:pt x="28566" y="510"/>
                  </a:lnTo>
                  <a:lnTo>
                    <a:pt x="28566" y="0"/>
                  </a:lnTo>
                  <a:close/>
                  <a:moveTo>
                    <a:pt x="30064" y="0"/>
                  </a:moveTo>
                  <a:lnTo>
                    <a:pt x="30064" y="510"/>
                  </a:lnTo>
                  <a:lnTo>
                    <a:pt x="31563" y="510"/>
                  </a:lnTo>
                  <a:lnTo>
                    <a:pt x="31563" y="0"/>
                  </a:lnTo>
                  <a:close/>
                  <a:moveTo>
                    <a:pt x="33062" y="0"/>
                  </a:moveTo>
                  <a:lnTo>
                    <a:pt x="33062" y="510"/>
                  </a:lnTo>
                  <a:lnTo>
                    <a:pt x="34561" y="510"/>
                  </a:lnTo>
                  <a:lnTo>
                    <a:pt x="34561" y="0"/>
                  </a:lnTo>
                  <a:close/>
                  <a:moveTo>
                    <a:pt x="36059" y="0"/>
                  </a:moveTo>
                  <a:lnTo>
                    <a:pt x="36059" y="510"/>
                  </a:lnTo>
                  <a:lnTo>
                    <a:pt x="37588" y="510"/>
                  </a:lnTo>
                  <a:lnTo>
                    <a:pt x="37588" y="0"/>
                  </a:lnTo>
                  <a:close/>
                  <a:moveTo>
                    <a:pt x="39087" y="0"/>
                  </a:moveTo>
                  <a:lnTo>
                    <a:pt x="39087" y="510"/>
                  </a:lnTo>
                  <a:lnTo>
                    <a:pt x="40585" y="510"/>
                  </a:lnTo>
                  <a:lnTo>
                    <a:pt x="40585" y="0"/>
                  </a:lnTo>
                  <a:close/>
                  <a:moveTo>
                    <a:pt x="42084" y="0"/>
                  </a:moveTo>
                  <a:lnTo>
                    <a:pt x="42084" y="510"/>
                  </a:lnTo>
                  <a:lnTo>
                    <a:pt x="43583" y="510"/>
                  </a:lnTo>
                  <a:lnTo>
                    <a:pt x="43583" y="0"/>
                  </a:lnTo>
                  <a:close/>
                  <a:moveTo>
                    <a:pt x="45081" y="0"/>
                  </a:moveTo>
                  <a:lnTo>
                    <a:pt x="45081" y="510"/>
                  </a:lnTo>
                  <a:lnTo>
                    <a:pt x="46580" y="510"/>
                  </a:lnTo>
                  <a:lnTo>
                    <a:pt x="46580" y="0"/>
                  </a:lnTo>
                  <a:close/>
                  <a:moveTo>
                    <a:pt x="48079" y="0"/>
                  </a:moveTo>
                  <a:lnTo>
                    <a:pt x="48079" y="510"/>
                  </a:lnTo>
                  <a:lnTo>
                    <a:pt x="49608" y="510"/>
                  </a:lnTo>
                  <a:lnTo>
                    <a:pt x="49608" y="0"/>
                  </a:lnTo>
                  <a:close/>
                  <a:moveTo>
                    <a:pt x="51106" y="0"/>
                  </a:moveTo>
                  <a:lnTo>
                    <a:pt x="51106" y="510"/>
                  </a:lnTo>
                  <a:lnTo>
                    <a:pt x="52605" y="510"/>
                  </a:lnTo>
                  <a:lnTo>
                    <a:pt x="52605" y="0"/>
                  </a:lnTo>
                  <a:close/>
                  <a:moveTo>
                    <a:pt x="54104" y="0"/>
                  </a:moveTo>
                  <a:lnTo>
                    <a:pt x="54104" y="510"/>
                  </a:lnTo>
                  <a:lnTo>
                    <a:pt x="55602" y="510"/>
                  </a:lnTo>
                  <a:lnTo>
                    <a:pt x="55602" y="0"/>
                  </a:lnTo>
                  <a:close/>
                  <a:moveTo>
                    <a:pt x="57101" y="0"/>
                  </a:moveTo>
                  <a:lnTo>
                    <a:pt x="57101" y="510"/>
                  </a:lnTo>
                  <a:lnTo>
                    <a:pt x="58600" y="510"/>
                  </a:lnTo>
                  <a:lnTo>
                    <a:pt x="58600" y="0"/>
                  </a:lnTo>
                  <a:close/>
                  <a:moveTo>
                    <a:pt x="60099" y="0"/>
                  </a:moveTo>
                  <a:lnTo>
                    <a:pt x="60099" y="510"/>
                  </a:lnTo>
                  <a:lnTo>
                    <a:pt x="61627" y="510"/>
                  </a:lnTo>
                  <a:lnTo>
                    <a:pt x="61627" y="0"/>
                  </a:lnTo>
                  <a:close/>
                  <a:moveTo>
                    <a:pt x="63126" y="0"/>
                  </a:moveTo>
                  <a:lnTo>
                    <a:pt x="63126" y="510"/>
                  </a:lnTo>
                  <a:lnTo>
                    <a:pt x="64625" y="510"/>
                  </a:lnTo>
                  <a:lnTo>
                    <a:pt x="64625" y="0"/>
                  </a:lnTo>
                  <a:close/>
                  <a:moveTo>
                    <a:pt x="66123" y="0"/>
                  </a:moveTo>
                  <a:lnTo>
                    <a:pt x="66123" y="510"/>
                  </a:lnTo>
                  <a:lnTo>
                    <a:pt x="67622" y="510"/>
                  </a:lnTo>
                  <a:lnTo>
                    <a:pt x="67622" y="0"/>
                  </a:lnTo>
                  <a:close/>
                  <a:moveTo>
                    <a:pt x="69121" y="0"/>
                  </a:moveTo>
                  <a:lnTo>
                    <a:pt x="69121" y="510"/>
                  </a:lnTo>
                  <a:lnTo>
                    <a:pt x="70620" y="510"/>
                  </a:lnTo>
                  <a:lnTo>
                    <a:pt x="70620" y="0"/>
                  </a:lnTo>
                  <a:close/>
                  <a:moveTo>
                    <a:pt x="72148" y="0"/>
                  </a:moveTo>
                  <a:lnTo>
                    <a:pt x="72148" y="510"/>
                  </a:lnTo>
                  <a:lnTo>
                    <a:pt x="73647" y="510"/>
                  </a:lnTo>
                  <a:lnTo>
                    <a:pt x="73647" y="0"/>
                  </a:lnTo>
                  <a:close/>
                  <a:moveTo>
                    <a:pt x="75146" y="0"/>
                  </a:moveTo>
                  <a:lnTo>
                    <a:pt x="75146" y="510"/>
                  </a:lnTo>
                  <a:lnTo>
                    <a:pt x="76644" y="510"/>
                  </a:lnTo>
                  <a:lnTo>
                    <a:pt x="76644" y="0"/>
                  </a:lnTo>
                  <a:close/>
                  <a:moveTo>
                    <a:pt x="78143" y="0"/>
                  </a:moveTo>
                  <a:lnTo>
                    <a:pt x="78143" y="510"/>
                  </a:lnTo>
                  <a:lnTo>
                    <a:pt x="79642" y="510"/>
                  </a:lnTo>
                  <a:lnTo>
                    <a:pt x="79642" y="0"/>
                  </a:lnTo>
                  <a:close/>
                  <a:moveTo>
                    <a:pt x="81140" y="0"/>
                  </a:moveTo>
                  <a:lnTo>
                    <a:pt x="81140" y="510"/>
                  </a:lnTo>
                  <a:lnTo>
                    <a:pt x="82639" y="510"/>
                  </a:lnTo>
                  <a:lnTo>
                    <a:pt x="82639" y="0"/>
                  </a:lnTo>
                  <a:close/>
                  <a:moveTo>
                    <a:pt x="84168" y="0"/>
                  </a:moveTo>
                  <a:lnTo>
                    <a:pt x="84168" y="510"/>
                  </a:lnTo>
                  <a:lnTo>
                    <a:pt x="85667" y="510"/>
                  </a:lnTo>
                  <a:lnTo>
                    <a:pt x="85667" y="0"/>
                  </a:lnTo>
                  <a:close/>
                  <a:moveTo>
                    <a:pt x="87165" y="0"/>
                  </a:moveTo>
                  <a:lnTo>
                    <a:pt x="87165" y="510"/>
                  </a:lnTo>
                  <a:lnTo>
                    <a:pt x="88664" y="510"/>
                  </a:lnTo>
                  <a:lnTo>
                    <a:pt x="88664" y="0"/>
                  </a:lnTo>
                  <a:close/>
                  <a:moveTo>
                    <a:pt x="90163" y="0"/>
                  </a:moveTo>
                  <a:lnTo>
                    <a:pt x="90163" y="510"/>
                  </a:lnTo>
                  <a:lnTo>
                    <a:pt x="91661" y="510"/>
                  </a:lnTo>
                  <a:lnTo>
                    <a:pt x="91661" y="0"/>
                  </a:lnTo>
                  <a:close/>
                  <a:moveTo>
                    <a:pt x="93160" y="0"/>
                  </a:moveTo>
                  <a:lnTo>
                    <a:pt x="93160" y="510"/>
                  </a:lnTo>
                  <a:lnTo>
                    <a:pt x="94689" y="510"/>
                  </a:lnTo>
                  <a:lnTo>
                    <a:pt x="94689" y="0"/>
                  </a:lnTo>
                  <a:close/>
                  <a:moveTo>
                    <a:pt x="96188" y="0"/>
                  </a:moveTo>
                  <a:lnTo>
                    <a:pt x="96188" y="510"/>
                  </a:lnTo>
                  <a:lnTo>
                    <a:pt x="97686" y="510"/>
                  </a:lnTo>
                  <a:lnTo>
                    <a:pt x="97686" y="0"/>
                  </a:lnTo>
                  <a:close/>
                  <a:moveTo>
                    <a:pt x="99185" y="0"/>
                  </a:moveTo>
                  <a:lnTo>
                    <a:pt x="99185" y="510"/>
                  </a:lnTo>
                  <a:lnTo>
                    <a:pt x="100684" y="510"/>
                  </a:lnTo>
                  <a:lnTo>
                    <a:pt x="100684" y="0"/>
                  </a:lnTo>
                  <a:close/>
                  <a:moveTo>
                    <a:pt x="102182" y="0"/>
                  </a:moveTo>
                  <a:lnTo>
                    <a:pt x="102182" y="510"/>
                  </a:lnTo>
                  <a:lnTo>
                    <a:pt x="103681" y="510"/>
                  </a:lnTo>
                  <a:lnTo>
                    <a:pt x="103681" y="0"/>
                  </a:lnTo>
                  <a:close/>
                  <a:moveTo>
                    <a:pt x="105180" y="0"/>
                  </a:moveTo>
                  <a:lnTo>
                    <a:pt x="105180" y="510"/>
                  </a:lnTo>
                  <a:lnTo>
                    <a:pt x="106708" y="510"/>
                  </a:lnTo>
                  <a:lnTo>
                    <a:pt x="106708" y="0"/>
                  </a:lnTo>
                  <a:close/>
                  <a:moveTo>
                    <a:pt x="108207" y="0"/>
                  </a:moveTo>
                  <a:lnTo>
                    <a:pt x="108207" y="510"/>
                  </a:lnTo>
                  <a:lnTo>
                    <a:pt x="109706" y="510"/>
                  </a:lnTo>
                  <a:lnTo>
                    <a:pt x="109706" y="0"/>
                  </a:lnTo>
                  <a:close/>
                  <a:moveTo>
                    <a:pt x="111205" y="0"/>
                  </a:moveTo>
                  <a:lnTo>
                    <a:pt x="111205" y="510"/>
                  </a:lnTo>
                  <a:lnTo>
                    <a:pt x="112703" y="510"/>
                  </a:lnTo>
                  <a:lnTo>
                    <a:pt x="112703" y="0"/>
                  </a:lnTo>
                  <a:close/>
                  <a:moveTo>
                    <a:pt x="114202" y="0"/>
                  </a:moveTo>
                  <a:lnTo>
                    <a:pt x="114202" y="510"/>
                  </a:lnTo>
                  <a:lnTo>
                    <a:pt x="115701" y="510"/>
                  </a:lnTo>
                  <a:lnTo>
                    <a:pt x="115701" y="0"/>
                  </a:lnTo>
                  <a:close/>
                  <a:moveTo>
                    <a:pt x="117229" y="0"/>
                  </a:moveTo>
                  <a:lnTo>
                    <a:pt x="117229" y="510"/>
                  </a:lnTo>
                  <a:lnTo>
                    <a:pt x="118728" y="510"/>
                  </a:lnTo>
                  <a:lnTo>
                    <a:pt x="118728" y="0"/>
                  </a:lnTo>
                  <a:close/>
                  <a:moveTo>
                    <a:pt x="120227" y="0"/>
                  </a:moveTo>
                  <a:lnTo>
                    <a:pt x="120227" y="510"/>
                  </a:lnTo>
                  <a:lnTo>
                    <a:pt x="121726" y="510"/>
                  </a:lnTo>
                  <a:lnTo>
                    <a:pt x="121726" y="0"/>
                  </a:lnTo>
                  <a:close/>
                  <a:moveTo>
                    <a:pt x="123224" y="0"/>
                  </a:moveTo>
                  <a:lnTo>
                    <a:pt x="123224" y="510"/>
                  </a:lnTo>
                  <a:lnTo>
                    <a:pt x="124723" y="510"/>
                  </a:lnTo>
                  <a:lnTo>
                    <a:pt x="124723" y="0"/>
                  </a:lnTo>
                  <a:close/>
                  <a:moveTo>
                    <a:pt x="126222" y="0"/>
                  </a:moveTo>
                  <a:lnTo>
                    <a:pt x="126222" y="510"/>
                  </a:lnTo>
                  <a:lnTo>
                    <a:pt x="127720" y="510"/>
                  </a:lnTo>
                  <a:lnTo>
                    <a:pt x="127720" y="0"/>
                  </a:lnTo>
                  <a:close/>
                  <a:moveTo>
                    <a:pt x="129249" y="0"/>
                  </a:moveTo>
                  <a:lnTo>
                    <a:pt x="129249" y="510"/>
                  </a:lnTo>
                  <a:lnTo>
                    <a:pt x="130748" y="510"/>
                  </a:lnTo>
                  <a:lnTo>
                    <a:pt x="130748" y="0"/>
                  </a:lnTo>
                  <a:close/>
                  <a:moveTo>
                    <a:pt x="132246" y="0"/>
                  </a:moveTo>
                  <a:lnTo>
                    <a:pt x="132246" y="510"/>
                  </a:lnTo>
                  <a:lnTo>
                    <a:pt x="133745" y="510"/>
                  </a:lnTo>
                  <a:lnTo>
                    <a:pt x="133745" y="0"/>
                  </a:lnTo>
                  <a:close/>
                  <a:moveTo>
                    <a:pt x="135244" y="0"/>
                  </a:moveTo>
                  <a:lnTo>
                    <a:pt x="135244" y="510"/>
                  </a:lnTo>
                  <a:lnTo>
                    <a:pt x="136743" y="510"/>
                  </a:lnTo>
                  <a:lnTo>
                    <a:pt x="136743" y="0"/>
                  </a:lnTo>
                  <a:close/>
                  <a:moveTo>
                    <a:pt x="138241" y="0"/>
                  </a:moveTo>
                  <a:lnTo>
                    <a:pt x="138241" y="510"/>
                  </a:lnTo>
                  <a:lnTo>
                    <a:pt x="139770" y="510"/>
                  </a:lnTo>
                  <a:lnTo>
                    <a:pt x="139770" y="0"/>
                  </a:lnTo>
                  <a:close/>
                  <a:moveTo>
                    <a:pt x="141269" y="0"/>
                  </a:moveTo>
                  <a:lnTo>
                    <a:pt x="141269" y="510"/>
                  </a:lnTo>
                  <a:lnTo>
                    <a:pt x="142767" y="510"/>
                  </a:lnTo>
                  <a:lnTo>
                    <a:pt x="142767" y="0"/>
                  </a:lnTo>
                  <a:close/>
                  <a:moveTo>
                    <a:pt x="144266" y="0"/>
                  </a:moveTo>
                  <a:lnTo>
                    <a:pt x="144266" y="510"/>
                  </a:lnTo>
                  <a:lnTo>
                    <a:pt x="145765" y="510"/>
                  </a:lnTo>
                  <a:lnTo>
                    <a:pt x="145765" y="0"/>
                  </a:lnTo>
                  <a:close/>
                  <a:moveTo>
                    <a:pt x="147264" y="0"/>
                  </a:moveTo>
                  <a:lnTo>
                    <a:pt x="147264" y="510"/>
                  </a:lnTo>
                  <a:lnTo>
                    <a:pt x="148762" y="510"/>
                  </a:lnTo>
                  <a:lnTo>
                    <a:pt x="148762" y="0"/>
                  </a:lnTo>
                  <a:close/>
                  <a:moveTo>
                    <a:pt x="150261" y="0"/>
                  </a:moveTo>
                  <a:lnTo>
                    <a:pt x="150261" y="510"/>
                  </a:lnTo>
                  <a:lnTo>
                    <a:pt x="151790" y="510"/>
                  </a:lnTo>
                  <a:lnTo>
                    <a:pt x="151790" y="0"/>
                  </a:lnTo>
                  <a:close/>
                  <a:moveTo>
                    <a:pt x="153288" y="0"/>
                  </a:moveTo>
                  <a:lnTo>
                    <a:pt x="153288" y="510"/>
                  </a:lnTo>
                  <a:lnTo>
                    <a:pt x="154787" y="510"/>
                  </a:lnTo>
                  <a:lnTo>
                    <a:pt x="154787" y="0"/>
                  </a:lnTo>
                  <a:close/>
                  <a:moveTo>
                    <a:pt x="156286" y="0"/>
                  </a:moveTo>
                  <a:lnTo>
                    <a:pt x="156286" y="510"/>
                  </a:lnTo>
                  <a:lnTo>
                    <a:pt x="157784" y="510"/>
                  </a:lnTo>
                  <a:lnTo>
                    <a:pt x="157784" y="0"/>
                  </a:lnTo>
                  <a:close/>
                  <a:moveTo>
                    <a:pt x="159283" y="0"/>
                  </a:moveTo>
                  <a:lnTo>
                    <a:pt x="159283" y="510"/>
                  </a:lnTo>
                  <a:lnTo>
                    <a:pt x="160782" y="510"/>
                  </a:lnTo>
                  <a:lnTo>
                    <a:pt x="160782" y="0"/>
                  </a:lnTo>
                  <a:close/>
                  <a:moveTo>
                    <a:pt x="162311" y="0"/>
                  </a:moveTo>
                  <a:lnTo>
                    <a:pt x="162311" y="510"/>
                  </a:lnTo>
                  <a:lnTo>
                    <a:pt x="163809" y="510"/>
                  </a:lnTo>
                  <a:lnTo>
                    <a:pt x="163809" y="0"/>
                  </a:lnTo>
                  <a:close/>
                  <a:moveTo>
                    <a:pt x="165308" y="0"/>
                  </a:moveTo>
                  <a:lnTo>
                    <a:pt x="165308" y="510"/>
                  </a:lnTo>
                  <a:lnTo>
                    <a:pt x="166807" y="510"/>
                  </a:lnTo>
                  <a:lnTo>
                    <a:pt x="166807" y="0"/>
                  </a:lnTo>
                  <a:close/>
                  <a:moveTo>
                    <a:pt x="168305" y="0"/>
                  </a:moveTo>
                  <a:lnTo>
                    <a:pt x="168305" y="510"/>
                  </a:lnTo>
                  <a:lnTo>
                    <a:pt x="169804" y="510"/>
                  </a:lnTo>
                  <a:lnTo>
                    <a:pt x="169804" y="0"/>
                  </a:lnTo>
                  <a:close/>
                  <a:moveTo>
                    <a:pt x="171303" y="0"/>
                  </a:moveTo>
                  <a:lnTo>
                    <a:pt x="171303" y="510"/>
                  </a:lnTo>
                  <a:lnTo>
                    <a:pt x="172802" y="510"/>
                  </a:lnTo>
                  <a:lnTo>
                    <a:pt x="172802" y="0"/>
                  </a:lnTo>
                  <a:close/>
                  <a:moveTo>
                    <a:pt x="174330" y="0"/>
                  </a:moveTo>
                  <a:lnTo>
                    <a:pt x="174330" y="510"/>
                  </a:lnTo>
                  <a:lnTo>
                    <a:pt x="175829" y="510"/>
                  </a:lnTo>
                  <a:lnTo>
                    <a:pt x="175829" y="0"/>
                  </a:lnTo>
                  <a:close/>
                  <a:moveTo>
                    <a:pt x="177328" y="0"/>
                  </a:moveTo>
                  <a:lnTo>
                    <a:pt x="177328" y="510"/>
                  </a:lnTo>
                  <a:lnTo>
                    <a:pt x="178826" y="510"/>
                  </a:lnTo>
                  <a:lnTo>
                    <a:pt x="178826" y="0"/>
                  </a:lnTo>
                  <a:close/>
                  <a:moveTo>
                    <a:pt x="180325" y="0"/>
                  </a:moveTo>
                  <a:lnTo>
                    <a:pt x="180325" y="510"/>
                  </a:lnTo>
                  <a:lnTo>
                    <a:pt x="181224" y="510"/>
                  </a:lnTo>
                  <a:lnTo>
                    <a:pt x="1812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1636970" y="4222326"/>
              <a:ext cx="5328921" cy="15670"/>
            </a:xfrm>
            <a:custGeom>
              <a:avLst/>
              <a:gdLst/>
              <a:ahLst/>
              <a:cxnLst/>
              <a:rect l="l" t="t" r="r" b="b"/>
              <a:pathLst>
                <a:path w="181225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  <a:moveTo>
                    <a:pt x="2998" y="1"/>
                  </a:moveTo>
                  <a:lnTo>
                    <a:pt x="2998" y="480"/>
                  </a:lnTo>
                  <a:lnTo>
                    <a:pt x="4526" y="480"/>
                  </a:lnTo>
                  <a:lnTo>
                    <a:pt x="4526" y="1"/>
                  </a:lnTo>
                  <a:close/>
                  <a:moveTo>
                    <a:pt x="6025" y="1"/>
                  </a:moveTo>
                  <a:lnTo>
                    <a:pt x="6025" y="480"/>
                  </a:lnTo>
                  <a:lnTo>
                    <a:pt x="7524" y="480"/>
                  </a:lnTo>
                  <a:lnTo>
                    <a:pt x="7524" y="1"/>
                  </a:lnTo>
                  <a:close/>
                  <a:moveTo>
                    <a:pt x="9023" y="1"/>
                  </a:moveTo>
                  <a:lnTo>
                    <a:pt x="9023" y="480"/>
                  </a:lnTo>
                  <a:lnTo>
                    <a:pt x="10521" y="480"/>
                  </a:lnTo>
                  <a:lnTo>
                    <a:pt x="10521" y="1"/>
                  </a:lnTo>
                  <a:close/>
                  <a:moveTo>
                    <a:pt x="12020" y="1"/>
                  </a:moveTo>
                  <a:lnTo>
                    <a:pt x="12020" y="480"/>
                  </a:lnTo>
                  <a:lnTo>
                    <a:pt x="13519" y="480"/>
                  </a:lnTo>
                  <a:lnTo>
                    <a:pt x="13519" y="1"/>
                  </a:lnTo>
                  <a:close/>
                  <a:moveTo>
                    <a:pt x="15017" y="1"/>
                  </a:moveTo>
                  <a:lnTo>
                    <a:pt x="15017" y="480"/>
                  </a:lnTo>
                  <a:lnTo>
                    <a:pt x="16546" y="480"/>
                  </a:lnTo>
                  <a:lnTo>
                    <a:pt x="16546" y="1"/>
                  </a:lnTo>
                  <a:close/>
                  <a:moveTo>
                    <a:pt x="18045" y="1"/>
                  </a:moveTo>
                  <a:lnTo>
                    <a:pt x="18045" y="480"/>
                  </a:lnTo>
                  <a:lnTo>
                    <a:pt x="19543" y="480"/>
                  </a:lnTo>
                  <a:lnTo>
                    <a:pt x="19543" y="1"/>
                  </a:lnTo>
                  <a:close/>
                  <a:moveTo>
                    <a:pt x="21042" y="1"/>
                  </a:moveTo>
                  <a:lnTo>
                    <a:pt x="21042" y="480"/>
                  </a:lnTo>
                  <a:lnTo>
                    <a:pt x="22541" y="480"/>
                  </a:lnTo>
                  <a:lnTo>
                    <a:pt x="22541" y="1"/>
                  </a:lnTo>
                  <a:close/>
                  <a:moveTo>
                    <a:pt x="24040" y="1"/>
                  </a:moveTo>
                  <a:lnTo>
                    <a:pt x="24040" y="480"/>
                  </a:lnTo>
                  <a:lnTo>
                    <a:pt x="25538" y="480"/>
                  </a:lnTo>
                  <a:lnTo>
                    <a:pt x="25538" y="1"/>
                  </a:lnTo>
                  <a:close/>
                  <a:moveTo>
                    <a:pt x="27067" y="1"/>
                  </a:moveTo>
                  <a:lnTo>
                    <a:pt x="27067" y="480"/>
                  </a:lnTo>
                  <a:lnTo>
                    <a:pt x="28566" y="480"/>
                  </a:lnTo>
                  <a:lnTo>
                    <a:pt x="28566" y="1"/>
                  </a:lnTo>
                  <a:close/>
                  <a:moveTo>
                    <a:pt x="30064" y="1"/>
                  </a:moveTo>
                  <a:lnTo>
                    <a:pt x="30064" y="480"/>
                  </a:lnTo>
                  <a:lnTo>
                    <a:pt x="31563" y="480"/>
                  </a:lnTo>
                  <a:lnTo>
                    <a:pt x="31563" y="1"/>
                  </a:lnTo>
                  <a:close/>
                  <a:moveTo>
                    <a:pt x="33062" y="1"/>
                  </a:moveTo>
                  <a:lnTo>
                    <a:pt x="33062" y="480"/>
                  </a:lnTo>
                  <a:lnTo>
                    <a:pt x="34561" y="480"/>
                  </a:lnTo>
                  <a:lnTo>
                    <a:pt x="34561" y="1"/>
                  </a:lnTo>
                  <a:close/>
                  <a:moveTo>
                    <a:pt x="36059" y="1"/>
                  </a:moveTo>
                  <a:lnTo>
                    <a:pt x="36059" y="480"/>
                  </a:lnTo>
                  <a:lnTo>
                    <a:pt x="37588" y="480"/>
                  </a:lnTo>
                  <a:lnTo>
                    <a:pt x="37588" y="1"/>
                  </a:lnTo>
                  <a:close/>
                  <a:moveTo>
                    <a:pt x="39087" y="1"/>
                  </a:moveTo>
                  <a:lnTo>
                    <a:pt x="39087" y="480"/>
                  </a:lnTo>
                  <a:lnTo>
                    <a:pt x="40585" y="480"/>
                  </a:lnTo>
                  <a:lnTo>
                    <a:pt x="40585" y="1"/>
                  </a:lnTo>
                  <a:close/>
                  <a:moveTo>
                    <a:pt x="42084" y="1"/>
                  </a:moveTo>
                  <a:lnTo>
                    <a:pt x="42084" y="480"/>
                  </a:lnTo>
                  <a:lnTo>
                    <a:pt x="43583" y="480"/>
                  </a:lnTo>
                  <a:lnTo>
                    <a:pt x="43583" y="1"/>
                  </a:lnTo>
                  <a:close/>
                  <a:moveTo>
                    <a:pt x="45081" y="1"/>
                  </a:moveTo>
                  <a:lnTo>
                    <a:pt x="45081" y="480"/>
                  </a:lnTo>
                  <a:lnTo>
                    <a:pt x="46580" y="480"/>
                  </a:lnTo>
                  <a:lnTo>
                    <a:pt x="46580" y="1"/>
                  </a:lnTo>
                  <a:close/>
                  <a:moveTo>
                    <a:pt x="48079" y="1"/>
                  </a:moveTo>
                  <a:lnTo>
                    <a:pt x="48079" y="480"/>
                  </a:lnTo>
                  <a:lnTo>
                    <a:pt x="49608" y="480"/>
                  </a:lnTo>
                  <a:lnTo>
                    <a:pt x="49608" y="1"/>
                  </a:lnTo>
                  <a:close/>
                  <a:moveTo>
                    <a:pt x="51106" y="1"/>
                  </a:moveTo>
                  <a:lnTo>
                    <a:pt x="51106" y="480"/>
                  </a:lnTo>
                  <a:lnTo>
                    <a:pt x="52605" y="480"/>
                  </a:lnTo>
                  <a:lnTo>
                    <a:pt x="52605" y="1"/>
                  </a:lnTo>
                  <a:close/>
                  <a:moveTo>
                    <a:pt x="54104" y="1"/>
                  </a:moveTo>
                  <a:lnTo>
                    <a:pt x="54104" y="480"/>
                  </a:lnTo>
                  <a:lnTo>
                    <a:pt x="55602" y="480"/>
                  </a:lnTo>
                  <a:lnTo>
                    <a:pt x="55602" y="1"/>
                  </a:lnTo>
                  <a:close/>
                  <a:moveTo>
                    <a:pt x="57101" y="1"/>
                  </a:moveTo>
                  <a:lnTo>
                    <a:pt x="57101" y="480"/>
                  </a:lnTo>
                  <a:lnTo>
                    <a:pt x="58600" y="480"/>
                  </a:lnTo>
                  <a:lnTo>
                    <a:pt x="58600" y="1"/>
                  </a:lnTo>
                  <a:close/>
                  <a:moveTo>
                    <a:pt x="60099" y="1"/>
                  </a:moveTo>
                  <a:lnTo>
                    <a:pt x="60099" y="480"/>
                  </a:lnTo>
                  <a:lnTo>
                    <a:pt x="61627" y="480"/>
                  </a:lnTo>
                  <a:lnTo>
                    <a:pt x="61627" y="1"/>
                  </a:lnTo>
                  <a:close/>
                  <a:moveTo>
                    <a:pt x="63126" y="1"/>
                  </a:moveTo>
                  <a:lnTo>
                    <a:pt x="63126" y="480"/>
                  </a:lnTo>
                  <a:lnTo>
                    <a:pt x="64625" y="480"/>
                  </a:lnTo>
                  <a:lnTo>
                    <a:pt x="64625" y="1"/>
                  </a:lnTo>
                  <a:close/>
                  <a:moveTo>
                    <a:pt x="66123" y="1"/>
                  </a:moveTo>
                  <a:lnTo>
                    <a:pt x="66123" y="480"/>
                  </a:lnTo>
                  <a:lnTo>
                    <a:pt x="67622" y="480"/>
                  </a:lnTo>
                  <a:lnTo>
                    <a:pt x="67622" y="1"/>
                  </a:lnTo>
                  <a:close/>
                  <a:moveTo>
                    <a:pt x="69121" y="1"/>
                  </a:moveTo>
                  <a:lnTo>
                    <a:pt x="69121" y="480"/>
                  </a:lnTo>
                  <a:lnTo>
                    <a:pt x="70620" y="480"/>
                  </a:lnTo>
                  <a:lnTo>
                    <a:pt x="70620" y="1"/>
                  </a:lnTo>
                  <a:close/>
                  <a:moveTo>
                    <a:pt x="72148" y="1"/>
                  </a:moveTo>
                  <a:lnTo>
                    <a:pt x="72148" y="480"/>
                  </a:lnTo>
                  <a:lnTo>
                    <a:pt x="73647" y="480"/>
                  </a:lnTo>
                  <a:lnTo>
                    <a:pt x="73647" y="1"/>
                  </a:lnTo>
                  <a:close/>
                  <a:moveTo>
                    <a:pt x="75146" y="1"/>
                  </a:moveTo>
                  <a:lnTo>
                    <a:pt x="75146" y="480"/>
                  </a:lnTo>
                  <a:lnTo>
                    <a:pt x="76644" y="480"/>
                  </a:lnTo>
                  <a:lnTo>
                    <a:pt x="76644" y="1"/>
                  </a:lnTo>
                  <a:close/>
                  <a:moveTo>
                    <a:pt x="78143" y="1"/>
                  </a:moveTo>
                  <a:lnTo>
                    <a:pt x="78143" y="480"/>
                  </a:lnTo>
                  <a:lnTo>
                    <a:pt x="79642" y="480"/>
                  </a:lnTo>
                  <a:lnTo>
                    <a:pt x="79642" y="1"/>
                  </a:lnTo>
                  <a:close/>
                  <a:moveTo>
                    <a:pt x="81140" y="1"/>
                  </a:moveTo>
                  <a:lnTo>
                    <a:pt x="81140" y="480"/>
                  </a:lnTo>
                  <a:lnTo>
                    <a:pt x="82639" y="480"/>
                  </a:lnTo>
                  <a:lnTo>
                    <a:pt x="82639" y="1"/>
                  </a:lnTo>
                  <a:close/>
                  <a:moveTo>
                    <a:pt x="84168" y="1"/>
                  </a:moveTo>
                  <a:lnTo>
                    <a:pt x="84168" y="480"/>
                  </a:lnTo>
                  <a:lnTo>
                    <a:pt x="85667" y="480"/>
                  </a:lnTo>
                  <a:lnTo>
                    <a:pt x="85667" y="1"/>
                  </a:lnTo>
                  <a:close/>
                  <a:moveTo>
                    <a:pt x="87165" y="1"/>
                  </a:moveTo>
                  <a:lnTo>
                    <a:pt x="87165" y="480"/>
                  </a:lnTo>
                  <a:lnTo>
                    <a:pt x="88664" y="480"/>
                  </a:lnTo>
                  <a:lnTo>
                    <a:pt x="88664" y="1"/>
                  </a:lnTo>
                  <a:close/>
                  <a:moveTo>
                    <a:pt x="90163" y="1"/>
                  </a:moveTo>
                  <a:lnTo>
                    <a:pt x="90163" y="480"/>
                  </a:lnTo>
                  <a:lnTo>
                    <a:pt x="91661" y="480"/>
                  </a:lnTo>
                  <a:lnTo>
                    <a:pt x="91661" y="1"/>
                  </a:lnTo>
                  <a:close/>
                  <a:moveTo>
                    <a:pt x="93160" y="1"/>
                  </a:moveTo>
                  <a:lnTo>
                    <a:pt x="93160" y="480"/>
                  </a:lnTo>
                  <a:lnTo>
                    <a:pt x="94689" y="480"/>
                  </a:lnTo>
                  <a:lnTo>
                    <a:pt x="94689" y="1"/>
                  </a:lnTo>
                  <a:close/>
                  <a:moveTo>
                    <a:pt x="96188" y="1"/>
                  </a:moveTo>
                  <a:lnTo>
                    <a:pt x="96188" y="480"/>
                  </a:lnTo>
                  <a:lnTo>
                    <a:pt x="97686" y="480"/>
                  </a:lnTo>
                  <a:lnTo>
                    <a:pt x="97686" y="1"/>
                  </a:lnTo>
                  <a:close/>
                  <a:moveTo>
                    <a:pt x="99185" y="1"/>
                  </a:moveTo>
                  <a:lnTo>
                    <a:pt x="99185" y="480"/>
                  </a:lnTo>
                  <a:lnTo>
                    <a:pt x="100684" y="480"/>
                  </a:lnTo>
                  <a:lnTo>
                    <a:pt x="100684" y="1"/>
                  </a:lnTo>
                  <a:close/>
                  <a:moveTo>
                    <a:pt x="102182" y="1"/>
                  </a:moveTo>
                  <a:lnTo>
                    <a:pt x="102182" y="480"/>
                  </a:lnTo>
                  <a:lnTo>
                    <a:pt x="103681" y="480"/>
                  </a:lnTo>
                  <a:lnTo>
                    <a:pt x="103681" y="1"/>
                  </a:lnTo>
                  <a:close/>
                  <a:moveTo>
                    <a:pt x="105180" y="1"/>
                  </a:moveTo>
                  <a:lnTo>
                    <a:pt x="105180" y="480"/>
                  </a:lnTo>
                  <a:lnTo>
                    <a:pt x="106708" y="480"/>
                  </a:lnTo>
                  <a:lnTo>
                    <a:pt x="106708" y="1"/>
                  </a:lnTo>
                  <a:close/>
                  <a:moveTo>
                    <a:pt x="108207" y="1"/>
                  </a:moveTo>
                  <a:lnTo>
                    <a:pt x="108207" y="480"/>
                  </a:lnTo>
                  <a:lnTo>
                    <a:pt x="109706" y="480"/>
                  </a:lnTo>
                  <a:lnTo>
                    <a:pt x="109706" y="1"/>
                  </a:lnTo>
                  <a:close/>
                  <a:moveTo>
                    <a:pt x="111205" y="1"/>
                  </a:moveTo>
                  <a:lnTo>
                    <a:pt x="111205" y="480"/>
                  </a:lnTo>
                  <a:lnTo>
                    <a:pt x="112703" y="480"/>
                  </a:lnTo>
                  <a:lnTo>
                    <a:pt x="112703" y="1"/>
                  </a:lnTo>
                  <a:close/>
                  <a:moveTo>
                    <a:pt x="114202" y="1"/>
                  </a:moveTo>
                  <a:lnTo>
                    <a:pt x="114202" y="480"/>
                  </a:lnTo>
                  <a:lnTo>
                    <a:pt x="115701" y="480"/>
                  </a:lnTo>
                  <a:lnTo>
                    <a:pt x="115701" y="1"/>
                  </a:lnTo>
                  <a:close/>
                  <a:moveTo>
                    <a:pt x="117229" y="1"/>
                  </a:moveTo>
                  <a:lnTo>
                    <a:pt x="117229" y="480"/>
                  </a:lnTo>
                  <a:lnTo>
                    <a:pt x="118728" y="480"/>
                  </a:lnTo>
                  <a:lnTo>
                    <a:pt x="118728" y="1"/>
                  </a:lnTo>
                  <a:close/>
                  <a:moveTo>
                    <a:pt x="120227" y="1"/>
                  </a:moveTo>
                  <a:lnTo>
                    <a:pt x="120227" y="480"/>
                  </a:lnTo>
                  <a:lnTo>
                    <a:pt x="121726" y="480"/>
                  </a:lnTo>
                  <a:lnTo>
                    <a:pt x="121726" y="1"/>
                  </a:lnTo>
                  <a:close/>
                  <a:moveTo>
                    <a:pt x="123224" y="1"/>
                  </a:moveTo>
                  <a:lnTo>
                    <a:pt x="123224" y="480"/>
                  </a:lnTo>
                  <a:lnTo>
                    <a:pt x="124723" y="480"/>
                  </a:lnTo>
                  <a:lnTo>
                    <a:pt x="124723" y="1"/>
                  </a:lnTo>
                  <a:close/>
                  <a:moveTo>
                    <a:pt x="126222" y="1"/>
                  </a:moveTo>
                  <a:lnTo>
                    <a:pt x="126222" y="480"/>
                  </a:lnTo>
                  <a:lnTo>
                    <a:pt x="127720" y="480"/>
                  </a:lnTo>
                  <a:lnTo>
                    <a:pt x="127720" y="1"/>
                  </a:lnTo>
                  <a:close/>
                  <a:moveTo>
                    <a:pt x="129249" y="1"/>
                  </a:moveTo>
                  <a:lnTo>
                    <a:pt x="129249" y="480"/>
                  </a:lnTo>
                  <a:lnTo>
                    <a:pt x="130748" y="480"/>
                  </a:lnTo>
                  <a:lnTo>
                    <a:pt x="130748" y="1"/>
                  </a:lnTo>
                  <a:close/>
                  <a:moveTo>
                    <a:pt x="132246" y="1"/>
                  </a:moveTo>
                  <a:lnTo>
                    <a:pt x="132246" y="480"/>
                  </a:lnTo>
                  <a:lnTo>
                    <a:pt x="133745" y="480"/>
                  </a:lnTo>
                  <a:lnTo>
                    <a:pt x="133745" y="1"/>
                  </a:lnTo>
                  <a:close/>
                  <a:moveTo>
                    <a:pt x="135244" y="1"/>
                  </a:moveTo>
                  <a:lnTo>
                    <a:pt x="135244" y="480"/>
                  </a:lnTo>
                  <a:lnTo>
                    <a:pt x="136743" y="480"/>
                  </a:lnTo>
                  <a:lnTo>
                    <a:pt x="136743" y="1"/>
                  </a:lnTo>
                  <a:close/>
                  <a:moveTo>
                    <a:pt x="138241" y="1"/>
                  </a:moveTo>
                  <a:lnTo>
                    <a:pt x="138241" y="480"/>
                  </a:lnTo>
                  <a:lnTo>
                    <a:pt x="139770" y="480"/>
                  </a:lnTo>
                  <a:lnTo>
                    <a:pt x="139770" y="1"/>
                  </a:lnTo>
                  <a:close/>
                  <a:moveTo>
                    <a:pt x="141269" y="1"/>
                  </a:moveTo>
                  <a:lnTo>
                    <a:pt x="141269" y="480"/>
                  </a:lnTo>
                  <a:lnTo>
                    <a:pt x="142767" y="480"/>
                  </a:lnTo>
                  <a:lnTo>
                    <a:pt x="142767" y="1"/>
                  </a:lnTo>
                  <a:close/>
                  <a:moveTo>
                    <a:pt x="144266" y="1"/>
                  </a:moveTo>
                  <a:lnTo>
                    <a:pt x="144266" y="480"/>
                  </a:lnTo>
                  <a:lnTo>
                    <a:pt x="145765" y="480"/>
                  </a:lnTo>
                  <a:lnTo>
                    <a:pt x="145765" y="1"/>
                  </a:lnTo>
                  <a:close/>
                  <a:moveTo>
                    <a:pt x="147264" y="1"/>
                  </a:moveTo>
                  <a:lnTo>
                    <a:pt x="147264" y="480"/>
                  </a:lnTo>
                  <a:lnTo>
                    <a:pt x="148762" y="480"/>
                  </a:lnTo>
                  <a:lnTo>
                    <a:pt x="148762" y="1"/>
                  </a:lnTo>
                  <a:close/>
                  <a:moveTo>
                    <a:pt x="150261" y="1"/>
                  </a:moveTo>
                  <a:lnTo>
                    <a:pt x="150261" y="480"/>
                  </a:lnTo>
                  <a:lnTo>
                    <a:pt x="151790" y="480"/>
                  </a:lnTo>
                  <a:lnTo>
                    <a:pt x="151790" y="1"/>
                  </a:lnTo>
                  <a:close/>
                  <a:moveTo>
                    <a:pt x="153288" y="1"/>
                  </a:moveTo>
                  <a:lnTo>
                    <a:pt x="153288" y="480"/>
                  </a:lnTo>
                  <a:lnTo>
                    <a:pt x="154787" y="480"/>
                  </a:lnTo>
                  <a:lnTo>
                    <a:pt x="154787" y="1"/>
                  </a:lnTo>
                  <a:close/>
                  <a:moveTo>
                    <a:pt x="156286" y="1"/>
                  </a:moveTo>
                  <a:lnTo>
                    <a:pt x="156286" y="480"/>
                  </a:lnTo>
                  <a:lnTo>
                    <a:pt x="157784" y="480"/>
                  </a:lnTo>
                  <a:lnTo>
                    <a:pt x="157784" y="1"/>
                  </a:lnTo>
                  <a:close/>
                  <a:moveTo>
                    <a:pt x="159283" y="1"/>
                  </a:moveTo>
                  <a:lnTo>
                    <a:pt x="159283" y="480"/>
                  </a:lnTo>
                  <a:lnTo>
                    <a:pt x="160782" y="480"/>
                  </a:lnTo>
                  <a:lnTo>
                    <a:pt x="160782" y="1"/>
                  </a:lnTo>
                  <a:close/>
                  <a:moveTo>
                    <a:pt x="162311" y="1"/>
                  </a:moveTo>
                  <a:lnTo>
                    <a:pt x="162311" y="480"/>
                  </a:lnTo>
                  <a:lnTo>
                    <a:pt x="163809" y="480"/>
                  </a:lnTo>
                  <a:lnTo>
                    <a:pt x="163809" y="1"/>
                  </a:lnTo>
                  <a:close/>
                  <a:moveTo>
                    <a:pt x="165308" y="1"/>
                  </a:moveTo>
                  <a:lnTo>
                    <a:pt x="165308" y="480"/>
                  </a:lnTo>
                  <a:lnTo>
                    <a:pt x="166807" y="480"/>
                  </a:lnTo>
                  <a:lnTo>
                    <a:pt x="166807" y="1"/>
                  </a:lnTo>
                  <a:close/>
                  <a:moveTo>
                    <a:pt x="168305" y="1"/>
                  </a:moveTo>
                  <a:lnTo>
                    <a:pt x="168305" y="480"/>
                  </a:lnTo>
                  <a:lnTo>
                    <a:pt x="169804" y="480"/>
                  </a:lnTo>
                  <a:lnTo>
                    <a:pt x="169804" y="1"/>
                  </a:lnTo>
                  <a:close/>
                  <a:moveTo>
                    <a:pt x="171303" y="1"/>
                  </a:moveTo>
                  <a:lnTo>
                    <a:pt x="171303" y="480"/>
                  </a:lnTo>
                  <a:lnTo>
                    <a:pt x="172802" y="480"/>
                  </a:lnTo>
                  <a:lnTo>
                    <a:pt x="172802" y="1"/>
                  </a:lnTo>
                  <a:close/>
                  <a:moveTo>
                    <a:pt x="174330" y="1"/>
                  </a:moveTo>
                  <a:lnTo>
                    <a:pt x="174330" y="480"/>
                  </a:lnTo>
                  <a:lnTo>
                    <a:pt x="175829" y="480"/>
                  </a:lnTo>
                  <a:lnTo>
                    <a:pt x="175829" y="1"/>
                  </a:lnTo>
                  <a:close/>
                  <a:moveTo>
                    <a:pt x="177328" y="1"/>
                  </a:moveTo>
                  <a:lnTo>
                    <a:pt x="177328" y="480"/>
                  </a:lnTo>
                  <a:lnTo>
                    <a:pt x="178826" y="480"/>
                  </a:lnTo>
                  <a:lnTo>
                    <a:pt x="178826" y="1"/>
                  </a:lnTo>
                  <a:close/>
                  <a:moveTo>
                    <a:pt x="180325" y="1"/>
                  </a:moveTo>
                  <a:lnTo>
                    <a:pt x="180325" y="480"/>
                  </a:lnTo>
                  <a:lnTo>
                    <a:pt x="181224" y="480"/>
                  </a:lnTo>
                  <a:lnTo>
                    <a:pt x="181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1636970" y="4472325"/>
              <a:ext cx="5328921" cy="16615"/>
            </a:xfrm>
            <a:custGeom>
              <a:avLst/>
              <a:gdLst/>
              <a:ahLst/>
              <a:cxnLst/>
              <a:rect l="l" t="t" r="r" b="b"/>
              <a:pathLst>
                <a:path w="181225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  <a:moveTo>
                    <a:pt x="2998" y="0"/>
                  </a:moveTo>
                  <a:lnTo>
                    <a:pt x="2998" y="510"/>
                  </a:lnTo>
                  <a:lnTo>
                    <a:pt x="4526" y="510"/>
                  </a:lnTo>
                  <a:lnTo>
                    <a:pt x="4526" y="0"/>
                  </a:lnTo>
                  <a:close/>
                  <a:moveTo>
                    <a:pt x="6025" y="0"/>
                  </a:moveTo>
                  <a:lnTo>
                    <a:pt x="6025" y="510"/>
                  </a:lnTo>
                  <a:lnTo>
                    <a:pt x="7524" y="510"/>
                  </a:lnTo>
                  <a:lnTo>
                    <a:pt x="7524" y="0"/>
                  </a:lnTo>
                  <a:close/>
                  <a:moveTo>
                    <a:pt x="9023" y="0"/>
                  </a:moveTo>
                  <a:lnTo>
                    <a:pt x="9023" y="510"/>
                  </a:lnTo>
                  <a:lnTo>
                    <a:pt x="10521" y="510"/>
                  </a:lnTo>
                  <a:lnTo>
                    <a:pt x="10521" y="0"/>
                  </a:lnTo>
                  <a:close/>
                  <a:moveTo>
                    <a:pt x="12020" y="0"/>
                  </a:moveTo>
                  <a:lnTo>
                    <a:pt x="12020" y="510"/>
                  </a:lnTo>
                  <a:lnTo>
                    <a:pt x="13519" y="510"/>
                  </a:lnTo>
                  <a:lnTo>
                    <a:pt x="13519" y="0"/>
                  </a:lnTo>
                  <a:close/>
                  <a:moveTo>
                    <a:pt x="15017" y="0"/>
                  </a:moveTo>
                  <a:lnTo>
                    <a:pt x="15017" y="510"/>
                  </a:lnTo>
                  <a:lnTo>
                    <a:pt x="16546" y="510"/>
                  </a:lnTo>
                  <a:lnTo>
                    <a:pt x="16546" y="0"/>
                  </a:lnTo>
                  <a:close/>
                  <a:moveTo>
                    <a:pt x="18045" y="0"/>
                  </a:moveTo>
                  <a:lnTo>
                    <a:pt x="18045" y="510"/>
                  </a:lnTo>
                  <a:lnTo>
                    <a:pt x="19543" y="510"/>
                  </a:lnTo>
                  <a:lnTo>
                    <a:pt x="19543" y="0"/>
                  </a:lnTo>
                  <a:close/>
                  <a:moveTo>
                    <a:pt x="21042" y="0"/>
                  </a:moveTo>
                  <a:lnTo>
                    <a:pt x="21042" y="510"/>
                  </a:lnTo>
                  <a:lnTo>
                    <a:pt x="22541" y="510"/>
                  </a:lnTo>
                  <a:lnTo>
                    <a:pt x="22541" y="0"/>
                  </a:lnTo>
                  <a:close/>
                  <a:moveTo>
                    <a:pt x="24040" y="0"/>
                  </a:moveTo>
                  <a:lnTo>
                    <a:pt x="24040" y="510"/>
                  </a:lnTo>
                  <a:lnTo>
                    <a:pt x="25538" y="510"/>
                  </a:lnTo>
                  <a:lnTo>
                    <a:pt x="25538" y="0"/>
                  </a:lnTo>
                  <a:close/>
                  <a:moveTo>
                    <a:pt x="27067" y="0"/>
                  </a:moveTo>
                  <a:lnTo>
                    <a:pt x="27067" y="510"/>
                  </a:lnTo>
                  <a:lnTo>
                    <a:pt x="28566" y="510"/>
                  </a:lnTo>
                  <a:lnTo>
                    <a:pt x="28566" y="0"/>
                  </a:lnTo>
                  <a:close/>
                  <a:moveTo>
                    <a:pt x="30064" y="0"/>
                  </a:moveTo>
                  <a:lnTo>
                    <a:pt x="30064" y="510"/>
                  </a:lnTo>
                  <a:lnTo>
                    <a:pt x="31563" y="510"/>
                  </a:lnTo>
                  <a:lnTo>
                    <a:pt x="31563" y="0"/>
                  </a:lnTo>
                  <a:close/>
                  <a:moveTo>
                    <a:pt x="33062" y="0"/>
                  </a:moveTo>
                  <a:lnTo>
                    <a:pt x="33062" y="510"/>
                  </a:lnTo>
                  <a:lnTo>
                    <a:pt x="34561" y="510"/>
                  </a:lnTo>
                  <a:lnTo>
                    <a:pt x="34561" y="0"/>
                  </a:lnTo>
                  <a:close/>
                  <a:moveTo>
                    <a:pt x="36059" y="0"/>
                  </a:moveTo>
                  <a:lnTo>
                    <a:pt x="36059" y="510"/>
                  </a:lnTo>
                  <a:lnTo>
                    <a:pt x="37588" y="510"/>
                  </a:lnTo>
                  <a:lnTo>
                    <a:pt x="37588" y="0"/>
                  </a:lnTo>
                  <a:close/>
                  <a:moveTo>
                    <a:pt x="39087" y="0"/>
                  </a:moveTo>
                  <a:lnTo>
                    <a:pt x="39087" y="510"/>
                  </a:lnTo>
                  <a:lnTo>
                    <a:pt x="40585" y="510"/>
                  </a:lnTo>
                  <a:lnTo>
                    <a:pt x="40585" y="0"/>
                  </a:lnTo>
                  <a:close/>
                  <a:moveTo>
                    <a:pt x="42084" y="0"/>
                  </a:moveTo>
                  <a:lnTo>
                    <a:pt x="42084" y="510"/>
                  </a:lnTo>
                  <a:lnTo>
                    <a:pt x="43583" y="510"/>
                  </a:lnTo>
                  <a:lnTo>
                    <a:pt x="43583" y="0"/>
                  </a:lnTo>
                  <a:close/>
                  <a:moveTo>
                    <a:pt x="45081" y="0"/>
                  </a:moveTo>
                  <a:lnTo>
                    <a:pt x="45081" y="510"/>
                  </a:lnTo>
                  <a:lnTo>
                    <a:pt x="46580" y="510"/>
                  </a:lnTo>
                  <a:lnTo>
                    <a:pt x="46580" y="0"/>
                  </a:lnTo>
                  <a:close/>
                  <a:moveTo>
                    <a:pt x="48079" y="0"/>
                  </a:moveTo>
                  <a:lnTo>
                    <a:pt x="48079" y="510"/>
                  </a:lnTo>
                  <a:lnTo>
                    <a:pt x="49608" y="510"/>
                  </a:lnTo>
                  <a:lnTo>
                    <a:pt x="49608" y="0"/>
                  </a:lnTo>
                  <a:close/>
                  <a:moveTo>
                    <a:pt x="51106" y="0"/>
                  </a:moveTo>
                  <a:lnTo>
                    <a:pt x="51106" y="510"/>
                  </a:lnTo>
                  <a:lnTo>
                    <a:pt x="52605" y="510"/>
                  </a:lnTo>
                  <a:lnTo>
                    <a:pt x="52605" y="0"/>
                  </a:lnTo>
                  <a:close/>
                  <a:moveTo>
                    <a:pt x="54104" y="0"/>
                  </a:moveTo>
                  <a:lnTo>
                    <a:pt x="54104" y="510"/>
                  </a:lnTo>
                  <a:lnTo>
                    <a:pt x="55602" y="510"/>
                  </a:lnTo>
                  <a:lnTo>
                    <a:pt x="55602" y="0"/>
                  </a:lnTo>
                  <a:close/>
                  <a:moveTo>
                    <a:pt x="57101" y="0"/>
                  </a:moveTo>
                  <a:lnTo>
                    <a:pt x="57101" y="510"/>
                  </a:lnTo>
                  <a:lnTo>
                    <a:pt x="58600" y="510"/>
                  </a:lnTo>
                  <a:lnTo>
                    <a:pt x="58600" y="0"/>
                  </a:lnTo>
                  <a:close/>
                  <a:moveTo>
                    <a:pt x="60099" y="0"/>
                  </a:moveTo>
                  <a:lnTo>
                    <a:pt x="60099" y="510"/>
                  </a:lnTo>
                  <a:lnTo>
                    <a:pt x="61627" y="510"/>
                  </a:lnTo>
                  <a:lnTo>
                    <a:pt x="61627" y="0"/>
                  </a:lnTo>
                  <a:close/>
                  <a:moveTo>
                    <a:pt x="63126" y="0"/>
                  </a:moveTo>
                  <a:lnTo>
                    <a:pt x="63126" y="510"/>
                  </a:lnTo>
                  <a:lnTo>
                    <a:pt x="64625" y="510"/>
                  </a:lnTo>
                  <a:lnTo>
                    <a:pt x="64625" y="0"/>
                  </a:lnTo>
                  <a:close/>
                  <a:moveTo>
                    <a:pt x="66123" y="0"/>
                  </a:moveTo>
                  <a:lnTo>
                    <a:pt x="66123" y="510"/>
                  </a:lnTo>
                  <a:lnTo>
                    <a:pt x="67622" y="510"/>
                  </a:lnTo>
                  <a:lnTo>
                    <a:pt x="67622" y="0"/>
                  </a:lnTo>
                  <a:close/>
                  <a:moveTo>
                    <a:pt x="69121" y="0"/>
                  </a:moveTo>
                  <a:lnTo>
                    <a:pt x="69121" y="510"/>
                  </a:lnTo>
                  <a:lnTo>
                    <a:pt x="70620" y="510"/>
                  </a:lnTo>
                  <a:lnTo>
                    <a:pt x="70620" y="0"/>
                  </a:lnTo>
                  <a:close/>
                  <a:moveTo>
                    <a:pt x="72148" y="0"/>
                  </a:moveTo>
                  <a:lnTo>
                    <a:pt x="72148" y="510"/>
                  </a:lnTo>
                  <a:lnTo>
                    <a:pt x="73647" y="510"/>
                  </a:lnTo>
                  <a:lnTo>
                    <a:pt x="73647" y="0"/>
                  </a:lnTo>
                  <a:close/>
                  <a:moveTo>
                    <a:pt x="75146" y="0"/>
                  </a:moveTo>
                  <a:lnTo>
                    <a:pt x="75146" y="510"/>
                  </a:lnTo>
                  <a:lnTo>
                    <a:pt x="76644" y="510"/>
                  </a:lnTo>
                  <a:lnTo>
                    <a:pt x="76644" y="0"/>
                  </a:lnTo>
                  <a:close/>
                  <a:moveTo>
                    <a:pt x="78143" y="0"/>
                  </a:moveTo>
                  <a:lnTo>
                    <a:pt x="78143" y="510"/>
                  </a:lnTo>
                  <a:lnTo>
                    <a:pt x="79642" y="510"/>
                  </a:lnTo>
                  <a:lnTo>
                    <a:pt x="79642" y="0"/>
                  </a:lnTo>
                  <a:close/>
                  <a:moveTo>
                    <a:pt x="81140" y="0"/>
                  </a:moveTo>
                  <a:lnTo>
                    <a:pt x="81140" y="510"/>
                  </a:lnTo>
                  <a:lnTo>
                    <a:pt x="82639" y="510"/>
                  </a:lnTo>
                  <a:lnTo>
                    <a:pt x="82639" y="0"/>
                  </a:lnTo>
                  <a:close/>
                  <a:moveTo>
                    <a:pt x="84168" y="0"/>
                  </a:moveTo>
                  <a:lnTo>
                    <a:pt x="84168" y="510"/>
                  </a:lnTo>
                  <a:lnTo>
                    <a:pt x="85667" y="510"/>
                  </a:lnTo>
                  <a:lnTo>
                    <a:pt x="85667" y="0"/>
                  </a:lnTo>
                  <a:close/>
                  <a:moveTo>
                    <a:pt x="87165" y="0"/>
                  </a:moveTo>
                  <a:lnTo>
                    <a:pt x="87165" y="510"/>
                  </a:lnTo>
                  <a:lnTo>
                    <a:pt x="88664" y="510"/>
                  </a:lnTo>
                  <a:lnTo>
                    <a:pt x="88664" y="0"/>
                  </a:lnTo>
                  <a:close/>
                  <a:moveTo>
                    <a:pt x="90163" y="0"/>
                  </a:moveTo>
                  <a:lnTo>
                    <a:pt x="90163" y="510"/>
                  </a:lnTo>
                  <a:lnTo>
                    <a:pt x="91661" y="510"/>
                  </a:lnTo>
                  <a:lnTo>
                    <a:pt x="91661" y="0"/>
                  </a:lnTo>
                  <a:close/>
                  <a:moveTo>
                    <a:pt x="93160" y="0"/>
                  </a:moveTo>
                  <a:lnTo>
                    <a:pt x="93160" y="510"/>
                  </a:lnTo>
                  <a:lnTo>
                    <a:pt x="94689" y="510"/>
                  </a:lnTo>
                  <a:lnTo>
                    <a:pt x="94689" y="0"/>
                  </a:lnTo>
                  <a:close/>
                  <a:moveTo>
                    <a:pt x="96188" y="0"/>
                  </a:moveTo>
                  <a:lnTo>
                    <a:pt x="96188" y="510"/>
                  </a:lnTo>
                  <a:lnTo>
                    <a:pt x="97686" y="510"/>
                  </a:lnTo>
                  <a:lnTo>
                    <a:pt x="97686" y="0"/>
                  </a:lnTo>
                  <a:close/>
                  <a:moveTo>
                    <a:pt x="99185" y="0"/>
                  </a:moveTo>
                  <a:lnTo>
                    <a:pt x="99185" y="510"/>
                  </a:lnTo>
                  <a:lnTo>
                    <a:pt x="100684" y="510"/>
                  </a:lnTo>
                  <a:lnTo>
                    <a:pt x="100684" y="0"/>
                  </a:lnTo>
                  <a:close/>
                  <a:moveTo>
                    <a:pt x="102182" y="0"/>
                  </a:moveTo>
                  <a:lnTo>
                    <a:pt x="102182" y="510"/>
                  </a:lnTo>
                  <a:lnTo>
                    <a:pt x="103681" y="510"/>
                  </a:lnTo>
                  <a:lnTo>
                    <a:pt x="103681" y="0"/>
                  </a:lnTo>
                  <a:close/>
                  <a:moveTo>
                    <a:pt x="105180" y="0"/>
                  </a:moveTo>
                  <a:lnTo>
                    <a:pt x="105180" y="510"/>
                  </a:lnTo>
                  <a:lnTo>
                    <a:pt x="106708" y="510"/>
                  </a:lnTo>
                  <a:lnTo>
                    <a:pt x="106708" y="0"/>
                  </a:lnTo>
                  <a:close/>
                  <a:moveTo>
                    <a:pt x="108207" y="0"/>
                  </a:moveTo>
                  <a:lnTo>
                    <a:pt x="108207" y="510"/>
                  </a:lnTo>
                  <a:lnTo>
                    <a:pt x="109706" y="510"/>
                  </a:lnTo>
                  <a:lnTo>
                    <a:pt x="109706" y="0"/>
                  </a:lnTo>
                  <a:close/>
                  <a:moveTo>
                    <a:pt x="111205" y="0"/>
                  </a:moveTo>
                  <a:lnTo>
                    <a:pt x="111205" y="510"/>
                  </a:lnTo>
                  <a:lnTo>
                    <a:pt x="112703" y="510"/>
                  </a:lnTo>
                  <a:lnTo>
                    <a:pt x="112703" y="0"/>
                  </a:lnTo>
                  <a:close/>
                  <a:moveTo>
                    <a:pt x="114202" y="0"/>
                  </a:moveTo>
                  <a:lnTo>
                    <a:pt x="114202" y="510"/>
                  </a:lnTo>
                  <a:lnTo>
                    <a:pt x="115701" y="510"/>
                  </a:lnTo>
                  <a:lnTo>
                    <a:pt x="115701" y="0"/>
                  </a:lnTo>
                  <a:close/>
                  <a:moveTo>
                    <a:pt x="117229" y="0"/>
                  </a:moveTo>
                  <a:lnTo>
                    <a:pt x="117229" y="510"/>
                  </a:lnTo>
                  <a:lnTo>
                    <a:pt x="118728" y="510"/>
                  </a:lnTo>
                  <a:lnTo>
                    <a:pt x="118728" y="0"/>
                  </a:lnTo>
                  <a:close/>
                  <a:moveTo>
                    <a:pt x="120227" y="0"/>
                  </a:moveTo>
                  <a:lnTo>
                    <a:pt x="120227" y="510"/>
                  </a:lnTo>
                  <a:lnTo>
                    <a:pt x="121726" y="510"/>
                  </a:lnTo>
                  <a:lnTo>
                    <a:pt x="121726" y="0"/>
                  </a:lnTo>
                  <a:close/>
                  <a:moveTo>
                    <a:pt x="123224" y="0"/>
                  </a:moveTo>
                  <a:lnTo>
                    <a:pt x="123224" y="510"/>
                  </a:lnTo>
                  <a:lnTo>
                    <a:pt x="124723" y="510"/>
                  </a:lnTo>
                  <a:lnTo>
                    <a:pt x="124723" y="0"/>
                  </a:lnTo>
                  <a:close/>
                  <a:moveTo>
                    <a:pt x="126222" y="0"/>
                  </a:moveTo>
                  <a:lnTo>
                    <a:pt x="126222" y="510"/>
                  </a:lnTo>
                  <a:lnTo>
                    <a:pt x="127720" y="510"/>
                  </a:lnTo>
                  <a:lnTo>
                    <a:pt x="127720" y="0"/>
                  </a:lnTo>
                  <a:close/>
                  <a:moveTo>
                    <a:pt x="129249" y="0"/>
                  </a:moveTo>
                  <a:lnTo>
                    <a:pt x="129249" y="510"/>
                  </a:lnTo>
                  <a:lnTo>
                    <a:pt x="130748" y="510"/>
                  </a:lnTo>
                  <a:lnTo>
                    <a:pt x="130748" y="0"/>
                  </a:lnTo>
                  <a:close/>
                  <a:moveTo>
                    <a:pt x="132246" y="0"/>
                  </a:moveTo>
                  <a:lnTo>
                    <a:pt x="132246" y="510"/>
                  </a:lnTo>
                  <a:lnTo>
                    <a:pt x="133745" y="510"/>
                  </a:lnTo>
                  <a:lnTo>
                    <a:pt x="133745" y="0"/>
                  </a:lnTo>
                  <a:close/>
                  <a:moveTo>
                    <a:pt x="135244" y="0"/>
                  </a:moveTo>
                  <a:lnTo>
                    <a:pt x="135244" y="510"/>
                  </a:lnTo>
                  <a:lnTo>
                    <a:pt x="136743" y="510"/>
                  </a:lnTo>
                  <a:lnTo>
                    <a:pt x="136743" y="0"/>
                  </a:lnTo>
                  <a:close/>
                  <a:moveTo>
                    <a:pt x="138241" y="0"/>
                  </a:moveTo>
                  <a:lnTo>
                    <a:pt x="138241" y="510"/>
                  </a:lnTo>
                  <a:lnTo>
                    <a:pt x="139770" y="510"/>
                  </a:lnTo>
                  <a:lnTo>
                    <a:pt x="139770" y="0"/>
                  </a:lnTo>
                  <a:close/>
                  <a:moveTo>
                    <a:pt x="141269" y="0"/>
                  </a:moveTo>
                  <a:lnTo>
                    <a:pt x="141269" y="510"/>
                  </a:lnTo>
                  <a:lnTo>
                    <a:pt x="142767" y="510"/>
                  </a:lnTo>
                  <a:lnTo>
                    <a:pt x="142767" y="0"/>
                  </a:lnTo>
                  <a:close/>
                  <a:moveTo>
                    <a:pt x="144266" y="0"/>
                  </a:moveTo>
                  <a:lnTo>
                    <a:pt x="144266" y="510"/>
                  </a:lnTo>
                  <a:lnTo>
                    <a:pt x="145765" y="510"/>
                  </a:lnTo>
                  <a:lnTo>
                    <a:pt x="145765" y="0"/>
                  </a:lnTo>
                  <a:close/>
                  <a:moveTo>
                    <a:pt x="147264" y="0"/>
                  </a:moveTo>
                  <a:lnTo>
                    <a:pt x="147264" y="510"/>
                  </a:lnTo>
                  <a:lnTo>
                    <a:pt x="148762" y="510"/>
                  </a:lnTo>
                  <a:lnTo>
                    <a:pt x="148762" y="0"/>
                  </a:lnTo>
                  <a:close/>
                  <a:moveTo>
                    <a:pt x="150261" y="0"/>
                  </a:moveTo>
                  <a:lnTo>
                    <a:pt x="150261" y="510"/>
                  </a:lnTo>
                  <a:lnTo>
                    <a:pt x="151790" y="510"/>
                  </a:lnTo>
                  <a:lnTo>
                    <a:pt x="151790" y="0"/>
                  </a:lnTo>
                  <a:close/>
                  <a:moveTo>
                    <a:pt x="153288" y="0"/>
                  </a:moveTo>
                  <a:lnTo>
                    <a:pt x="153288" y="510"/>
                  </a:lnTo>
                  <a:lnTo>
                    <a:pt x="154787" y="510"/>
                  </a:lnTo>
                  <a:lnTo>
                    <a:pt x="154787" y="0"/>
                  </a:lnTo>
                  <a:close/>
                  <a:moveTo>
                    <a:pt x="156286" y="0"/>
                  </a:moveTo>
                  <a:lnTo>
                    <a:pt x="156286" y="510"/>
                  </a:lnTo>
                  <a:lnTo>
                    <a:pt x="157784" y="510"/>
                  </a:lnTo>
                  <a:lnTo>
                    <a:pt x="157784" y="0"/>
                  </a:lnTo>
                  <a:close/>
                  <a:moveTo>
                    <a:pt x="159283" y="0"/>
                  </a:moveTo>
                  <a:lnTo>
                    <a:pt x="159283" y="510"/>
                  </a:lnTo>
                  <a:lnTo>
                    <a:pt x="160782" y="510"/>
                  </a:lnTo>
                  <a:lnTo>
                    <a:pt x="160782" y="0"/>
                  </a:lnTo>
                  <a:close/>
                  <a:moveTo>
                    <a:pt x="162311" y="0"/>
                  </a:moveTo>
                  <a:lnTo>
                    <a:pt x="162311" y="510"/>
                  </a:lnTo>
                  <a:lnTo>
                    <a:pt x="163809" y="510"/>
                  </a:lnTo>
                  <a:lnTo>
                    <a:pt x="163809" y="0"/>
                  </a:lnTo>
                  <a:close/>
                  <a:moveTo>
                    <a:pt x="165308" y="0"/>
                  </a:moveTo>
                  <a:lnTo>
                    <a:pt x="165308" y="510"/>
                  </a:lnTo>
                  <a:lnTo>
                    <a:pt x="166807" y="510"/>
                  </a:lnTo>
                  <a:lnTo>
                    <a:pt x="166807" y="0"/>
                  </a:lnTo>
                  <a:close/>
                  <a:moveTo>
                    <a:pt x="168305" y="0"/>
                  </a:moveTo>
                  <a:lnTo>
                    <a:pt x="168305" y="510"/>
                  </a:lnTo>
                  <a:lnTo>
                    <a:pt x="169804" y="510"/>
                  </a:lnTo>
                  <a:lnTo>
                    <a:pt x="169804" y="0"/>
                  </a:lnTo>
                  <a:close/>
                  <a:moveTo>
                    <a:pt x="171303" y="0"/>
                  </a:moveTo>
                  <a:lnTo>
                    <a:pt x="171303" y="510"/>
                  </a:lnTo>
                  <a:lnTo>
                    <a:pt x="172802" y="510"/>
                  </a:lnTo>
                  <a:lnTo>
                    <a:pt x="172802" y="0"/>
                  </a:lnTo>
                  <a:close/>
                  <a:moveTo>
                    <a:pt x="174330" y="0"/>
                  </a:moveTo>
                  <a:lnTo>
                    <a:pt x="174330" y="510"/>
                  </a:lnTo>
                  <a:lnTo>
                    <a:pt x="175829" y="510"/>
                  </a:lnTo>
                  <a:lnTo>
                    <a:pt x="175829" y="0"/>
                  </a:lnTo>
                  <a:close/>
                  <a:moveTo>
                    <a:pt x="177328" y="0"/>
                  </a:moveTo>
                  <a:lnTo>
                    <a:pt x="177328" y="510"/>
                  </a:lnTo>
                  <a:lnTo>
                    <a:pt x="178826" y="510"/>
                  </a:lnTo>
                  <a:lnTo>
                    <a:pt x="178826" y="0"/>
                  </a:lnTo>
                  <a:close/>
                  <a:moveTo>
                    <a:pt x="180325" y="0"/>
                  </a:moveTo>
                  <a:lnTo>
                    <a:pt x="180325" y="510"/>
                  </a:lnTo>
                  <a:lnTo>
                    <a:pt x="181224" y="510"/>
                  </a:lnTo>
                  <a:lnTo>
                    <a:pt x="1812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33"/>
          <p:cNvGrpSpPr/>
          <p:nvPr/>
        </p:nvGrpSpPr>
        <p:grpSpPr>
          <a:xfrm>
            <a:off x="517030" y="5423297"/>
            <a:ext cx="6349010" cy="282993"/>
            <a:chOff x="1484450" y="5360375"/>
            <a:chExt cx="4607075" cy="205350"/>
          </a:xfrm>
        </p:grpSpPr>
        <p:sp>
          <p:nvSpPr>
            <p:cNvPr id="2020" name="Google Shape;2020;p33"/>
            <p:cNvSpPr/>
            <p:nvPr/>
          </p:nvSpPr>
          <p:spPr>
            <a:xfrm>
              <a:off x="1484450" y="5360375"/>
              <a:ext cx="205350" cy="205350"/>
            </a:xfrm>
            <a:custGeom>
              <a:avLst/>
              <a:gdLst/>
              <a:ahLst/>
              <a:cxnLst/>
              <a:rect l="l" t="t" r="r" b="b"/>
              <a:pathLst>
                <a:path w="8214" h="8214" extrusionOk="0">
                  <a:moveTo>
                    <a:pt x="4107" y="0"/>
                  </a:moveTo>
                  <a:cubicBezTo>
                    <a:pt x="1859" y="0"/>
                    <a:pt x="1" y="1829"/>
                    <a:pt x="1" y="4107"/>
                  </a:cubicBezTo>
                  <a:cubicBezTo>
                    <a:pt x="1" y="6355"/>
                    <a:pt x="1859" y="8213"/>
                    <a:pt x="4107" y="8213"/>
                  </a:cubicBezTo>
                  <a:cubicBezTo>
                    <a:pt x="6385" y="8213"/>
                    <a:pt x="8214" y="6355"/>
                    <a:pt x="8214" y="4107"/>
                  </a:cubicBezTo>
                  <a:cubicBezTo>
                    <a:pt x="8214" y="1829"/>
                    <a:pt x="6385" y="0"/>
                    <a:pt x="410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1511425" y="5387350"/>
              <a:ext cx="151400" cy="151375"/>
            </a:xfrm>
            <a:custGeom>
              <a:avLst/>
              <a:gdLst/>
              <a:ahLst/>
              <a:cxnLst/>
              <a:rect l="l" t="t" r="r" b="b"/>
              <a:pathLst>
                <a:path w="6056" h="6055" extrusionOk="0">
                  <a:moveTo>
                    <a:pt x="3028" y="0"/>
                  </a:moveTo>
                  <a:cubicBezTo>
                    <a:pt x="1350" y="0"/>
                    <a:pt x="1" y="1349"/>
                    <a:pt x="1" y="3028"/>
                  </a:cubicBezTo>
                  <a:cubicBezTo>
                    <a:pt x="1" y="4706"/>
                    <a:pt x="1350" y="6055"/>
                    <a:pt x="3028" y="6055"/>
                  </a:cubicBezTo>
                  <a:cubicBezTo>
                    <a:pt x="4707" y="6055"/>
                    <a:pt x="6056" y="4706"/>
                    <a:pt x="6056" y="3028"/>
                  </a:cubicBezTo>
                  <a:cubicBezTo>
                    <a:pt x="6056" y="1349"/>
                    <a:pt x="4707" y="0"/>
                    <a:pt x="3028" y="0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755725" y="5409825"/>
              <a:ext cx="73450" cy="119175"/>
            </a:xfrm>
            <a:custGeom>
              <a:avLst/>
              <a:gdLst/>
              <a:ahLst/>
              <a:cxnLst/>
              <a:rect l="l" t="t" r="r" b="b"/>
              <a:pathLst>
                <a:path w="2938" h="4767" extrusionOk="0">
                  <a:moveTo>
                    <a:pt x="1439" y="180"/>
                  </a:moveTo>
                  <a:cubicBezTo>
                    <a:pt x="1769" y="180"/>
                    <a:pt x="2069" y="270"/>
                    <a:pt x="2279" y="480"/>
                  </a:cubicBezTo>
                  <a:cubicBezTo>
                    <a:pt x="2518" y="690"/>
                    <a:pt x="2638" y="930"/>
                    <a:pt x="2638" y="1229"/>
                  </a:cubicBezTo>
                  <a:cubicBezTo>
                    <a:pt x="2638" y="1529"/>
                    <a:pt x="2518" y="1769"/>
                    <a:pt x="2309" y="1949"/>
                  </a:cubicBezTo>
                  <a:cubicBezTo>
                    <a:pt x="2069" y="2159"/>
                    <a:pt x="1799" y="2249"/>
                    <a:pt x="1469" y="2249"/>
                  </a:cubicBezTo>
                  <a:cubicBezTo>
                    <a:pt x="1110" y="2249"/>
                    <a:pt x="840" y="2159"/>
                    <a:pt x="600" y="1979"/>
                  </a:cubicBezTo>
                  <a:cubicBezTo>
                    <a:pt x="390" y="1769"/>
                    <a:pt x="300" y="1529"/>
                    <a:pt x="300" y="1229"/>
                  </a:cubicBezTo>
                  <a:cubicBezTo>
                    <a:pt x="300" y="930"/>
                    <a:pt x="390" y="660"/>
                    <a:pt x="600" y="480"/>
                  </a:cubicBezTo>
                  <a:cubicBezTo>
                    <a:pt x="840" y="270"/>
                    <a:pt x="1110" y="180"/>
                    <a:pt x="1439" y="180"/>
                  </a:cubicBezTo>
                  <a:close/>
                  <a:moveTo>
                    <a:pt x="1469" y="2428"/>
                  </a:moveTo>
                  <a:cubicBezTo>
                    <a:pt x="1829" y="2428"/>
                    <a:pt x="2159" y="2518"/>
                    <a:pt x="2398" y="2728"/>
                  </a:cubicBezTo>
                  <a:cubicBezTo>
                    <a:pt x="2638" y="2938"/>
                    <a:pt x="2758" y="3178"/>
                    <a:pt x="2758" y="3507"/>
                  </a:cubicBezTo>
                  <a:cubicBezTo>
                    <a:pt x="2758" y="3837"/>
                    <a:pt x="2638" y="4077"/>
                    <a:pt x="2398" y="4287"/>
                  </a:cubicBezTo>
                  <a:cubicBezTo>
                    <a:pt x="2159" y="4497"/>
                    <a:pt x="1859" y="4587"/>
                    <a:pt x="1469" y="4587"/>
                  </a:cubicBezTo>
                  <a:cubicBezTo>
                    <a:pt x="1080" y="4587"/>
                    <a:pt x="750" y="4497"/>
                    <a:pt x="510" y="4287"/>
                  </a:cubicBezTo>
                  <a:cubicBezTo>
                    <a:pt x="270" y="4107"/>
                    <a:pt x="150" y="3837"/>
                    <a:pt x="150" y="3507"/>
                  </a:cubicBezTo>
                  <a:cubicBezTo>
                    <a:pt x="150" y="3178"/>
                    <a:pt x="270" y="2938"/>
                    <a:pt x="510" y="2728"/>
                  </a:cubicBezTo>
                  <a:cubicBezTo>
                    <a:pt x="750" y="2518"/>
                    <a:pt x="1080" y="2428"/>
                    <a:pt x="1469" y="2428"/>
                  </a:cubicBezTo>
                  <a:close/>
                  <a:moveTo>
                    <a:pt x="1439" y="0"/>
                  </a:moveTo>
                  <a:cubicBezTo>
                    <a:pt x="1050" y="0"/>
                    <a:pt x="720" y="120"/>
                    <a:pt x="480" y="330"/>
                  </a:cubicBezTo>
                  <a:cubicBezTo>
                    <a:pt x="240" y="570"/>
                    <a:pt x="120" y="870"/>
                    <a:pt x="120" y="1259"/>
                  </a:cubicBezTo>
                  <a:cubicBezTo>
                    <a:pt x="120" y="1499"/>
                    <a:pt x="210" y="1739"/>
                    <a:pt x="360" y="1919"/>
                  </a:cubicBezTo>
                  <a:cubicBezTo>
                    <a:pt x="510" y="2129"/>
                    <a:pt x="720" y="2249"/>
                    <a:pt x="960" y="2338"/>
                  </a:cubicBezTo>
                  <a:cubicBezTo>
                    <a:pt x="660" y="2398"/>
                    <a:pt x="420" y="2548"/>
                    <a:pt x="240" y="2758"/>
                  </a:cubicBezTo>
                  <a:cubicBezTo>
                    <a:pt x="90" y="2968"/>
                    <a:pt x="1" y="3208"/>
                    <a:pt x="1" y="3477"/>
                  </a:cubicBezTo>
                  <a:cubicBezTo>
                    <a:pt x="1" y="3867"/>
                    <a:pt x="120" y="4197"/>
                    <a:pt x="390" y="4407"/>
                  </a:cubicBezTo>
                  <a:cubicBezTo>
                    <a:pt x="660" y="4646"/>
                    <a:pt x="1020" y="4766"/>
                    <a:pt x="1469" y="4766"/>
                  </a:cubicBezTo>
                  <a:cubicBezTo>
                    <a:pt x="1919" y="4766"/>
                    <a:pt x="2249" y="4646"/>
                    <a:pt x="2518" y="4407"/>
                  </a:cubicBezTo>
                  <a:cubicBezTo>
                    <a:pt x="2788" y="4197"/>
                    <a:pt x="2938" y="3867"/>
                    <a:pt x="2938" y="3477"/>
                  </a:cubicBezTo>
                  <a:cubicBezTo>
                    <a:pt x="2938" y="3208"/>
                    <a:pt x="2848" y="2968"/>
                    <a:pt x="2668" y="2758"/>
                  </a:cubicBezTo>
                  <a:cubicBezTo>
                    <a:pt x="2488" y="2548"/>
                    <a:pt x="2249" y="2398"/>
                    <a:pt x="1949" y="2338"/>
                  </a:cubicBezTo>
                  <a:cubicBezTo>
                    <a:pt x="2189" y="2249"/>
                    <a:pt x="2398" y="2129"/>
                    <a:pt x="2548" y="1919"/>
                  </a:cubicBezTo>
                  <a:cubicBezTo>
                    <a:pt x="2728" y="1739"/>
                    <a:pt x="2788" y="1499"/>
                    <a:pt x="2788" y="1259"/>
                  </a:cubicBezTo>
                  <a:cubicBezTo>
                    <a:pt x="2788" y="870"/>
                    <a:pt x="2668" y="570"/>
                    <a:pt x="2428" y="360"/>
                  </a:cubicBezTo>
                  <a:cubicBezTo>
                    <a:pt x="2189" y="120"/>
                    <a:pt x="1859" y="0"/>
                    <a:pt x="143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844150" y="5409825"/>
              <a:ext cx="73450" cy="119175"/>
            </a:xfrm>
            <a:custGeom>
              <a:avLst/>
              <a:gdLst/>
              <a:ahLst/>
              <a:cxnLst/>
              <a:rect l="l" t="t" r="r" b="b"/>
              <a:pathLst>
                <a:path w="2938" h="4767" extrusionOk="0">
                  <a:moveTo>
                    <a:pt x="1469" y="180"/>
                  </a:moveTo>
                  <a:cubicBezTo>
                    <a:pt x="1799" y="180"/>
                    <a:pt x="2069" y="270"/>
                    <a:pt x="2308" y="480"/>
                  </a:cubicBezTo>
                  <a:cubicBezTo>
                    <a:pt x="2518" y="690"/>
                    <a:pt x="2638" y="930"/>
                    <a:pt x="2638" y="1229"/>
                  </a:cubicBezTo>
                  <a:cubicBezTo>
                    <a:pt x="2638" y="1529"/>
                    <a:pt x="2518" y="1769"/>
                    <a:pt x="2308" y="1949"/>
                  </a:cubicBezTo>
                  <a:cubicBezTo>
                    <a:pt x="2099" y="2159"/>
                    <a:pt x="1829" y="2249"/>
                    <a:pt x="1469" y="2249"/>
                  </a:cubicBezTo>
                  <a:cubicBezTo>
                    <a:pt x="1139" y="2249"/>
                    <a:pt x="840" y="2159"/>
                    <a:pt x="630" y="1979"/>
                  </a:cubicBezTo>
                  <a:cubicBezTo>
                    <a:pt x="420" y="1769"/>
                    <a:pt x="300" y="1529"/>
                    <a:pt x="300" y="1229"/>
                  </a:cubicBezTo>
                  <a:cubicBezTo>
                    <a:pt x="300" y="930"/>
                    <a:pt x="420" y="660"/>
                    <a:pt x="630" y="480"/>
                  </a:cubicBezTo>
                  <a:cubicBezTo>
                    <a:pt x="840" y="270"/>
                    <a:pt x="1139" y="180"/>
                    <a:pt x="1469" y="180"/>
                  </a:cubicBezTo>
                  <a:close/>
                  <a:moveTo>
                    <a:pt x="1469" y="2428"/>
                  </a:moveTo>
                  <a:cubicBezTo>
                    <a:pt x="1859" y="2428"/>
                    <a:pt x="2159" y="2518"/>
                    <a:pt x="2398" y="2728"/>
                  </a:cubicBezTo>
                  <a:cubicBezTo>
                    <a:pt x="2638" y="2938"/>
                    <a:pt x="2758" y="3178"/>
                    <a:pt x="2758" y="3507"/>
                  </a:cubicBezTo>
                  <a:cubicBezTo>
                    <a:pt x="2758" y="3837"/>
                    <a:pt x="2668" y="4077"/>
                    <a:pt x="2428" y="4287"/>
                  </a:cubicBezTo>
                  <a:cubicBezTo>
                    <a:pt x="2189" y="4497"/>
                    <a:pt x="1859" y="4587"/>
                    <a:pt x="1469" y="4587"/>
                  </a:cubicBezTo>
                  <a:cubicBezTo>
                    <a:pt x="1080" y="4587"/>
                    <a:pt x="750" y="4497"/>
                    <a:pt x="540" y="4287"/>
                  </a:cubicBezTo>
                  <a:cubicBezTo>
                    <a:pt x="300" y="4107"/>
                    <a:pt x="180" y="3837"/>
                    <a:pt x="180" y="3507"/>
                  </a:cubicBezTo>
                  <a:cubicBezTo>
                    <a:pt x="180" y="3178"/>
                    <a:pt x="300" y="2938"/>
                    <a:pt x="540" y="2728"/>
                  </a:cubicBezTo>
                  <a:cubicBezTo>
                    <a:pt x="780" y="2518"/>
                    <a:pt x="1080" y="2428"/>
                    <a:pt x="1469" y="2428"/>
                  </a:cubicBezTo>
                  <a:close/>
                  <a:moveTo>
                    <a:pt x="1469" y="0"/>
                  </a:moveTo>
                  <a:cubicBezTo>
                    <a:pt x="1080" y="0"/>
                    <a:pt x="750" y="120"/>
                    <a:pt x="510" y="330"/>
                  </a:cubicBezTo>
                  <a:cubicBezTo>
                    <a:pt x="270" y="570"/>
                    <a:pt x="120" y="870"/>
                    <a:pt x="120" y="1259"/>
                  </a:cubicBezTo>
                  <a:cubicBezTo>
                    <a:pt x="120" y="1499"/>
                    <a:pt x="210" y="1739"/>
                    <a:pt x="360" y="1919"/>
                  </a:cubicBezTo>
                  <a:cubicBezTo>
                    <a:pt x="510" y="2129"/>
                    <a:pt x="720" y="2249"/>
                    <a:pt x="990" y="2338"/>
                  </a:cubicBezTo>
                  <a:cubicBezTo>
                    <a:pt x="690" y="2398"/>
                    <a:pt x="450" y="2548"/>
                    <a:pt x="270" y="2758"/>
                  </a:cubicBezTo>
                  <a:cubicBezTo>
                    <a:pt x="90" y="2968"/>
                    <a:pt x="0" y="3208"/>
                    <a:pt x="0" y="3477"/>
                  </a:cubicBezTo>
                  <a:cubicBezTo>
                    <a:pt x="0" y="3867"/>
                    <a:pt x="150" y="4197"/>
                    <a:pt x="390" y="4407"/>
                  </a:cubicBezTo>
                  <a:cubicBezTo>
                    <a:pt x="660" y="4646"/>
                    <a:pt x="1020" y="4766"/>
                    <a:pt x="1469" y="4766"/>
                  </a:cubicBezTo>
                  <a:cubicBezTo>
                    <a:pt x="1919" y="4766"/>
                    <a:pt x="2279" y="4646"/>
                    <a:pt x="2548" y="4407"/>
                  </a:cubicBezTo>
                  <a:cubicBezTo>
                    <a:pt x="2818" y="4197"/>
                    <a:pt x="2938" y="3867"/>
                    <a:pt x="2938" y="3477"/>
                  </a:cubicBezTo>
                  <a:cubicBezTo>
                    <a:pt x="2938" y="3208"/>
                    <a:pt x="2848" y="2968"/>
                    <a:pt x="2668" y="2758"/>
                  </a:cubicBezTo>
                  <a:cubicBezTo>
                    <a:pt x="2488" y="2548"/>
                    <a:pt x="2249" y="2398"/>
                    <a:pt x="1949" y="2338"/>
                  </a:cubicBezTo>
                  <a:cubicBezTo>
                    <a:pt x="2219" y="2249"/>
                    <a:pt x="2428" y="2129"/>
                    <a:pt x="2578" y="1919"/>
                  </a:cubicBezTo>
                  <a:cubicBezTo>
                    <a:pt x="2728" y="1739"/>
                    <a:pt x="2818" y="1499"/>
                    <a:pt x="2818" y="1259"/>
                  </a:cubicBezTo>
                  <a:cubicBezTo>
                    <a:pt x="2818" y="870"/>
                    <a:pt x="2698" y="570"/>
                    <a:pt x="2428" y="360"/>
                  </a:cubicBezTo>
                  <a:cubicBezTo>
                    <a:pt x="2189" y="120"/>
                    <a:pt x="1859" y="0"/>
                    <a:pt x="146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1934075" y="5409825"/>
              <a:ext cx="103425" cy="119175"/>
            </a:xfrm>
            <a:custGeom>
              <a:avLst/>
              <a:gdLst/>
              <a:ahLst/>
              <a:cxnLst/>
              <a:rect l="l" t="t" r="r" b="b"/>
              <a:pathLst>
                <a:path w="4137" h="4767" extrusionOk="0">
                  <a:moveTo>
                    <a:pt x="870" y="180"/>
                  </a:moveTo>
                  <a:cubicBezTo>
                    <a:pt x="1079" y="180"/>
                    <a:pt x="1229" y="270"/>
                    <a:pt x="1349" y="390"/>
                  </a:cubicBezTo>
                  <a:cubicBezTo>
                    <a:pt x="1499" y="540"/>
                    <a:pt x="1559" y="750"/>
                    <a:pt x="1559" y="960"/>
                  </a:cubicBezTo>
                  <a:lnTo>
                    <a:pt x="1559" y="1199"/>
                  </a:lnTo>
                  <a:cubicBezTo>
                    <a:pt x="1559" y="1439"/>
                    <a:pt x="1499" y="1619"/>
                    <a:pt x="1379" y="1769"/>
                  </a:cubicBezTo>
                  <a:cubicBezTo>
                    <a:pt x="1229" y="1919"/>
                    <a:pt x="1079" y="1979"/>
                    <a:pt x="870" y="1979"/>
                  </a:cubicBezTo>
                  <a:cubicBezTo>
                    <a:pt x="660" y="1979"/>
                    <a:pt x="480" y="1919"/>
                    <a:pt x="360" y="1769"/>
                  </a:cubicBezTo>
                  <a:cubicBezTo>
                    <a:pt x="240" y="1619"/>
                    <a:pt x="180" y="1439"/>
                    <a:pt x="180" y="1199"/>
                  </a:cubicBezTo>
                  <a:lnTo>
                    <a:pt x="180" y="990"/>
                  </a:lnTo>
                  <a:cubicBezTo>
                    <a:pt x="180" y="750"/>
                    <a:pt x="240" y="540"/>
                    <a:pt x="360" y="390"/>
                  </a:cubicBezTo>
                  <a:cubicBezTo>
                    <a:pt x="510" y="270"/>
                    <a:pt x="660" y="180"/>
                    <a:pt x="870" y="180"/>
                  </a:cubicBezTo>
                  <a:close/>
                  <a:moveTo>
                    <a:pt x="870" y="0"/>
                  </a:moveTo>
                  <a:cubicBezTo>
                    <a:pt x="630" y="0"/>
                    <a:pt x="420" y="90"/>
                    <a:pt x="240" y="270"/>
                  </a:cubicBezTo>
                  <a:cubicBezTo>
                    <a:pt x="90" y="450"/>
                    <a:pt x="0" y="690"/>
                    <a:pt x="0" y="960"/>
                  </a:cubicBezTo>
                  <a:lnTo>
                    <a:pt x="0" y="1199"/>
                  </a:lnTo>
                  <a:cubicBezTo>
                    <a:pt x="0" y="1469"/>
                    <a:pt x="90" y="1709"/>
                    <a:pt x="240" y="1889"/>
                  </a:cubicBezTo>
                  <a:cubicBezTo>
                    <a:pt x="420" y="2069"/>
                    <a:pt x="630" y="2159"/>
                    <a:pt x="870" y="2159"/>
                  </a:cubicBezTo>
                  <a:cubicBezTo>
                    <a:pt x="1109" y="2159"/>
                    <a:pt x="1319" y="2069"/>
                    <a:pt x="1469" y="1889"/>
                  </a:cubicBezTo>
                  <a:cubicBezTo>
                    <a:pt x="1649" y="1709"/>
                    <a:pt x="1739" y="1469"/>
                    <a:pt x="1739" y="1199"/>
                  </a:cubicBezTo>
                  <a:lnTo>
                    <a:pt x="1739" y="990"/>
                  </a:lnTo>
                  <a:cubicBezTo>
                    <a:pt x="1739" y="690"/>
                    <a:pt x="1649" y="480"/>
                    <a:pt x="1469" y="270"/>
                  </a:cubicBezTo>
                  <a:cubicBezTo>
                    <a:pt x="1319" y="90"/>
                    <a:pt x="1109" y="0"/>
                    <a:pt x="870" y="0"/>
                  </a:cubicBezTo>
                  <a:close/>
                  <a:moveTo>
                    <a:pt x="3088" y="570"/>
                  </a:moveTo>
                  <a:lnTo>
                    <a:pt x="840" y="4167"/>
                  </a:lnTo>
                  <a:lnTo>
                    <a:pt x="990" y="4287"/>
                  </a:lnTo>
                  <a:lnTo>
                    <a:pt x="3238" y="660"/>
                  </a:lnTo>
                  <a:lnTo>
                    <a:pt x="3088" y="570"/>
                  </a:lnTo>
                  <a:close/>
                  <a:moveTo>
                    <a:pt x="3268" y="2788"/>
                  </a:moveTo>
                  <a:cubicBezTo>
                    <a:pt x="3477" y="2788"/>
                    <a:pt x="3627" y="2848"/>
                    <a:pt x="3777" y="2998"/>
                  </a:cubicBezTo>
                  <a:cubicBezTo>
                    <a:pt x="3897" y="3118"/>
                    <a:pt x="3957" y="3328"/>
                    <a:pt x="3957" y="3567"/>
                  </a:cubicBezTo>
                  <a:lnTo>
                    <a:pt x="3957" y="3777"/>
                  </a:lnTo>
                  <a:cubicBezTo>
                    <a:pt x="3957" y="4017"/>
                    <a:pt x="3897" y="4227"/>
                    <a:pt x="3777" y="4377"/>
                  </a:cubicBezTo>
                  <a:cubicBezTo>
                    <a:pt x="3627" y="4527"/>
                    <a:pt x="3477" y="4587"/>
                    <a:pt x="3268" y="4587"/>
                  </a:cubicBezTo>
                  <a:cubicBezTo>
                    <a:pt x="3058" y="4587"/>
                    <a:pt x="2878" y="4527"/>
                    <a:pt x="2758" y="4377"/>
                  </a:cubicBezTo>
                  <a:cubicBezTo>
                    <a:pt x="2638" y="4227"/>
                    <a:pt x="2578" y="4047"/>
                    <a:pt x="2578" y="3807"/>
                  </a:cubicBezTo>
                  <a:lnTo>
                    <a:pt x="2578" y="3567"/>
                  </a:lnTo>
                  <a:cubicBezTo>
                    <a:pt x="2578" y="3328"/>
                    <a:pt x="2638" y="3148"/>
                    <a:pt x="2758" y="2998"/>
                  </a:cubicBezTo>
                  <a:cubicBezTo>
                    <a:pt x="2878" y="2848"/>
                    <a:pt x="3058" y="2788"/>
                    <a:pt x="3268" y="2788"/>
                  </a:cubicBezTo>
                  <a:close/>
                  <a:moveTo>
                    <a:pt x="3268" y="2608"/>
                  </a:moveTo>
                  <a:cubicBezTo>
                    <a:pt x="3028" y="2608"/>
                    <a:pt x="2818" y="2698"/>
                    <a:pt x="2638" y="2878"/>
                  </a:cubicBezTo>
                  <a:cubicBezTo>
                    <a:pt x="2488" y="3058"/>
                    <a:pt x="2398" y="3298"/>
                    <a:pt x="2398" y="3567"/>
                  </a:cubicBezTo>
                  <a:lnTo>
                    <a:pt x="2398" y="3777"/>
                  </a:lnTo>
                  <a:cubicBezTo>
                    <a:pt x="2398" y="4077"/>
                    <a:pt x="2488" y="4317"/>
                    <a:pt x="2638" y="4497"/>
                  </a:cubicBezTo>
                  <a:cubicBezTo>
                    <a:pt x="2818" y="4676"/>
                    <a:pt x="3028" y="4766"/>
                    <a:pt x="3268" y="4766"/>
                  </a:cubicBezTo>
                  <a:cubicBezTo>
                    <a:pt x="3507" y="4766"/>
                    <a:pt x="3717" y="4676"/>
                    <a:pt x="3867" y="4497"/>
                  </a:cubicBezTo>
                  <a:cubicBezTo>
                    <a:pt x="4047" y="4317"/>
                    <a:pt x="4137" y="4077"/>
                    <a:pt x="4137" y="3807"/>
                  </a:cubicBezTo>
                  <a:lnTo>
                    <a:pt x="4137" y="3597"/>
                  </a:lnTo>
                  <a:cubicBezTo>
                    <a:pt x="4137" y="3298"/>
                    <a:pt x="4047" y="3058"/>
                    <a:pt x="3867" y="2878"/>
                  </a:cubicBezTo>
                  <a:cubicBezTo>
                    <a:pt x="3717" y="2698"/>
                    <a:pt x="3507" y="2608"/>
                    <a:pt x="3268" y="2608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2103425" y="5390350"/>
              <a:ext cx="32250" cy="53225"/>
            </a:xfrm>
            <a:custGeom>
              <a:avLst/>
              <a:gdLst/>
              <a:ahLst/>
              <a:cxnLst/>
              <a:rect l="l" t="t" r="r" b="b"/>
              <a:pathLst>
                <a:path w="1290" h="2129" extrusionOk="0">
                  <a:moveTo>
                    <a:pt x="360" y="0"/>
                  </a:moveTo>
                  <a:lnTo>
                    <a:pt x="1" y="2128"/>
                  </a:lnTo>
                  <a:lnTo>
                    <a:pt x="1259" y="2128"/>
                  </a:lnTo>
                  <a:lnTo>
                    <a:pt x="1289" y="1888"/>
                  </a:lnTo>
                  <a:lnTo>
                    <a:pt x="300" y="1888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2143150" y="5403075"/>
              <a:ext cx="35975" cy="41250"/>
            </a:xfrm>
            <a:custGeom>
              <a:avLst/>
              <a:gdLst/>
              <a:ahLst/>
              <a:cxnLst/>
              <a:rect l="l" t="t" r="r" b="b"/>
              <a:pathLst>
                <a:path w="1439" h="1650" extrusionOk="0">
                  <a:moveTo>
                    <a:pt x="809" y="210"/>
                  </a:moveTo>
                  <a:cubicBezTo>
                    <a:pt x="899" y="210"/>
                    <a:pt x="989" y="270"/>
                    <a:pt x="1049" y="330"/>
                  </a:cubicBezTo>
                  <a:cubicBezTo>
                    <a:pt x="1109" y="390"/>
                    <a:pt x="1139" y="480"/>
                    <a:pt x="1169" y="600"/>
                  </a:cubicBezTo>
                  <a:cubicBezTo>
                    <a:pt x="1169" y="660"/>
                    <a:pt x="1169" y="750"/>
                    <a:pt x="1169" y="840"/>
                  </a:cubicBezTo>
                  <a:cubicBezTo>
                    <a:pt x="1139" y="960"/>
                    <a:pt x="1109" y="1050"/>
                    <a:pt x="1049" y="1140"/>
                  </a:cubicBezTo>
                  <a:cubicBezTo>
                    <a:pt x="1019" y="1230"/>
                    <a:pt x="929" y="1320"/>
                    <a:pt x="869" y="1350"/>
                  </a:cubicBezTo>
                  <a:cubicBezTo>
                    <a:pt x="809" y="1409"/>
                    <a:pt x="720" y="1409"/>
                    <a:pt x="630" y="1409"/>
                  </a:cubicBezTo>
                  <a:cubicBezTo>
                    <a:pt x="540" y="1409"/>
                    <a:pt x="450" y="1379"/>
                    <a:pt x="390" y="1320"/>
                  </a:cubicBezTo>
                  <a:cubicBezTo>
                    <a:pt x="330" y="1230"/>
                    <a:pt x="300" y="1140"/>
                    <a:pt x="300" y="1050"/>
                  </a:cubicBezTo>
                  <a:cubicBezTo>
                    <a:pt x="270" y="960"/>
                    <a:pt x="270" y="900"/>
                    <a:pt x="300" y="840"/>
                  </a:cubicBezTo>
                  <a:lnTo>
                    <a:pt x="300" y="810"/>
                  </a:lnTo>
                  <a:cubicBezTo>
                    <a:pt x="300" y="630"/>
                    <a:pt x="360" y="480"/>
                    <a:pt x="480" y="390"/>
                  </a:cubicBezTo>
                  <a:cubicBezTo>
                    <a:pt x="570" y="270"/>
                    <a:pt x="690" y="210"/>
                    <a:pt x="809" y="210"/>
                  </a:cubicBezTo>
                  <a:close/>
                  <a:moveTo>
                    <a:pt x="839" y="1"/>
                  </a:moveTo>
                  <a:cubicBezTo>
                    <a:pt x="690" y="1"/>
                    <a:pt x="570" y="31"/>
                    <a:pt x="450" y="91"/>
                  </a:cubicBezTo>
                  <a:cubicBezTo>
                    <a:pt x="330" y="181"/>
                    <a:pt x="240" y="270"/>
                    <a:pt x="150" y="390"/>
                  </a:cubicBezTo>
                  <a:cubicBezTo>
                    <a:pt x="90" y="540"/>
                    <a:pt x="30" y="690"/>
                    <a:pt x="30" y="840"/>
                  </a:cubicBezTo>
                  <a:cubicBezTo>
                    <a:pt x="0" y="990"/>
                    <a:pt x="30" y="1110"/>
                    <a:pt x="60" y="1230"/>
                  </a:cubicBezTo>
                  <a:cubicBezTo>
                    <a:pt x="120" y="1350"/>
                    <a:pt x="180" y="1469"/>
                    <a:pt x="270" y="1529"/>
                  </a:cubicBezTo>
                  <a:cubicBezTo>
                    <a:pt x="360" y="1589"/>
                    <a:pt x="480" y="1649"/>
                    <a:pt x="630" y="1649"/>
                  </a:cubicBezTo>
                  <a:cubicBezTo>
                    <a:pt x="750" y="1649"/>
                    <a:pt x="869" y="1619"/>
                    <a:pt x="989" y="1529"/>
                  </a:cubicBezTo>
                  <a:cubicBezTo>
                    <a:pt x="1109" y="1469"/>
                    <a:pt x="1199" y="1379"/>
                    <a:pt x="1289" y="1260"/>
                  </a:cubicBezTo>
                  <a:cubicBezTo>
                    <a:pt x="1349" y="1140"/>
                    <a:pt x="1409" y="990"/>
                    <a:pt x="1409" y="840"/>
                  </a:cubicBezTo>
                  <a:lnTo>
                    <a:pt x="1409" y="810"/>
                  </a:lnTo>
                  <a:cubicBezTo>
                    <a:pt x="1439" y="660"/>
                    <a:pt x="1409" y="510"/>
                    <a:pt x="1379" y="390"/>
                  </a:cubicBezTo>
                  <a:cubicBezTo>
                    <a:pt x="1319" y="270"/>
                    <a:pt x="1259" y="181"/>
                    <a:pt x="1169" y="91"/>
                  </a:cubicBezTo>
                  <a:cubicBezTo>
                    <a:pt x="1079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2183600" y="5403075"/>
              <a:ext cx="25500" cy="40500"/>
            </a:xfrm>
            <a:custGeom>
              <a:avLst/>
              <a:gdLst/>
              <a:ahLst/>
              <a:cxnLst/>
              <a:rect l="l" t="t" r="r" b="b"/>
              <a:pathLst>
                <a:path w="1020" h="1620" extrusionOk="0">
                  <a:moveTo>
                    <a:pt x="900" y="1"/>
                  </a:moveTo>
                  <a:cubicBezTo>
                    <a:pt x="750" y="1"/>
                    <a:pt x="600" y="61"/>
                    <a:pt x="480" y="210"/>
                  </a:cubicBezTo>
                  <a:lnTo>
                    <a:pt x="540" y="31"/>
                  </a:lnTo>
                  <a:lnTo>
                    <a:pt x="271" y="31"/>
                  </a:lnTo>
                  <a:lnTo>
                    <a:pt x="1" y="1619"/>
                  </a:lnTo>
                  <a:lnTo>
                    <a:pt x="271" y="1619"/>
                  </a:lnTo>
                  <a:lnTo>
                    <a:pt x="450" y="480"/>
                  </a:lnTo>
                  <a:cubicBezTo>
                    <a:pt x="570" y="330"/>
                    <a:pt x="690" y="240"/>
                    <a:pt x="870" y="240"/>
                  </a:cubicBezTo>
                  <a:lnTo>
                    <a:pt x="990" y="270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2209825" y="5403075"/>
              <a:ext cx="33000" cy="41250"/>
            </a:xfrm>
            <a:custGeom>
              <a:avLst/>
              <a:gdLst/>
              <a:ahLst/>
              <a:cxnLst/>
              <a:rect l="l" t="t" r="r" b="b"/>
              <a:pathLst>
                <a:path w="1320" h="1650" extrusionOk="0">
                  <a:moveTo>
                    <a:pt x="780" y="210"/>
                  </a:moveTo>
                  <a:cubicBezTo>
                    <a:pt x="870" y="210"/>
                    <a:pt x="960" y="270"/>
                    <a:pt x="1020" y="330"/>
                  </a:cubicBezTo>
                  <a:cubicBezTo>
                    <a:pt x="1080" y="420"/>
                    <a:pt x="1080" y="540"/>
                    <a:pt x="1080" y="660"/>
                  </a:cubicBezTo>
                  <a:lnTo>
                    <a:pt x="301" y="660"/>
                  </a:lnTo>
                  <a:cubicBezTo>
                    <a:pt x="331" y="510"/>
                    <a:pt x="421" y="420"/>
                    <a:pt x="480" y="330"/>
                  </a:cubicBezTo>
                  <a:cubicBezTo>
                    <a:pt x="570" y="240"/>
                    <a:pt x="660" y="210"/>
                    <a:pt x="780" y="210"/>
                  </a:cubicBezTo>
                  <a:close/>
                  <a:moveTo>
                    <a:pt x="780" y="1"/>
                  </a:moveTo>
                  <a:cubicBezTo>
                    <a:pt x="660" y="1"/>
                    <a:pt x="540" y="31"/>
                    <a:pt x="421" y="91"/>
                  </a:cubicBezTo>
                  <a:cubicBezTo>
                    <a:pt x="331" y="151"/>
                    <a:pt x="241" y="240"/>
                    <a:pt x="151" y="390"/>
                  </a:cubicBezTo>
                  <a:cubicBezTo>
                    <a:pt x="61" y="510"/>
                    <a:pt x="31" y="660"/>
                    <a:pt x="1" y="810"/>
                  </a:cubicBezTo>
                  <a:lnTo>
                    <a:pt x="1" y="870"/>
                  </a:lnTo>
                  <a:cubicBezTo>
                    <a:pt x="1" y="1110"/>
                    <a:pt x="31" y="1290"/>
                    <a:pt x="151" y="1409"/>
                  </a:cubicBezTo>
                  <a:cubicBezTo>
                    <a:pt x="271" y="1559"/>
                    <a:pt x="421" y="1649"/>
                    <a:pt x="600" y="1649"/>
                  </a:cubicBezTo>
                  <a:cubicBezTo>
                    <a:pt x="750" y="1649"/>
                    <a:pt x="840" y="1619"/>
                    <a:pt x="960" y="1559"/>
                  </a:cubicBezTo>
                  <a:cubicBezTo>
                    <a:pt x="1050" y="1499"/>
                    <a:pt x="1140" y="1439"/>
                    <a:pt x="1200" y="1350"/>
                  </a:cubicBezTo>
                  <a:lnTo>
                    <a:pt x="1050" y="1200"/>
                  </a:lnTo>
                  <a:cubicBezTo>
                    <a:pt x="930" y="1350"/>
                    <a:pt x="780" y="1409"/>
                    <a:pt x="630" y="1409"/>
                  </a:cubicBezTo>
                  <a:cubicBezTo>
                    <a:pt x="510" y="1409"/>
                    <a:pt x="391" y="1350"/>
                    <a:pt x="331" y="1260"/>
                  </a:cubicBezTo>
                  <a:cubicBezTo>
                    <a:pt x="271" y="1170"/>
                    <a:pt x="241" y="1050"/>
                    <a:pt x="271" y="900"/>
                  </a:cubicBezTo>
                  <a:lnTo>
                    <a:pt x="1290" y="900"/>
                  </a:lnTo>
                  <a:lnTo>
                    <a:pt x="1320" y="780"/>
                  </a:lnTo>
                  <a:cubicBezTo>
                    <a:pt x="1320" y="720"/>
                    <a:pt x="1320" y="660"/>
                    <a:pt x="1320" y="570"/>
                  </a:cubicBezTo>
                  <a:cubicBezTo>
                    <a:pt x="1320" y="390"/>
                    <a:pt x="1260" y="270"/>
                    <a:pt x="1170" y="151"/>
                  </a:cubicBezTo>
                  <a:cubicBezTo>
                    <a:pt x="1080" y="61"/>
                    <a:pt x="960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2246550" y="5403075"/>
              <a:ext cx="59225" cy="40500"/>
            </a:xfrm>
            <a:custGeom>
              <a:avLst/>
              <a:gdLst/>
              <a:ahLst/>
              <a:cxnLst/>
              <a:rect l="l" t="t" r="r" b="b"/>
              <a:pathLst>
                <a:path w="2369" h="1620" extrusionOk="0">
                  <a:moveTo>
                    <a:pt x="990" y="1"/>
                  </a:moveTo>
                  <a:cubicBezTo>
                    <a:pt x="780" y="1"/>
                    <a:pt x="630" y="61"/>
                    <a:pt x="510" y="210"/>
                  </a:cubicBezTo>
                  <a:lnTo>
                    <a:pt x="540" y="31"/>
                  </a:lnTo>
                  <a:lnTo>
                    <a:pt x="270" y="31"/>
                  </a:lnTo>
                  <a:lnTo>
                    <a:pt x="1" y="1619"/>
                  </a:lnTo>
                  <a:lnTo>
                    <a:pt x="270" y="1619"/>
                  </a:lnTo>
                  <a:lnTo>
                    <a:pt x="480" y="450"/>
                  </a:lnTo>
                  <a:cubicBezTo>
                    <a:pt x="559" y="320"/>
                    <a:pt x="660" y="235"/>
                    <a:pt x="803" y="235"/>
                  </a:cubicBezTo>
                  <a:cubicBezTo>
                    <a:pt x="824" y="235"/>
                    <a:pt x="847" y="237"/>
                    <a:pt x="870" y="240"/>
                  </a:cubicBezTo>
                  <a:cubicBezTo>
                    <a:pt x="960" y="240"/>
                    <a:pt x="1020" y="270"/>
                    <a:pt x="1080" y="330"/>
                  </a:cubicBezTo>
                  <a:cubicBezTo>
                    <a:pt x="1110" y="390"/>
                    <a:pt x="1140" y="450"/>
                    <a:pt x="1140" y="570"/>
                  </a:cubicBezTo>
                  <a:lnTo>
                    <a:pt x="960" y="1619"/>
                  </a:lnTo>
                  <a:lnTo>
                    <a:pt x="1230" y="1619"/>
                  </a:lnTo>
                  <a:lnTo>
                    <a:pt x="1409" y="570"/>
                  </a:lnTo>
                  <a:cubicBezTo>
                    <a:pt x="1409" y="450"/>
                    <a:pt x="1469" y="390"/>
                    <a:pt x="1559" y="300"/>
                  </a:cubicBezTo>
                  <a:cubicBezTo>
                    <a:pt x="1619" y="240"/>
                    <a:pt x="1709" y="210"/>
                    <a:pt x="1799" y="210"/>
                  </a:cubicBezTo>
                  <a:cubicBezTo>
                    <a:pt x="1979" y="240"/>
                    <a:pt x="2069" y="300"/>
                    <a:pt x="2069" y="420"/>
                  </a:cubicBezTo>
                  <a:cubicBezTo>
                    <a:pt x="2069" y="480"/>
                    <a:pt x="2069" y="510"/>
                    <a:pt x="2069" y="570"/>
                  </a:cubicBezTo>
                  <a:lnTo>
                    <a:pt x="1889" y="1619"/>
                  </a:lnTo>
                  <a:lnTo>
                    <a:pt x="2159" y="1619"/>
                  </a:lnTo>
                  <a:lnTo>
                    <a:pt x="2339" y="570"/>
                  </a:lnTo>
                  <a:cubicBezTo>
                    <a:pt x="2369" y="390"/>
                    <a:pt x="2339" y="270"/>
                    <a:pt x="2249" y="151"/>
                  </a:cubicBezTo>
                  <a:cubicBezTo>
                    <a:pt x="2189" y="61"/>
                    <a:pt x="2069" y="1"/>
                    <a:pt x="1919" y="1"/>
                  </a:cubicBezTo>
                  <a:cubicBezTo>
                    <a:pt x="1709" y="1"/>
                    <a:pt x="1529" y="91"/>
                    <a:pt x="1379" y="240"/>
                  </a:cubicBezTo>
                  <a:cubicBezTo>
                    <a:pt x="1349" y="181"/>
                    <a:pt x="1290" y="121"/>
                    <a:pt x="1230" y="61"/>
                  </a:cubicBezTo>
                  <a:cubicBezTo>
                    <a:pt x="1170" y="31"/>
                    <a:pt x="1080" y="1"/>
                    <a:pt x="99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2329725" y="5389275"/>
              <a:ext cx="15775" cy="54300"/>
            </a:xfrm>
            <a:custGeom>
              <a:avLst/>
              <a:gdLst/>
              <a:ahLst/>
              <a:cxnLst/>
              <a:rect l="l" t="t" r="r" b="b"/>
              <a:pathLst>
                <a:path w="631" h="2172" extrusionOk="0">
                  <a:moveTo>
                    <a:pt x="526" y="1"/>
                  </a:moveTo>
                  <a:cubicBezTo>
                    <a:pt x="513" y="1"/>
                    <a:pt x="498" y="4"/>
                    <a:pt x="480" y="13"/>
                  </a:cubicBezTo>
                  <a:cubicBezTo>
                    <a:pt x="450" y="13"/>
                    <a:pt x="390" y="13"/>
                    <a:pt x="360" y="43"/>
                  </a:cubicBezTo>
                  <a:cubicBezTo>
                    <a:pt x="330" y="73"/>
                    <a:pt x="330" y="103"/>
                    <a:pt x="330" y="163"/>
                  </a:cubicBezTo>
                  <a:cubicBezTo>
                    <a:pt x="330" y="193"/>
                    <a:pt x="330" y="253"/>
                    <a:pt x="360" y="283"/>
                  </a:cubicBezTo>
                  <a:cubicBezTo>
                    <a:pt x="390" y="313"/>
                    <a:pt x="450" y="313"/>
                    <a:pt x="480" y="313"/>
                  </a:cubicBezTo>
                  <a:cubicBezTo>
                    <a:pt x="540" y="313"/>
                    <a:pt x="570" y="283"/>
                    <a:pt x="600" y="253"/>
                  </a:cubicBezTo>
                  <a:cubicBezTo>
                    <a:pt x="630" y="223"/>
                    <a:pt x="630" y="193"/>
                    <a:pt x="630" y="163"/>
                  </a:cubicBezTo>
                  <a:cubicBezTo>
                    <a:pt x="630" y="103"/>
                    <a:pt x="630" y="73"/>
                    <a:pt x="600" y="43"/>
                  </a:cubicBezTo>
                  <a:cubicBezTo>
                    <a:pt x="579" y="22"/>
                    <a:pt x="558" y="1"/>
                    <a:pt x="526" y="1"/>
                  </a:cubicBezTo>
                  <a:close/>
                  <a:moveTo>
                    <a:pt x="271" y="583"/>
                  </a:moveTo>
                  <a:lnTo>
                    <a:pt x="1" y="2171"/>
                  </a:lnTo>
                  <a:lnTo>
                    <a:pt x="271" y="2171"/>
                  </a:lnTo>
                  <a:lnTo>
                    <a:pt x="540" y="583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2344725" y="5403075"/>
              <a:ext cx="38975" cy="55475"/>
            </a:xfrm>
            <a:custGeom>
              <a:avLst/>
              <a:gdLst/>
              <a:ahLst/>
              <a:cxnLst/>
              <a:rect l="l" t="t" r="r" b="b"/>
              <a:pathLst>
                <a:path w="1559" h="2219" extrusionOk="0">
                  <a:moveTo>
                    <a:pt x="959" y="210"/>
                  </a:moveTo>
                  <a:cubicBezTo>
                    <a:pt x="1079" y="240"/>
                    <a:pt x="1139" y="270"/>
                    <a:pt x="1199" y="330"/>
                  </a:cubicBezTo>
                  <a:cubicBezTo>
                    <a:pt x="1259" y="420"/>
                    <a:pt x="1289" y="540"/>
                    <a:pt x="1289" y="660"/>
                  </a:cubicBezTo>
                  <a:lnTo>
                    <a:pt x="1259" y="780"/>
                  </a:lnTo>
                  <a:cubicBezTo>
                    <a:pt x="1229" y="990"/>
                    <a:pt x="1169" y="1170"/>
                    <a:pt x="1079" y="1260"/>
                  </a:cubicBezTo>
                  <a:cubicBezTo>
                    <a:pt x="989" y="1379"/>
                    <a:pt x="899" y="1409"/>
                    <a:pt x="750" y="1409"/>
                  </a:cubicBezTo>
                  <a:cubicBezTo>
                    <a:pt x="600" y="1409"/>
                    <a:pt x="480" y="1350"/>
                    <a:pt x="420" y="1200"/>
                  </a:cubicBezTo>
                  <a:lnTo>
                    <a:pt x="570" y="450"/>
                  </a:lnTo>
                  <a:cubicBezTo>
                    <a:pt x="690" y="300"/>
                    <a:pt x="810" y="210"/>
                    <a:pt x="959" y="210"/>
                  </a:cubicBezTo>
                  <a:close/>
                  <a:moveTo>
                    <a:pt x="1049" y="1"/>
                  </a:moveTo>
                  <a:cubicBezTo>
                    <a:pt x="869" y="1"/>
                    <a:pt x="720" y="61"/>
                    <a:pt x="570" y="210"/>
                  </a:cubicBezTo>
                  <a:lnTo>
                    <a:pt x="600" y="31"/>
                  </a:lnTo>
                  <a:lnTo>
                    <a:pt x="360" y="31"/>
                  </a:lnTo>
                  <a:lnTo>
                    <a:pt x="0" y="2219"/>
                  </a:lnTo>
                  <a:lnTo>
                    <a:pt x="270" y="2219"/>
                  </a:lnTo>
                  <a:lnTo>
                    <a:pt x="390" y="1439"/>
                  </a:lnTo>
                  <a:cubicBezTo>
                    <a:pt x="510" y="1559"/>
                    <a:pt x="630" y="1649"/>
                    <a:pt x="810" y="1649"/>
                  </a:cubicBezTo>
                  <a:cubicBezTo>
                    <a:pt x="929" y="1649"/>
                    <a:pt x="1049" y="1619"/>
                    <a:pt x="1139" y="1559"/>
                  </a:cubicBezTo>
                  <a:cubicBezTo>
                    <a:pt x="1259" y="1499"/>
                    <a:pt x="1349" y="1379"/>
                    <a:pt x="1409" y="1260"/>
                  </a:cubicBezTo>
                  <a:cubicBezTo>
                    <a:pt x="1469" y="1140"/>
                    <a:pt x="1499" y="990"/>
                    <a:pt x="1529" y="810"/>
                  </a:cubicBezTo>
                  <a:lnTo>
                    <a:pt x="1529" y="780"/>
                  </a:lnTo>
                  <a:cubicBezTo>
                    <a:pt x="1529" y="750"/>
                    <a:pt x="1559" y="660"/>
                    <a:pt x="1559" y="600"/>
                  </a:cubicBezTo>
                  <a:cubicBezTo>
                    <a:pt x="1529" y="420"/>
                    <a:pt x="1499" y="270"/>
                    <a:pt x="1409" y="151"/>
                  </a:cubicBezTo>
                  <a:cubicBezTo>
                    <a:pt x="1319" y="61"/>
                    <a:pt x="1199" y="1"/>
                    <a:pt x="10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2388925" y="5403075"/>
              <a:ext cx="33000" cy="41250"/>
            </a:xfrm>
            <a:custGeom>
              <a:avLst/>
              <a:gdLst/>
              <a:ahLst/>
              <a:cxnLst/>
              <a:rect l="l" t="t" r="r" b="b"/>
              <a:pathLst>
                <a:path w="1320" h="1650" extrusionOk="0">
                  <a:moveTo>
                    <a:pt x="780" y="1"/>
                  </a:moveTo>
                  <a:cubicBezTo>
                    <a:pt x="630" y="1"/>
                    <a:pt x="480" y="31"/>
                    <a:pt x="360" y="121"/>
                  </a:cubicBezTo>
                  <a:cubicBezTo>
                    <a:pt x="241" y="210"/>
                    <a:pt x="181" y="330"/>
                    <a:pt x="151" y="480"/>
                  </a:cubicBezTo>
                  <a:cubicBezTo>
                    <a:pt x="151" y="660"/>
                    <a:pt x="270" y="780"/>
                    <a:pt x="510" y="870"/>
                  </a:cubicBezTo>
                  <a:lnTo>
                    <a:pt x="780" y="960"/>
                  </a:lnTo>
                  <a:cubicBezTo>
                    <a:pt x="900" y="990"/>
                    <a:pt x="960" y="1080"/>
                    <a:pt x="960" y="1170"/>
                  </a:cubicBezTo>
                  <a:cubicBezTo>
                    <a:pt x="960" y="1260"/>
                    <a:pt x="900" y="1320"/>
                    <a:pt x="840" y="1350"/>
                  </a:cubicBezTo>
                  <a:cubicBezTo>
                    <a:pt x="780" y="1409"/>
                    <a:pt x="690" y="1409"/>
                    <a:pt x="600" y="1409"/>
                  </a:cubicBezTo>
                  <a:cubicBezTo>
                    <a:pt x="480" y="1409"/>
                    <a:pt x="420" y="1379"/>
                    <a:pt x="360" y="1350"/>
                  </a:cubicBezTo>
                  <a:cubicBezTo>
                    <a:pt x="300" y="1290"/>
                    <a:pt x="270" y="1200"/>
                    <a:pt x="270" y="1110"/>
                  </a:cubicBezTo>
                  <a:lnTo>
                    <a:pt x="1" y="1110"/>
                  </a:lnTo>
                  <a:cubicBezTo>
                    <a:pt x="1" y="1260"/>
                    <a:pt x="61" y="1409"/>
                    <a:pt x="151" y="1499"/>
                  </a:cubicBezTo>
                  <a:cubicBezTo>
                    <a:pt x="270" y="1589"/>
                    <a:pt x="420" y="1649"/>
                    <a:pt x="570" y="1649"/>
                  </a:cubicBezTo>
                  <a:cubicBezTo>
                    <a:pt x="690" y="1649"/>
                    <a:pt x="780" y="1619"/>
                    <a:pt x="900" y="1589"/>
                  </a:cubicBezTo>
                  <a:cubicBezTo>
                    <a:pt x="990" y="1559"/>
                    <a:pt x="1080" y="1499"/>
                    <a:pt x="1110" y="1409"/>
                  </a:cubicBezTo>
                  <a:cubicBezTo>
                    <a:pt x="1170" y="1350"/>
                    <a:pt x="1200" y="1260"/>
                    <a:pt x="1230" y="1170"/>
                  </a:cubicBezTo>
                  <a:cubicBezTo>
                    <a:pt x="1230" y="1050"/>
                    <a:pt x="1200" y="960"/>
                    <a:pt x="1110" y="870"/>
                  </a:cubicBezTo>
                  <a:cubicBezTo>
                    <a:pt x="1050" y="810"/>
                    <a:pt x="900" y="750"/>
                    <a:pt x="720" y="690"/>
                  </a:cubicBezTo>
                  <a:lnTo>
                    <a:pt x="600" y="660"/>
                  </a:lnTo>
                  <a:cubicBezTo>
                    <a:pt x="480" y="630"/>
                    <a:pt x="420" y="540"/>
                    <a:pt x="420" y="450"/>
                  </a:cubicBezTo>
                  <a:cubicBezTo>
                    <a:pt x="450" y="390"/>
                    <a:pt x="480" y="330"/>
                    <a:pt x="540" y="300"/>
                  </a:cubicBezTo>
                  <a:cubicBezTo>
                    <a:pt x="600" y="240"/>
                    <a:pt x="690" y="210"/>
                    <a:pt x="780" y="210"/>
                  </a:cubicBezTo>
                  <a:cubicBezTo>
                    <a:pt x="870" y="210"/>
                    <a:pt x="930" y="240"/>
                    <a:pt x="990" y="300"/>
                  </a:cubicBezTo>
                  <a:cubicBezTo>
                    <a:pt x="1020" y="360"/>
                    <a:pt x="1050" y="420"/>
                    <a:pt x="1050" y="480"/>
                  </a:cubicBezTo>
                  <a:lnTo>
                    <a:pt x="1320" y="480"/>
                  </a:lnTo>
                  <a:cubicBezTo>
                    <a:pt x="1320" y="360"/>
                    <a:pt x="1260" y="240"/>
                    <a:pt x="1170" y="151"/>
                  </a:cubicBezTo>
                  <a:cubicBezTo>
                    <a:pt x="1080" y="31"/>
                    <a:pt x="930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2428650" y="5403825"/>
              <a:ext cx="35250" cy="40500"/>
            </a:xfrm>
            <a:custGeom>
              <a:avLst/>
              <a:gdLst/>
              <a:ahLst/>
              <a:cxnLst/>
              <a:rect l="l" t="t" r="r" b="b"/>
              <a:pathLst>
                <a:path w="1410" h="1620" extrusionOk="0">
                  <a:moveTo>
                    <a:pt x="180" y="1"/>
                  </a:moveTo>
                  <a:lnTo>
                    <a:pt x="30" y="1020"/>
                  </a:lnTo>
                  <a:cubicBezTo>
                    <a:pt x="0" y="1200"/>
                    <a:pt x="30" y="1349"/>
                    <a:pt x="90" y="1439"/>
                  </a:cubicBezTo>
                  <a:cubicBezTo>
                    <a:pt x="180" y="1559"/>
                    <a:pt x="270" y="1619"/>
                    <a:pt x="420" y="1619"/>
                  </a:cubicBezTo>
                  <a:cubicBezTo>
                    <a:pt x="630" y="1619"/>
                    <a:pt x="780" y="1559"/>
                    <a:pt x="900" y="1409"/>
                  </a:cubicBezTo>
                  <a:lnTo>
                    <a:pt x="900" y="1409"/>
                  </a:lnTo>
                  <a:lnTo>
                    <a:pt x="870" y="1589"/>
                  </a:lnTo>
                  <a:lnTo>
                    <a:pt x="1109" y="1589"/>
                  </a:lnTo>
                  <a:lnTo>
                    <a:pt x="1409" y="1"/>
                  </a:lnTo>
                  <a:lnTo>
                    <a:pt x="1139" y="1"/>
                  </a:lnTo>
                  <a:lnTo>
                    <a:pt x="930" y="1140"/>
                  </a:lnTo>
                  <a:cubicBezTo>
                    <a:pt x="840" y="1320"/>
                    <a:pt x="690" y="1379"/>
                    <a:pt x="510" y="1379"/>
                  </a:cubicBezTo>
                  <a:cubicBezTo>
                    <a:pt x="420" y="1379"/>
                    <a:pt x="390" y="1349"/>
                    <a:pt x="330" y="1320"/>
                  </a:cubicBezTo>
                  <a:cubicBezTo>
                    <a:pt x="300" y="1260"/>
                    <a:pt x="270" y="1230"/>
                    <a:pt x="270" y="1140"/>
                  </a:cubicBezTo>
                  <a:cubicBezTo>
                    <a:pt x="270" y="1110"/>
                    <a:pt x="270" y="1080"/>
                    <a:pt x="270" y="1020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2466875" y="5403075"/>
              <a:ext cx="58475" cy="40500"/>
            </a:xfrm>
            <a:custGeom>
              <a:avLst/>
              <a:gdLst/>
              <a:ahLst/>
              <a:cxnLst/>
              <a:rect l="l" t="t" r="r" b="b"/>
              <a:pathLst>
                <a:path w="2339" h="1620" extrusionOk="0">
                  <a:moveTo>
                    <a:pt x="959" y="1"/>
                  </a:moveTo>
                  <a:cubicBezTo>
                    <a:pt x="779" y="1"/>
                    <a:pt x="60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40" y="1619"/>
                  </a:lnTo>
                  <a:lnTo>
                    <a:pt x="450" y="450"/>
                  </a:lnTo>
                  <a:cubicBezTo>
                    <a:pt x="528" y="320"/>
                    <a:pt x="652" y="235"/>
                    <a:pt x="781" y="235"/>
                  </a:cubicBezTo>
                  <a:cubicBezTo>
                    <a:pt x="801" y="235"/>
                    <a:pt x="820" y="237"/>
                    <a:pt x="839" y="240"/>
                  </a:cubicBezTo>
                  <a:cubicBezTo>
                    <a:pt x="929" y="240"/>
                    <a:pt x="1019" y="270"/>
                    <a:pt x="1049" y="330"/>
                  </a:cubicBezTo>
                  <a:cubicBezTo>
                    <a:pt x="1109" y="390"/>
                    <a:pt x="1109" y="450"/>
                    <a:pt x="1109" y="570"/>
                  </a:cubicBezTo>
                  <a:lnTo>
                    <a:pt x="929" y="1619"/>
                  </a:lnTo>
                  <a:lnTo>
                    <a:pt x="1199" y="1619"/>
                  </a:lnTo>
                  <a:lnTo>
                    <a:pt x="1379" y="570"/>
                  </a:lnTo>
                  <a:cubicBezTo>
                    <a:pt x="1409" y="450"/>
                    <a:pt x="1439" y="390"/>
                    <a:pt x="1529" y="300"/>
                  </a:cubicBezTo>
                  <a:cubicBezTo>
                    <a:pt x="1619" y="240"/>
                    <a:pt x="1709" y="210"/>
                    <a:pt x="1798" y="210"/>
                  </a:cubicBezTo>
                  <a:cubicBezTo>
                    <a:pt x="1948" y="240"/>
                    <a:pt x="2038" y="300"/>
                    <a:pt x="2068" y="420"/>
                  </a:cubicBezTo>
                  <a:cubicBezTo>
                    <a:pt x="2068" y="480"/>
                    <a:pt x="2068" y="510"/>
                    <a:pt x="2068" y="570"/>
                  </a:cubicBezTo>
                  <a:lnTo>
                    <a:pt x="1888" y="1619"/>
                  </a:lnTo>
                  <a:lnTo>
                    <a:pt x="2158" y="1619"/>
                  </a:lnTo>
                  <a:lnTo>
                    <a:pt x="2308" y="570"/>
                  </a:lnTo>
                  <a:cubicBezTo>
                    <a:pt x="2338" y="390"/>
                    <a:pt x="2308" y="270"/>
                    <a:pt x="2248" y="151"/>
                  </a:cubicBezTo>
                  <a:cubicBezTo>
                    <a:pt x="2158" y="61"/>
                    <a:pt x="2038" y="1"/>
                    <a:pt x="1888" y="1"/>
                  </a:cubicBezTo>
                  <a:cubicBezTo>
                    <a:pt x="1679" y="1"/>
                    <a:pt x="1499" y="91"/>
                    <a:pt x="1349" y="240"/>
                  </a:cubicBezTo>
                  <a:cubicBezTo>
                    <a:pt x="1349" y="181"/>
                    <a:pt x="1289" y="121"/>
                    <a:pt x="1229" y="61"/>
                  </a:cubicBezTo>
                  <a:cubicBezTo>
                    <a:pt x="1139" y="31"/>
                    <a:pt x="1049" y="1"/>
                    <a:pt x="95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2104175" y="5477275"/>
              <a:ext cx="39000" cy="56975"/>
            </a:xfrm>
            <a:custGeom>
              <a:avLst/>
              <a:gdLst/>
              <a:ahLst/>
              <a:cxnLst/>
              <a:rect l="l" t="t" r="r" b="b"/>
              <a:pathLst>
                <a:path w="1560" h="2279" extrusionOk="0">
                  <a:moveTo>
                    <a:pt x="780" y="839"/>
                  </a:moveTo>
                  <a:cubicBezTo>
                    <a:pt x="930" y="869"/>
                    <a:pt x="1050" y="929"/>
                    <a:pt x="1110" y="1079"/>
                  </a:cubicBezTo>
                  <a:lnTo>
                    <a:pt x="960" y="1799"/>
                  </a:lnTo>
                  <a:cubicBezTo>
                    <a:pt x="840" y="1978"/>
                    <a:pt x="720" y="2038"/>
                    <a:pt x="570" y="2038"/>
                  </a:cubicBezTo>
                  <a:cubicBezTo>
                    <a:pt x="450" y="2038"/>
                    <a:pt x="390" y="2008"/>
                    <a:pt x="330" y="1918"/>
                  </a:cubicBezTo>
                  <a:cubicBezTo>
                    <a:pt x="270" y="1859"/>
                    <a:pt x="240" y="1739"/>
                    <a:pt x="270" y="1589"/>
                  </a:cubicBezTo>
                  <a:cubicBezTo>
                    <a:pt x="270" y="1469"/>
                    <a:pt x="270" y="1349"/>
                    <a:pt x="330" y="1229"/>
                  </a:cubicBezTo>
                  <a:cubicBezTo>
                    <a:pt x="360" y="1109"/>
                    <a:pt x="420" y="1019"/>
                    <a:pt x="510" y="959"/>
                  </a:cubicBezTo>
                  <a:cubicBezTo>
                    <a:pt x="570" y="869"/>
                    <a:pt x="660" y="839"/>
                    <a:pt x="780" y="839"/>
                  </a:cubicBezTo>
                  <a:close/>
                  <a:moveTo>
                    <a:pt x="1289" y="0"/>
                  </a:moveTo>
                  <a:lnTo>
                    <a:pt x="1140" y="809"/>
                  </a:lnTo>
                  <a:cubicBezTo>
                    <a:pt x="1050" y="690"/>
                    <a:pt x="900" y="630"/>
                    <a:pt x="720" y="630"/>
                  </a:cubicBezTo>
                  <a:cubicBezTo>
                    <a:pt x="600" y="630"/>
                    <a:pt x="480" y="660"/>
                    <a:pt x="390" y="720"/>
                  </a:cubicBezTo>
                  <a:cubicBezTo>
                    <a:pt x="300" y="779"/>
                    <a:pt x="210" y="869"/>
                    <a:pt x="120" y="1019"/>
                  </a:cubicBezTo>
                  <a:cubicBezTo>
                    <a:pt x="60" y="1139"/>
                    <a:pt x="30" y="1289"/>
                    <a:pt x="1" y="1439"/>
                  </a:cubicBezTo>
                  <a:cubicBezTo>
                    <a:pt x="1" y="1529"/>
                    <a:pt x="1" y="1589"/>
                    <a:pt x="1" y="1649"/>
                  </a:cubicBezTo>
                  <a:cubicBezTo>
                    <a:pt x="1" y="1829"/>
                    <a:pt x="60" y="1978"/>
                    <a:pt x="120" y="2098"/>
                  </a:cubicBezTo>
                  <a:cubicBezTo>
                    <a:pt x="210" y="2218"/>
                    <a:pt x="330" y="2278"/>
                    <a:pt x="480" y="2278"/>
                  </a:cubicBezTo>
                  <a:cubicBezTo>
                    <a:pt x="660" y="2278"/>
                    <a:pt x="810" y="2218"/>
                    <a:pt x="960" y="2068"/>
                  </a:cubicBezTo>
                  <a:lnTo>
                    <a:pt x="960" y="2068"/>
                  </a:lnTo>
                  <a:lnTo>
                    <a:pt x="930" y="2248"/>
                  </a:lnTo>
                  <a:lnTo>
                    <a:pt x="1170" y="2248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2145400" y="5493000"/>
              <a:ext cx="35225" cy="41250"/>
            </a:xfrm>
            <a:custGeom>
              <a:avLst/>
              <a:gdLst/>
              <a:ahLst/>
              <a:cxnLst/>
              <a:rect l="l" t="t" r="r" b="b"/>
              <a:pathLst>
                <a:path w="1409" h="1650" extrusionOk="0">
                  <a:moveTo>
                    <a:pt x="809" y="210"/>
                  </a:moveTo>
                  <a:cubicBezTo>
                    <a:pt x="899" y="210"/>
                    <a:pt x="989" y="270"/>
                    <a:pt x="1049" y="330"/>
                  </a:cubicBezTo>
                  <a:cubicBezTo>
                    <a:pt x="1109" y="390"/>
                    <a:pt x="1139" y="480"/>
                    <a:pt x="1139" y="600"/>
                  </a:cubicBezTo>
                  <a:cubicBezTo>
                    <a:pt x="1139" y="660"/>
                    <a:pt x="1139" y="750"/>
                    <a:pt x="1139" y="840"/>
                  </a:cubicBezTo>
                  <a:cubicBezTo>
                    <a:pt x="1139" y="960"/>
                    <a:pt x="1079" y="1050"/>
                    <a:pt x="1049" y="1140"/>
                  </a:cubicBezTo>
                  <a:cubicBezTo>
                    <a:pt x="989" y="1230"/>
                    <a:pt x="929" y="1319"/>
                    <a:pt x="869" y="1349"/>
                  </a:cubicBezTo>
                  <a:cubicBezTo>
                    <a:pt x="779" y="1409"/>
                    <a:pt x="690" y="1409"/>
                    <a:pt x="600" y="1409"/>
                  </a:cubicBezTo>
                  <a:cubicBezTo>
                    <a:pt x="510" y="1409"/>
                    <a:pt x="420" y="1379"/>
                    <a:pt x="390" y="1319"/>
                  </a:cubicBezTo>
                  <a:cubicBezTo>
                    <a:pt x="330" y="1230"/>
                    <a:pt x="27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27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40" y="270"/>
                    <a:pt x="660" y="210"/>
                    <a:pt x="809" y="210"/>
                  </a:cubicBezTo>
                  <a:close/>
                  <a:moveTo>
                    <a:pt x="809" y="1"/>
                  </a:moveTo>
                  <a:cubicBezTo>
                    <a:pt x="660" y="1"/>
                    <a:pt x="540" y="31"/>
                    <a:pt x="420" y="91"/>
                  </a:cubicBezTo>
                  <a:cubicBezTo>
                    <a:pt x="300" y="180"/>
                    <a:pt x="210" y="270"/>
                    <a:pt x="150" y="390"/>
                  </a:cubicBezTo>
                  <a:cubicBezTo>
                    <a:pt x="60" y="540"/>
                    <a:pt x="30" y="690"/>
                    <a:pt x="0" y="840"/>
                  </a:cubicBezTo>
                  <a:cubicBezTo>
                    <a:pt x="0" y="990"/>
                    <a:pt x="0" y="1110"/>
                    <a:pt x="60" y="1230"/>
                  </a:cubicBezTo>
                  <a:cubicBezTo>
                    <a:pt x="90" y="1379"/>
                    <a:pt x="180" y="1469"/>
                    <a:pt x="270" y="1529"/>
                  </a:cubicBezTo>
                  <a:cubicBezTo>
                    <a:pt x="360" y="1589"/>
                    <a:pt x="480" y="1649"/>
                    <a:pt x="600" y="1649"/>
                  </a:cubicBezTo>
                  <a:cubicBezTo>
                    <a:pt x="749" y="1649"/>
                    <a:pt x="869" y="1619"/>
                    <a:pt x="989" y="1529"/>
                  </a:cubicBezTo>
                  <a:cubicBezTo>
                    <a:pt x="1109" y="1469"/>
                    <a:pt x="1199" y="1379"/>
                    <a:pt x="1259" y="1260"/>
                  </a:cubicBezTo>
                  <a:cubicBezTo>
                    <a:pt x="1349" y="1140"/>
                    <a:pt x="1379" y="990"/>
                    <a:pt x="1409" y="840"/>
                  </a:cubicBezTo>
                  <a:lnTo>
                    <a:pt x="1409" y="810"/>
                  </a:lnTo>
                  <a:cubicBezTo>
                    <a:pt x="1409" y="660"/>
                    <a:pt x="1409" y="510"/>
                    <a:pt x="1349" y="390"/>
                  </a:cubicBezTo>
                  <a:cubicBezTo>
                    <a:pt x="1319" y="270"/>
                    <a:pt x="1259" y="180"/>
                    <a:pt x="1139" y="91"/>
                  </a:cubicBezTo>
                  <a:cubicBezTo>
                    <a:pt x="1049" y="31"/>
                    <a:pt x="929" y="1"/>
                    <a:pt x="8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2185850" y="5477275"/>
              <a:ext cx="16525" cy="56225"/>
            </a:xfrm>
            <a:custGeom>
              <a:avLst/>
              <a:gdLst/>
              <a:ahLst/>
              <a:cxnLst/>
              <a:rect l="l" t="t" r="r" b="b"/>
              <a:pathLst>
                <a:path w="661" h="2249" extrusionOk="0">
                  <a:moveTo>
                    <a:pt x="390" y="0"/>
                  </a:moveTo>
                  <a:lnTo>
                    <a:pt x="1" y="2248"/>
                  </a:lnTo>
                  <a:lnTo>
                    <a:pt x="270" y="224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2205350" y="5493000"/>
              <a:ext cx="35225" cy="41250"/>
            </a:xfrm>
            <a:custGeom>
              <a:avLst/>
              <a:gdLst/>
              <a:ahLst/>
              <a:cxnLst/>
              <a:rect l="l" t="t" r="r" b="b"/>
              <a:pathLst>
                <a:path w="1409" h="1650" extrusionOk="0">
                  <a:moveTo>
                    <a:pt x="809" y="210"/>
                  </a:moveTo>
                  <a:cubicBezTo>
                    <a:pt x="899" y="210"/>
                    <a:pt x="959" y="270"/>
                    <a:pt x="1019" y="330"/>
                  </a:cubicBezTo>
                  <a:cubicBezTo>
                    <a:pt x="1079" y="390"/>
                    <a:pt x="1139" y="480"/>
                    <a:pt x="1139" y="600"/>
                  </a:cubicBezTo>
                  <a:cubicBezTo>
                    <a:pt x="1139" y="660"/>
                    <a:pt x="1139" y="750"/>
                    <a:pt x="1139" y="840"/>
                  </a:cubicBezTo>
                  <a:cubicBezTo>
                    <a:pt x="1109" y="960"/>
                    <a:pt x="1079" y="1050"/>
                    <a:pt x="1049" y="1140"/>
                  </a:cubicBezTo>
                  <a:cubicBezTo>
                    <a:pt x="989" y="1230"/>
                    <a:pt x="929" y="1319"/>
                    <a:pt x="839" y="1349"/>
                  </a:cubicBezTo>
                  <a:cubicBezTo>
                    <a:pt x="779" y="1409"/>
                    <a:pt x="689" y="1409"/>
                    <a:pt x="600" y="1409"/>
                  </a:cubicBezTo>
                  <a:cubicBezTo>
                    <a:pt x="510" y="1409"/>
                    <a:pt x="420" y="1379"/>
                    <a:pt x="360" y="1319"/>
                  </a:cubicBezTo>
                  <a:cubicBezTo>
                    <a:pt x="300" y="1230"/>
                    <a:pt x="27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27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40" y="270"/>
                    <a:pt x="659" y="210"/>
                    <a:pt x="809" y="210"/>
                  </a:cubicBezTo>
                  <a:close/>
                  <a:moveTo>
                    <a:pt x="809" y="1"/>
                  </a:moveTo>
                  <a:cubicBezTo>
                    <a:pt x="659" y="1"/>
                    <a:pt x="540" y="31"/>
                    <a:pt x="420" y="91"/>
                  </a:cubicBezTo>
                  <a:cubicBezTo>
                    <a:pt x="300" y="180"/>
                    <a:pt x="210" y="270"/>
                    <a:pt x="120" y="390"/>
                  </a:cubicBezTo>
                  <a:cubicBezTo>
                    <a:pt x="60" y="540"/>
                    <a:pt x="0" y="690"/>
                    <a:pt x="0" y="840"/>
                  </a:cubicBezTo>
                  <a:cubicBezTo>
                    <a:pt x="0" y="990"/>
                    <a:pt x="0" y="1110"/>
                    <a:pt x="60" y="1230"/>
                  </a:cubicBezTo>
                  <a:cubicBezTo>
                    <a:pt x="90" y="1379"/>
                    <a:pt x="150" y="1469"/>
                    <a:pt x="240" y="1529"/>
                  </a:cubicBezTo>
                  <a:cubicBezTo>
                    <a:pt x="360" y="1589"/>
                    <a:pt x="450" y="1649"/>
                    <a:pt x="600" y="1649"/>
                  </a:cubicBezTo>
                  <a:cubicBezTo>
                    <a:pt x="719" y="1649"/>
                    <a:pt x="869" y="1619"/>
                    <a:pt x="989" y="1529"/>
                  </a:cubicBezTo>
                  <a:cubicBezTo>
                    <a:pt x="1079" y="1469"/>
                    <a:pt x="1199" y="1379"/>
                    <a:pt x="1259" y="1260"/>
                  </a:cubicBezTo>
                  <a:cubicBezTo>
                    <a:pt x="1349" y="1140"/>
                    <a:pt x="1379" y="990"/>
                    <a:pt x="1409" y="840"/>
                  </a:cubicBezTo>
                  <a:lnTo>
                    <a:pt x="1409" y="810"/>
                  </a:lnTo>
                  <a:cubicBezTo>
                    <a:pt x="1409" y="660"/>
                    <a:pt x="1409" y="510"/>
                    <a:pt x="1349" y="390"/>
                  </a:cubicBezTo>
                  <a:cubicBezTo>
                    <a:pt x="1319" y="270"/>
                    <a:pt x="1229" y="180"/>
                    <a:pt x="1139" y="91"/>
                  </a:cubicBezTo>
                  <a:cubicBezTo>
                    <a:pt x="1049" y="31"/>
                    <a:pt x="929" y="1"/>
                    <a:pt x="8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2245050" y="5493000"/>
              <a:ext cx="25500" cy="40500"/>
            </a:xfrm>
            <a:custGeom>
              <a:avLst/>
              <a:gdLst/>
              <a:ahLst/>
              <a:cxnLst/>
              <a:rect l="l" t="t" r="r" b="b"/>
              <a:pathLst>
                <a:path w="1020" h="1620" extrusionOk="0">
                  <a:moveTo>
                    <a:pt x="900" y="1"/>
                  </a:moveTo>
                  <a:cubicBezTo>
                    <a:pt x="750" y="1"/>
                    <a:pt x="600" y="61"/>
                    <a:pt x="510" y="210"/>
                  </a:cubicBezTo>
                  <a:lnTo>
                    <a:pt x="540" y="31"/>
                  </a:lnTo>
                  <a:lnTo>
                    <a:pt x="270" y="31"/>
                  </a:lnTo>
                  <a:lnTo>
                    <a:pt x="1" y="1619"/>
                  </a:lnTo>
                  <a:lnTo>
                    <a:pt x="270" y="1619"/>
                  </a:lnTo>
                  <a:lnTo>
                    <a:pt x="480" y="480"/>
                  </a:lnTo>
                  <a:cubicBezTo>
                    <a:pt x="570" y="330"/>
                    <a:pt x="690" y="240"/>
                    <a:pt x="870" y="240"/>
                  </a:cubicBezTo>
                  <a:lnTo>
                    <a:pt x="990" y="270"/>
                  </a:lnTo>
                  <a:lnTo>
                    <a:pt x="1020" y="31"/>
                  </a:lnTo>
                  <a:cubicBezTo>
                    <a:pt x="960" y="1"/>
                    <a:pt x="930" y="1"/>
                    <a:pt x="90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2289275" y="5493000"/>
              <a:ext cx="32975" cy="41250"/>
            </a:xfrm>
            <a:custGeom>
              <a:avLst/>
              <a:gdLst/>
              <a:ahLst/>
              <a:cxnLst/>
              <a:rect l="l" t="t" r="r" b="b"/>
              <a:pathLst>
                <a:path w="1319" h="1650" extrusionOk="0">
                  <a:moveTo>
                    <a:pt x="779" y="1"/>
                  </a:moveTo>
                  <a:cubicBezTo>
                    <a:pt x="630" y="1"/>
                    <a:pt x="480" y="31"/>
                    <a:pt x="360" y="120"/>
                  </a:cubicBezTo>
                  <a:cubicBezTo>
                    <a:pt x="240" y="210"/>
                    <a:pt x="180" y="330"/>
                    <a:pt x="150" y="480"/>
                  </a:cubicBezTo>
                  <a:cubicBezTo>
                    <a:pt x="150" y="660"/>
                    <a:pt x="270" y="780"/>
                    <a:pt x="510" y="870"/>
                  </a:cubicBezTo>
                  <a:lnTo>
                    <a:pt x="779" y="960"/>
                  </a:lnTo>
                  <a:cubicBezTo>
                    <a:pt x="899" y="990"/>
                    <a:pt x="959" y="1080"/>
                    <a:pt x="959" y="1170"/>
                  </a:cubicBezTo>
                  <a:cubicBezTo>
                    <a:pt x="929" y="1260"/>
                    <a:pt x="899" y="1319"/>
                    <a:pt x="839" y="1349"/>
                  </a:cubicBezTo>
                  <a:cubicBezTo>
                    <a:pt x="749" y="1409"/>
                    <a:pt x="690" y="1409"/>
                    <a:pt x="570" y="1409"/>
                  </a:cubicBezTo>
                  <a:cubicBezTo>
                    <a:pt x="480" y="1409"/>
                    <a:pt x="420" y="1379"/>
                    <a:pt x="360" y="1349"/>
                  </a:cubicBezTo>
                  <a:cubicBezTo>
                    <a:pt x="300" y="1289"/>
                    <a:pt x="270" y="1200"/>
                    <a:pt x="270" y="1110"/>
                  </a:cubicBezTo>
                  <a:lnTo>
                    <a:pt x="0" y="1110"/>
                  </a:lnTo>
                  <a:cubicBezTo>
                    <a:pt x="0" y="1260"/>
                    <a:pt x="60" y="1409"/>
                    <a:pt x="150" y="1499"/>
                  </a:cubicBezTo>
                  <a:cubicBezTo>
                    <a:pt x="270" y="1589"/>
                    <a:pt x="420" y="1649"/>
                    <a:pt x="570" y="1649"/>
                  </a:cubicBezTo>
                  <a:cubicBezTo>
                    <a:pt x="690" y="1649"/>
                    <a:pt x="779" y="1619"/>
                    <a:pt x="899" y="1589"/>
                  </a:cubicBezTo>
                  <a:cubicBezTo>
                    <a:pt x="989" y="1559"/>
                    <a:pt x="1049" y="1499"/>
                    <a:pt x="1109" y="1409"/>
                  </a:cubicBezTo>
                  <a:cubicBezTo>
                    <a:pt x="1169" y="1349"/>
                    <a:pt x="1199" y="1260"/>
                    <a:pt x="1229" y="1170"/>
                  </a:cubicBezTo>
                  <a:cubicBezTo>
                    <a:pt x="1229" y="1050"/>
                    <a:pt x="1199" y="960"/>
                    <a:pt x="1109" y="870"/>
                  </a:cubicBezTo>
                  <a:cubicBezTo>
                    <a:pt x="1049" y="810"/>
                    <a:pt x="899" y="750"/>
                    <a:pt x="720" y="690"/>
                  </a:cubicBezTo>
                  <a:lnTo>
                    <a:pt x="600" y="660"/>
                  </a:lnTo>
                  <a:cubicBezTo>
                    <a:pt x="480" y="630"/>
                    <a:pt x="420" y="540"/>
                    <a:pt x="420" y="450"/>
                  </a:cubicBezTo>
                  <a:cubicBezTo>
                    <a:pt x="420" y="390"/>
                    <a:pt x="480" y="330"/>
                    <a:pt x="540" y="300"/>
                  </a:cubicBezTo>
                  <a:cubicBezTo>
                    <a:pt x="600" y="240"/>
                    <a:pt x="690" y="210"/>
                    <a:pt x="779" y="210"/>
                  </a:cubicBezTo>
                  <a:cubicBezTo>
                    <a:pt x="839" y="210"/>
                    <a:pt x="929" y="240"/>
                    <a:pt x="989" y="300"/>
                  </a:cubicBezTo>
                  <a:cubicBezTo>
                    <a:pt x="1019" y="360"/>
                    <a:pt x="1049" y="420"/>
                    <a:pt x="1049" y="480"/>
                  </a:cubicBezTo>
                  <a:lnTo>
                    <a:pt x="1319" y="480"/>
                  </a:lnTo>
                  <a:cubicBezTo>
                    <a:pt x="1319" y="360"/>
                    <a:pt x="1259" y="240"/>
                    <a:pt x="1169" y="150"/>
                  </a:cubicBezTo>
                  <a:cubicBezTo>
                    <a:pt x="1079" y="61"/>
                    <a:pt x="929" y="1"/>
                    <a:pt x="7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2326725" y="5479525"/>
              <a:ext cx="16525" cy="53975"/>
            </a:xfrm>
            <a:custGeom>
              <a:avLst/>
              <a:gdLst/>
              <a:ahLst/>
              <a:cxnLst/>
              <a:rect l="l" t="t" r="r" b="b"/>
              <a:pathLst>
                <a:path w="661" h="2159" extrusionOk="0">
                  <a:moveTo>
                    <a:pt x="480" y="0"/>
                  </a:moveTo>
                  <a:cubicBezTo>
                    <a:pt x="450" y="0"/>
                    <a:pt x="420" y="0"/>
                    <a:pt x="391" y="30"/>
                  </a:cubicBezTo>
                  <a:cubicBezTo>
                    <a:pt x="361" y="60"/>
                    <a:pt x="331" y="90"/>
                    <a:pt x="331" y="150"/>
                  </a:cubicBezTo>
                  <a:cubicBezTo>
                    <a:pt x="331" y="210"/>
                    <a:pt x="361" y="240"/>
                    <a:pt x="391" y="270"/>
                  </a:cubicBezTo>
                  <a:cubicBezTo>
                    <a:pt x="420" y="300"/>
                    <a:pt x="450" y="300"/>
                    <a:pt x="480" y="300"/>
                  </a:cubicBezTo>
                  <a:cubicBezTo>
                    <a:pt x="540" y="300"/>
                    <a:pt x="570" y="270"/>
                    <a:pt x="600" y="240"/>
                  </a:cubicBezTo>
                  <a:cubicBezTo>
                    <a:pt x="630" y="210"/>
                    <a:pt x="660" y="180"/>
                    <a:pt x="660" y="150"/>
                  </a:cubicBezTo>
                  <a:cubicBezTo>
                    <a:pt x="660" y="90"/>
                    <a:pt x="630" y="60"/>
                    <a:pt x="600" y="30"/>
                  </a:cubicBezTo>
                  <a:cubicBezTo>
                    <a:pt x="570" y="0"/>
                    <a:pt x="540" y="0"/>
                    <a:pt x="480" y="0"/>
                  </a:cubicBezTo>
                  <a:close/>
                  <a:moveTo>
                    <a:pt x="301" y="570"/>
                  </a:moveTo>
                  <a:lnTo>
                    <a:pt x="1" y="2158"/>
                  </a:lnTo>
                  <a:lnTo>
                    <a:pt x="271" y="2158"/>
                  </a:lnTo>
                  <a:lnTo>
                    <a:pt x="540" y="57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2345475" y="5484000"/>
              <a:ext cx="21750" cy="50250"/>
            </a:xfrm>
            <a:custGeom>
              <a:avLst/>
              <a:gdLst/>
              <a:ahLst/>
              <a:cxnLst/>
              <a:rect l="l" t="t" r="r" b="b"/>
              <a:pathLst>
                <a:path w="870" h="2010" extrusionOk="0">
                  <a:moveTo>
                    <a:pt x="390" y="1"/>
                  </a:moveTo>
                  <a:lnTo>
                    <a:pt x="330" y="391"/>
                  </a:lnTo>
                  <a:lnTo>
                    <a:pt x="60" y="391"/>
                  </a:lnTo>
                  <a:lnTo>
                    <a:pt x="0" y="600"/>
                  </a:lnTo>
                  <a:lnTo>
                    <a:pt x="300" y="600"/>
                  </a:lnTo>
                  <a:lnTo>
                    <a:pt x="120" y="1590"/>
                  </a:lnTo>
                  <a:cubicBezTo>
                    <a:pt x="120" y="1709"/>
                    <a:pt x="150" y="1799"/>
                    <a:pt x="180" y="1889"/>
                  </a:cubicBezTo>
                  <a:cubicBezTo>
                    <a:pt x="240" y="1949"/>
                    <a:pt x="330" y="2009"/>
                    <a:pt x="420" y="2009"/>
                  </a:cubicBezTo>
                  <a:cubicBezTo>
                    <a:pt x="480" y="2009"/>
                    <a:pt x="570" y="1979"/>
                    <a:pt x="630" y="1979"/>
                  </a:cubicBezTo>
                  <a:lnTo>
                    <a:pt x="630" y="1739"/>
                  </a:lnTo>
                  <a:cubicBezTo>
                    <a:pt x="600" y="1769"/>
                    <a:pt x="540" y="1769"/>
                    <a:pt x="510" y="1769"/>
                  </a:cubicBezTo>
                  <a:cubicBezTo>
                    <a:pt x="450" y="1769"/>
                    <a:pt x="390" y="1739"/>
                    <a:pt x="390" y="1649"/>
                  </a:cubicBezTo>
                  <a:cubicBezTo>
                    <a:pt x="390" y="1620"/>
                    <a:pt x="390" y="1620"/>
                    <a:pt x="390" y="1590"/>
                  </a:cubicBezTo>
                  <a:lnTo>
                    <a:pt x="570" y="600"/>
                  </a:lnTo>
                  <a:lnTo>
                    <a:pt x="839" y="600"/>
                  </a:lnTo>
                  <a:lnTo>
                    <a:pt x="869" y="391"/>
                  </a:lnTo>
                  <a:lnTo>
                    <a:pt x="600" y="391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2387425" y="5493000"/>
              <a:ext cx="33750" cy="41250"/>
            </a:xfrm>
            <a:custGeom>
              <a:avLst/>
              <a:gdLst/>
              <a:ahLst/>
              <a:cxnLst/>
              <a:rect l="l" t="t" r="r" b="b"/>
              <a:pathLst>
                <a:path w="1350" h="1650" extrusionOk="0">
                  <a:moveTo>
                    <a:pt x="1020" y="840"/>
                  </a:moveTo>
                  <a:lnTo>
                    <a:pt x="960" y="1170"/>
                  </a:lnTo>
                  <a:cubicBezTo>
                    <a:pt x="900" y="1230"/>
                    <a:pt x="840" y="1289"/>
                    <a:pt x="780" y="1349"/>
                  </a:cubicBezTo>
                  <a:cubicBezTo>
                    <a:pt x="690" y="1379"/>
                    <a:pt x="630" y="1409"/>
                    <a:pt x="540" y="1409"/>
                  </a:cubicBezTo>
                  <a:cubicBezTo>
                    <a:pt x="450" y="1409"/>
                    <a:pt x="390" y="1379"/>
                    <a:pt x="330" y="1319"/>
                  </a:cubicBezTo>
                  <a:cubicBezTo>
                    <a:pt x="301" y="1289"/>
                    <a:pt x="271" y="1230"/>
                    <a:pt x="301" y="1140"/>
                  </a:cubicBezTo>
                  <a:cubicBezTo>
                    <a:pt x="301" y="1050"/>
                    <a:pt x="360" y="960"/>
                    <a:pt x="450" y="930"/>
                  </a:cubicBezTo>
                  <a:cubicBezTo>
                    <a:pt x="540" y="870"/>
                    <a:pt x="660" y="840"/>
                    <a:pt x="840" y="840"/>
                  </a:cubicBezTo>
                  <a:close/>
                  <a:moveTo>
                    <a:pt x="840" y="1"/>
                  </a:moveTo>
                  <a:cubicBezTo>
                    <a:pt x="720" y="1"/>
                    <a:pt x="630" y="1"/>
                    <a:pt x="540" y="61"/>
                  </a:cubicBezTo>
                  <a:cubicBezTo>
                    <a:pt x="420" y="91"/>
                    <a:pt x="360" y="150"/>
                    <a:pt x="301" y="210"/>
                  </a:cubicBezTo>
                  <a:cubicBezTo>
                    <a:pt x="211" y="300"/>
                    <a:pt x="181" y="360"/>
                    <a:pt x="181" y="480"/>
                  </a:cubicBezTo>
                  <a:lnTo>
                    <a:pt x="450" y="450"/>
                  </a:lnTo>
                  <a:cubicBezTo>
                    <a:pt x="450" y="390"/>
                    <a:pt x="510" y="330"/>
                    <a:pt x="570" y="270"/>
                  </a:cubicBezTo>
                  <a:cubicBezTo>
                    <a:pt x="630" y="240"/>
                    <a:pt x="720" y="210"/>
                    <a:pt x="810" y="210"/>
                  </a:cubicBezTo>
                  <a:cubicBezTo>
                    <a:pt x="900" y="210"/>
                    <a:pt x="960" y="240"/>
                    <a:pt x="1020" y="300"/>
                  </a:cubicBezTo>
                  <a:cubicBezTo>
                    <a:pt x="1080" y="360"/>
                    <a:pt x="1080" y="420"/>
                    <a:pt x="1080" y="510"/>
                  </a:cubicBezTo>
                  <a:lnTo>
                    <a:pt x="1050" y="660"/>
                  </a:lnTo>
                  <a:lnTo>
                    <a:pt x="780" y="660"/>
                  </a:lnTo>
                  <a:cubicBezTo>
                    <a:pt x="570" y="660"/>
                    <a:pt x="390" y="690"/>
                    <a:pt x="241" y="780"/>
                  </a:cubicBezTo>
                  <a:cubicBezTo>
                    <a:pt x="91" y="870"/>
                    <a:pt x="31" y="1020"/>
                    <a:pt x="31" y="1170"/>
                  </a:cubicBezTo>
                  <a:cubicBezTo>
                    <a:pt x="1" y="1319"/>
                    <a:pt x="61" y="1409"/>
                    <a:pt x="151" y="1499"/>
                  </a:cubicBezTo>
                  <a:cubicBezTo>
                    <a:pt x="241" y="1589"/>
                    <a:pt x="330" y="1649"/>
                    <a:pt x="480" y="1649"/>
                  </a:cubicBezTo>
                  <a:cubicBezTo>
                    <a:pt x="630" y="1649"/>
                    <a:pt x="810" y="1589"/>
                    <a:pt x="930" y="1439"/>
                  </a:cubicBezTo>
                  <a:lnTo>
                    <a:pt x="930" y="1529"/>
                  </a:lnTo>
                  <a:cubicBezTo>
                    <a:pt x="930" y="1559"/>
                    <a:pt x="930" y="1589"/>
                    <a:pt x="960" y="1619"/>
                  </a:cubicBezTo>
                  <a:lnTo>
                    <a:pt x="1230" y="1619"/>
                  </a:lnTo>
                  <a:lnTo>
                    <a:pt x="1230" y="1589"/>
                  </a:lnTo>
                  <a:cubicBezTo>
                    <a:pt x="1200" y="1529"/>
                    <a:pt x="1200" y="1469"/>
                    <a:pt x="1200" y="1439"/>
                  </a:cubicBezTo>
                  <a:lnTo>
                    <a:pt x="1200" y="1319"/>
                  </a:lnTo>
                  <a:lnTo>
                    <a:pt x="1350" y="540"/>
                  </a:lnTo>
                  <a:cubicBezTo>
                    <a:pt x="1350" y="360"/>
                    <a:pt x="1320" y="240"/>
                    <a:pt x="1230" y="150"/>
                  </a:cubicBezTo>
                  <a:cubicBezTo>
                    <a:pt x="1140" y="61"/>
                    <a:pt x="990" y="1"/>
                    <a:pt x="8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2427150" y="5493000"/>
              <a:ext cx="58475" cy="40500"/>
            </a:xfrm>
            <a:custGeom>
              <a:avLst/>
              <a:gdLst/>
              <a:ahLst/>
              <a:cxnLst/>
              <a:rect l="l" t="t" r="r" b="b"/>
              <a:pathLst>
                <a:path w="2339" h="1620" extrusionOk="0">
                  <a:moveTo>
                    <a:pt x="960" y="1"/>
                  </a:moveTo>
                  <a:cubicBezTo>
                    <a:pt x="780" y="1"/>
                    <a:pt x="60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40" y="1619"/>
                  </a:lnTo>
                  <a:lnTo>
                    <a:pt x="450" y="450"/>
                  </a:lnTo>
                  <a:cubicBezTo>
                    <a:pt x="528" y="320"/>
                    <a:pt x="652" y="235"/>
                    <a:pt x="782" y="235"/>
                  </a:cubicBezTo>
                  <a:cubicBezTo>
                    <a:pt x="801" y="235"/>
                    <a:pt x="820" y="237"/>
                    <a:pt x="840" y="240"/>
                  </a:cubicBezTo>
                  <a:cubicBezTo>
                    <a:pt x="930" y="240"/>
                    <a:pt x="1020" y="270"/>
                    <a:pt x="1049" y="330"/>
                  </a:cubicBezTo>
                  <a:cubicBezTo>
                    <a:pt x="1109" y="390"/>
                    <a:pt x="1109" y="450"/>
                    <a:pt x="1109" y="570"/>
                  </a:cubicBezTo>
                  <a:lnTo>
                    <a:pt x="930" y="1619"/>
                  </a:lnTo>
                  <a:lnTo>
                    <a:pt x="1199" y="1619"/>
                  </a:lnTo>
                  <a:lnTo>
                    <a:pt x="1379" y="570"/>
                  </a:lnTo>
                  <a:cubicBezTo>
                    <a:pt x="1409" y="450"/>
                    <a:pt x="1439" y="390"/>
                    <a:pt x="1529" y="300"/>
                  </a:cubicBezTo>
                  <a:cubicBezTo>
                    <a:pt x="1619" y="240"/>
                    <a:pt x="1709" y="210"/>
                    <a:pt x="1799" y="210"/>
                  </a:cubicBezTo>
                  <a:cubicBezTo>
                    <a:pt x="1949" y="240"/>
                    <a:pt x="2039" y="300"/>
                    <a:pt x="2039" y="420"/>
                  </a:cubicBezTo>
                  <a:cubicBezTo>
                    <a:pt x="2069" y="480"/>
                    <a:pt x="2069" y="510"/>
                    <a:pt x="2039" y="570"/>
                  </a:cubicBezTo>
                  <a:lnTo>
                    <a:pt x="1889" y="1619"/>
                  </a:lnTo>
                  <a:lnTo>
                    <a:pt x="2129" y="1619"/>
                  </a:lnTo>
                  <a:lnTo>
                    <a:pt x="2308" y="570"/>
                  </a:lnTo>
                  <a:cubicBezTo>
                    <a:pt x="2338" y="390"/>
                    <a:pt x="2308" y="270"/>
                    <a:pt x="2248" y="150"/>
                  </a:cubicBezTo>
                  <a:cubicBezTo>
                    <a:pt x="2159" y="61"/>
                    <a:pt x="2039" y="1"/>
                    <a:pt x="1889" y="1"/>
                  </a:cubicBezTo>
                  <a:cubicBezTo>
                    <a:pt x="1679" y="1"/>
                    <a:pt x="1499" y="91"/>
                    <a:pt x="1349" y="240"/>
                  </a:cubicBezTo>
                  <a:cubicBezTo>
                    <a:pt x="1319" y="180"/>
                    <a:pt x="1289" y="120"/>
                    <a:pt x="1199" y="61"/>
                  </a:cubicBezTo>
                  <a:cubicBezTo>
                    <a:pt x="1139" y="31"/>
                    <a:pt x="1049" y="1"/>
                    <a:pt x="96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2492350" y="5493000"/>
              <a:ext cx="33725" cy="41250"/>
            </a:xfrm>
            <a:custGeom>
              <a:avLst/>
              <a:gdLst/>
              <a:ahLst/>
              <a:cxnLst/>
              <a:rect l="l" t="t" r="r" b="b"/>
              <a:pathLst>
                <a:path w="1349" h="1650" extrusionOk="0">
                  <a:moveTo>
                    <a:pt x="809" y="210"/>
                  </a:moveTo>
                  <a:cubicBezTo>
                    <a:pt x="899" y="210"/>
                    <a:pt x="989" y="270"/>
                    <a:pt x="1019" y="330"/>
                  </a:cubicBezTo>
                  <a:cubicBezTo>
                    <a:pt x="1079" y="420"/>
                    <a:pt x="1109" y="540"/>
                    <a:pt x="1079" y="660"/>
                  </a:cubicBezTo>
                  <a:lnTo>
                    <a:pt x="330" y="660"/>
                  </a:lnTo>
                  <a:cubicBezTo>
                    <a:pt x="360" y="510"/>
                    <a:pt x="420" y="420"/>
                    <a:pt x="510" y="330"/>
                  </a:cubicBezTo>
                  <a:cubicBezTo>
                    <a:pt x="600" y="240"/>
                    <a:pt x="690" y="210"/>
                    <a:pt x="809" y="210"/>
                  </a:cubicBezTo>
                  <a:close/>
                  <a:moveTo>
                    <a:pt x="809" y="1"/>
                  </a:moveTo>
                  <a:cubicBezTo>
                    <a:pt x="690" y="1"/>
                    <a:pt x="570" y="31"/>
                    <a:pt x="450" y="91"/>
                  </a:cubicBezTo>
                  <a:cubicBezTo>
                    <a:pt x="330" y="150"/>
                    <a:pt x="240" y="240"/>
                    <a:pt x="180" y="390"/>
                  </a:cubicBezTo>
                  <a:cubicBezTo>
                    <a:pt x="90" y="510"/>
                    <a:pt x="60" y="660"/>
                    <a:pt x="30" y="810"/>
                  </a:cubicBezTo>
                  <a:lnTo>
                    <a:pt x="30" y="870"/>
                  </a:lnTo>
                  <a:cubicBezTo>
                    <a:pt x="0" y="1110"/>
                    <a:pt x="60" y="1289"/>
                    <a:pt x="180" y="1409"/>
                  </a:cubicBezTo>
                  <a:cubicBezTo>
                    <a:pt x="270" y="1559"/>
                    <a:pt x="420" y="1649"/>
                    <a:pt x="630" y="1649"/>
                  </a:cubicBezTo>
                  <a:cubicBezTo>
                    <a:pt x="750" y="1649"/>
                    <a:pt x="869" y="1619"/>
                    <a:pt x="989" y="1559"/>
                  </a:cubicBezTo>
                  <a:cubicBezTo>
                    <a:pt x="1079" y="1499"/>
                    <a:pt x="1169" y="1439"/>
                    <a:pt x="1229" y="1349"/>
                  </a:cubicBezTo>
                  <a:lnTo>
                    <a:pt x="1079" y="1200"/>
                  </a:lnTo>
                  <a:cubicBezTo>
                    <a:pt x="959" y="1349"/>
                    <a:pt x="809" y="1409"/>
                    <a:pt x="660" y="1409"/>
                  </a:cubicBezTo>
                  <a:cubicBezTo>
                    <a:pt x="510" y="1409"/>
                    <a:pt x="420" y="1349"/>
                    <a:pt x="360" y="1260"/>
                  </a:cubicBezTo>
                  <a:cubicBezTo>
                    <a:pt x="300" y="1170"/>
                    <a:pt x="270" y="1050"/>
                    <a:pt x="300" y="900"/>
                  </a:cubicBezTo>
                  <a:lnTo>
                    <a:pt x="1319" y="900"/>
                  </a:lnTo>
                  <a:lnTo>
                    <a:pt x="1349" y="780"/>
                  </a:lnTo>
                  <a:cubicBezTo>
                    <a:pt x="1349" y="720"/>
                    <a:pt x="1349" y="660"/>
                    <a:pt x="1349" y="570"/>
                  </a:cubicBezTo>
                  <a:cubicBezTo>
                    <a:pt x="1349" y="390"/>
                    <a:pt x="1289" y="270"/>
                    <a:pt x="1199" y="150"/>
                  </a:cubicBezTo>
                  <a:cubicBezTo>
                    <a:pt x="1109" y="61"/>
                    <a:pt x="959" y="1"/>
                    <a:pt x="8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2531300" y="5484000"/>
              <a:ext cx="21775" cy="50250"/>
            </a:xfrm>
            <a:custGeom>
              <a:avLst/>
              <a:gdLst/>
              <a:ahLst/>
              <a:cxnLst/>
              <a:rect l="l" t="t" r="r" b="b"/>
              <a:pathLst>
                <a:path w="871" h="2010" extrusionOk="0">
                  <a:moveTo>
                    <a:pt x="390" y="1"/>
                  </a:moveTo>
                  <a:lnTo>
                    <a:pt x="301" y="391"/>
                  </a:lnTo>
                  <a:lnTo>
                    <a:pt x="31" y="391"/>
                  </a:lnTo>
                  <a:lnTo>
                    <a:pt x="1" y="600"/>
                  </a:lnTo>
                  <a:lnTo>
                    <a:pt x="271" y="600"/>
                  </a:lnTo>
                  <a:lnTo>
                    <a:pt x="121" y="1590"/>
                  </a:lnTo>
                  <a:cubicBezTo>
                    <a:pt x="91" y="1709"/>
                    <a:pt x="121" y="1799"/>
                    <a:pt x="181" y="1889"/>
                  </a:cubicBezTo>
                  <a:cubicBezTo>
                    <a:pt x="241" y="1949"/>
                    <a:pt x="301" y="2009"/>
                    <a:pt x="420" y="2009"/>
                  </a:cubicBezTo>
                  <a:cubicBezTo>
                    <a:pt x="480" y="2009"/>
                    <a:pt x="540" y="1979"/>
                    <a:pt x="600" y="1979"/>
                  </a:cubicBezTo>
                  <a:lnTo>
                    <a:pt x="630" y="1739"/>
                  </a:lnTo>
                  <a:lnTo>
                    <a:pt x="630" y="1739"/>
                  </a:lnTo>
                  <a:cubicBezTo>
                    <a:pt x="570" y="1769"/>
                    <a:pt x="540" y="1769"/>
                    <a:pt x="510" y="1769"/>
                  </a:cubicBezTo>
                  <a:cubicBezTo>
                    <a:pt x="420" y="1769"/>
                    <a:pt x="390" y="1739"/>
                    <a:pt x="360" y="1649"/>
                  </a:cubicBezTo>
                  <a:cubicBezTo>
                    <a:pt x="360" y="1620"/>
                    <a:pt x="360" y="1620"/>
                    <a:pt x="360" y="1590"/>
                  </a:cubicBezTo>
                  <a:lnTo>
                    <a:pt x="540" y="600"/>
                  </a:lnTo>
                  <a:lnTo>
                    <a:pt x="810" y="600"/>
                  </a:lnTo>
                  <a:lnTo>
                    <a:pt x="870" y="391"/>
                  </a:lnTo>
                  <a:lnTo>
                    <a:pt x="570" y="391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2554550" y="5525225"/>
              <a:ext cx="8250" cy="8275"/>
            </a:xfrm>
            <a:custGeom>
              <a:avLst/>
              <a:gdLst/>
              <a:ahLst/>
              <a:cxnLst/>
              <a:rect l="l" t="t" r="r" b="b"/>
              <a:pathLst>
                <a:path w="330" h="331" extrusionOk="0">
                  <a:moveTo>
                    <a:pt x="180" y="0"/>
                  </a:moveTo>
                  <a:cubicBezTo>
                    <a:pt x="120" y="0"/>
                    <a:pt x="90" y="30"/>
                    <a:pt x="60" y="60"/>
                  </a:cubicBezTo>
                  <a:cubicBezTo>
                    <a:pt x="30" y="90"/>
                    <a:pt x="0" y="120"/>
                    <a:pt x="0" y="180"/>
                  </a:cubicBezTo>
                  <a:cubicBezTo>
                    <a:pt x="0" y="240"/>
                    <a:pt x="30" y="270"/>
                    <a:pt x="60" y="300"/>
                  </a:cubicBezTo>
                  <a:cubicBezTo>
                    <a:pt x="90" y="330"/>
                    <a:pt x="120" y="330"/>
                    <a:pt x="180" y="330"/>
                  </a:cubicBezTo>
                  <a:cubicBezTo>
                    <a:pt x="210" y="330"/>
                    <a:pt x="270" y="330"/>
                    <a:pt x="300" y="300"/>
                  </a:cubicBezTo>
                  <a:cubicBezTo>
                    <a:pt x="330" y="270"/>
                    <a:pt x="330" y="210"/>
                    <a:pt x="330" y="180"/>
                  </a:cubicBezTo>
                  <a:cubicBezTo>
                    <a:pt x="330" y="120"/>
                    <a:pt x="330" y="90"/>
                    <a:pt x="300" y="60"/>
                  </a:cubicBezTo>
                  <a:cubicBezTo>
                    <a:pt x="270" y="30"/>
                    <a:pt x="210" y="0"/>
                    <a:pt x="18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3"/>
            <p:cNvSpPr/>
            <p:nvPr/>
          </p:nvSpPr>
          <p:spPr>
            <a:xfrm>
              <a:off x="2660950" y="5360375"/>
              <a:ext cx="204600" cy="205350"/>
            </a:xfrm>
            <a:custGeom>
              <a:avLst/>
              <a:gdLst/>
              <a:ahLst/>
              <a:cxnLst/>
              <a:rect l="l" t="t" r="r" b="b"/>
              <a:pathLst>
                <a:path w="8184" h="8214" extrusionOk="0">
                  <a:moveTo>
                    <a:pt x="4107" y="0"/>
                  </a:moveTo>
                  <a:cubicBezTo>
                    <a:pt x="1829" y="0"/>
                    <a:pt x="0" y="1829"/>
                    <a:pt x="0" y="4107"/>
                  </a:cubicBezTo>
                  <a:cubicBezTo>
                    <a:pt x="0" y="6355"/>
                    <a:pt x="1829" y="8213"/>
                    <a:pt x="4107" y="8213"/>
                  </a:cubicBezTo>
                  <a:cubicBezTo>
                    <a:pt x="6355" y="8213"/>
                    <a:pt x="8183" y="6355"/>
                    <a:pt x="8183" y="4107"/>
                  </a:cubicBezTo>
                  <a:cubicBezTo>
                    <a:pt x="8183" y="1829"/>
                    <a:pt x="6355" y="0"/>
                    <a:pt x="410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2687175" y="5387350"/>
              <a:ext cx="152150" cy="151375"/>
            </a:xfrm>
            <a:custGeom>
              <a:avLst/>
              <a:gdLst/>
              <a:ahLst/>
              <a:cxnLst/>
              <a:rect l="l" t="t" r="r" b="b"/>
              <a:pathLst>
                <a:path w="6086" h="6055" extrusionOk="0">
                  <a:moveTo>
                    <a:pt x="3058" y="0"/>
                  </a:moveTo>
                  <a:cubicBezTo>
                    <a:pt x="1379" y="0"/>
                    <a:pt x="0" y="1349"/>
                    <a:pt x="0" y="3028"/>
                  </a:cubicBezTo>
                  <a:cubicBezTo>
                    <a:pt x="0" y="4706"/>
                    <a:pt x="1379" y="6055"/>
                    <a:pt x="3058" y="6055"/>
                  </a:cubicBezTo>
                  <a:cubicBezTo>
                    <a:pt x="4736" y="6055"/>
                    <a:pt x="6085" y="4706"/>
                    <a:pt x="6085" y="3028"/>
                  </a:cubicBezTo>
                  <a:cubicBezTo>
                    <a:pt x="6085" y="1349"/>
                    <a:pt x="4736" y="0"/>
                    <a:pt x="3058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2931475" y="5409825"/>
              <a:ext cx="73450" cy="119175"/>
            </a:xfrm>
            <a:custGeom>
              <a:avLst/>
              <a:gdLst/>
              <a:ahLst/>
              <a:cxnLst/>
              <a:rect l="l" t="t" r="r" b="b"/>
              <a:pathLst>
                <a:path w="2938" h="4767" extrusionOk="0">
                  <a:moveTo>
                    <a:pt x="1469" y="180"/>
                  </a:moveTo>
                  <a:cubicBezTo>
                    <a:pt x="1798" y="180"/>
                    <a:pt x="2068" y="270"/>
                    <a:pt x="2308" y="480"/>
                  </a:cubicBezTo>
                  <a:cubicBezTo>
                    <a:pt x="2548" y="690"/>
                    <a:pt x="2638" y="930"/>
                    <a:pt x="2638" y="1229"/>
                  </a:cubicBezTo>
                  <a:cubicBezTo>
                    <a:pt x="2638" y="1529"/>
                    <a:pt x="2548" y="1769"/>
                    <a:pt x="2308" y="1949"/>
                  </a:cubicBezTo>
                  <a:cubicBezTo>
                    <a:pt x="2098" y="2159"/>
                    <a:pt x="1828" y="2249"/>
                    <a:pt x="1469" y="2249"/>
                  </a:cubicBezTo>
                  <a:cubicBezTo>
                    <a:pt x="1139" y="2249"/>
                    <a:pt x="839" y="2159"/>
                    <a:pt x="629" y="1979"/>
                  </a:cubicBezTo>
                  <a:cubicBezTo>
                    <a:pt x="420" y="1769"/>
                    <a:pt x="300" y="1529"/>
                    <a:pt x="300" y="1229"/>
                  </a:cubicBezTo>
                  <a:cubicBezTo>
                    <a:pt x="300" y="930"/>
                    <a:pt x="420" y="660"/>
                    <a:pt x="629" y="480"/>
                  </a:cubicBezTo>
                  <a:cubicBezTo>
                    <a:pt x="839" y="270"/>
                    <a:pt x="1139" y="180"/>
                    <a:pt x="1469" y="180"/>
                  </a:cubicBezTo>
                  <a:close/>
                  <a:moveTo>
                    <a:pt x="1469" y="2428"/>
                  </a:moveTo>
                  <a:cubicBezTo>
                    <a:pt x="1858" y="2428"/>
                    <a:pt x="2158" y="2518"/>
                    <a:pt x="2398" y="2728"/>
                  </a:cubicBezTo>
                  <a:cubicBezTo>
                    <a:pt x="2668" y="2938"/>
                    <a:pt x="2788" y="3178"/>
                    <a:pt x="2788" y="3507"/>
                  </a:cubicBezTo>
                  <a:cubicBezTo>
                    <a:pt x="2788" y="3837"/>
                    <a:pt x="2668" y="4077"/>
                    <a:pt x="2428" y="4287"/>
                  </a:cubicBezTo>
                  <a:cubicBezTo>
                    <a:pt x="2188" y="4497"/>
                    <a:pt x="1858" y="4587"/>
                    <a:pt x="1469" y="4587"/>
                  </a:cubicBezTo>
                  <a:cubicBezTo>
                    <a:pt x="1079" y="4587"/>
                    <a:pt x="779" y="4497"/>
                    <a:pt x="540" y="4287"/>
                  </a:cubicBezTo>
                  <a:cubicBezTo>
                    <a:pt x="300" y="4107"/>
                    <a:pt x="180" y="3837"/>
                    <a:pt x="180" y="3507"/>
                  </a:cubicBezTo>
                  <a:cubicBezTo>
                    <a:pt x="180" y="3178"/>
                    <a:pt x="300" y="2938"/>
                    <a:pt x="540" y="2728"/>
                  </a:cubicBezTo>
                  <a:cubicBezTo>
                    <a:pt x="779" y="2518"/>
                    <a:pt x="1109" y="2428"/>
                    <a:pt x="1469" y="2428"/>
                  </a:cubicBezTo>
                  <a:close/>
                  <a:moveTo>
                    <a:pt x="1469" y="0"/>
                  </a:moveTo>
                  <a:cubicBezTo>
                    <a:pt x="1079" y="0"/>
                    <a:pt x="749" y="120"/>
                    <a:pt x="510" y="330"/>
                  </a:cubicBezTo>
                  <a:cubicBezTo>
                    <a:pt x="270" y="570"/>
                    <a:pt x="150" y="870"/>
                    <a:pt x="150" y="1259"/>
                  </a:cubicBezTo>
                  <a:cubicBezTo>
                    <a:pt x="150" y="1499"/>
                    <a:pt x="210" y="1739"/>
                    <a:pt x="360" y="1919"/>
                  </a:cubicBezTo>
                  <a:cubicBezTo>
                    <a:pt x="540" y="2129"/>
                    <a:pt x="719" y="2249"/>
                    <a:pt x="989" y="2338"/>
                  </a:cubicBezTo>
                  <a:cubicBezTo>
                    <a:pt x="689" y="2398"/>
                    <a:pt x="450" y="2548"/>
                    <a:pt x="270" y="2758"/>
                  </a:cubicBezTo>
                  <a:cubicBezTo>
                    <a:pt x="90" y="2968"/>
                    <a:pt x="0" y="3208"/>
                    <a:pt x="0" y="3477"/>
                  </a:cubicBezTo>
                  <a:cubicBezTo>
                    <a:pt x="0" y="3867"/>
                    <a:pt x="150" y="4197"/>
                    <a:pt x="420" y="4407"/>
                  </a:cubicBezTo>
                  <a:cubicBezTo>
                    <a:pt x="659" y="4646"/>
                    <a:pt x="1019" y="4766"/>
                    <a:pt x="1469" y="4766"/>
                  </a:cubicBezTo>
                  <a:cubicBezTo>
                    <a:pt x="1918" y="4766"/>
                    <a:pt x="2278" y="4646"/>
                    <a:pt x="2548" y="4407"/>
                  </a:cubicBezTo>
                  <a:cubicBezTo>
                    <a:pt x="2818" y="4197"/>
                    <a:pt x="2938" y="3867"/>
                    <a:pt x="2938" y="3477"/>
                  </a:cubicBezTo>
                  <a:cubicBezTo>
                    <a:pt x="2938" y="3208"/>
                    <a:pt x="2848" y="2968"/>
                    <a:pt x="2668" y="2758"/>
                  </a:cubicBezTo>
                  <a:cubicBezTo>
                    <a:pt x="2488" y="2548"/>
                    <a:pt x="2248" y="2398"/>
                    <a:pt x="1948" y="2338"/>
                  </a:cubicBezTo>
                  <a:cubicBezTo>
                    <a:pt x="2218" y="2249"/>
                    <a:pt x="2428" y="2129"/>
                    <a:pt x="2578" y="1919"/>
                  </a:cubicBezTo>
                  <a:cubicBezTo>
                    <a:pt x="2728" y="1739"/>
                    <a:pt x="2818" y="1499"/>
                    <a:pt x="2818" y="1259"/>
                  </a:cubicBezTo>
                  <a:cubicBezTo>
                    <a:pt x="2818" y="870"/>
                    <a:pt x="2698" y="570"/>
                    <a:pt x="2458" y="360"/>
                  </a:cubicBezTo>
                  <a:cubicBezTo>
                    <a:pt x="2188" y="120"/>
                    <a:pt x="1858" y="0"/>
                    <a:pt x="146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3022875" y="5409825"/>
              <a:ext cx="69725" cy="119175"/>
            </a:xfrm>
            <a:custGeom>
              <a:avLst/>
              <a:gdLst/>
              <a:ahLst/>
              <a:cxnLst/>
              <a:rect l="l" t="t" r="r" b="b"/>
              <a:pathLst>
                <a:path w="2789" h="4767" extrusionOk="0">
                  <a:moveTo>
                    <a:pt x="1440" y="1829"/>
                  </a:moveTo>
                  <a:cubicBezTo>
                    <a:pt x="1799" y="1829"/>
                    <a:pt x="2099" y="1949"/>
                    <a:pt x="2309" y="2189"/>
                  </a:cubicBezTo>
                  <a:cubicBezTo>
                    <a:pt x="2519" y="2428"/>
                    <a:pt x="2639" y="2758"/>
                    <a:pt x="2639" y="3178"/>
                  </a:cubicBezTo>
                  <a:cubicBezTo>
                    <a:pt x="2639" y="3567"/>
                    <a:pt x="2519" y="3897"/>
                    <a:pt x="2309" y="4167"/>
                  </a:cubicBezTo>
                  <a:cubicBezTo>
                    <a:pt x="2099" y="4437"/>
                    <a:pt x="1829" y="4587"/>
                    <a:pt x="1500" y="4587"/>
                  </a:cubicBezTo>
                  <a:cubicBezTo>
                    <a:pt x="1110" y="4587"/>
                    <a:pt x="780" y="4467"/>
                    <a:pt x="540" y="4197"/>
                  </a:cubicBezTo>
                  <a:cubicBezTo>
                    <a:pt x="301" y="3927"/>
                    <a:pt x="151" y="3567"/>
                    <a:pt x="151" y="3118"/>
                  </a:cubicBezTo>
                  <a:lnTo>
                    <a:pt x="151" y="2728"/>
                  </a:lnTo>
                  <a:cubicBezTo>
                    <a:pt x="241" y="2458"/>
                    <a:pt x="391" y="2249"/>
                    <a:pt x="630" y="2099"/>
                  </a:cubicBezTo>
                  <a:cubicBezTo>
                    <a:pt x="870" y="1919"/>
                    <a:pt x="1140" y="1829"/>
                    <a:pt x="1440" y="1829"/>
                  </a:cubicBezTo>
                  <a:close/>
                  <a:moveTo>
                    <a:pt x="2249" y="0"/>
                  </a:moveTo>
                  <a:cubicBezTo>
                    <a:pt x="1530" y="0"/>
                    <a:pt x="960" y="240"/>
                    <a:pt x="570" y="690"/>
                  </a:cubicBezTo>
                  <a:cubicBezTo>
                    <a:pt x="181" y="1139"/>
                    <a:pt x="1" y="1769"/>
                    <a:pt x="1" y="2608"/>
                  </a:cubicBezTo>
                  <a:lnTo>
                    <a:pt x="1" y="3178"/>
                  </a:lnTo>
                  <a:cubicBezTo>
                    <a:pt x="1" y="3477"/>
                    <a:pt x="61" y="3747"/>
                    <a:pt x="181" y="3987"/>
                  </a:cubicBezTo>
                  <a:cubicBezTo>
                    <a:pt x="331" y="4227"/>
                    <a:pt x="510" y="4437"/>
                    <a:pt x="720" y="4557"/>
                  </a:cubicBezTo>
                  <a:cubicBezTo>
                    <a:pt x="960" y="4676"/>
                    <a:pt x="1200" y="4766"/>
                    <a:pt x="1500" y="4766"/>
                  </a:cubicBezTo>
                  <a:cubicBezTo>
                    <a:pt x="1739" y="4766"/>
                    <a:pt x="1979" y="4676"/>
                    <a:pt x="2159" y="4557"/>
                  </a:cubicBezTo>
                  <a:cubicBezTo>
                    <a:pt x="2369" y="4407"/>
                    <a:pt x="2519" y="4227"/>
                    <a:pt x="2639" y="3987"/>
                  </a:cubicBezTo>
                  <a:cubicBezTo>
                    <a:pt x="2759" y="3747"/>
                    <a:pt x="2788" y="3477"/>
                    <a:pt x="2788" y="3178"/>
                  </a:cubicBezTo>
                  <a:cubicBezTo>
                    <a:pt x="2788" y="2728"/>
                    <a:pt x="2669" y="2338"/>
                    <a:pt x="2429" y="2069"/>
                  </a:cubicBezTo>
                  <a:cubicBezTo>
                    <a:pt x="2189" y="1799"/>
                    <a:pt x="1859" y="1649"/>
                    <a:pt x="1470" y="1649"/>
                  </a:cubicBezTo>
                  <a:cubicBezTo>
                    <a:pt x="1200" y="1649"/>
                    <a:pt x="930" y="1709"/>
                    <a:pt x="690" y="1859"/>
                  </a:cubicBezTo>
                  <a:cubicBezTo>
                    <a:pt x="480" y="1979"/>
                    <a:pt x="301" y="2159"/>
                    <a:pt x="181" y="2368"/>
                  </a:cubicBezTo>
                  <a:cubicBezTo>
                    <a:pt x="211" y="1679"/>
                    <a:pt x="391" y="1139"/>
                    <a:pt x="750" y="750"/>
                  </a:cubicBezTo>
                  <a:cubicBezTo>
                    <a:pt x="1110" y="360"/>
                    <a:pt x="1619" y="180"/>
                    <a:pt x="2249" y="180"/>
                  </a:cubicBezTo>
                  <a:lnTo>
                    <a:pt x="224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3110550" y="5409825"/>
              <a:ext cx="102700" cy="119175"/>
            </a:xfrm>
            <a:custGeom>
              <a:avLst/>
              <a:gdLst/>
              <a:ahLst/>
              <a:cxnLst/>
              <a:rect l="l" t="t" r="r" b="b"/>
              <a:pathLst>
                <a:path w="4108" h="4767" extrusionOk="0">
                  <a:moveTo>
                    <a:pt x="870" y="180"/>
                  </a:moveTo>
                  <a:cubicBezTo>
                    <a:pt x="1050" y="180"/>
                    <a:pt x="1230" y="270"/>
                    <a:pt x="1350" y="390"/>
                  </a:cubicBezTo>
                  <a:cubicBezTo>
                    <a:pt x="1470" y="540"/>
                    <a:pt x="1530" y="750"/>
                    <a:pt x="1530" y="960"/>
                  </a:cubicBezTo>
                  <a:lnTo>
                    <a:pt x="1530" y="1199"/>
                  </a:lnTo>
                  <a:cubicBezTo>
                    <a:pt x="1530" y="1439"/>
                    <a:pt x="1470" y="1619"/>
                    <a:pt x="1350" y="1769"/>
                  </a:cubicBezTo>
                  <a:cubicBezTo>
                    <a:pt x="1230" y="1919"/>
                    <a:pt x="1080" y="1979"/>
                    <a:pt x="870" y="1979"/>
                  </a:cubicBezTo>
                  <a:cubicBezTo>
                    <a:pt x="660" y="1979"/>
                    <a:pt x="480" y="1919"/>
                    <a:pt x="361" y="1769"/>
                  </a:cubicBezTo>
                  <a:cubicBezTo>
                    <a:pt x="241" y="1619"/>
                    <a:pt x="181" y="1439"/>
                    <a:pt x="181" y="1199"/>
                  </a:cubicBezTo>
                  <a:lnTo>
                    <a:pt x="181" y="990"/>
                  </a:lnTo>
                  <a:cubicBezTo>
                    <a:pt x="181" y="750"/>
                    <a:pt x="241" y="540"/>
                    <a:pt x="361" y="390"/>
                  </a:cubicBezTo>
                  <a:cubicBezTo>
                    <a:pt x="480" y="270"/>
                    <a:pt x="660" y="180"/>
                    <a:pt x="870" y="180"/>
                  </a:cubicBezTo>
                  <a:close/>
                  <a:moveTo>
                    <a:pt x="870" y="0"/>
                  </a:moveTo>
                  <a:cubicBezTo>
                    <a:pt x="600" y="0"/>
                    <a:pt x="421" y="90"/>
                    <a:pt x="241" y="270"/>
                  </a:cubicBezTo>
                  <a:cubicBezTo>
                    <a:pt x="91" y="450"/>
                    <a:pt x="1" y="690"/>
                    <a:pt x="1" y="960"/>
                  </a:cubicBezTo>
                  <a:lnTo>
                    <a:pt x="1" y="1199"/>
                  </a:lnTo>
                  <a:cubicBezTo>
                    <a:pt x="1" y="1469"/>
                    <a:pt x="91" y="1709"/>
                    <a:pt x="241" y="1889"/>
                  </a:cubicBezTo>
                  <a:cubicBezTo>
                    <a:pt x="421" y="2069"/>
                    <a:pt x="630" y="2159"/>
                    <a:pt x="870" y="2159"/>
                  </a:cubicBezTo>
                  <a:cubicBezTo>
                    <a:pt x="1110" y="2159"/>
                    <a:pt x="1320" y="2069"/>
                    <a:pt x="1470" y="1889"/>
                  </a:cubicBezTo>
                  <a:cubicBezTo>
                    <a:pt x="1649" y="1709"/>
                    <a:pt x="1709" y="1469"/>
                    <a:pt x="1709" y="1199"/>
                  </a:cubicBezTo>
                  <a:lnTo>
                    <a:pt x="1709" y="990"/>
                  </a:lnTo>
                  <a:cubicBezTo>
                    <a:pt x="1709" y="690"/>
                    <a:pt x="1649" y="480"/>
                    <a:pt x="1470" y="270"/>
                  </a:cubicBezTo>
                  <a:cubicBezTo>
                    <a:pt x="1320" y="90"/>
                    <a:pt x="1110" y="0"/>
                    <a:pt x="870" y="0"/>
                  </a:cubicBezTo>
                  <a:close/>
                  <a:moveTo>
                    <a:pt x="3088" y="570"/>
                  </a:moveTo>
                  <a:lnTo>
                    <a:pt x="840" y="4167"/>
                  </a:lnTo>
                  <a:lnTo>
                    <a:pt x="960" y="4287"/>
                  </a:lnTo>
                  <a:lnTo>
                    <a:pt x="3238" y="660"/>
                  </a:lnTo>
                  <a:lnTo>
                    <a:pt x="3088" y="570"/>
                  </a:lnTo>
                  <a:close/>
                  <a:moveTo>
                    <a:pt x="3238" y="2788"/>
                  </a:moveTo>
                  <a:cubicBezTo>
                    <a:pt x="3478" y="2788"/>
                    <a:pt x="3628" y="2848"/>
                    <a:pt x="3748" y="2998"/>
                  </a:cubicBezTo>
                  <a:cubicBezTo>
                    <a:pt x="3868" y="3118"/>
                    <a:pt x="3927" y="3328"/>
                    <a:pt x="3927" y="3567"/>
                  </a:cubicBezTo>
                  <a:lnTo>
                    <a:pt x="3927" y="3777"/>
                  </a:lnTo>
                  <a:cubicBezTo>
                    <a:pt x="3927" y="4017"/>
                    <a:pt x="3868" y="4227"/>
                    <a:pt x="3748" y="4377"/>
                  </a:cubicBezTo>
                  <a:cubicBezTo>
                    <a:pt x="3628" y="4527"/>
                    <a:pt x="3478" y="4587"/>
                    <a:pt x="3268" y="4587"/>
                  </a:cubicBezTo>
                  <a:cubicBezTo>
                    <a:pt x="3058" y="4587"/>
                    <a:pt x="2878" y="4527"/>
                    <a:pt x="2758" y="4377"/>
                  </a:cubicBezTo>
                  <a:cubicBezTo>
                    <a:pt x="2639" y="4227"/>
                    <a:pt x="2579" y="4047"/>
                    <a:pt x="2579" y="3807"/>
                  </a:cubicBezTo>
                  <a:lnTo>
                    <a:pt x="2579" y="3567"/>
                  </a:lnTo>
                  <a:cubicBezTo>
                    <a:pt x="2579" y="3328"/>
                    <a:pt x="2639" y="3148"/>
                    <a:pt x="2758" y="2998"/>
                  </a:cubicBezTo>
                  <a:cubicBezTo>
                    <a:pt x="2878" y="2848"/>
                    <a:pt x="3028" y="2788"/>
                    <a:pt x="3238" y="2788"/>
                  </a:cubicBezTo>
                  <a:close/>
                  <a:moveTo>
                    <a:pt x="3238" y="2608"/>
                  </a:moveTo>
                  <a:cubicBezTo>
                    <a:pt x="2998" y="2608"/>
                    <a:pt x="2788" y="2698"/>
                    <a:pt x="2639" y="2878"/>
                  </a:cubicBezTo>
                  <a:cubicBezTo>
                    <a:pt x="2489" y="3058"/>
                    <a:pt x="2399" y="3298"/>
                    <a:pt x="2399" y="3567"/>
                  </a:cubicBezTo>
                  <a:lnTo>
                    <a:pt x="2399" y="3777"/>
                  </a:lnTo>
                  <a:cubicBezTo>
                    <a:pt x="2399" y="4077"/>
                    <a:pt x="2489" y="4317"/>
                    <a:pt x="2639" y="4497"/>
                  </a:cubicBezTo>
                  <a:cubicBezTo>
                    <a:pt x="2818" y="4676"/>
                    <a:pt x="2998" y="4766"/>
                    <a:pt x="3268" y="4766"/>
                  </a:cubicBezTo>
                  <a:cubicBezTo>
                    <a:pt x="3508" y="4766"/>
                    <a:pt x="3718" y="4676"/>
                    <a:pt x="3868" y="4497"/>
                  </a:cubicBezTo>
                  <a:cubicBezTo>
                    <a:pt x="4017" y="4317"/>
                    <a:pt x="4107" y="4077"/>
                    <a:pt x="4107" y="3807"/>
                  </a:cubicBezTo>
                  <a:lnTo>
                    <a:pt x="4107" y="3597"/>
                  </a:lnTo>
                  <a:cubicBezTo>
                    <a:pt x="4107" y="3298"/>
                    <a:pt x="4017" y="3058"/>
                    <a:pt x="3868" y="2878"/>
                  </a:cubicBezTo>
                  <a:cubicBezTo>
                    <a:pt x="3718" y="2698"/>
                    <a:pt x="3508" y="2608"/>
                    <a:pt x="3238" y="2608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3279925" y="5390350"/>
              <a:ext cx="32225" cy="53225"/>
            </a:xfrm>
            <a:custGeom>
              <a:avLst/>
              <a:gdLst/>
              <a:ahLst/>
              <a:cxnLst/>
              <a:rect l="l" t="t" r="r" b="b"/>
              <a:pathLst>
                <a:path w="1289" h="2129" extrusionOk="0">
                  <a:moveTo>
                    <a:pt x="360" y="0"/>
                  </a:moveTo>
                  <a:lnTo>
                    <a:pt x="0" y="2128"/>
                  </a:lnTo>
                  <a:lnTo>
                    <a:pt x="1229" y="2128"/>
                  </a:lnTo>
                  <a:lnTo>
                    <a:pt x="1289" y="1888"/>
                  </a:lnTo>
                  <a:lnTo>
                    <a:pt x="300" y="1888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3319625" y="5403075"/>
              <a:ext cx="36000" cy="41250"/>
            </a:xfrm>
            <a:custGeom>
              <a:avLst/>
              <a:gdLst/>
              <a:ahLst/>
              <a:cxnLst/>
              <a:rect l="l" t="t" r="r" b="b"/>
              <a:pathLst>
                <a:path w="1440" h="1650" extrusionOk="0">
                  <a:moveTo>
                    <a:pt x="810" y="210"/>
                  </a:moveTo>
                  <a:cubicBezTo>
                    <a:pt x="900" y="210"/>
                    <a:pt x="990" y="270"/>
                    <a:pt x="1050" y="330"/>
                  </a:cubicBezTo>
                  <a:cubicBezTo>
                    <a:pt x="1110" y="390"/>
                    <a:pt x="1140" y="480"/>
                    <a:pt x="1140" y="600"/>
                  </a:cubicBezTo>
                  <a:cubicBezTo>
                    <a:pt x="1170" y="660"/>
                    <a:pt x="1140" y="750"/>
                    <a:pt x="1140" y="840"/>
                  </a:cubicBezTo>
                  <a:cubicBezTo>
                    <a:pt x="1140" y="960"/>
                    <a:pt x="1110" y="1050"/>
                    <a:pt x="1050" y="1140"/>
                  </a:cubicBezTo>
                  <a:cubicBezTo>
                    <a:pt x="990" y="1230"/>
                    <a:pt x="930" y="1320"/>
                    <a:pt x="870" y="1350"/>
                  </a:cubicBezTo>
                  <a:cubicBezTo>
                    <a:pt x="780" y="1409"/>
                    <a:pt x="720" y="1409"/>
                    <a:pt x="630" y="1409"/>
                  </a:cubicBezTo>
                  <a:cubicBezTo>
                    <a:pt x="510" y="1409"/>
                    <a:pt x="450" y="1379"/>
                    <a:pt x="390" y="1320"/>
                  </a:cubicBezTo>
                  <a:cubicBezTo>
                    <a:pt x="330" y="1230"/>
                    <a:pt x="30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27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40" y="270"/>
                    <a:pt x="660" y="210"/>
                    <a:pt x="810" y="210"/>
                  </a:cubicBezTo>
                  <a:close/>
                  <a:moveTo>
                    <a:pt x="810" y="1"/>
                  </a:moveTo>
                  <a:cubicBezTo>
                    <a:pt x="690" y="1"/>
                    <a:pt x="540" y="31"/>
                    <a:pt x="420" y="91"/>
                  </a:cubicBezTo>
                  <a:cubicBezTo>
                    <a:pt x="300" y="181"/>
                    <a:pt x="210" y="270"/>
                    <a:pt x="151" y="390"/>
                  </a:cubicBezTo>
                  <a:cubicBezTo>
                    <a:pt x="61" y="540"/>
                    <a:pt x="31" y="690"/>
                    <a:pt x="1" y="840"/>
                  </a:cubicBezTo>
                  <a:cubicBezTo>
                    <a:pt x="1" y="990"/>
                    <a:pt x="1" y="1110"/>
                    <a:pt x="61" y="1230"/>
                  </a:cubicBezTo>
                  <a:cubicBezTo>
                    <a:pt x="91" y="1350"/>
                    <a:pt x="181" y="1469"/>
                    <a:pt x="270" y="1529"/>
                  </a:cubicBezTo>
                  <a:cubicBezTo>
                    <a:pt x="360" y="1589"/>
                    <a:pt x="480" y="1649"/>
                    <a:pt x="600" y="1649"/>
                  </a:cubicBezTo>
                  <a:cubicBezTo>
                    <a:pt x="750" y="1649"/>
                    <a:pt x="870" y="1619"/>
                    <a:pt x="990" y="1529"/>
                  </a:cubicBezTo>
                  <a:cubicBezTo>
                    <a:pt x="1110" y="1469"/>
                    <a:pt x="1200" y="1379"/>
                    <a:pt x="1260" y="1260"/>
                  </a:cubicBezTo>
                  <a:cubicBezTo>
                    <a:pt x="1350" y="1140"/>
                    <a:pt x="1379" y="990"/>
                    <a:pt x="1409" y="840"/>
                  </a:cubicBezTo>
                  <a:lnTo>
                    <a:pt x="1409" y="810"/>
                  </a:lnTo>
                  <a:cubicBezTo>
                    <a:pt x="1439" y="660"/>
                    <a:pt x="1409" y="510"/>
                    <a:pt x="1379" y="390"/>
                  </a:cubicBezTo>
                  <a:cubicBezTo>
                    <a:pt x="1320" y="270"/>
                    <a:pt x="1260" y="181"/>
                    <a:pt x="1170" y="91"/>
                  </a:cubicBezTo>
                  <a:cubicBezTo>
                    <a:pt x="1050" y="31"/>
                    <a:pt x="96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3360100" y="5403075"/>
              <a:ext cx="25500" cy="40500"/>
            </a:xfrm>
            <a:custGeom>
              <a:avLst/>
              <a:gdLst/>
              <a:ahLst/>
              <a:cxnLst/>
              <a:rect l="l" t="t" r="r" b="b"/>
              <a:pathLst>
                <a:path w="1020" h="1620" extrusionOk="0">
                  <a:moveTo>
                    <a:pt x="870" y="1"/>
                  </a:moveTo>
                  <a:cubicBezTo>
                    <a:pt x="720" y="1"/>
                    <a:pt x="60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50" y="480"/>
                  </a:lnTo>
                  <a:cubicBezTo>
                    <a:pt x="540" y="330"/>
                    <a:pt x="690" y="240"/>
                    <a:pt x="840" y="240"/>
                  </a:cubicBezTo>
                  <a:lnTo>
                    <a:pt x="989" y="270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3385575" y="5403075"/>
              <a:ext cx="33750" cy="41250"/>
            </a:xfrm>
            <a:custGeom>
              <a:avLst/>
              <a:gdLst/>
              <a:ahLst/>
              <a:cxnLst/>
              <a:rect l="l" t="t" r="r" b="b"/>
              <a:pathLst>
                <a:path w="1350" h="1650" extrusionOk="0">
                  <a:moveTo>
                    <a:pt x="810" y="210"/>
                  </a:moveTo>
                  <a:cubicBezTo>
                    <a:pt x="900" y="210"/>
                    <a:pt x="990" y="270"/>
                    <a:pt x="1020" y="330"/>
                  </a:cubicBezTo>
                  <a:cubicBezTo>
                    <a:pt x="1079" y="420"/>
                    <a:pt x="1109" y="540"/>
                    <a:pt x="1079" y="660"/>
                  </a:cubicBezTo>
                  <a:lnTo>
                    <a:pt x="330" y="660"/>
                  </a:lnTo>
                  <a:cubicBezTo>
                    <a:pt x="360" y="510"/>
                    <a:pt x="420" y="420"/>
                    <a:pt x="510" y="330"/>
                  </a:cubicBezTo>
                  <a:cubicBezTo>
                    <a:pt x="600" y="240"/>
                    <a:pt x="690" y="210"/>
                    <a:pt x="810" y="210"/>
                  </a:cubicBezTo>
                  <a:close/>
                  <a:moveTo>
                    <a:pt x="810" y="1"/>
                  </a:moveTo>
                  <a:cubicBezTo>
                    <a:pt x="690" y="1"/>
                    <a:pt x="570" y="31"/>
                    <a:pt x="450" y="91"/>
                  </a:cubicBezTo>
                  <a:cubicBezTo>
                    <a:pt x="330" y="151"/>
                    <a:pt x="240" y="240"/>
                    <a:pt x="180" y="390"/>
                  </a:cubicBezTo>
                  <a:cubicBezTo>
                    <a:pt x="90" y="510"/>
                    <a:pt x="60" y="660"/>
                    <a:pt x="30" y="810"/>
                  </a:cubicBezTo>
                  <a:lnTo>
                    <a:pt x="30" y="870"/>
                  </a:lnTo>
                  <a:cubicBezTo>
                    <a:pt x="0" y="1110"/>
                    <a:pt x="60" y="1290"/>
                    <a:pt x="150" y="1409"/>
                  </a:cubicBezTo>
                  <a:cubicBezTo>
                    <a:pt x="270" y="1559"/>
                    <a:pt x="420" y="1649"/>
                    <a:pt x="630" y="1649"/>
                  </a:cubicBezTo>
                  <a:cubicBezTo>
                    <a:pt x="750" y="1649"/>
                    <a:pt x="870" y="1619"/>
                    <a:pt x="990" y="1559"/>
                  </a:cubicBezTo>
                  <a:cubicBezTo>
                    <a:pt x="1079" y="1499"/>
                    <a:pt x="1169" y="1439"/>
                    <a:pt x="1229" y="1350"/>
                  </a:cubicBezTo>
                  <a:lnTo>
                    <a:pt x="1079" y="1200"/>
                  </a:lnTo>
                  <a:cubicBezTo>
                    <a:pt x="960" y="1350"/>
                    <a:pt x="810" y="1409"/>
                    <a:pt x="660" y="1409"/>
                  </a:cubicBezTo>
                  <a:cubicBezTo>
                    <a:pt x="510" y="1409"/>
                    <a:pt x="420" y="1350"/>
                    <a:pt x="360" y="1260"/>
                  </a:cubicBezTo>
                  <a:cubicBezTo>
                    <a:pt x="300" y="1170"/>
                    <a:pt x="270" y="1050"/>
                    <a:pt x="300" y="900"/>
                  </a:cubicBezTo>
                  <a:lnTo>
                    <a:pt x="1319" y="900"/>
                  </a:lnTo>
                  <a:lnTo>
                    <a:pt x="1349" y="780"/>
                  </a:lnTo>
                  <a:cubicBezTo>
                    <a:pt x="1349" y="720"/>
                    <a:pt x="1349" y="660"/>
                    <a:pt x="1349" y="570"/>
                  </a:cubicBezTo>
                  <a:cubicBezTo>
                    <a:pt x="1349" y="390"/>
                    <a:pt x="1289" y="270"/>
                    <a:pt x="1199" y="151"/>
                  </a:cubicBezTo>
                  <a:cubicBezTo>
                    <a:pt x="1109" y="61"/>
                    <a:pt x="96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3423050" y="5403075"/>
              <a:ext cx="58475" cy="40500"/>
            </a:xfrm>
            <a:custGeom>
              <a:avLst/>
              <a:gdLst/>
              <a:ahLst/>
              <a:cxnLst/>
              <a:rect l="l" t="t" r="r" b="b"/>
              <a:pathLst>
                <a:path w="2339" h="1620" extrusionOk="0">
                  <a:moveTo>
                    <a:pt x="959" y="1"/>
                  </a:moveTo>
                  <a:cubicBezTo>
                    <a:pt x="779" y="1"/>
                    <a:pt x="63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50" y="450"/>
                  </a:lnTo>
                  <a:cubicBezTo>
                    <a:pt x="554" y="320"/>
                    <a:pt x="659" y="235"/>
                    <a:pt x="803" y="235"/>
                  </a:cubicBezTo>
                  <a:cubicBezTo>
                    <a:pt x="824" y="235"/>
                    <a:pt x="846" y="237"/>
                    <a:pt x="869" y="240"/>
                  </a:cubicBezTo>
                  <a:cubicBezTo>
                    <a:pt x="959" y="240"/>
                    <a:pt x="1019" y="270"/>
                    <a:pt x="1079" y="330"/>
                  </a:cubicBezTo>
                  <a:cubicBezTo>
                    <a:pt x="1109" y="390"/>
                    <a:pt x="1139" y="450"/>
                    <a:pt x="1109" y="570"/>
                  </a:cubicBezTo>
                  <a:lnTo>
                    <a:pt x="929" y="1619"/>
                  </a:lnTo>
                  <a:lnTo>
                    <a:pt x="1199" y="1619"/>
                  </a:lnTo>
                  <a:lnTo>
                    <a:pt x="1379" y="570"/>
                  </a:lnTo>
                  <a:cubicBezTo>
                    <a:pt x="1409" y="450"/>
                    <a:pt x="1469" y="390"/>
                    <a:pt x="1529" y="300"/>
                  </a:cubicBezTo>
                  <a:cubicBezTo>
                    <a:pt x="1619" y="240"/>
                    <a:pt x="1709" y="210"/>
                    <a:pt x="1799" y="210"/>
                  </a:cubicBezTo>
                  <a:cubicBezTo>
                    <a:pt x="1948" y="240"/>
                    <a:pt x="2038" y="300"/>
                    <a:pt x="2068" y="420"/>
                  </a:cubicBezTo>
                  <a:cubicBezTo>
                    <a:pt x="2068" y="480"/>
                    <a:pt x="2068" y="510"/>
                    <a:pt x="2068" y="570"/>
                  </a:cubicBezTo>
                  <a:lnTo>
                    <a:pt x="1888" y="1619"/>
                  </a:lnTo>
                  <a:lnTo>
                    <a:pt x="2158" y="1619"/>
                  </a:lnTo>
                  <a:lnTo>
                    <a:pt x="2338" y="570"/>
                  </a:lnTo>
                  <a:cubicBezTo>
                    <a:pt x="2338" y="390"/>
                    <a:pt x="2308" y="270"/>
                    <a:pt x="2248" y="151"/>
                  </a:cubicBezTo>
                  <a:cubicBezTo>
                    <a:pt x="2158" y="61"/>
                    <a:pt x="2038" y="1"/>
                    <a:pt x="1888" y="1"/>
                  </a:cubicBezTo>
                  <a:cubicBezTo>
                    <a:pt x="1679" y="1"/>
                    <a:pt x="1529" y="91"/>
                    <a:pt x="1379" y="240"/>
                  </a:cubicBezTo>
                  <a:cubicBezTo>
                    <a:pt x="1349" y="181"/>
                    <a:pt x="1289" y="121"/>
                    <a:pt x="1229" y="61"/>
                  </a:cubicBezTo>
                  <a:cubicBezTo>
                    <a:pt x="1169" y="31"/>
                    <a:pt x="1079" y="1"/>
                    <a:pt x="95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3506225" y="5389275"/>
              <a:ext cx="15750" cy="54300"/>
            </a:xfrm>
            <a:custGeom>
              <a:avLst/>
              <a:gdLst/>
              <a:ahLst/>
              <a:cxnLst/>
              <a:rect l="l" t="t" r="r" b="b"/>
              <a:pathLst>
                <a:path w="630" h="2172" extrusionOk="0">
                  <a:moveTo>
                    <a:pt x="512" y="1"/>
                  </a:moveTo>
                  <a:cubicBezTo>
                    <a:pt x="500" y="1"/>
                    <a:pt x="489" y="4"/>
                    <a:pt x="480" y="13"/>
                  </a:cubicBezTo>
                  <a:cubicBezTo>
                    <a:pt x="420" y="13"/>
                    <a:pt x="390" y="13"/>
                    <a:pt x="360" y="43"/>
                  </a:cubicBezTo>
                  <a:cubicBezTo>
                    <a:pt x="330" y="73"/>
                    <a:pt x="330" y="103"/>
                    <a:pt x="330" y="163"/>
                  </a:cubicBezTo>
                  <a:cubicBezTo>
                    <a:pt x="330" y="193"/>
                    <a:pt x="330" y="253"/>
                    <a:pt x="360" y="283"/>
                  </a:cubicBezTo>
                  <a:cubicBezTo>
                    <a:pt x="390" y="313"/>
                    <a:pt x="420" y="313"/>
                    <a:pt x="480" y="313"/>
                  </a:cubicBezTo>
                  <a:cubicBezTo>
                    <a:pt x="510" y="313"/>
                    <a:pt x="570" y="283"/>
                    <a:pt x="600" y="253"/>
                  </a:cubicBezTo>
                  <a:cubicBezTo>
                    <a:pt x="600" y="223"/>
                    <a:pt x="630" y="193"/>
                    <a:pt x="630" y="163"/>
                  </a:cubicBezTo>
                  <a:cubicBezTo>
                    <a:pt x="630" y="103"/>
                    <a:pt x="630" y="73"/>
                    <a:pt x="600" y="43"/>
                  </a:cubicBezTo>
                  <a:cubicBezTo>
                    <a:pt x="579" y="22"/>
                    <a:pt x="542" y="1"/>
                    <a:pt x="512" y="1"/>
                  </a:cubicBezTo>
                  <a:close/>
                  <a:moveTo>
                    <a:pt x="270" y="583"/>
                  </a:moveTo>
                  <a:lnTo>
                    <a:pt x="0" y="2171"/>
                  </a:lnTo>
                  <a:lnTo>
                    <a:pt x="270" y="2171"/>
                  </a:lnTo>
                  <a:lnTo>
                    <a:pt x="540" y="583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3520450" y="5403075"/>
              <a:ext cx="39000" cy="55475"/>
            </a:xfrm>
            <a:custGeom>
              <a:avLst/>
              <a:gdLst/>
              <a:ahLst/>
              <a:cxnLst/>
              <a:rect l="l" t="t" r="r" b="b"/>
              <a:pathLst>
                <a:path w="1560" h="2219" extrusionOk="0">
                  <a:moveTo>
                    <a:pt x="990" y="210"/>
                  </a:moveTo>
                  <a:cubicBezTo>
                    <a:pt x="1080" y="240"/>
                    <a:pt x="1170" y="270"/>
                    <a:pt x="1230" y="330"/>
                  </a:cubicBezTo>
                  <a:cubicBezTo>
                    <a:pt x="1260" y="420"/>
                    <a:pt x="1290" y="540"/>
                    <a:pt x="1290" y="660"/>
                  </a:cubicBezTo>
                  <a:lnTo>
                    <a:pt x="1290" y="780"/>
                  </a:lnTo>
                  <a:cubicBezTo>
                    <a:pt x="1260" y="990"/>
                    <a:pt x="1200" y="1170"/>
                    <a:pt x="1110" y="1260"/>
                  </a:cubicBezTo>
                  <a:cubicBezTo>
                    <a:pt x="1020" y="1379"/>
                    <a:pt x="900" y="1409"/>
                    <a:pt x="780" y="1409"/>
                  </a:cubicBezTo>
                  <a:cubicBezTo>
                    <a:pt x="630" y="1409"/>
                    <a:pt x="510" y="1350"/>
                    <a:pt x="450" y="1200"/>
                  </a:cubicBezTo>
                  <a:lnTo>
                    <a:pt x="600" y="450"/>
                  </a:lnTo>
                  <a:cubicBezTo>
                    <a:pt x="690" y="300"/>
                    <a:pt x="840" y="210"/>
                    <a:pt x="990" y="210"/>
                  </a:cubicBezTo>
                  <a:close/>
                  <a:moveTo>
                    <a:pt x="1080" y="1"/>
                  </a:moveTo>
                  <a:cubicBezTo>
                    <a:pt x="900" y="1"/>
                    <a:pt x="750" y="61"/>
                    <a:pt x="600" y="210"/>
                  </a:cubicBezTo>
                  <a:lnTo>
                    <a:pt x="630" y="31"/>
                  </a:lnTo>
                  <a:lnTo>
                    <a:pt x="390" y="31"/>
                  </a:lnTo>
                  <a:lnTo>
                    <a:pt x="1" y="2219"/>
                  </a:lnTo>
                  <a:lnTo>
                    <a:pt x="271" y="2219"/>
                  </a:lnTo>
                  <a:lnTo>
                    <a:pt x="420" y="1439"/>
                  </a:lnTo>
                  <a:cubicBezTo>
                    <a:pt x="510" y="1559"/>
                    <a:pt x="660" y="1649"/>
                    <a:pt x="840" y="1649"/>
                  </a:cubicBezTo>
                  <a:cubicBezTo>
                    <a:pt x="960" y="1649"/>
                    <a:pt x="1080" y="1619"/>
                    <a:pt x="1170" y="1559"/>
                  </a:cubicBezTo>
                  <a:cubicBezTo>
                    <a:pt x="1260" y="1499"/>
                    <a:pt x="1350" y="1379"/>
                    <a:pt x="1410" y="1260"/>
                  </a:cubicBezTo>
                  <a:cubicBezTo>
                    <a:pt x="1499" y="1140"/>
                    <a:pt x="1529" y="990"/>
                    <a:pt x="1559" y="810"/>
                  </a:cubicBezTo>
                  <a:lnTo>
                    <a:pt x="1559" y="780"/>
                  </a:lnTo>
                  <a:cubicBezTo>
                    <a:pt x="1559" y="750"/>
                    <a:pt x="1559" y="660"/>
                    <a:pt x="1559" y="600"/>
                  </a:cubicBezTo>
                  <a:cubicBezTo>
                    <a:pt x="1559" y="420"/>
                    <a:pt x="1529" y="270"/>
                    <a:pt x="1440" y="151"/>
                  </a:cubicBezTo>
                  <a:cubicBezTo>
                    <a:pt x="1350" y="61"/>
                    <a:pt x="1230" y="1"/>
                    <a:pt x="10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3565425" y="5403075"/>
              <a:ext cx="33000" cy="41250"/>
            </a:xfrm>
            <a:custGeom>
              <a:avLst/>
              <a:gdLst/>
              <a:ahLst/>
              <a:cxnLst/>
              <a:rect l="l" t="t" r="r" b="b"/>
              <a:pathLst>
                <a:path w="1320" h="1650" extrusionOk="0">
                  <a:moveTo>
                    <a:pt x="780" y="1"/>
                  </a:moveTo>
                  <a:cubicBezTo>
                    <a:pt x="600" y="1"/>
                    <a:pt x="480" y="31"/>
                    <a:pt x="360" y="121"/>
                  </a:cubicBezTo>
                  <a:cubicBezTo>
                    <a:pt x="240" y="210"/>
                    <a:pt x="150" y="330"/>
                    <a:pt x="150" y="480"/>
                  </a:cubicBezTo>
                  <a:cubicBezTo>
                    <a:pt x="150" y="660"/>
                    <a:pt x="270" y="780"/>
                    <a:pt x="480" y="870"/>
                  </a:cubicBezTo>
                  <a:lnTo>
                    <a:pt x="780" y="960"/>
                  </a:lnTo>
                  <a:cubicBezTo>
                    <a:pt x="899" y="990"/>
                    <a:pt x="959" y="1080"/>
                    <a:pt x="959" y="1170"/>
                  </a:cubicBezTo>
                  <a:cubicBezTo>
                    <a:pt x="929" y="1260"/>
                    <a:pt x="899" y="1320"/>
                    <a:pt x="839" y="1350"/>
                  </a:cubicBezTo>
                  <a:cubicBezTo>
                    <a:pt x="750" y="1409"/>
                    <a:pt x="660" y="1409"/>
                    <a:pt x="570" y="1409"/>
                  </a:cubicBezTo>
                  <a:cubicBezTo>
                    <a:pt x="480" y="1409"/>
                    <a:pt x="390" y="1379"/>
                    <a:pt x="330" y="1350"/>
                  </a:cubicBezTo>
                  <a:cubicBezTo>
                    <a:pt x="300" y="1290"/>
                    <a:pt x="270" y="1200"/>
                    <a:pt x="270" y="1110"/>
                  </a:cubicBezTo>
                  <a:lnTo>
                    <a:pt x="0" y="1110"/>
                  </a:lnTo>
                  <a:cubicBezTo>
                    <a:pt x="0" y="1260"/>
                    <a:pt x="30" y="1409"/>
                    <a:pt x="150" y="1499"/>
                  </a:cubicBezTo>
                  <a:cubicBezTo>
                    <a:pt x="270" y="1589"/>
                    <a:pt x="390" y="1649"/>
                    <a:pt x="570" y="1649"/>
                  </a:cubicBezTo>
                  <a:cubicBezTo>
                    <a:pt x="690" y="1649"/>
                    <a:pt x="780" y="1619"/>
                    <a:pt x="869" y="1589"/>
                  </a:cubicBezTo>
                  <a:cubicBezTo>
                    <a:pt x="989" y="1559"/>
                    <a:pt x="1049" y="1499"/>
                    <a:pt x="1109" y="1409"/>
                  </a:cubicBezTo>
                  <a:cubicBezTo>
                    <a:pt x="1169" y="1350"/>
                    <a:pt x="1199" y="1260"/>
                    <a:pt x="1199" y="1170"/>
                  </a:cubicBezTo>
                  <a:cubicBezTo>
                    <a:pt x="1229" y="1050"/>
                    <a:pt x="1169" y="960"/>
                    <a:pt x="1109" y="870"/>
                  </a:cubicBezTo>
                  <a:cubicBezTo>
                    <a:pt x="1019" y="810"/>
                    <a:pt x="899" y="750"/>
                    <a:pt x="720" y="690"/>
                  </a:cubicBezTo>
                  <a:lnTo>
                    <a:pt x="600" y="660"/>
                  </a:lnTo>
                  <a:cubicBezTo>
                    <a:pt x="450" y="630"/>
                    <a:pt x="390" y="540"/>
                    <a:pt x="420" y="450"/>
                  </a:cubicBezTo>
                  <a:cubicBezTo>
                    <a:pt x="420" y="390"/>
                    <a:pt x="450" y="330"/>
                    <a:pt x="510" y="300"/>
                  </a:cubicBezTo>
                  <a:cubicBezTo>
                    <a:pt x="600" y="240"/>
                    <a:pt x="660" y="210"/>
                    <a:pt x="750" y="210"/>
                  </a:cubicBezTo>
                  <a:cubicBezTo>
                    <a:pt x="839" y="210"/>
                    <a:pt x="929" y="240"/>
                    <a:pt x="959" y="300"/>
                  </a:cubicBezTo>
                  <a:cubicBezTo>
                    <a:pt x="1019" y="360"/>
                    <a:pt x="1049" y="420"/>
                    <a:pt x="1049" y="480"/>
                  </a:cubicBezTo>
                  <a:lnTo>
                    <a:pt x="1319" y="480"/>
                  </a:lnTo>
                  <a:cubicBezTo>
                    <a:pt x="1319" y="360"/>
                    <a:pt x="1259" y="240"/>
                    <a:pt x="1169" y="151"/>
                  </a:cubicBezTo>
                  <a:cubicBezTo>
                    <a:pt x="1049" y="31"/>
                    <a:pt x="929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3605125" y="5403825"/>
              <a:ext cx="34500" cy="40500"/>
            </a:xfrm>
            <a:custGeom>
              <a:avLst/>
              <a:gdLst/>
              <a:ahLst/>
              <a:cxnLst/>
              <a:rect l="l" t="t" r="r" b="b"/>
              <a:pathLst>
                <a:path w="1380" h="1620" extrusionOk="0">
                  <a:moveTo>
                    <a:pt x="181" y="1"/>
                  </a:moveTo>
                  <a:lnTo>
                    <a:pt x="1" y="1020"/>
                  </a:lnTo>
                  <a:cubicBezTo>
                    <a:pt x="1" y="1200"/>
                    <a:pt x="1" y="1349"/>
                    <a:pt x="91" y="1439"/>
                  </a:cubicBezTo>
                  <a:cubicBezTo>
                    <a:pt x="151" y="1559"/>
                    <a:pt x="271" y="1619"/>
                    <a:pt x="420" y="1619"/>
                  </a:cubicBezTo>
                  <a:cubicBezTo>
                    <a:pt x="630" y="1619"/>
                    <a:pt x="780" y="1559"/>
                    <a:pt x="900" y="1409"/>
                  </a:cubicBezTo>
                  <a:lnTo>
                    <a:pt x="900" y="1409"/>
                  </a:lnTo>
                  <a:lnTo>
                    <a:pt x="870" y="1589"/>
                  </a:lnTo>
                  <a:lnTo>
                    <a:pt x="1110" y="1589"/>
                  </a:lnTo>
                  <a:lnTo>
                    <a:pt x="1380" y="1"/>
                  </a:lnTo>
                  <a:lnTo>
                    <a:pt x="1110" y="1"/>
                  </a:lnTo>
                  <a:lnTo>
                    <a:pt x="930" y="1140"/>
                  </a:lnTo>
                  <a:cubicBezTo>
                    <a:pt x="810" y="1320"/>
                    <a:pt x="690" y="1379"/>
                    <a:pt x="480" y="1379"/>
                  </a:cubicBezTo>
                  <a:cubicBezTo>
                    <a:pt x="420" y="1379"/>
                    <a:pt x="361" y="1349"/>
                    <a:pt x="331" y="1320"/>
                  </a:cubicBezTo>
                  <a:cubicBezTo>
                    <a:pt x="301" y="1260"/>
                    <a:pt x="271" y="1230"/>
                    <a:pt x="271" y="1140"/>
                  </a:cubicBezTo>
                  <a:cubicBezTo>
                    <a:pt x="271" y="1110"/>
                    <a:pt x="271" y="1080"/>
                    <a:pt x="271" y="1020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3642600" y="5403075"/>
              <a:ext cx="59225" cy="40500"/>
            </a:xfrm>
            <a:custGeom>
              <a:avLst/>
              <a:gdLst/>
              <a:ahLst/>
              <a:cxnLst/>
              <a:rect l="l" t="t" r="r" b="b"/>
              <a:pathLst>
                <a:path w="2369" h="1620" extrusionOk="0">
                  <a:moveTo>
                    <a:pt x="990" y="1"/>
                  </a:moveTo>
                  <a:cubicBezTo>
                    <a:pt x="780" y="1"/>
                    <a:pt x="630" y="61"/>
                    <a:pt x="510" y="210"/>
                  </a:cubicBezTo>
                  <a:lnTo>
                    <a:pt x="540" y="31"/>
                  </a:lnTo>
                  <a:lnTo>
                    <a:pt x="270" y="31"/>
                  </a:lnTo>
                  <a:lnTo>
                    <a:pt x="1" y="1619"/>
                  </a:lnTo>
                  <a:lnTo>
                    <a:pt x="270" y="1619"/>
                  </a:lnTo>
                  <a:lnTo>
                    <a:pt x="480" y="450"/>
                  </a:lnTo>
                  <a:cubicBezTo>
                    <a:pt x="558" y="320"/>
                    <a:pt x="659" y="235"/>
                    <a:pt x="803" y="235"/>
                  </a:cubicBezTo>
                  <a:cubicBezTo>
                    <a:pt x="824" y="235"/>
                    <a:pt x="847" y="237"/>
                    <a:pt x="870" y="240"/>
                  </a:cubicBezTo>
                  <a:cubicBezTo>
                    <a:pt x="960" y="240"/>
                    <a:pt x="1050" y="270"/>
                    <a:pt x="1080" y="330"/>
                  </a:cubicBezTo>
                  <a:cubicBezTo>
                    <a:pt x="1140" y="390"/>
                    <a:pt x="1140" y="450"/>
                    <a:pt x="1140" y="570"/>
                  </a:cubicBezTo>
                  <a:lnTo>
                    <a:pt x="960" y="1619"/>
                  </a:lnTo>
                  <a:lnTo>
                    <a:pt x="1229" y="1619"/>
                  </a:lnTo>
                  <a:lnTo>
                    <a:pt x="1409" y="570"/>
                  </a:lnTo>
                  <a:cubicBezTo>
                    <a:pt x="1409" y="450"/>
                    <a:pt x="1469" y="390"/>
                    <a:pt x="1559" y="300"/>
                  </a:cubicBezTo>
                  <a:cubicBezTo>
                    <a:pt x="1619" y="240"/>
                    <a:pt x="1709" y="210"/>
                    <a:pt x="1829" y="210"/>
                  </a:cubicBezTo>
                  <a:cubicBezTo>
                    <a:pt x="1979" y="240"/>
                    <a:pt x="2069" y="300"/>
                    <a:pt x="2069" y="420"/>
                  </a:cubicBezTo>
                  <a:cubicBezTo>
                    <a:pt x="2069" y="480"/>
                    <a:pt x="2069" y="510"/>
                    <a:pt x="2069" y="570"/>
                  </a:cubicBezTo>
                  <a:lnTo>
                    <a:pt x="1889" y="1619"/>
                  </a:lnTo>
                  <a:lnTo>
                    <a:pt x="2159" y="1619"/>
                  </a:lnTo>
                  <a:lnTo>
                    <a:pt x="2339" y="570"/>
                  </a:lnTo>
                  <a:cubicBezTo>
                    <a:pt x="2369" y="390"/>
                    <a:pt x="2339" y="270"/>
                    <a:pt x="2249" y="151"/>
                  </a:cubicBezTo>
                  <a:cubicBezTo>
                    <a:pt x="2189" y="61"/>
                    <a:pt x="2069" y="1"/>
                    <a:pt x="1919" y="1"/>
                  </a:cubicBezTo>
                  <a:cubicBezTo>
                    <a:pt x="1709" y="1"/>
                    <a:pt x="1529" y="91"/>
                    <a:pt x="1379" y="240"/>
                  </a:cubicBezTo>
                  <a:cubicBezTo>
                    <a:pt x="1349" y="181"/>
                    <a:pt x="1319" y="121"/>
                    <a:pt x="1229" y="61"/>
                  </a:cubicBezTo>
                  <a:cubicBezTo>
                    <a:pt x="1170" y="31"/>
                    <a:pt x="1080" y="1"/>
                    <a:pt x="99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3279925" y="5477275"/>
              <a:ext cx="38975" cy="56975"/>
            </a:xfrm>
            <a:custGeom>
              <a:avLst/>
              <a:gdLst/>
              <a:ahLst/>
              <a:cxnLst/>
              <a:rect l="l" t="t" r="r" b="b"/>
              <a:pathLst>
                <a:path w="1559" h="2279" extrusionOk="0">
                  <a:moveTo>
                    <a:pt x="809" y="839"/>
                  </a:moveTo>
                  <a:cubicBezTo>
                    <a:pt x="959" y="869"/>
                    <a:pt x="1049" y="929"/>
                    <a:pt x="1109" y="1079"/>
                  </a:cubicBezTo>
                  <a:lnTo>
                    <a:pt x="989" y="1799"/>
                  </a:lnTo>
                  <a:cubicBezTo>
                    <a:pt x="869" y="1978"/>
                    <a:pt x="749" y="2038"/>
                    <a:pt x="570" y="2038"/>
                  </a:cubicBezTo>
                  <a:cubicBezTo>
                    <a:pt x="480" y="2038"/>
                    <a:pt x="390" y="2008"/>
                    <a:pt x="360" y="1918"/>
                  </a:cubicBezTo>
                  <a:cubicBezTo>
                    <a:pt x="300" y="1859"/>
                    <a:pt x="270" y="1739"/>
                    <a:pt x="270" y="1589"/>
                  </a:cubicBezTo>
                  <a:cubicBezTo>
                    <a:pt x="270" y="1469"/>
                    <a:pt x="300" y="1349"/>
                    <a:pt x="330" y="1229"/>
                  </a:cubicBezTo>
                  <a:cubicBezTo>
                    <a:pt x="390" y="1109"/>
                    <a:pt x="450" y="1019"/>
                    <a:pt x="510" y="959"/>
                  </a:cubicBezTo>
                  <a:cubicBezTo>
                    <a:pt x="600" y="869"/>
                    <a:pt x="689" y="839"/>
                    <a:pt x="809" y="839"/>
                  </a:cubicBezTo>
                  <a:close/>
                  <a:moveTo>
                    <a:pt x="1319" y="0"/>
                  </a:moveTo>
                  <a:lnTo>
                    <a:pt x="1139" y="809"/>
                  </a:lnTo>
                  <a:cubicBezTo>
                    <a:pt x="1049" y="690"/>
                    <a:pt x="929" y="630"/>
                    <a:pt x="749" y="630"/>
                  </a:cubicBezTo>
                  <a:cubicBezTo>
                    <a:pt x="629" y="630"/>
                    <a:pt x="510" y="660"/>
                    <a:pt x="420" y="720"/>
                  </a:cubicBezTo>
                  <a:cubicBezTo>
                    <a:pt x="300" y="779"/>
                    <a:pt x="210" y="869"/>
                    <a:pt x="150" y="1019"/>
                  </a:cubicBezTo>
                  <a:cubicBezTo>
                    <a:pt x="90" y="1139"/>
                    <a:pt x="30" y="1289"/>
                    <a:pt x="30" y="1439"/>
                  </a:cubicBezTo>
                  <a:cubicBezTo>
                    <a:pt x="0" y="1529"/>
                    <a:pt x="0" y="1589"/>
                    <a:pt x="0" y="1649"/>
                  </a:cubicBezTo>
                  <a:cubicBezTo>
                    <a:pt x="30" y="1829"/>
                    <a:pt x="60" y="1978"/>
                    <a:pt x="150" y="2098"/>
                  </a:cubicBezTo>
                  <a:cubicBezTo>
                    <a:pt x="240" y="2218"/>
                    <a:pt x="360" y="2278"/>
                    <a:pt x="510" y="2278"/>
                  </a:cubicBezTo>
                  <a:cubicBezTo>
                    <a:pt x="689" y="2278"/>
                    <a:pt x="839" y="2218"/>
                    <a:pt x="959" y="2068"/>
                  </a:cubicBezTo>
                  <a:lnTo>
                    <a:pt x="959" y="2068"/>
                  </a:lnTo>
                  <a:lnTo>
                    <a:pt x="929" y="2248"/>
                  </a:lnTo>
                  <a:lnTo>
                    <a:pt x="1169" y="2248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3321125" y="5493000"/>
              <a:ext cx="36000" cy="41250"/>
            </a:xfrm>
            <a:custGeom>
              <a:avLst/>
              <a:gdLst/>
              <a:ahLst/>
              <a:cxnLst/>
              <a:rect l="l" t="t" r="r" b="b"/>
              <a:pathLst>
                <a:path w="1440" h="1650" extrusionOk="0">
                  <a:moveTo>
                    <a:pt x="810" y="210"/>
                  </a:moveTo>
                  <a:cubicBezTo>
                    <a:pt x="930" y="210"/>
                    <a:pt x="990" y="270"/>
                    <a:pt x="1050" y="330"/>
                  </a:cubicBezTo>
                  <a:cubicBezTo>
                    <a:pt x="1110" y="390"/>
                    <a:pt x="1140" y="480"/>
                    <a:pt x="1170" y="600"/>
                  </a:cubicBezTo>
                  <a:cubicBezTo>
                    <a:pt x="1170" y="660"/>
                    <a:pt x="1170" y="750"/>
                    <a:pt x="1170" y="840"/>
                  </a:cubicBezTo>
                  <a:cubicBezTo>
                    <a:pt x="1140" y="960"/>
                    <a:pt x="1110" y="1050"/>
                    <a:pt x="1050" y="1140"/>
                  </a:cubicBezTo>
                  <a:cubicBezTo>
                    <a:pt x="1020" y="1230"/>
                    <a:pt x="960" y="1319"/>
                    <a:pt x="870" y="1349"/>
                  </a:cubicBezTo>
                  <a:cubicBezTo>
                    <a:pt x="810" y="1409"/>
                    <a:pt x="720" y="1409"/>
                    <a:pt x="630" y="1409"/>
                  </a:cubicBezTo>
                  <a:cubicBezTo>
                    <a:pt x="540" y="1409"/>
                    <a:pt x="450" y="1379"/>
                    <a:pt x="390" y="1319"/>
                  </a:cubicBezTo>
                  <a:cubicBezTo>
                    <a:pt x="330" y="1230"/>
                    <a:pt x="300" y="1140"/>
                    <a:pt x="300" y="1050"/>
                  </a:cubicBezTo>
                  <a:cubicBezTo>
                    <a:pt x="300" y="960"/>
                    <a:pt x="300" y="900"/>
                    <a:pt x="300" y="840"/>
                  </a:cubicBezTo>
                  <a:lnTo>
                    <a:pt x="300" y="810"/>
                  </a:lnTo>
                  <a:cubicBezTo>
                    <a:pt x="330" y="630"/>
                    <a:pt x="390" y="480"/>
                    <a:pt x="480" y="390"/>
                  </a:cubicBezTo>
                  <a:cubicBezTo>
                    <a:pt x="570" y="270"/>
                    <a:pt x="690" y="210"/>
                    <a:pt x="810" y="210"/>
                  </a:cubicBezTo>
                  <a:close/>
                  <a:moveTo>
                    <a:pt x="840" y="1"/>
                  </a:moveTo>
                  <a:cubicBezTo>
                    <a:pt x="690" y="1"/>
                    <a:pt x="570" y="31"/>
                    <a:pt x="450" y="91"/>
                  </a:cubicBezTo>
                  <a:cubicBezTo>
                    <a:pt x="330" y="180"/>
                    <a:pt x="240" y="270"/>
                    <a:pt x="150" y="390"/>
                  </a:cubicBezTo>
                  <a:cubicBezTo>
                    <a:pt x="91" y="540"/>
                    <a:pt x="31" y="690"/>
                    <a:pt x="31" y="840"/>
                  </a:cubicBezTo>
                  <a:cubicBezTo>
                    <a:pt x="1" y="990"/>
                    <a:pt x="31" y="1110"/>
                    <a:pt x="61" y="1230"/>
                  </a:cubicBezTo>
                  <a:cubicBezTo>
                    <a:pt x="121" y="1379"/>
                    <a:pt x="180" y="1469"/>
                    <a:pt x="270" y="1529"/>
                  </a:cubicBezTo>
                  <a:cubicBezTo>
                    <a:pt x="390" y="1589"/>
                    <a:pt x="480" y="1649"/>
                    <a:pt x="630" y="1649"/>
                  </a:cubicBezTo>
                  <a:cubicBezTo>
                    <a:pt x="750" y="1649"/>
                    <a:pt x="900" y="1619"/>
                    <a:pt x="1020" y="1529"/>
                  </a:cubicBezTo>
                  <a:cubicBezTo>
                    <a:pt x="1110" y="1469"/>
                    <a:pt x="1230" y="1379"/>
                    <a:pt x="1290" y="1260"/>
                  </a:cubicBezTo>
                  <a:cubicBezTo>
                    <a:pt x="1349" y="1140"/>
                    <a:pt x="1409" y="990"/>
                    <a:pt x="1439" y="840"/>
                  </a:cubicBezTo>
                  <a:lnTo>
                    <a:pt x="1439" y="810"/>
                  </a:lnTo>
                  <a:cubicBezTo>
                    <a:pt x="1439" y="660"/>
                    <a:pt x="1439" y="510"/>
                    <a:pt x="1379" y="390"/>
                  </a:cubicBezTo>
                  <a:cubicBezTo>
                    <a:pt x="1349" y="270"/>
                    <a:pt x="1260" y="180"/>
                    <a:pt x="1170" y="91"/>
                  </a:cubicBezTo>
                  <a:cubicBezTo>
                    <a:pt x="1080" y="31"/>
                    <a:pt x="960" y="1"/>
                    <a:pt x="8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3362350" y="5477275"/>
              <a:ext cx="16500" cy="56225"/>
            </a:xfrm>
            <a:custGeom>
              <a:avLst/>
              <a:gdLst/>
              <a:ahLst/>
              <a:cxnLst/>
              <a:rect l="l" t="t" r="r" b="b"/>
              <a:pathLst>
                <a:path w="660" h="2249" extrusionOk="0">
                  <a:moveTo>
                    <a:pt x="390" y="0"/>
                  </a:moveTo>
                  <a:lnTo>
                    <a:pt x="0" y="2248"/>
                  </a:lnTo>
                  <a:lnTo>
                    <a:pt x="270" y="224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3"/>
            <p:cNvSpPr/>
            <p:nvPr/>
          </p:nvSpPr>
          <p:spPr>
            <a:xfrm>
              <a:off x="3381075" y="5493000"/>
              <a:ext cx="36000" cy="41250"/>
            </a:xfrm>
            <a:custGeom>
              <a:avLst/>
              <a:gdLst/>
              <a:ahLst/>
              <a:cxnLst/>
              <a:rect l="l" t="t" r="r" b="b"/>
              <a:pathLst>
                <a:path w="1440" h="1650" extrusionOk="0">
                  <a:moveTo>
                    <a:pt x="810" y="210"/>
                  </a:moveTo>
                  <a:cubicBezTo>
                    <a:pt x="900" y="210"/>
                    <a:pt x="990" y="270"/>
                    <a:pt x="1050" y="330"/>
                  </a:cubicBezTo>
                  <a:cubicBezTo>
                    <a:pt x="1110" y="390"/>
                    <a:pt x="1140" y="480"/>
                    <a:pt x="1170" y="600"/>
                  </a:cubicBezTo>
                  <a:cubicBezTo>
                    <a:pt x="1170" y="660"/>
                    <a:pt x="1170" y="750"/>
                    <a:pt x="1170" y="840"/>
                  </a:cubicBezTo>
                  <a:cubicBezTo>
                    <a:pt x="1140" y="960"/>
                    <a:pt x="1110" y="1050"/>
                    <a:pt x="1050" y="1140"/>
                  </a:cubicBezTo>
                  <a:cubicBezTo>
                    <a:pt x="1020" y="1230"/>
                    <a:pt x="930" y="1319"/>
                    <a:pt x="870" y="1349"/>
                  </a:cubicBezTo>
                  <a:cubicBezTo>
                    <a:pt x="810" y="1409"/>
                    <a:pt x="720" y="1409"/>
                    <a:pt x="630" y="1409"/>
                  </a:cubicBezTo>
                  <a:cubicBezTo>
                    <a:pt x="540" y="1409"/>
                    <a:pt x="450" y="1379"/>
                    <a:pt x="390" y="1319"/>
                  </a:cubicBezTo>
                  <a:cubicBezTo>
                    <a:pt x="330" y="1230"/>
                    <a:pt x="300" y="1140"/>
                    <a:pt x="300" y="1050"/>
                  </a:cubicBezTo>
                  <a:cubicBezTo>
                    <a:pt x="270" y="960"/>
                    <a:pt x="270" y="900"/>
                    <a:pt x="300" y="840"/>
                  </a:cubicBezTo>
                  <a:lnTo>
                    <a:pt x="300" y="810"/>
                  </a:lnTo>
                  <a:cubicBezTo>
                    <a:pt x="300" y="630"/>
                    <a:pt x="360" y="480"/>
                    <a:pt x="480" y="390"/>
                  </a:cubicBezTo>
                  <a:cubicBezTo>
                    <a:pt x="570" y="270"/>
                    <a:pt x="690" y="210"/>
                    <a:pt x="810" y="210"/>
                  </a:cubicBezTo>
                  <a:close/>
                  <a:moveTo>
                    <a:pt x="840" y="1"/>
                  </a:moveTo>
                  <a:cubicBezTo>
                    <a:pt x="690" y="1"/>
                    <a:pt x="570" y="31"/>
                    <a:pt x="450" y="91"/>
                  </a:cubicBezTo>
                  <a:cubicBezTo>
                    <a:pt x="330" y="180"/>
                    <a:pt x="240" y="270"/>
                    <a:pt x="150" y="390"/>
                  </a:cubicBezTo>
                  <a:cubicBezTo>
                    <a:pt x="90" y="540"/>
                    <a:pt x="31" y="690"/>
                    <a:pt x="31" y="840"/>
                  </a:cubicBezTo>
                  <a:cubicBezTo>
                    <a:pt x="1" y="990"/>
                    <a:pt x="31" y="1110"/>
                    <a:pt x="60" y="1230"/>
                  </a:cubicBezTo>
                  <a:cubicBezTo>
                    <a:pt x="120" y="1379"/>
                    <a:pt x="180" y="1469"/>
                    <a:pt x="270" y="1529"/>
                  </a:cubicBezTo>
                  <a:cubicBezTo>
                    <a:pt x="360" y="1589"/>
                    <a:pt x="480" y="1649"/>
                    <a:pt x="630" y="1649"/>
                  </a:cubicBezTo>
                  <a:cubicBezTo>
                    <a:pt x="750" y="1649"/>
                    <a:pt x="870" y="1619"/>
                    <a:pt x="990" y="1529"/>
                  </a:cubicBezTo>
                  <a:cubicBezTo>
                    <a:pt x="1110" y="1469"/>
                    <a:pt x="1200" y="1379"/>
                    <a:pt x="1289" y="1260"/>
                  </a:cubicBezTo>
                  <a:cubicBezTo>
                    <a:pt x="1349" y="1140"/>
                    <a:pt x="1409" y="990"/>
                    <a:pt x="1409" y="840"/>
                  </a:cubicBezTo>
                  <a:lnTo>
                    <a:pt x="1409" y="810"/>
                  </a:lnTo>
                  <a:cubicBezTo>
                    <a:pt x="1439" y="660"/>
                    <a:pt x="1409" y="510"/>
                    <a:pt x="1379" y="390"/>
                  </a:cubicBezTo>
                  <a:cubicBezTo>
                    <a:pt x="1319" y="270"/>
                    <a:pt x="1259" y="180"/>
                    <a:pt x="1170" y="91"/>
                  </a:cubicBezTo>
                  <a:cubicBezTo>
                    <a:pt x="1080" y="31"/>
                    <a:pt x="960" y="1"/>
                    <a:pt x="8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3"/>
            <p:cNvSpPr/>
            <p:nvPr/>
          </p:nvSpPr>
          <p:spPr>
            <a:xfrm>
              <a:off x="3421550" y="5493000"/>
              <a:ext cx="25500" cy="40500"/>
            </a:xfrm>
            <a:custGeom>
              <a:avLst/>
              <a:gdLst/>
              <a:ahLst/>
              <a:cxnLst/>
              <a:rect l="l" t="t" r="r" b="b"/>
              <a:pathLst>
                <a:path w="1020" h="1620" extrusionOk="0">
                  <a:moveTo>
                    <a:pt x="899" y="1"/>
                  </a:moveTo>
                  <a:cubicBezTo>
                    <a:pt x="750" y="1"/>
                    <a:pt x="600" y="61"/>
                    <a:pt x="480" y="210"/>
                  </a:cubicBezTo>
                  <a:lnTo>
                    <a:pt x="54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50" y="480"/>
                  </a:lnTo>
                  <a:cubicBezTo>
                    <a:pt x="570" y="330"/>
                    <a:pt x="690" y="240"/>
                    <a:pt x="869" y="240"/>
                  </a:cubicBezTo>
                  <a:lnTo>
                    <a:pt x="989" y="270"/>
                  </a:lnTo>
                  <a:lnTo>
                    <a:pt x="1019" y="31"/>
                  </a:lnTo>
                  <a:cubicBezTo>
                    <a:pt x="959" y="1"/>
                    <a:pt x="929" y="1"/>
                    <a:pt x="89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3"/>
            <p:cNvSpPr/>
            <p:nvPr/>
          </p:nvSpPr>
          <p:spPr>
            <a:xfrm>
              <a:off x="3465750" y="5493000"/>
              <a:ext cx="33000" cy="41250"/>
            </a:xfrm>
            <a:custGeom>
              <a:avLst/>
              <a:gdLst/>
              <a:ahLst/>
              <a:cxnLst/>
              <a:rect l="l" t="t" r="r" b="b"/>
              <a:pathLst>
                <a:path w="1320" h="1650" extrusionOk="0">
                  <a:moveTo>
                    <a:pt x="780" y="1"/>
                  </a:moveTo>
                  <a:cubicBezTo>
                    <a:pt x="600" y="1"/>
                    <a:pt x="450" y="31"/>
                    <a:pt x="330" y="120"/>
                  </a:cubicBezTo>
                  <a:cubicBezTo>
                    <a:pt x="210" y="210"/>
                    <a:pt x="151" y="330"/>
                    <a:pt x="151" y="480"/>
                  </a:cubicBezTo>
                  <a:cubicBezTo>
                    <a:pt x="151" y="660"/>
                    <a:pt x="270" y="780"/>
                    <a:pt x="480" y="870"/>
                  </a:cubicBezTo>
                  <a:lnTo>
                    <a:pt x="780" y="960"/>
                  </a:lnTo>
                  <a:cubicBezTo>
                    <a:pt x="900" y="990"/>
                    <a:pt x="960" y="1080"/>
                    <a:pt x="960" y="1170"/>
                  </a:cubicBezTo>
                  <a:cubicBezTo>
                    <a:pt x="930" y="1260"/>
                    <a:pt x="900" y="1319"/>
                    <a:pt x="840" y="1349"/>
                  </a:cubicBezTo>
                  <a:cubicBezTo>
                    <a:pt x="750" y="1409"/>
                    <a:pt x="660" y="1409"/>
                    <a:pt x="570" y="1409"/>
                  </a:cubicBezTo>
                  <a:cubicBezTo>
                    <a:pt x="480" y="1409"/>
                    <a:pt x="390" y="1379"/>
                    <a:pt x="330" y="1349"/>
                  </a:cubicBezTo>
                  <a:cubicBezTo>
                    <a:pt x="300" y="1289"/>
                    <a:pt x="270" y="1200"/>
                    <a:pt x="270" y="1110"/>
                  </a:cubicBezTo>
                  <a:lnTo>
                    <a:pt x="1" y="1110"/>
                  </a:lnTo>
                  <a:cubicBezTo>
                    <a:pt x="1" y="1260"/>
                    <a:pt x="31" y="1409"/>
                    <a:pt x="151" y="1499"/>
                  </a:cubicBezTo>
                  <a:cubicBezTo>
                    <a:pt x="270" y="1589"/>
                    <a:pt x="390" y="1649"/>
                    <a:pt x="570" y="1649"/>
                  </a:cubicBezTo>
                  <a:cubicBezTo>
                    <a:pt x="690" y="1649"/>
                    <a:pt x="780" y="1619"/>
                    <a:pt x="870" y="1589"/>
                  </a:cubicBezTo>
                  <a:cubicBezTo>
                    <a:pt x="990" y="1559"/>
                    <a:pt x="1050" y="1499"/>
                    <a:pt x="1110" y="1409"/>
                  </a:cubicBezTo>
                  <a:cubicBezTo>
                    <a:pt x="1170" y="1349"/>
                    <a:pt x="1200" y="1260"/>
                    <a:pt x="1200" y="1170"/>
                  </a:cubicBezTo>
                  <a:cubicBezTo>
                    <a:pt x="1200" y="1050"/>
                    <a:pt x="1170" y="960"/>
                    <a:pt x="1110" y="870"/>
                  </a:cubicBezTo>
                  <a:cubicBezTo>
                    <a:pt x="1020" y="810"/>
                    <a:pt x="900" y="750"/>
                    <a:pt x="720" y="690"/>
                  </a:cubicBezTo>
                  <a:lnTo>
                    <a:pt x="570" y="660"/>
                  </a:lnTo>
                  <a:cubicBezTo>
                    <a:pt x="450" y="630"/>
                    <a:pt x="390" y="540"/>
                    <a:pt x="420" y="450"/>
                  </a:cubicBezTo>
                  <a:cubicBezTo>
                    <a:pt x="420" y="390"/>
                    <a:pt x="450" y="330"/>
                    <a:pt x="510" y="300"/>
                  </a:cubicBezTo>
                  <a:cubicBezTo>
                    <a:pt x="600" y="240"/>
                    <a:pt x="660" y="210"/>
                    <a:pt x="750" y="210"/>
                  </a:cubicBezTo>
                  <a:cubicBezTo>
                    <a:pt x="840" y="210"/>
                    <a:pt x="900" y="240"/>
                    <a:pt x="960" y="300"/>
                  </a:cubicBezTo>
                  <a:cubicBezTo>
                    <a:pt x="1020" y="360"/>
                    <a:pt x="1050" y="420"/>
                    <a:pt x="1050" y="480"/>
                  </a:cubicBezTo>
                  <a:lnTo>
                    <a:pt x="1290" y="480"/>
                  </a:lnTo>
                  <a:cubicBezTo>
                    <a:pt x="1320" y="360"/>
                    <a:pt x="1260" y="240"/>
                    <a:pt x="1170" y="150"/>
                  </a:cubicBezTo>
                  <a:cubicBezTo>
                    <a:pt x="1050" y="61"/>
                    <a:pt x="930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3"/>
            <p:cNvSpPr/>
            <p:nvPr/>
          </p:nvSpPr>
          <p:spPr>
            <a:xfrm>
              <a:off x="3503225" y="5479525"/>
              <a:ext cx="15750" cy="53975"/>
            </a:xfrm>
            <a:custGeom>
              <a:avLst/>
              <a:gdLst/>
              <a:ahLst/>
              <a:cxnLst/>
              <a:rect l="l" t="t" r="r" b="b"/>
              <a:pathLst>
                <a:path w="630" h="2159" extrusionOk="0">
                  <a:moveTo>
                    <a:pt x="480" y="0"/>
                  </a:moveTo>
                  <a:cubicBezTo>
                    <a:pt x="450" y="0"/>
                    <a:pt x="390" y="0"/>
                    <a:pt x="360" y="30"/>
                  </a:cubicBezTo>
                  <a:cubicBezTo>
                    <a:pt x="330" y="60"/>
                    <a:pt x="330" y="90"/>
                    <a:pt x="330" y="150"/>
                  </a:cubicBezTo>
                  <a:cubicBezTo>
                    <a:pt x="330" y="210"/>
                    <a:pt x="330" y="240"/>
                    <a:pt x="360" y="270"/>
                  </a:cubicBezTo>
                  <a:cubicBezTo>
                    <a:pt x="390" y="300"/>
                    <a:pt x="450" y="300"/>
                    <a:pt x="480" y="300"/>
                  </a:cubicBezTo>
                  <a:cubicBezTo>
                    <a:pt x="540" y="300"/>
                    <a:pt x="570" y="270"/>
                    <a:pt x="600" y="240"/>
                  </a:cubicBezTo>
                  <a:cubicBezTo>
                    <a:pt x="630" y="210"/>
                    <a:pt x="630" y="180"/>
                    <a:pt x="630" y="150"/>
                  </a:cubicBezTo>
                  <a:cubicBezTo>
                    <a:pt x="630" y="90"/>
                    <a:pt x="630" y="60"/>
                    <a:pt x="600" y="30"/>
                  </a:cubicBezTo>
                  <a:cubicBezTo>
                    <a:pt x="570" y="0"/>
                    <a:pt x="540" y="0"/>
                    <a:pt x="480" y="0"/>
                  </a:cubicBezTo>
                  <a:close/>
                  <a:moveTo>
                    <a:pt x="270" y="570"/>
                  </a:moveTo>
                  <a:lnTo>
                    <a:pt x="0" y="2158"/>
                  </a:lnTo>
                  <a:lnTo>
                    <a:pt x="270" y="2158"/>
                  </a:lnTo>
                  <a:lnTo>
                    <a:pt x="540" y="57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3"/>
            <p:cNvSpPr/>
            <p:nvPr/>
          </p:nvSpPr>
          <p:spPr>
            <a:xfrm>
              <a:off x="3521950" y="5484000"/>
              <a:ext cx="21750" cy="50250"/>
            </a:xfrm>
            <a:custGeom>
              <a:avLst/>
              <a:gdLst/>
              <a:ahLst/>
              <a:cxnLst/>
              <a:rect l="l" t="t" r="r" b="b"/>
              <a:pathLst>
                <a:path w="870" h="2010" extrusionOk="0">
                  <a:moveTo>
                    <a:pt x="390" y="1"/>
                  </a:moveTo>
                  <a:lnTo>
                    <a:pt x="330" y="391"/>
                  </a:lnTo>
                  <a:lnTo>
                    <a:pt x="31" y="391"/>
                  </a:lnTo>
                  <a:lnTo>
                    <a:pt x="1" y="600"/>
                  </a:lnTo>
                  <a:lnTo>
                    <a:pt x="270" y="600"/>
                  </a:lnTo>
                  <a:lnTo>
                    <a:pt x="121" y="1590"/>
                  </a:lnTo>
                  <a:cubicBezTo>
                    <a:pt x="121" y="1709"/>
                    <a:pt x="121" y="1799"/>
                    <a:pt x="181" y="1889"/>
                  </a:cubicBezTo>
                  <a:cubicBezTo>
                    <a:pt x="240" y="1949"/>
                    <a:pt x="300" y="2009"/>
                    <a:pt x="420" y="2009"/>
                  </a:cubicBezTo>
                  <a:cubicBezTo>
                    <a:pt x="480" y="2009"/>
                    <a:pt x="540" y="1979"/>
                    <a:pt x="600" y="1979"/>
                  </a:cubicBezTo>
                  <a:lnTo>
                    <a:pt x="630" y="1739"/>
                  </a:lnTo>
                  <a:lnTo>
                    <a:pt x="630" y="1739"/>
                  </a:lnTo>
                  <a:cubicBezTo>
                    <a:pt x="570" y="1769"/>
                    <a:pt x="540" y="1769"/>
                    <a:pt x="510" y="1769"/>
                  </a:cubicBezTo>
                  <a:cubicBezTo>
                    <a:pt x="420" y="1769"/>
                    <a:pt x="390" y="1739"/>
                    <a:pt x="390" y="1649"/>
                  </a:cubicBezTo>
                  <a:cubicBezTo>
                    <a:pt x="390" y="1620"/>
                    <a:pt x="390" y="1620"/>
                    <a:pt x="390" y="1590"/>
                  </a:cubicBezTo>
                  <a:lnTo>
                    <a:pt x="540" y="600"/>
                  </a:lnTo>
                  <a:lnTo>
                    <a:pt x="840" y="600"/>
                  </a:lnTo>
                  <a:lnTo>
                    <a:pt x="870" y="391"/>
                  </a:lnTo>
                  <a:lnTo>
                    <a:pt x="570" y="391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3"/>
            <p:cNvSpPr/>
            <p:nvPr/>
          </p:nvSpPr>
          <p:spPr>
            <a:xfrm>
              <a:off x="3563925" y="5493000"/>
              <a:ext cx="33750" cy="41250"/>
            </a:xfrm>
            <a:custGeom>
              <a:avLst/>
              <a:gdLst/>
              <a:ahLst/>
              <a:cxnLst/>
              <a:rect l="l" t="t" r="r" b="b"/>
              <a:pathLst>
                <a:path w="1350" h="1650" extrusionOk="0">
                  <a:moveTo>
                    <a:pt x="1019" y="840"/>
                  </a:moveTo>
                  <a:lnTo>
                    <a:pt x="959" y="1170"/>
                  </a:lnTo>
                  <a:cubicBezTo>
                    <a:pt x="899" y="1230"/>
                    <a:pt x="840" y="1289"/>
                    <a:pt x="750" y="1349"/>
                  </a:cubicBezTo>
                  <a:cubicBezTo>
                    <a:pt x="690" y="1379"/>
                    <a:pt x="600" y="1409"/>
                    <a:pt x="510" y="1409"/>
                  </a:cubicBezTo>
                  <a:cubicBezTo>
                    <a:pt x="450" y="1409"/>
                    <a:pt x="390" y="1379"/>
                    <a:pt x="330" y="1319"/>
                  </a:cubicBezTo>
                  <a:cubicBezTo>
                    <a:pt x="300" y="1289"/>
                    <a:pt x="270" y="1230"/>
                    <a:pt x="270" y="1140"/>
                  </a:cubicBezTo>
                  <a:cubicBezTo>
                    <a:pt x="300" y="1050"/>
                    <a:pt x="330" y="960"/>
                    <a:pt x="420" y="930"/>
                  </a:cubicBezTo>
                  <a:cubicBezTo>
                    <a:pt x="510" y="870"/>
                    <a:pt x="660" y="840"/>
                    <a:pt x="810" y="840"/>
                  </a:cubicBezTo>
                  <a:close/>
                  <a:moveTo>
                    <a:pt x="840" y="1"/>
                  </a:moveTo>
                  <a:cubicBezTo>
                    <a:pt x="720" y="1"/>
                    <a:pt x="630" y="1"/>
                    <a:pt x="510" y="61"/>
                  </a:cubicBezTo>
                  <a:cubicBezTo>
                    <a:pt x="420" y="91"/>
                    <a:pt x="330" y="150"/>
                    <a:pt x="270" y="210"/>
                  </a:cubicBezTo>
                  <a:cubicBezTo>
                    <a:pt x="210" y="300"/>
                    <a:pt x="180" y="360"/>
                    <a:pt x="180" y="480"/>
                  </a:cubicBezTo>
                  <a:lnTo>
                    <a:pt x="420" y="450"/>
                  </a:lnTo>
                  <a:cubicBezTo>
                    <a:pt x="450" y="390"/>
                    <a:pt x="480" y="330"/>
                    <a:pt x="570" y="270"/>
                  </a:cubicBezTo>
                  <a:cubicBezTo>
                    <a:pt x="630" y="240"/>
                    <a:pt x="720" y="210"/>
                    <a:pt x="810" y="210"/>
                  </a:cubicBezTo>
                  <a:cubicBezTo>
                    <a:pt x="899" y="210"/>
                    <a:pt x="959" y="240"/>
                    <a:pt x="1019" y="300"/>
                  </a:cubicBezTo>
                  <a:cubicBezTo>
                    <a:pt x="1049" y="360"/>
                    <a:pt x="1079" y="420"/>
                    <a:pt x="1079" y="510"/>
                  </a:cubicBezTo>
                  <a:lnTo>
                    <a:pt x="1049" y="660"/>
                  </a:lnTo>
                  <a:lnTo>
                    <a:pt x="780" y="660"/>
                  </a:lnTo>
                  <a:cubicBezTo>
                    <a:pt x="540" y="660"/>
                    <a:pt x="360" y="690"/>
                    <a:pt x="240" y="780"/>
                  </a:cubicBezTo>
                  <a:cubicBezTo>
                    <a:pt x="90" y="870"/>
                    <a:pt x="30" y="1020"/>
                    <a:pt x="0" y="1170"/>
                  </a:cubicBezTo>
                  <a:cubicBezTo>
                    <a:pt x="0" y="1319"/>
                    <a:pt x="30" y="1409"/>
                    <a:pt x="120" y="1499"/>
                  </a:cubicBezTo>
                  <a:cubicBezTo>
                    <a:pt x="210" y="1589"/>
                    <a:pt x="330" y="1649"/>
                    <a:pt x="480" y="1649"/>
                  </a:cubicBezTo>
                  <a:cubicBezTo>
                    <a:pt x="630" y="1649"/>
                    <a:pt x="780" y="1589"/>
                    <a:pt x="929" y="1439"/>
                  </a:cubicBezTo>
                  <a:lnTo>
                    <a:pt x="929" y="1529"/>
                  </a:lnTo>
                  <a:cubicBezTo>
                    <a:pt x="929" y="1559"/>
                    <a:pt x="929" y="1589"/>
                    <a:pt x="929" y="1619"/>
                  </a:cubicBezTo>
                  <a:lnTo>
                    <a:pt x="1199" y="1619"/>
                  </a:lnTo>
                  <a:lnTo>
                    <a:pt x="1199" y="1589"/>
                  </a:lnTo>
                  <a:cubicBezTo>
                    <a:pt x="1199" y="1529"/>
                    <a:pt x="1199" y="1469"/>
                    <a:pt x="1199" y="1439"/>
                  </a:cubicBezTo>
                  <a:lnTo>
                    <a:pt x="1199" y="1319"/>
                  </a:lnTo>
                  <a:lnTo>
                    <a:pt x="1319" y="540"/>
                  </a:lnTo>
                  <a:cubicBezTo>
                    <a:pt x="1349" y="360"/>
                    <a:pt x="1319" y="240"/>
                    <a:pt x="1229" y="150"/>
                  </a:cubicBezTo>
                  <a:cubicBezTo>
                    <a:pt x="1109" y="61"/>
                    <a:pt x="989" y="1"/>
                    <a:pt x="8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3"/>
            <p:cNvSpPr/>
            <p:nvPr/>
          </p:nvSpPr>
          <p:spPr>
            <a:xfrm>
              <a:off x="3602875" y="5493000"/>
              <a:ext cx="59225" cy="40500"/>
            </a:xfrm>
            <a:custGeom>
              <a:avLst/>
              <a:gdLst/>
              <a:ahLst/>
              <a:cxnLst/>
              <a:rect l="l" t="t" r="r" b="b"/>
              <a:pathLst>
                <a:path w="2369" h="1620" extrusionOk="0">
                  <a:moveTo>
                    <a:pt x="990" y="1"/>
                  </a:moveTo>
                  <a:cubicBezTo>
                    <a:pt x="780" y="1"/>
                    <a:pt x="630" y="61"/>
                    <a:pt x="510" y="210"/>
                  </a:cubicBezTo>
                  <a:lnTo>
                    <a:pt x="540" y="31"/>
                  </a:lnTo>
                  <a:lnTo>
                    <a:pt x="271" y="31"/>
                  </a:lnTo>
                  <a:lnTo>
                    <a:pt x="1" y="1619"/>
                  </a:lnTo>
                  <a:lnTo>
                    <a:pt x="271" y="1619"/>
                  </a:lnTo>
                  <a:lnTo>
                    <a:pt x="481" y="450"/>
                  </a:lnTo>
                  <a:cubicBezTo>
                    <a:pt x="559" y="320"/>
                    <a:pt x="660" y="235"/>
                    <a:pt x="803" y="235"/>
                  </a:cubicBezTo>
                  <a:cubicBezTo>
                    <a:pt x="825" y="235"/>
                    <a:pt x="847" y="237"/>
                    <a:pt x="870" y="240"/>
                  </a:cubicBezTo>
                  <a:cubicBezTo>
                    <a:pt x="960" y="240"/>
                    <a:pt x="1020" y="270"/>
                    <a:pt x="1080" y="330"/>
                  </a:cubicBezTo>
                  <a:cubicBezTo>
                    <a:pt x="1110" y="390"/>
                    <a:pt x="1140" y="450"/>
                    <a:pt x="1140" y="570"/>
                  </a:cubicBezTo>
                  <a:lnTo>
                    <a:pt x="960" y="1619"/>
                  </a:lnTo>
                  <a:lnTo>
                    <a:pt x="1230" y="1619"/>
                  </a:lnTo>
                  <a:lnTo>
                    <a:pt x="1410" y="570"/>
                  </a:lnTo>
                  <a:cubicBezTo>
                    <a:pt x="1410" y="450"/>
                    <a:pt x="1470" y="390"/>
                    <a:pt x="1560" y="300"/>
                  </a:cubicBezTo>
                  <a:cubicBezTo>
                    <a:pt x="1620" y="240"/>
                    <a:pt x="1709" y="210"/>
                    <a:pt x="1799" y="210"/>
                  </a:cubicBezTo>
                  <a:cubicBezTo>
                    <a:pt x="1979" y="240"/>
                    <a:pt x="2069" y="300"/>
                    <a:pt x="2069" y="420"/>
                  </a:cubicBezTo>
                  <a:cubicBezTo>
                    <a:pt x="2069" y="480"/>
                    <a:pt x="2069" y="510"/>
                    <a:pt x="2069" y="570"/>
                  </a:cubicBezTo>
                  <a:lnTo>
                    <a:pt x="1889" y="1619"/>
                  </a:lnTo>
                  <a:lnTo>
                    <a:pt x="2159" y="1619"/>
                  </a:lnTo>
                  <a:lnTo>
                    <a:pt x="2339" y="570"/>
                  </a:lnTo>
                  <a:cubicBezTo>
                    <a:pt x="2369" y="390"/>
                    <a:pt x="2339" y="270"/>
                    <a:pt x="2249" y="150"/>
                  </a:cubicBezTo>
                  <a:cubicBezTo>
                    <a:pt x="2189" y="61"/>
                    <a:pt x="2069" y="1"/>
                    <a:pt x="1919" y="1"/>
                  </a:cubicBezTo>
                  <a:cubicBezTo>
                    <a:pt x="1709" y="1"/>
                    <a:pt x="1530" y="91"/>
                    <a:pt x="1380" y="240"/>
                  </a:cubicBezTo>
                  <a:cubicBezTo>
                    <a:pt x="1350" y="180"/>
                    <a:pt x="1320" y="120"/>
                    <a:pt x="1230" y="61"/>
                  </a:cubicBezTo>
                  <a:cubicBezTo>
                    <a:pt x="1170" y="31"/>
                    <a:pt x="1080" y="1"/>
                    <a:pt x="99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3"/>
            <p:cNvSpPr/>
            <p:nvPr/>
          </p:nvSpPr>
          <p:spPr>
            <a:xfrm>
              <a:off x="3668825" y="5493000"/>
              <a:ext cx="33750" cy="41250"/>
            </a:xfrm>
            <a:custGeom>
              <a:avLst/>
              <a:gdLst/>
              <a:ahLst/>
              <a:cxnLst/>
              <a:rect l="l" t="t" r="r" b="b"/>
              <a:pathLst>
                <a:path w="1350" h="1650" extrusionOk="0">
                  <a:moveTo>
                    <a:pt x="780" y="210"/>
                  </a:moveTo>
                  <a:cubicBezTo>
                    <a:pt x="900" y="210"/>
                    <a:pt x="960" y="270"/>
                    <a:pt x="1020" y="330"/>
                  </a:cubicBezTo>
                  <a:cubicBezTo>
                    <a:pt x="1080" y="420"/>
                    <a:pt x="1110" y="540"/>
                    <a:pt x="1080" y="660"/>
                  </a:cubicBezTo>
                  <a:lnTo>
                    <a:pt x="300" y="660"/>
                  </a:lnTo>
                  <a:cubicBezTo>
                    <a:pt x="360" y="510"/>
                    <a:pt x="420" y="420"/>
                    <a:pt x="510" y="330"/>
                  </a:cubicBezTo>
                  <a:cubicBezTo>
                    <a:pt x="570" y="240"/>
                    <a:pt x="690" y="210"/>
                    <a:pt x="780" y="210"/>
                  </a:cubicBezTo>
                  <a:close/>
                  <a:moveTo>
                    <a:pt x="810" y="1"/>
                  </a:moveTo>
                  <a:cubicBezTo>
                    <a:pt x="660" y="1"/>
                    <a:pt x="540" y="31"/>
                    <a:pt x="450" y="91"/>
                  </a:cubicBezTo>
                  <a:cubicBezTo>
                    <a:pt x="330" y="150"/>
                    <a:pt x="240" y="240"/>
                    <a:pt x="151" y="390"/>
                  </a:cubicBezTo>
                  <a:cubicBezTo>
                    <a:pt x="91" y="510"/>
                    <a:pt x="31" y="660"/>
                    <a:pt x="31" y="810"/>
                  </a:cubicBezTo>
                  <a:lnTo>
                    <a:pt x="31" y="870"/>
                  </a:lnTo>
                  <a:cubicBezTo>
                    <a:pt x="1" y="1110"/>
                    <a:pt x="61" y="1289"/>
                    <a:pt x="151" y="1409"/>
                  </a:cubicBezTo>
                  <a:cubicBezTo>
                    <a:pt x="270" y="1559"/>
                    <a:pt x="420" y="1649"/>
                    <a:pt x="630" y="1649"/>
                  </a:cubicBezTo>
                  <a:cubicBezTo>
                    <a:pt x="750" y="1649"/>
                    <a:pt x="870" y="1619"/>
                    <a:pt x="960" y="1559"/>
                  </a:cubicBezTo>
                  <a:cubicBezTo>
                    <a:pt x="1080" y="1499"/>
                    <a:pt x="1170" y="1439"/>
                    <a:pt x="1230" y="1349"/>
                  </a:cubicBezTo>
                  <a:lnTo>
                    <a:pt x="1080" y="1200"/>
                  </a:lnTo>
                  <a:cubicBezTo>
                    <a:pt x="930" y="1349"/>
                    <a:pt x="810" y="1409"/>
                    <a:pt x="630" y="1409"/>
                  </a:cubicBezTo>
                  <a:cubicBezTo>
                    <a:pt x="510" y="1409"/>
                    <a:pt x="420" y="1349"/>
                    <a:pt x="360" y="1260"/>
                  </a:cubicBezTo>
                  <a:cubicBezTo>
                    <a:pt x="300" y="1170"/>
                    <a:pt x="270" y="1050"/>
                    <a:pt x="270" y="900"/>
                  </a:cubicBezTo>
                  <a:lnTo>
                    <a:pt x="1320" y="900"/>
                  </a:lnTo>
                  <a:lnTo>
                    <a:pt x="1320" y="780"/>
                  </a:lnTo>
                  <a:cubicBezTo>
                    <a:pt x="1349" y="720"/>
                    <a:pt x="1349" y="660"/>
                    <a:pt x="1349" y="570"/>
                  </a:cubicBezTo>
                  <a:cubicBezTo>
                    <a:pt x="1320" y="390"/>
                    <a:pt x="1290" y="270"/>
                    <a:pt x="1170" y="150"/>
                  </a:cubicBezTo>
                  <a:cubicBezTo>
                    <a:pt x="1080" y="61"/>
                    <a:pt x="96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3"/>
            <p:cNvSpPr/>
            <p:nvPr/>
          </p:nvSpPr>
          <p:spPr>
            <a:xfrm>
              <a:off x="3707050" y="5484000"/>
              <a:ext cx="21750" cy="50250"/>
            </a:xfrm>
            <a:custGeom>
              <a:avLst/>
              <a:gdLst/>
              <a:ahLst/>
              <a:cxnLst/>
              <a:rect l="l" t="t" r="r" b="b"/>
              <a:pathLst>
                <a:path w="870" h="2010" extrusionOk="0">
                  <a:moveTo>
                    <a:pt x="390" y="1"/>
                  </a:moveTo>
                  <a:lnTo>
                    <a:pt x="330" y="391"/>
                  </a:lnTo>
                  <a:lnTo>
                    <a:pt x="60" y="391"/>
                  </a:lnTo>
                  <a:lnTo>
                    <a:pt x="0" y="600"/>
                  </a:lnTo>
                  <a:lnTo>
                    <a:pt x="300" y="600"/>
                  </a:lnTo>
                  <a:lnTo>
                    <a:pt x="120" y="1590"/>
                  </a:lnTo>
                  <a:cubicBezTo>
                    <a:pt x="120" y="1709"/>
                    <a:pt x="150" y="1799"/>
                    <a:pt x="180" y="1889"/>
                  </a:cubicBezTo>
                  <a:cubicBezTo>
                    <a:pt x="240" y="1949"/>
                    <a:pt x="330" y="2009"/>
                    <a:pt x="420" y="2009"/>
                  </a:cubicBezTo>
                  <a:cubicBezTo>
                    <a:pt x="510" y="2009"/>
                    <a:pt x="570" y="1979"/>
                    <a:pt x="630" y="1979"/>
                  </a:cubicBezTo>
                  <a:lnTo>
                    <a:pt x="630" y="1739"/>
                  </a:lnTo>
                  <a:cubicBezTo>
                    <a:pt x="600" y="1769"/>
                    <a:pt x="540" y="1769"/>
                    <a:pt x="510" y="1769"/>
                  </a:cubicBezTo>
                  <a:cubicBezTo>
                    <a:pt x="450" y="1769"/>
                    <a:pt x="390" y="1739"/>
                    <a:pt x="390" y="1649"/>
                  </a:cubicBezTo>
                  <a:cubicBezTo>
                    <a:pt x="390" y="1620"/>
                    <a:pt x="390" y="1620"/>
                    <a:pt x="390" y="1590"/>
                  </a:cubicBezTo>
                  <a:lnTo>
                    <a:pt x="570" y="600"/>
                  </a:lnTo>
                  <a:lnTo>
                    <a:pt x="840" y="600"/>
                  </a:lnTo>
                  <a:lnTo>
                    <a:pt x="870" y="391"/>
                  </a:lnTo>
                  <a:lnTo>
                    <a:pt x="600" y="391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3"/>
            <p:cNvSpPr/>
            <p:nvPr/>
          </p:nvSpPr>
          <p:spPr>
            <a:xfrm>
              <a:off x="3731025" y="5525225"/>
              <a:ext cx="8275" cy="8275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50" y="0"/>
                  </a:moveTo>
                  <a:cubicBezTo>
                    <a:pt x="120" y="0"/>
                    <a:pt x="60" y="30"/>
                    <a:pt x="30" y="60"/>
                  </a:cubicBezTo>
                  <a:cubicBezTo>
                    <a:pt x="1" y="90"/>
                    <a:pt x="1" y="120"/>
                    <a:pt x="1" y="180"/>
                  </a:cubicBezTo>
                  <a:cubicBezTo>
                    <a:pt x="1" y="240"/>
                    <a:pt x="1" y="270"/>
                    <a:pt x="30" y="300"/>
                  </a:cubicBezTo>
                  <a:cubicBezTo>
                    <a:pt x="60" y="330"/>
                    <a:pt x="120" y="330"/>
                    <a:pt x="150" y="330"/>
                  </a:cubicBezTo>
                  <a:cubicBezTo>
                    <a:pt x="210" y="330"/>
                    <a:pt x="240" y="330"/>
                    <a:pt x="270" y="300"/>
                  </a:cubicBezTo>
                  <a:cubicBezTo>
                    <a:pt x="300" y="270"/>
                    <a:pt x="330" y="210"/>
                    <a:pt x="330" y="180"/>
                  </a:cubicBezTo>
                  <a:cubicBezTo>
                    <a:pt x="330" y="120"/>
                    <a:pt x="300" y="90"/>
                    <a:pt x="270" y="60"/>
                  </a:cubicBezTo>
                  <a:cubicBezTo>
                    <a:pt x="240" y="30"/>
                    <a:pt x="210" y="0"/>
                    <a:pt x="15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3"/>
            <p:cNvSpPr/>
            <p:nvPr/>
          </p:nvSpPr>
          <p:spPr>
            <a:xfrm>
              <a:off x="3837425" y="5360375"/>
              <a:ext cx="204600" cy="205350"/>
            </a:xfrm>
            <a:custGeom>
              <a:avLst/>
              <a:gdLst/>
              <a:ahLst/>
              <a:cxnLst/>
              <a:rect l="l" t="t" r="r" b="b"/>
              <a:pathLst>
                <a:path w="8184" h="8214" extrusionOk="0">
                  <a:moveTo>
                    <a:pt x="4077" y="0"/>
                  </a:moveTo>
                  <a:cubicBezTo>
                    <a:pt x="1829" y="0"/>
                    <a:pt x="1" y="1829"/>
                    <a:pt x="1" y="4107"/>
                  </a:cubicBezTo>
                  <a:cubicBezTo>
                    <a:pt x="1" y="6355"/>
                    <a:pt x="1829" y="8213"/>
                    <a:pt x="4077" y="8213"/>
                  </a:cubicBezTo>
                  <a:cubicBezTo>
                    <a:pt x="6355" y="8213"/>
                    <a:pt x="8184" y="6355"/>
                    <a:pt x="8184" y="4107"/>
                  </a:cubicBezTo>
                  <a:cubicBezTo>
                    <a:pt x="8184" y="1829"/>
                    <a:pt x="6355" y="0"/>
                    <a:pt x="407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3"/>
            <p:cNvSpPr/>
            <p:nvPr/>
          </p:nvSpPr>
          <p:spPr>
            <a:xfrm>
              <a:off x="3863650" y="5387350"/>
              <a:ext cx="152150" cy="151375"/>
            </a:xfrm>
            <a:custGeom>
              <a:avLst/>
              <a:gdLst/>
              <a:ahLst/>
              <a:cxnLst/>
              <a:rect l="l" t="t" r="r" b="b"/>
              <a:pathLst>
                <a:path w="6086" h="6055" extrusionOk="0">
                  <a:moveTo>
                    <a:pt x="3028" y="0"/>
                  </a:moveTo>
                  <a:cubicBezTo>
                    <a:pt x="1380" y="0"/>
                    <a:pt x="1" y="1349"/>
                    <a:pt x="1" y="3028"/>
                  </a:cubicBezTo>
                  <a:cubicBezTo>
                    <a:pt x="1" y="4706"/>
                    <a:pt x="1380" y="6055"/>
                    <a:pt x="3028" y="6055"/>
                  </a:cubicBezTo>
                  <a:cubicBezTo>
                    <a:pt x="4707" y="6055"/>
                    <a:pt x="6086" y="4706"/>
                    <a:pt x="6086" y="3028"/>
                  </a:cubicBezTo>
                  <a:cubicBezTo>
                    <a:pt x="6086" y="1349"/>
                    <a:pt x="4707" y="0"/>
                    <a:pt x="3028" y="0"/>
                  </a:cubicBez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3"/>
            <p:cNvSpPr/>
            <p:nvPr/>
          </p:nvSpPr>
          <p:spPr>
            <a:xfrm>
              <a:off x="4106450" y="5411325"/>
              <a:ext cx="73475" cy="116175"/>
            </a:xfrm>
            <a:custGeom>
              <a:avLst/>
              <a:gdLst/>
              <a:ahLst/>
              <a:cxnLst/>
              <a:rect l="l" t="t" r="r" b="b"/>
              <a:pathLst>
                <a:path w="2939" h="4647" extrusionOk="0">
                  <a:moveTo>
                    <a:pt x="1" y="0"/>
                  </a:moveTo>
                  <a:lnTo>
                    <a:pt x="1" y="180"/>
                  </a:lnTo>
                  <a:lnTo>
                    <a:pt x="2728" y="180"/>
                  </a:lnTo>
                  <a:lnTo>
                    <a:pt x="720" y="4646"/>
                  </a:lnTo>
                  <a:lnTo>
                    <a:pt x="900" y="4646"/>
                  </a:lnTo>
                  <a:lnTo>
                    <a:pt x="2938" y="120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3"/>
            <p:cNvSpPr/>
            <p:nvPr/>
          </p:nvSpPr>
          <p:spPr>
            <a:xfrm>
              <a:off x="4197125" y="5409825"/>
              <a:ext cx="73450" cy="119175"/>
            </a:xfrm>
            <a:custGeom>
              <a:avLst/>
              <a:gdLst/>
              <a:ahLst/>
              <a:cxnLst/>
              <a:rect l="l" t="t" r="r" b="b"/>
              <a:pathLst>
                <a:path w="2938" h="4767" extrusionOk="0">
                  <a:moveTo>
                    <a:pt x="1439" y="180"/>
                  </a:moveTo>
                  <a:cubicBezTo>
                    <a:pt x="1769" y="180"/>
                    <a:pt x="2069" y="270"/>
                    <a:pt x="2278" y="480"/>
                  </a:cubicBezTo>
                  <a:cubicBezTo>
                    <a:pt x="2518" y="690"/>
                    <a:pt x="2638" y="930"/>
                    <a:pt x="2638" y="1229"/>
                  </a:cubicBezTo>
                  <a:cubicBezTo>
                    <a:pt x="2638" y="1529"/>
                    <a:pt x="2518" y="1769"/>
                    <a:pt x="2308" y="1949"/>
                  </a:cubicBezTo>
                  <a:cubicBezTo>
                    <a:pt x="2069" y="2159"/>
                    <a:pt x="1799" y="2249"/>
                    <a:pt x="1439" y="2249"/>
                  </a:cubicBezTo>
                  <a:cubicBezTo>
                    <a:pt x="1109" y="2249"/>
                    <a:pt x="840" y="2159"/>
                    <a:pt x="600" y="1979"/>
                  </a:cubicBezTo>
                  <a:cubicBezTo>
                    <a:pt x="390" y="1769"/>
                    <a:pt x="300" y="1529"/>
                    <a:pt x="300" y="1229"/>
                  </a:cubicBezTo>
                  <a:cubicBezTo>
                    <a:pt x="300" y="930"/>
                    <a:pt x="390" y="660"/>
                    <a:pt x="600" y="480"/>
                  </a:cubicBezTo>
                  <a:cubicBezTo>
                    <a:pt x="840" y="270"/>
                    <a:pt x="1109" y="180"/>
                    <a:pt x="1439" y="180"/>
                  </a:cubicBezTo>
                  <a:close/>
                  <a:moveTo>
                    <a:pt x="1439" y="2428"/>
                  </a:moveTo>
                  <a:cubicBezTo>
                    <a:pt x="1829" y="2428"/>
                    <a:pt x="2159" y="2518"/>
                    <a:pt x="2398" y="2728"/>
                  </a:cubicBezTo>
                  <a:cubicBezTo>
                    <a:pt x="2638" y="2938"/>
                    <a:pt x="2758" y="3178"/>
                    <a:pt x="2758" y="3507"/>
                  </a:cubicBezTo>
                  <a:cubicBezTo>
                    <a:pt x="2758" y="3837"/>
                    <a:pt x="2638" y="4077"/>
                    <a:pt x="2398" y="4287"/>
                  </a:cubicBezTo>
                  <a:cubicBezTo>
                    <a:pt x="2159" y="4497"/>
                    <a:pt x="1859" y="4587"/>
                    <a:pt x="1469" y="4587"/>
                  </a:cubicBezTo>
                  <a:cubicBezTo>
                    <a:pt x="1050" y="4587"/>
                    <a:pt x="750" y="4497"/>
                    <a:pt x="510" y="4287"/>
                  </a:cubicBezTo>
                  <a:cubicBezTo>
                    <a:pt x="270" y="4107"/>
                    <a:pt x="150" y="3837"/>
                    <a:pt x="150" y="3507"/>
                  </a:cubicBezTo>
                  <a:cubicBezTo>
                    <a:pt x="150" y="3178"/>
                    <a:pt x="270" y="2938"/>
                    <a:pt x="510" y="2728"/>
                  </a:cubicBezTo>
                  <a:cubicBezTo>
                    <a:pt x="750" y="2518"/>
                    <a:pt x="1080" y="2428"/>
                    <a:pt x="1439" y="2428"/>
                  </a:cubicBezTo>
                  <a:close/>
                  <a:moveTo>
                    <a:pt x="1439" y="0"/>
                  </a:moveTo>
                  <a:cubicBezTo>
                    <a:pt x="1050" y="0"/>
                    <a:pt x="720" y="120"/>
                    <a:pt x="480" y="330"/>
                  </a:cubicBezTo>
                  <a:cubicBezTo>
                    <a:pt x="240" y="570"/>
                    <a:pt x="120" y="870"/>
                    <a:pt x="120" y="1259"/>
                  </a:cubicBezTo>
                  <a:cubicBezTo>
                    <a:pt x="120" y="1499"/>
                    <a:pt x="180" y="1739"/>
                    <a:pt x="360" y="1919"/>
                  </a:cubicBezTo>
                  <a:cubicBezTo>
                    <a:pt x="510" y="2129"/>
                    <a:pt x="720" y="2249"/>
                    <a:pt x="960" y="2338"/>
                  </a:cubicBezTo>
                  <a:cubicBezTo>
                    <a:pt x="660" y="2398"/>
                    <a:pt x="420" y="2548"/>
                    <a:pt x="240" y="2758"/>
                  </a:cubicBezTo>
                  <a:cubicBezTo>
                    <a:pt x="60" y="2968"/>
                    <a:pt x="0" y="3208"/>
                    <a:pt x="0" y="3477"/>
                  </a:cubicBezTo>
                  <a:cubicBezTo>
                    <a:pt x="0" y="3867"/>
                    <a:pt x="120" y="4197"/>
                    <a:pt x="390" y="4407"/>
                  </a:cubicBezTo>
                  <a:cubicBezTo>
                    <a:pt x="660" y="4646"/>
                    <a:pt x="1020" y="4766"/>
                    <a:pt x="1469" y="4766"/>
                  </a:cubicBezTo>
                  <a:cubicBezTo>
                    <a:pt x="1919" y="4766"/>
                    <a:pt x="2249" y="4646"/>
                    <a:pt x="2518" y="4407"/>
                  </a:cubicBezTo>
                  <a:cubicBezTo>
                    <a:pt x="2788" y="4197"/>
                    <a:pt x="2938" y="3867"/>
                    <a:pt x="2938" y="3477"/>
                  </a:cubicBezTo>
                  <a:cubicBezTo>
                    <a:pt x="2938" y="3208"/>
                    <a:pt x="2848" y="2968"/>
                    <a:pt x="2668" y="2758"/>
                  </a:cubicBezTo>
                  <a:cubicBezTo>
                    <a:pt x="2488" y="2548"/>
                    <a:pt x="2249" y="2398"/>
                    <a:pt x="1949" y="2338"/>
                  </a:cubicBezTo>
                  <a:cubicBezTo>
                    <a:pt x="2189" y="2249"/>
                    <a:pt x="2398" y="2129"/>
                    <a:pt x="2548" y="1919"/>
                  </a:cubicBezTo>
                  <a:cubicBezTo>
                    <a:pt x="2728" y="1739"/>
                    <a:pt x="2788" y="1499"/>
                    <a:pt x="2788" y="1259"/>
                  </a:cubicBezTo>
                  <a:cubicBezTo>
                    <a:pt x="2788" y="870"/>
                    <a:pt x="2668" y="570"/>
                    <a:pt x="2428" y="360"/>
                  </a:cubicBezTo>
                  <a:cubicBezTo>
                    <a:pt x="2189" y="120"/>
                    <a:pt x="1859" y="0"/>
                    <a:pt x="143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3"/>
            <p:cNvSpPr/>
            <p:nvPr/>
          </p:nvSpPr>
          <p:spPr>
            <a:xfrm>
              <a:off x="4287050" y="5409825"/>
              <a:ext cx="102675" cy="119175"/>
            </a:xfrm>
            <a:custGeom>
              <a:avLst/>
              <a:gdLst/>
              <a:ahLst/>
              <a:cxnLst/>
              <a:rect l="l" t="t" r="r" b="b"/>
              <a:pathLst>
                <a:path w="4107" h="4767" extrusionOk="0">
                  <a:moveTo>
                    <a:pt x="840" y="180"/>
                  </a:moveTo>
                  <a:cubicBezTo>
                    <a:pt x="1049" y="180"/>
                    <a:pt x="1229" y="270"/>
                    <a:pt x="1349" y="390"/>
                  </a:cubicBezTo>
                  <a:cubicBezTo>
                    <a:pt x="1469" y="540"/>
                    <a:pt x="1529" y="750"/>
                    <a:pt x="1529" y="960"/>
                  </a:cubicBezTo>
                  <a:lnTo>
                    <a:pt x="1529" y="1199"/>
                  </a:lnTo>
                  <a:cubicBezTo>
                    <a:pt x="1529" y="1439"/>
                    <a:pt x="1469" y="1619"/>
                    <a:pt x="1349" y="1769"/>
                  </a:cubicBezTo>
                  <a:cubicBezTo>
                    <a:pt x="1229" y="1919"/>
                    <a:pt x="1049" y="1979"/>
                    <a:pt x="840" y="1979"/>
                  </a:cubicBezTo>
                  <a:cubicBezTo>
                    <a:pt x="630" y="1979"/>
                    <a:pt x="480" y="1919"/>
                    <a:pt x="360" y="1769"/>
                  </a:cubicBezTo>
                  <a:cubicBezTo>
                    <a:pt x="210" y="1619"/>
                    <a:pt x="150" y="1439"/>
                    <a:pt x="150" y="1199"/>
                  </a:cubicBezTo>
                  <a:lnTo>
                    <a:pt x="150" y="990"/>
                  </a:lnTo>
                  <a:cubicBezTo>
                    <a:pt x="150" y="750"/>
                    <a:pt x="210" y="540"/>
                    <a:pt x="360" y="390"/>
                  </a:cubicBezTo>
                  <a:cubicBezTo>
                    <a:pt x="480" y="270"/>
                    <a:pt x="660" y="180"/>
                    <a:pt x="840" y="180"/>
                  </a:cubicBezTo>
                  <a:close/>
                  <a:moveTo>
                    <a:pt x="840" y="0"/>
                  </a:moveTo>
                  <a:cubicBezTo>
                    <a:pt x="600" y="0"/>
                    <a:pt x="390" y="90"/>
                    <a:pt x="240" y="270"/>
                  </a:cubicBezTo>
                  <a:cubicBezTo>
                    <a:pt x="60" y="450"/>
                    <a:pt x="0" y="690"/>
                    <a:pt x="0" y="960"/>
                  </a:cubicBezTo>
                  <a:lnTo>
                    <a:pt x="0" y="1199"/>
                  </a:lnTo>
                  <a:cubicBezTo>
                    <a:pt x="0" y="1469"/>
                    <a:pt x="60" y="1709"/>
                    <a:pt x="240" y="1889"/>
                  </a:cubicBezTo>
                  <a:cubicBezTo>
                    <a:pt x="390" y="2069"/>
                    <a:pt x="600" y="2159"/>
                    <a:pt x="840" y="2159"/>
                  </a:cubicBezTo>
                  <a:cubicBezTo>
                    <a:pt x="1109" y="2159"/>
                    <a:pt x="1289" y="2069"/>
                    <a:pt x="1469" y="1889"/>
                  </a:cubicBezTo>
                  <a:cubicBezTo>
                    <a:pt x="1619" y="1709"/>
                    <a:pt x="1709" y="1469"/>
                    <a:pt x="1709" y="1199"/>
                  </a:cubicBezTo>
                  <a:lnTo>
                    <a:pt x="1709" y="990"/>
                  </a:lnTo>
                  <a:cubicBezTo>
                    <a:pt x="1709" y="690"/>
                    <a:pt x="1619" y="480"/>
                    <a:pt x="1469" y="270"/>
                  </a:cubicBezTo>
                  <a:cubicBezTo>
                    <a:pt x="1289" y="90"/>
                    <a:pt x="1109" y="0"/>
                    <a:pt x="840" y="0"/>
                  </a:cubicBezTo>
                  <a:close/>
                  <a:moveTo>
                    <a:pt x="3088" y="570"/>
                  </a:moveTo>
                  <a:lnTo>
                    <a:pt x="810" y="4167"/>
                  </a:lnTo>
                  <a:lnTo>
                    <a:pt x="960" y="4287"/>
                  </a:lnTo>
                  <a:lnTo>
                    <a:pt x="3208" y="660"/>
                  </a:lnTo>
                  <a:lnTo>
                    <a:pt x="3088" y="570"/>
                  </a:lnTo>
                  <a:close/>
                  <a:moveTo>
                    <a:pt x="3238" y="2788"/>
                  </a:moveTo>
                  <a:cubicBezTo>
                    <a:pt x="3447" y="2788"/>
                    <a:pt x="3627" y="2848"/>
                    <a:pt x="3747" y="2998"/>
                  </a:cubicBezTo>
                  <a:cubicBezTo>
                    <a:pt x="3867" y="3118"/>
                    <a:pt x="3927" y="3328"/>
                    <a:pt x="3927" y="3567"/>
                  </a:cubicBezTo>
                  <a:lnTo>
                    <a:pt x="3927" y="3777"/>
                  </a:lnTo>
                  <a:cubicBezTo>
                    <a:pt x="3927" y="4017"/>
                    <a:pt x="3867" y="4227"/>
                    <a:pt x="3747" y="4377"/>
                  </a:cubicBezTo>
                  <a:cubicBezTo>
                    <a:pt x="3627" y="4527"/>
                    <a:pt x="3447" y="4587"/>
                    <a:pt x="3238" y="4587"/>
                  </a:cubicBezTo>
                  <a:cubicBezTo>
                    <a:pt x="3028" y="4587"/>
                    <a:pt x="2878" y="4527"/>
                    <a:pt x="2758" y="4377"/>
                  </a:cubicBezTo>
                  <a:cubicBezTo>
                    <a:pt x="2608" y="4227"/>
                    <a:pt x="2548" y="4047"/>
                    <a:pt x="2548" y="3807"/>
                  </a:cubicBezTo>
                  <a:lnTo>
                    <a:pt x="2548" y="3567"/>
                  </a:lnTo>
                  <a:cubicBezTo>
                    <a:pt x="2548" y="3328"/>
                    <a:pt x="2608" y="3148"/>
                    <a:pt x="2728" y="2998"/>
                  </a:cubicBezTo>
                  <a:cubicBezTo>
                    <a:pt x="2878" y="2848"/>
                    <a:pt x="3028" y="2788"/>
                    <a:pt x="3238" y="2788"/>
                  </a:cubicBezTo>
                  <a:close/>
                  <a:moveTo>
                    <a:pt x="3238" y="2608"/>
                  </a:moveTo>
                  <a:cubicBezTo>
                    <a:pt x="2998" y="2608"/>
                    <a:pt x="2788" y="2698"/>
                    <a:pt x="2638" y="2878"/>
                  </a:cubicBezTo>
                  <a:cubicBezTo>
                    <a:pt x="2458" y="3058"/>
                    <a:pt x="2368" y="3298"/>
                    <a:pt x="2368" y="3567"/>
                  </a:cubicBezTo>
                  <a:lnTo>
                    <a:pt x="2368" y="3777"/>
                  </a:lnTo>
                  <a:cubicBezTo>
                    <a:pt x="2368" y="4077"/>
                    <a:pt x="2458" y="4317"/>
                    <a:pt x="2638" y="4497"/>
                  </a:cubicBezTo>
                  <a:cubicBezTo>
                    <a:pt x="2788" y="4676"/>
                    <a:pt x="2998" y="4766"/>
                    <a:pt x="3238" y="4766"/>
                  </a:cubicBezTo>
                  <a:cubicBezTo>
                    <a:pt x="3477" y="4766"/>
                    <a:pt x="3687" y="4676"/>
                    <a:pt x="3867" y="4497"/>
                  </a:cubicBezTo>
                  <a:cubicBezTo>
                    <a:pt x="4017" y="4317"/>
                    <a:pt x="4107" y="4077"/>
                    <a:pt x="4107" y="3807"/>
                  </a:cubicBezTo>
                  <a:lnTo>
                    <a:pt x="4107" y="3597"/>
                  </a:lnTo>
                  <a:cubicBezTo>
                    <a:pt x="4107" y="3298"/>
                    <a:pt x="4017" y="3058"/>
                    <a:pt x="3867" y="2878"/>
                  </a:cubicBezTo>
                  <a:cubicBezTo>
                    <a:pt x="3687" y="2698"/>
                    <a:pt x="3477" y="2608"/>
                    <a:pt x="3238" y="2608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4455650" y="5390350"/>
              <a:ext cx="33000" cy="53225"/>
            </a:xfrm>
            <a:custGeom>
              <a:avLst/>
              <a:gdLst/>
              <a:ahLst/>
              <a:cxnLst/>
              <a:rect l="l" t="t" r="r" b="b"/>
              <a:pathLst>
                <a:path w="1320" h="2129" extrusionOk="0">
                  <a:moveTo>
                    <a:pt x="390" y="0"/>
                  </a:moveTo>
                  <a:lnTo>
                    <a:pt x="1" y="2128"/>
                  </a:lnTo>
                  <a:lnTo>
                    <a:pt x="1259" y="2128"/>
                  </a:lnTo>
                  <a:lnTo>
                    <a:pt x="1319" y="1888"/>
                  </a:lnTo>
                  <a:lnTo>
                    <a:pt x="330" y="188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4496125" y="5403075"/>
              <a:ext cx="35225" cy="41250"/>
            </a:xfrm>
            <a:custGeom>
              <a:avLst/>
              <a:gdLst/>
              <a:ahLst/>
              <a:cxnLst/>
              <a:rect l="l" t="t" r="r" b="b"/>
              <a:pathLst>
                <a:path w="1409" h="1650" extrusionOk="0">
                  <a:moveTo>
                    <a:pt x="809" y="210"/>
                  </a:moveTo>
                  <a:cubicBezTo>
                    <a:pt x="899" y="210"/>
                    <a:pt x="989" y="270"/>
                    <a:pt x="1049" y="330"/>
                  </a:cubicBezTo>
                  <a:cubicBezTo>
                    <a:pt x="1079" y="390"/>
                    <a:pt x="1139" y="480"/>
                    <a:pt x="1139" y="600"/>
                  </a:cubicBezTo>
                  <a:cubicBezTo>
                    <a:pt x="1139" y="660"/>
                    <a:pt x="1139" y="750"/>
                    <a:pt x="1139" y="840"/>
                  </a:cubicBezTo>
                  <a:cubicBezTo>
                    <a:pt x="1109" y="960"/>
                    <a:pt x="1079" y="1050"/>
                    <a:pt x="1049" y="1140"/>
                  </a:cubicBezTo>
                  <a:cubicBezTo>
                    <a:pt x="989" y="1230"/>
                    <a:pt x="929" y="1320"/>
                    <a:pt x="839" y="1350"/>
                  </a:cubicBezTo>
                  <a:cubicBezTo>
                    <a:pt x="779" y="1409"/>
                    <a:pt x="690" y="1409"/>
                    <a:pt x="600" y="1409"/>
                  </a:cubicBezTo>
                  <a:cubicBezTo>
                    <a:pt x="510" y="1409"/>
                    <a:pt x="420" y="1379"/>
                    <a:pt x="360" y="1320"/>
                  </a:cubicBezTo>
                  <a:cubicBezTo>
                    <a:pt x="300" y="1230"/>
                    <a:pt x="27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27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40" y="270"/>
                    <a:pt x="660" y="210"/>
                    <a:pt x="809" y="210"/>
                  </a:cubicBezTo>
                  <a:close/>
                  <a:moveTo>
                    <a:pt x="809" y="1"/>
                  </a:moveTo>
                  <a:cubicBezTo>
                    <a:pt x="660" y="1"/>
                    <a:pt x="540" y="31"/>
                    <a:pt x="420" y="91"/>
                  </a:cubicBezTo>
                  <a:cubicBezTo>
                    <a:pt x="300" y="181"/>
                    <a:pt x="210" y="270"/>
                    <a:pt x="150" y="390"/>
                  </a:cubicBezTo>
                  <a:cubicBezTo>
                    <a:pt x="60" y="540"/>
                    <a:pt x="30" y="690"/>
                    <a:pt x="0" y="840"/>
                  </a:cubicBezTo>
                  <a:cubicBezTo>
                    <a:pt x="0" y="990"/>
                    <a:pt x="0" y="1110"/>
                    <a:pt x="60" y="1230"/>
                  </a:cubicBezTo>
                  <a:cubicBezTo>
                    <a:pt x="90" y="1350"/>
                    <a:pt x="150" y="1469"/>
                    <a:pt x="270" y="1529"/>
                  </a:cubicBezTo>
                  <a:cubicBezTo>
                    <a:pt x="360" y="1589"/>
                    <a:pt x="480" y="1649"/>
                    <a:pt x="600" y="1649"/>
                  </a:cubicBezTo>
                  <a:cubicBezTo>
                    <a:pt x="750" y="1649"/>
                    <a:pt x="869" y="1619"/>
                    <a:pt x="989" y="1529"/>
                  </a:cubicBezTo>
                  <a:cubicBezTo>
                    <a:pt x="1109" y="1469"/>
                    <a:pt x="1199" y="1379"/>
                    <a:pt x="1259" y="1260"/>
                  </a:cubicBezTo>
                  <a:cubicBezTo>
                    <a:pt x="1349" y="1140"/>
                    <a:pt x="1379" y="990"/>
                    <a:pt x="1409" y="840"/>
                  </a:cubicBezTo>
                  <a:lnTo>
                    <a:pt x="1409" y="810"/>
                  </a:lnTo>
                  <a:cubicBezTo>
                    <a:pt x="1409" y="660"/>
                    <a:pt x="1409" y="510"/>
                    <a:pt x="1349" y="390"/>
                  </a:cubicBezTo>
                  <a:cubicBezTo>
                    <a:pt x="1319" y="270"/>
                    <a:pt x="1229" y="181"/>
                    <a:pt x="1139" y="91"/>
                  </a:cubicBezTo>
                  <a:cubicBezTo>
                    <a:pt x="1049" y="31"/>
                    <a:pt x="929" y="1"/>
                    <a:pt x="8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4535825" y="5403075"/>
              <a:ext cx="25500" cy="40500"/>
            </a:xfrm>
            <a:custGeom>
              <a:avLst/>
              <a:gdLst/>
              <a:ahLst/>
              <a:cxnLst/>
              <a:rect l="l" t="t" r="r" b="b"/>
              <a:pathLst>
                <a:path w="1020" h="1620" extrusionOk="0">
                  <a:moveTo>
                    <a:pt x="900" y="1"/>
                  </a:moveTo>
                  <a:cubicBezTo>
                    <a:pt x="750" y="1"/>
                    <a:pt x="630" y="61"/>
                    <a:pt x="510" y="210"/>
                  </a:cubicBezTo>
                  <a:lnTo>
                    <a:pt x="540" y="31"/>
                  </a:lnTo>
                  <a:lnTo>
                    <a:pt x="301" y="31"/>
                  </a:lnTo>
                  <a:lnTo>
                    <a:pt x="1" y="1619"/>
                  </a:lnTo>
                  <a:lnTo>
                    <a:pt x="271" y="1619"/>
                  </a:lnTo>
                  <a:lnTo>
                    <a:pt x="480" y="480"/>
                  </a:lnTo>
                  <a:cubicBezTo>
                    <a:pt x="570" y="330"/>
                    <a:pt x="690" y="240"/>
                    <a:pt x="870" y="240"/>
                  </a:cubicBezTo>
                  <a:lnTo>
                    <a:pt x="990" y="270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3"/>
            <p:cNvSpPr/>
            <p:nvPr/>
          </p:nvSpPr>
          <p:spPr>
            <a:xfrm>
              <a:off x="4562050" y="5403075"/>
              <a:ext cx="33750" cy="41250"/>
            </a:xfrm>
            <a:custGeom>
              <a:avLst/>
              <a:gdLst/>
              <a:ahLst/>
              <a:cxnLst/>
              <a:rect l="l" t="t" r="r" b="b"/>
              <a:pathLst>
                <a:path w="1350" h="1650" extrusionOk="0">
                  <a:moveTo>
                    <a:pt x="780" y="210"/>
                  </a:moveTo>
                  <a:cubicBezTo>
                    <a:pt x="900" y="210"/>
                    <a:pt x="960" y="270"/>
                    <a:pt x="1020" y="330"/>
                  </a:cubicBezTo>
                  <a:cubicBezTo>
                    <a:pt x="1080" y="420"/>
                    <a:pt x="1110" y="540"/>
                    <a:pt x="1080" y="660"/>
                  </a:cubicBezTo>
                  <a:lnTo>
                    <a:pt x="301" y="660"/>
                  </a:lnTo>
                  <a:cubicBezTo>
                    <a:pt x="361" y="510"/>
                    <a:pt x="421" y="420"/>
                    <a:pt x="510" y="330"/>
                  </a:cubicBezTo>
                  <a:cubicBezTo>
                    <a:pt x="570" y="240"/>
                    <a:pt x="690" y="210"/>
                    <a:pt x="780" y="210"/>
                  </a:cubicBezTo>
                  <a:close/>
                  <a:moveTo>
                    <a:pt x="810" y="1"/>
                  </a:moveTo>
                  <a:cubicBezTo>
                    <a:pt x="660" y="1"/>
                    <a:pt x="540" y="31"/>
                    <a:pt x="450" y="91"/>
                  </a:cubicBezTo>
                  <a:cubicBezTo>
                    <a:pt x="331" y="151"/>
                    <a:pt x="241" y="240"/>
                    <a:pt x="151" y="390"/>
                  </a:cubicBezTo>
                  <a:cubicBezTo>
                    <a:pt x="91" y="510"/>
                    <a:pt x="31" y="660"/>
                    <a:pt x="31" y="810"/>
                  </a:cubicBezTo>
                  <a:lnTo>
                    <a:pt x="1" y="870"/>
                  </a:lnTo>
                  <a:cubicBezTo>
                    <a:pt x="1" y="1110"/>
                    <a:pt x="31" y="1290"/>
                    <a:pt x="151" y="1409"/>
                  </a:cubicBezTo>
                  <a:cubicBezTo>
                    <a:pt x="271" y="1559"/>
                    <a:pt x="421" y="1649"/>
                    <a:pt x="630" y="1649"/>
                  </a:cubicBezTo>
                  <a:cubicBezTo>
                    <a:pt x="750" y="1649"/>
                    <a:pt x="870" y="1619"/>
                    <a:pt x="960" y="1559"/>
                  </a:cubicBezTo>
                  <a:cubicBezTo>
                    <a:pt x="1080" y="1499"/>
                    <a:pt x="1170" y="1439"/>
                    <a:pt x="1230" y="1350"/>
                  </a:cubicBezTo>
                  <a:lnTo>
                    <a:pt x="1080" y="1200"/>
                  </a:lnTo>
                  <a:cubicBezTo>
                    <a:pt x="930" y="1350"/>
                    <a:pt x="810" y="1409"/>
                    <a:pt x="630" y="1409"/>
                  </a:cubicBezTo>
                  <a:cubicBezTo>
                    <a:pt x="510" y="1409"/>
                    <a:pt x="421" y="1350"/>
                    <a:pt x="361" y="1260"/>
                  </a:cubicBezTo>
                  <a:cubicBezTo>
                    <a:pt x="271" y="1170"/>
                    <a:pt x="271" y="1050"/>
                    <a:pt x="271" y="900"/>
                  </a:cubicBezTo>
                  <a:lnTo>
                    <a:pt x="1320" y="900"/>
                  </a:lnTo>
                  <a:lnTo>
                    <a:pt x="1320" y="780"/>
                  </a:lnTo>
                  <a:cubicBezTo>
                    <a:pt x="1350" y="720"/>
                    <a:pt x="1350" y="660"/>
                    <a:pt x="1350" y="570"/>
                  </a:cubicBezTo>
                  <a:cubicBezTo>
                    <a:pt x="1320" y="390"/>
                    <a:pt x="1290" y="270"/>
                    <a:pt x="1170" y="151"/>
                  </a:cubicBezTo>
                  <a:cubicBezTo>
                    <a:pt x="1080" y="61"/>
                    <a:pt x="96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3"/>
            <p:cNvSpPr/>
            <p:nvPr/>
          </p:nvSpPr>
          <p:spPr>
            <a:xfrm>
              <a:off x="4599525" y="5403075"/>
              <a:ext cx="58475" cy="40500"/>
            </a:xfrm>
            <a:custGeom>
              <a:avLst/>
              <a:gdLst/>
              <a:ahLst/>
              <a:cxnLst/>
              <a:rect l="l" t="t" r="r" b="b"/>
              <a:pathLst>
                <a:path w="2339" h="1620" extrusionOk="0">
                  <a:moveTo>
                    <a:pt x="960" y="1"/>
                  </a:moveTo>
                  <a:cubicBezTo>
                    <a:pt x="780" y="1"/>
                    <a:pt x="60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1" y="1619"/>
                  </a:lnTo>
                  <a:lnTo>
                    <a:pt x="240" y="1619"/>
                  </a:lnTo>
                  <a:lnTo>
                    <a:pt x="450" y="450"/>
                  </a:lnTo>
                  <a:cubicBezTo>
                    <a:pt x="529" y="320"/>
                    <a:pt x="652" y="235"/>
                    <a:pt x="782" y="235"/>
                  </a:cubicBezTo>
                  <a:cubicBezTo>
                    <a:pt x="801" y="235"/>
                    <a:pt x="821" y="237"/>
                    <a:pt x="840" y="240"/>
                  </a:cubicBezTo>
                  <a:cubicBezTo>
                    <a:pt x="930" y="240"/>
                    <a:pt x="1020" y="270"/>
                    <a:pt x="1050" y="330"/>
                  </a:cubicBezTo>
                  <a:cubicBezTo>
                    <a:pt x="1110" y="390"/>
                    <a:pt x="1110" y="450"/>
                    <a:pt x="1110" y="570"/>
                  </a:cubicBezTo>
                  <a:lnTo>
                    <a:pt x="930" y="1619"/>
                  </a:lnTo>
                  <a:lnTo>
                    <a:pt x="1200" y="1619"/>
                  </a:lnTo>
                  <a:lnTo>
                    <a:pt x="1379" y="570"/>
                  </a:lnTo>
                  <a:cubicBezTo>
                    <a:pt x="1409" y="450"/>
                    <a:pt x="1439" y="390"/>
                    <a:pt x="1529" y="300"/>
                  </a:cubicBezTo>
                  <a:cubicBezTo>
                    <a:pt x="1619" y="240"/>
                    <a:pt x="1709" y="210"/>
                    <a:pt x="1799" y="210"/>
                  </a:cubicBezTo>
                  <a:cubicBezTo>
                    <a:pt x="1949" y="240"/>
                    <a:pt x="2039" y="300"/>
                    <a:pt x="2069" y="420"/>
                  </a:cubicBezTo>
                  <a:cubicBezTo>
                    <a:pt x="2069" y="480"/>
                    <a:pt x="2069" y="510"/>
                    <a:pt x="2069" y="570"/>
                  </a:cubicBezTo>
                  <a:lnTo>
                    <a:pt x="1889" y="1619"/>
                  </a:lnTo>
                  <a:lnTo>
                    <a:pt x="2159" y="1619"/>
                  </a:lnTo>
                  <a:lnTo>
                    <a:pt x="2309" y="570"/>
                  </a:lnTo>
                  <a:cubicBezTo>
                    <a:pt x="2339" y="390"/>
                    <a:pt x="2309" y="270"/>
                    <a:pt x="2249" y="151"/>
                  </a:cubicBezTo>
                  <a:cubicBezTo>
                    <a:pt x="2159" y="61"/>
                    <a:pt x="2039" y="1"/>
                    <a:pt x="1889" y="1"/>
                  </a:cubicBezTo>
                  <a:cubicBezTo>
                    <a:pt x="1679" y="1"/>
                    <a:pt x="1499" y="91"/>
                    <a:pt x="1349" y="240"/>
                  </a:cubicBezTo>
                  <a:cubicBezTo>
                    <a:pt x="1319" y="181"/>
                    <a:pt x="1289" y="121"/>
                    <a:pt x="1230" y="61"/>
                  </a:cubicBezTo>
                  <a:cubicBezTo>
                    <a:pt x="1140" y="31"/>
                    <a:pt x="1050" y="1"/>
                    <a:pt x="96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3"/>
            <p:cNvSpPr/>
            <p:nvPr/>
          </p:nvSpPr>
          <p:spPr>
            <a:xfrm>
              <a:off x="4681950" y="5389275"/>
              <a:ext cx="16525" cy="54300"/>
            </a:xfrm>
            <a:custGeom>
              <a:avLst/>
              <a:gdLst/>
              <a:ahLst/>
              <a:cxnLst/>
              <a:rect l="l" t="t" r="r" b="b"/>
              <a:pathLst>
                <a:path w="661" h="2172" extrusionOk="0">
                  <a:moveTo>
                    <a:pt x="537" y="1"/>
                  </a:moveTo>
                  <a:cubicBezTo>
                    <a:pt x="528" y="1"/>
                    <a:pt x="519" y="4"/>
                    <a:pt x="510" y="13"/>
                  </a:cubicBezTo>
                  <a:cubicBezTo>
                    <a:pt x="450" y="13"/>
                    <a:pt x="420" y="13"/>
                    <a:pt x="390" y="43"/>
                  </a:cubicBezTo>
                  <a:cubicBezTo>
                    <a:pt x="360" y="73"/>
                    <a:pt x="330" y="103"/>
                    <a:pt x="330" y="163"/>
                  </a:cubicBezTo>
                  <a:cubicBezTo>
                    <a:pt x="330" y="193"/>
                    <a:pt x="360" y="253"/>
                    <a:pt x="390" y="283"/>
                  </a:cubicBezTo>
                  <a:cubicBezTo>
                    <a:pt x="420" y="313"/>
                    <a:pt x="450" y="313"/>
                    <a:pt x="510" y="313"/>
                  </a:cubicBezTo>
                  <a:cubicBezTo>
                    <a:pt x="540" y="313"/>
                    <a:pt x="570" y="283"/>
                    <a:pt x="600" y="253"/>
                  </a:cubicBezTo>
                  <a:cubicBezTo>
                    <a:pt x="630" y="223"/>
                    <a:pt x="660" y="193"/>
                    <a:pt x="660" y="163"/>
                  </a:cubicBezTo>
                  <a:cubicBezTo>
                    <a:pt x="660" y="103"/>
                    <a:pt x="630" y="73"/>
                    <a:pt x="600" y="43"/>
                  </a:cubicBezTo>
                  <a:cubicBezTo>
                    <a:pt x="579" y="22"/>
                    <a:pt x="558" y="1"/>
                    <a:pt x="537" y="1"/>
                  </a:cubicBezTo>
                  <a:close/>
                  <a:moveTo>
                    <a:pt x="300" y="583"/>
                  </a:moveTo>
                  <a:lnTo>
                    <a:pt x="1" y="2171"/>
                  </a:lnTo>
                  <a:lnTo>
                    <a:pt x="271" y="2171"/>
                  </a:lnTo>
                  <a:lnTo>
                    <a:pt x="540" y="583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4696950" y="5403075"/>
              <a:ext cx="38975" cy="55475"/>
            </a:xfrm>
            <a:custGeom>
              <a:avLst/>
              <a:gdLst/>
              <a:ahLst/>
              <a:cxnLst/>
              <a:rect l="l" t="t" r="r" b="b"/>
              <a:pathLst>
                <a:path w="1559" h="2219" extrusionOk="0">
                  <a:moveTo>
                    <a:pt x="989" y="210"/>
                  </a:moveTo>
                  <a:cubicBezTo>
                    <a:pt x="1079" y="240"/>
                    <a:pt x="1169" y="270"/>
                    <a:pt x="1199" y="330"/>
                  </a:cubicBezTo>
                  <a:cubicBezTo>
                    <a:pt x="1259" y="420"/>
                    <a:pt x="1289" y="540"/>
                    <a:pt x="1289" y="660"/>
                  </a:cubicBezTo>
                  <a:lnTo>
                    <a:pt x="1289" y="780"/>
                  </a:lnTo>
                  <a:cubicBezTo>
                    <a:pt x="1259" y="990"/>
                    <a:pt x="1199" y="1170"/>
                    <a:pt x="1109" y="1260"/>
                  </a:cubicBezTo>
                  <a:cubicBezTo>
                    <a:pt x="1019" y="1379"/>
                    <a:pt x="899" y="1409"/>
                    <a:pt x="780" y="1409"/>
                  </a:cubicBezTo>
                  <a:cubicBezTo>
                    <a:pt x="600" y="1409"/>
                    <a:pt x="510" y="1350"/>
                    <a:pt x="450" y="1200"/>
                  </a:cubicBezTo>
                  <a:lnTo>
                    <a:pt x="570" y="450"/>
                  </a:lnTo>
                  <a:cubicBezTo>
                    <a:pt x="690" y="300"/>
                    <a:pt x="810" y="210"/>
                    <a:pt x="989" y="210"/>
                  </a:cubicBezTo>
                  <a:close/>
                  <a:moveTo>
                    <a:pt x="1079" y="1"/>
                  </a:moveTo>
                  <a:cubicBezTo>
                    <a:pt x="869" y="1"/>
                    <a:pt x="720" y="61"/>
                    <a:pt x="600" y="210"/>
                  </a:cubicBezTo>
                  <a:lnTo>
                    <a:pt x="630" y="31"/>
                  </a:lnTo>
                  <a:lnTo>
                    <a:pt x="390" y="31"/>
                  </a:lnTo>
                  <a:lnTo>
                    <a:pt x="0" y="2219"/>
                  </a:lnTo>
                  <a:lnTo>
                    <a:pt x="270" y="2219"/>
                  </a:lnTo>
                  <a:lnTo>
                    <a:pt x="420" y="1439"/>
                  </a:lnTo>
                  <a:cubicBezTo>
                    <a:pt x="510" y="1559"/>
                    <a:pt x="660" y="1649"/>
                    <a:pt x="840" y="1649"/>
                  </a:cubicBezTo>
                  <a:cubicBezTo>
                    <a:pt x="959" y="1649"/>
                    <a:pt x="1049" y="1619"/>
                    <a:pt x="1169" y="1559"/>
                  </a:cubicBezTo>
                  <a:cubicBezTo>
                    <a:pt x="1259" y="1499"/>
                    <a:pt x="1349" y="1379"/>
                    <a:pt x="1409" y="1260"/>
                  </a:cubicBezTo>
                  <a:cubicBezTo>
                    <a:pt x="1469" y="1140"/>
                    <a:pt x="1529" y="990"/>
                    <a:pt x="1559" y="810"/>
                  </a:cubicBezTo>
                  <a:lnTo>
                    <a:pt x="1559" y="780"/>
                  </a:lnTo>
                  <a:cubicBezTo>
                    <a:pt x="1559" y="750"/>
                    <a:pt x="1559" y="660"/>
                    <a:pt x="1559" y="600"/>
                  </a:cubicBezTo>
                  <a:cubicBezTo>
                    <a:pt x="1559" y="420"/>
                    <a:pt x="1499" y="270"/>
                    <a:pt x="1409" y="151"/>
                  </a:cubicBezTo>
                  <a:cubicBezTo>
                    <a:pt x="1349" y="61"/>
                    <a:pt x="1229" y="1"/>
                    <a:pt x="10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3"/>
            <p:cNvSpPr/>
            <p:nvPr/>
          </p:nvSpPr>
          <p:spPr>
            <a:xfrm>
              <a:off x="4741150" y="5403075"/>
              <a:ext cx="33000" cy="41250"/>
            </a:xfrm>
            <a:custGeom>
              <a:avLst/>
              <a:gdLst/>
              <a:ahLst/>
              <a:cxnLst/>
              <a:rect l="l" t="t" r="r" b="b"/>
              <a:pathLst>
                <a:path w="1320" h="1650" extrusionOk="0">
                  <a:moveTo>
                    <a:pt x="780" y="1"/>
                  </a:moveTo>
                  <a:cubicBezTo>
                    <a:pt x="630" y="1"/>
                    <a:pt x="480" y="31"/>
                    <a:pt x="360" y="121"/>
                  </a:cubicBezTo>
                  <a:cubicBezTo>
                    <a:pt x="241" y="210"/>
                    <a:pt x="181" y="330"/>
                    <a:pt x="181" y="480"/>
                  </a:cubicBezTo>
                  <a:cubicBezTo>
                    <a:pt x="181" y="660"/>
                    <a:pt x="270" y="780"/>
                    <a:pt x="510" y="870"/>
                  </a:cubicBezTo>
                  <a:lnTo>
                    <a:pt x="780" y="960"/>
                  </a:lnTo>
                  <a:cubicBezTo>
                    <a:pt x="930" y="990"/>
                    <a:pt x="990" y="1080"/>
                    <a:pt x="960" y="1170"/>
                  </a:cubicBezTo>
                  <a:cubicBezTo>
                    <a:pt x="960" y="1260"/>
                    <a:pt x="930" y="1320"/>
                    <a:pt x="840" y="1350"/>
                  </a:cubicBezTo>
                  <a:cubicBezTo>
                    <a:pt x="780" y="1409"/>
                    <a:pt x="690" y="1409"/>
                    <a:pt x="600" y="1409"/>
                  </a:cubicBezTo>
                  <a:cubicBezTo>
                    <a:pt x="510" y="1409"/>
                    <a:pt x="420" y="1379"/>
                    <a:pt x="360" y="1350"/>
                  </a:cubicBezTo>
                  <a:cubicBezTo>
                    <a:pt x="300" y="1290"/>
                    <a:pt x="270" y="1200"/>
                    <a:pt x="270" y="1110"/>
                  </a:cubicBezTo>
                  <a:lnTo>
                    <a:pt x="1" y="1110"/>
                  </a:lnTo>
                  <a:cubicBezTo>
                    <a:pt x="1" y="1260"/>
                    <a:pt x="61" y="1409"/>
                    <a:pt x="181" y="1499"/>
                  </a:cubicBezTo>
                  <a:cubicBezTo>
                    <a:pt x="270" y="1589"/>
                    <a:pt x="420" y="1649"/>
                    <a:pt x="600" y="1649"/>
                  </a:cubicBezTo>
                  <a:cubicBezTo>
                    <a:pt x="690" y="1649"/>
                    <a:pt x="810" y="1619"/>
                    <a:pt x="900" y="1589"/>
                  </a:cubicBezTo>
                  <a:cubicBezTo>
                    <a:pt x="990" y="1559"/>
                    <a:pt x="1080" y="1499"/>
                    <a:pt x="1140" y="1409"/>
                  </a:cubicBezTo>
                  <a:cubicBezTo>
                    <a:pt x="1200" y="1350"/>
                    <a:pt x="1230" y="1260"/>
                    <a:pt x="1230" y="1170"/>
                  </a:cubicBezTo>
                  <a:cubicBezTo>
                    <a:pt x="1230" y="1050"/>
                    <a:pt x="1200" y="960"/>
                    <a:pt x="1140" y="870"/>
                  </a:cubicBezTo>
                  <a:cubicBezTo>
                    <a:pt x="1050" y="810"/>
                    <a:pt x="930" y="750"/>
                    <a:pt x="750" y="690"/>
                  </a:cubicBezTo>
                  <a:lnTo>
                    <a:pt x="600" y="660"/>
                  </a:lnTo>
                  <a:cubicBezTo>
                    <a:pt x="480" y="630"/>
                    <a:pt x="420" y="540"/>
                    <a:pt x="450" y="450"/>
                  </a:cubicBezTo>
                  <a:cubicBezTo>
                    <a:pt x="450" y="390"/>
                    <a:pt x="480" y="330"/>
                    <a:pt x="540" y="300"/>
                  </a:cubicBezTo>
                  <a:cubicBezTo>
                    <a:pt x="600" y="240"/>
                    <a:pt x="690" y="210"/>
                    <a:pt x="780" y="210"/>
                  </a:cubicBezTo>
                  <a:cubicBezTo>
                    <a:pt x="870" y="210"/>
                    <a:pt x="930" y="240"/>
                    <a:pt x="990" y="300"/>
                  </a:cubicBezTo>
                  <a:cubicBezTo>
                    <a:pt x="1050" y="360"/>
                    <a:pt x="1080" y="420"/>
                    <a:pt x="1050" y="480"/>
                  </a:cubicBezTo>
                  <a:lnTo>
                    <a:pt x="1320" y="480"/>
                  </a:lnTo>
                  <a:cubicBezTo>
                    <a:pt x="1320" y="360"/>
                    <a:pt x="1290" y="240"/>
                    <a:pt x="1170" y="151"/>
                  </a:cubicBezTo>
                  <a:cubicBezTo>
                    <a:pt x="1080" y="31"/>
                    <a:pt x="960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3"/>
            <p:cNvSpPr/>
            <p:nvPr/>
          </p:nvSpPr>
          <p:spPr>
            <a:xfrm>
              <a:off x="4780875" y="5403825"/>
              <a:ext cx="35250" cy="40500"/>
            </a:xfrm>
            <a:custGeom>
              <a:avLst/>
              <a:gdLst/>
              <a:ahLst/>
              <a:cxnLst/>
              <a:rect l="l" t="t" r="r" b="b"/>
              <a:pathLst>
                <a:path w="1410" h="1620" extrusionOk="0">
                  <a:moveTo>
                    <a:pt x="210" y="1"/>
                  </a:moveTo>
                  <a:lnTo>
                    <a:pt x="30" y="1020"/>
                  </a:lnTo>
                  <a:cubicBezTo>
                    <a:pt x="0" y="1200"/>
                    <a:pt x="30" y="1349"/>
                    <a:pt x="120" y="1439"/>
                  </a:cubicBezTo>
                  <a:cubicBezTo>
                    <a:pt x="180" y="1559"/>
                    <a:pt x="300" y="1619"/>
                    <a:pt x="450" y="1619"/>
                  </a:cubicBezTo>
                  <a:cubicBezTo>
                    <a:pt x="630" y="1619"/>
                    <a:pt x="780" y="1559"/>
                    <a:pt x="930" y="1409"/>
                  </a:cubicBezTo>
                  <a:lnTo>
                    <a:pt x="930" y="1409"/>
                  </a:lnTo>
                  <a:lnTo>
                    <a:pt x="870" y="1589"/>
                  </a:lnTo>
                  <a:lnTo>
                    <a:pt x="1139" y="1589"/>
                  </a:lnTo>
                  <a:lnTo>
                    <a:pt x="1409" y="1"/>
                  </a:lnTo>
                  <a:lnTo>
                    <a:pt x="1139" y="1"/>
                  </a:lnTo>
                  <a:lnTo>
                    <a:pt x="960" y="1140"/>
                  </a:lnTo>
                  <a:cubicBezTo>
                    <a:pt x="840" y="1320"/>
                    <a:pt x="690" y="1379"/>
                    <a:pt x="510" y="1379"/>
                  </a:cubicBezTo>
                  <a:cubicBezTo>
                    <a:pt x="450" y="1379"/>
                    <a:pt x="390" y="1349"/>
                    <a:pt x="360" y="1320"/>
                  </a:cubicBezTo>
                  <a:cubicBezTo>
                    <a:pt x="300" y="1260"/>
                    <a:pt x="300" y="1230"/>
                    <a:pt x="300" y="1140"/>
                  </a:cubicBezTo>
                  <a:cubicBezTo>
                    <a:pt x="300" y="1110"/>
                    <a:pt x="300" y="1080"/>
                    <a:pt x="300" y="1020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4819100" y="5403075"/>
              <a:ext cx="58475" cy="40500"/>
            </a:xfrm>
            <a:custGeom>
              <a:avLst/>
              <a:gdLst/>
              <a:ahLst/>
              <a:cxnLst/>
              <a:rect l="l" t="t" r="r" b="b"/>
              <a:pathLst>
                <a:path w="2339" h="1620" extrusionOk="0">
                  <a:moveTo>
                    <a:pt x="959" y="1"/>
                  </a:moveTo>
                  <a:cubicBezTo>
                    <a:pt x="779" y="1"/>
                    <a:pt x="629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80" y="450"/>
                  </a:lnTo>
                  <a:cubicBezTo>
                    <a:pt x="558" y="320"/>
                    <a:pt x="659" y="235"/>
                    <a:pt x="803" y="235"/>
                  </a:cubicBezTo>
                  <a:cubicBezTo>
                    <a:pt x="824" y="235"/>
                    <a:pt x="846" y="237"/>
                    <a:pt x="869" y="240"/>
                  </a:cubicBezTo>
                  <a:cubicBezTo>
                    <a:pt x="959" y="240"/>
                    <a:pt x="1019" y="270"/>
                    <a:pt x="1079" y="330"/>
                  </a:cubicBezTo>
                  <a:cubicBezTo>
                    <a:pt x="1109" y="390"/>
                    <a:pt x="1139" y="450"/>
                    <a:pt x="1109" y="570"/>
                  </a:cubicBezTo>
                  <a:lnTo>
                    <a:pt x="959" y="1619"/>
                  </a:lnTo>
                  <a:lnTo>
                    <a:pt x="1199" y="1619"/>
                  </a:lnTo>
                  <a:lnTo>
                    <a:pt x="1379" y="570"/>
                  </a:lnTo>
                  <a:cubicBezTo>
                    <a:pt x="1409" y="450"/>
                    <a:pt x="1469" y="390"/>
                    <a:pt x="1529" y="300"/>
                  </a:cubicBezTo>
                  <a:cubicBezTo>
                    <a:pt x="1619" y="240"/>
                    <a:pt x="1709" y="210"/>
                    <a:pt x="1798" y="210"/>
                  </a:cubicBezTo>
                  <a:cubicBezTo>
                    <a:pt x="1948" y="240"/>
                    <a:pt x="2038" y="300"/>
                    <a:pt x="2068" y="420"/>
                  </a:cubicBezTo>
                  <a:cubicBezTo>
                    <a:pt x="2068" y="480"/>
                    <a:pt x="2068" y="510"/>
                    <a:pt x="2068" y="570"/>
                  </a:cubicBezTo>
                  <a:lnTo>
                    <a:pt x="1888" y="1619"/>
                  </a:lnTo>
                  <a:lnTo>
                    <a:pt x="2158" y="1619"/>
                  </a:lnTo>
                  <a:lnTo>
                    <a:pt x="2338" y="570"/>
                  </a:lnTo>
                  <a:cubicBezTo>
                    <a:pt x="2338" y="390"/>
                    <a:pt x="2308" y="270"/>
                    <a:pt x="2248" y="151"/>
                  </a:cubicBezTo>
                  <a:cubicBezTo>
                    <a:pt x="2158" y="61"/>
                    <a:pt x="2068" y="1"/>
                    <a:pt x="1888" y="1"/>
                  </a:cubicBezTo>
                  <a:cubicBezTo>
                    <a:pt x="1709" y="1"/>
                    <a:pt x="1529" y="91"/>
                    <a:pt x="1379" y="240"/>
                  </a:cubicBezTo>
                  <a:cubicBezTo>
                    <a:pt x="1349" y="181"/>
                    <a:pt x="1289" y="121"/>
                    <a:pt x="1229" y="61"/>
                  </a:cubicBezTo>
                  <a:cubicBezTo>
                    <a:pt x="1169" y="31"/>
                    <a:pt x="1079" y="1"/>
                    <a:pt x="95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3"/>
            <p:cNvSpPr/>
            <p:nvPr/>
          </p:nvSpPr>
          <p:spPr>
            <a:xfrm>
              <a:off x="4456400" y="5477275"/>
              <a:ext cx="39000" cy="56975"/>
            </a:xfrm>
            <a:custGeom>
              <a:avLst/>
              <a:gdLst/>
              <a:ahLst/>
              <a:cxnLst/>
              <a:rect l="l" t="t" r="r" b="b"/>
              <a:pathLst>
                <a:path w="1560" h="2279" extrusionOk="0">
                  <a:moveTo>
                    <a:pt x="780" y="839"/>
                  </a:moveTo>
                  <a:cubicBezTo>
                    <a:pt x="930" y="869"/>
                    <a:pt x="1050" y="929"/>
                    <a:pt x="1110" y="1079"/>
                  </a:cubicBezTo>
                  <a:lnTo>
                    <a:pt x="990" y="1799"/>
                  </a:lnTo>
                  <a:cubicBezTo>
                    <a:pt x="870" y="1978"/>
                    <a:pt x="720" y="2038"/>
                    <a:pt x="570" y="2038"/>
                  </a:cubicBezTo>
                  <a:cubicBezTo>
                    <a:pt x="480" y="2038"/>
                    <a:pt x="390" y="2008"/>
                    <a:pt x="330" y="1918"/>
                  </a:cubicBezTo>
                  <a:cubicBezTo>
                    <a:pt x="300" y="1859"/>
                    <a:pt x="270" y="1739"/>
                    <a:pt x="270" y="1589"/>
                  </a:cubicBezTo>
                  <a:cubicBezTo>
                    <a:pt x="270" y="1469"/>
                    <a:pt x="300" y="1349"/>
                    <a:pt x="330" y="1229"/>
                  </a:cubicBezTo>
                  <a:cubicBezTo>
                    <a:pt x="360" y="1109"/>
                    <a:pt x="420" y="1019"/>
                    <a:pt x="510" y="959"/>
                  </a:cubicBezTo>
                  <a:cubicBezTo>
                    <a:pt x="600" y="869"/>
                    <a:pt x="690" y="839"/>
                    <a:pt x="780" y="839"/>
                  </a:cubicBezTo>
                  <a:close/>
                  <a:moveTo>
                    <a:pt x="1289" y="0"/>
                  </a:moveTo>
                  <a:lnTo>
                    <a:pt x="1140" y="809"/>
                  </a:lnTo>
                  <a:cubicBezTo>
                    <a:pt x="1050" y="690"/>
                    <a:pt x="900" y="630"/>
                    <a:pt x="750" y="630"/>
                  </a:cubicBezTo>
                  <a:cubicBezTo>
                    <a:pt x="630" y="630"/>
                    <a:pt x="510" y="660"/>
                    <a:pt x="390" y="720"/>
                  </a:cubicBezTo>
                  <a:cubicBezTo>
                    <a:pt x="300" y="779"/>
                    <a:pt x="210" y="869"/>
                    <a:pt x="150" y="1019"/>
                  </a:cubicBezTo>
                  <a:cubicBezTo>
                    <a:pt x="90" y="1139"/>
                    <a:pt x="30" y="1289"/>
                    <a:pt x="1" y="1439"/>
                  </a:cubicBezTo>
                  <a:cubicBezTo>
                    <a:pt x="1" y="1529"/>
                    <a:pt x="1" y="1589"/>
                    <a:pt x="1" y="1649"/>
                  </a:cubicBezTo>
                  <a:cubicBezTo>
                    <a:pt x="1" y="1829"/>
                    <a:pt x="60" y="1978"/>
                    <a:pt x="150" y="2098"/>
                  </a:cubicBezTo>
                  <a:cubicBezTo>
                    <a:pt x="240" y="2218"/>
                    <a:pt x="360" y="2278"/>
                    <a:pt x="510" y="2278"/>
                  </a:cubicBezTo>
                  <a:cubicBezTo>
                    <a:pt x="690" y="2278"/>
                    <a:pt x="840" y="2218"/>
                    <a:pt x="960" y="2068"/>
                  </a:cubicBezTo>
                  <a:lnTo>
                    <a:pt x="960" y="2068"/>
                  </a:lnTo>
                  <a:lnTo>
                    <a:pt x="930" y="2248"/>
                  </a:lnTo>
                  <a:lnTo>
                    <a:pt x="1170" y="2248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4497625" y="5493000"/>
              <a:ext cx="35975" cy="41250"/>
            </a:xfrm>
            <a:custGeom>
              <a:avLst/>
              <a:gdLst/>
              <a:ahLst/>
              <a:cxnLst/>
              <a:rect l="l" t="t" r="r" b="b"/>
              <a:pathLst>
                <a:path w="1439" h="1650" extrusionOk="0">
                  <a:moveTo>
                    <a:pt x="809" y="210"/>
                  </a:moveTo>
                  <a:cubicBezTo>
                    <a:pt x="899" y="210"/>
                    <a:pt x="989" y="270"/>
                    <a:pt x="1049" y="330"/>
                  </a:cubicBezTo>
                  <a:cubicBezTo>
                    <a:pt x="1109" y="390"/>
                    <a:pt x="1139" y="480"/>
                    <a:pt x="1169" y="600"/>
                  </a:cubicBezTo>
                  <a:cubicBezTo>
                    <a:pt x="1169" y="660"/>
                    <a:pt x="1169" y="750"/>
                    <a:pt x="1139" y="840"/>
                  </a:cubicBezTo>
                  <a:cubicBezTo>
                    <a:pt x="1139" y="960"/>
                    <a:pt x="1109" y="1050"/>
                    <a:pt x="1049" y="1140"/>
                  </a:cubicBezTo>
                  <a:cubicBezTo>
                    <a:pt x="989" y="1230"/>
                    <a:pt x="929" y="1319"/>
                    <a:pt x="869" y="1349"/>
                  </a:cubicBezTo>
                  <a:cubicBezTo>
                    <a:pt x="779" y="1409"/>
                    <a:pt x="719" y="1409"/>
                    <a:pt x="630" y="1409"/>
                  </a:cubicBezTo>
                  <a:cubicBezTo>
                    <a:pt x="540" y="1409"/>
                    <a:pt x="450" y="1379"/>
                    <a:pt x="390" y="1319"/>
                  </a:cubicBezTo>
                  <a:cubicBezTo>
                    <a:pt x="330" y="1230"/>
                    <a:pt x="30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30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70" y="270"/>
                    <a:pt x="690" y="210"/>
                    <a:pt x="809" y="210"/>
                  </a:cubicBezTo>
                  <a:close/>
                  <a:moveTo>
                    <a:pt x="809" y="1"/>
                  </a:moveTo>
                  <a:cubicBezTo>
                    <a:pt x="690" y="1"/>
                    <a:pt x="540" y="31"/>
                    <a:pt x="450" y="91"/>
                  </a:cubicBezTo>
                  <a:cubicBezTo>
                    <a:pt x="330" y="180"/>
                    <a:pt x="240" y="270"/>
                    <a:pt x="150" y="390"/>
                  </a:cubicBezTo>
                  <a:cubicBezTo>
                    <a:pt x="90" y="540"/>
                    <a:pt x="30" y="690"/>
                    <a:pt x="30" y="840"/>
                  </a:cubicBezTo>
                  <a:cubicBezTo>
                    <a:pt x="0" y="990"/>
                    <a:pt x="30" y="1110"/>
                    <a:pt x="60" y="1230"/>
                  </a:cubicBezTo>
                  <a:cubicBezTo>
                    <a:pt x="120" y="1379"/>
                    <a:pt x="180" y="1469"/>
                    <a:pt x="270" y="1529"/>
                  </a:cubicBezTo>
                  <a:cubicBezTo>
                    <a:pt x="360" y="1589"/>
                    <a:pt x="480" y="1649"/>
                    <a:pt x="600" y="1649"/>
                  </a:cubicBezTo>
                  <a:cubicBezTo>
                    <a:pt x="749" y="1649"/>
                    <a:pt x="869" y="1619"/>
                    <a:pt x="989" y="1529"/>
                  </a:cubicBezTo>
                  <a:cubicBezTo>
                    <a:pt x="1109" y="1469"/>
                    <a:pt x="1199" y="1379"/>
                    <a:pt x="1289" y="1260"/>
                  </a:cubicBezTo>
                  <a:cubicBezTo>
                    <a:pt x="1349" y="1140"/>
                    <a:pt x="1409" y="990"/>
                    <a:pt x="1409" y="840"/>
                  </a:cubicBezTo>
                  <a:lnTo>
                    <a:pt x="1409" y="810"/>
                  </a:lnTo>
                  <a:cubicBezTo>
                    <a:pt x="1439" y="660"/>
                    <a:pt x="1409" y="510"/>
                    <a:pt x="1379" y="390"/>
                  </a:cubicBezTo>
                  <a:cubicBezTo>
                    <a:pt x="1319" y="270"/>
                    <a:pt x="1259" y="180"/>
                    <a:pt x="1169" y="91"/>
                  </a:cubicBezTo>
                  <a:cubicBezTo>
                    <a:pt x="1079" y="31"/>
                    <a:pt x="959" y="1"/>
                    <a:pt x="8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4538825" y="5477275"/>
              <a:ext cx="16525" cy="56225"/>
            </a:xfrm>
            <a:custGeom>
              <a:avLst/>
              <a:gdLst/>
              <a:ahLst/>
              <a:cxnLst/>
              <a:rect l="l" t="t" r="r" b="b"/>
              <a:pathLst>
                <a:path w="661" h="2249" extrusionOk="0">
                  <a:moveTo>
                    <a:pt x="390" y="0"/>
                  </a:moveTo>
                  <a:lnTo>
                    <a:pt x="1" y="2248"/>
                  </a:lnTo>
                  <a:lnTo>
                    <a:pt x="240" y="224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4557575" y="5493000"/>
              <a:ext cx="35975" cy="41250"/>
            </a:xfrm>
            <a:custGeom>
              <a:avLst/>
              <a:gdLst/>
              <a:ahLst/>
              <a:cxnLst/>
              <a:rect l="l" t="t" r="r" b="b"/>
              <a:pathLst>
                <a:path w="1439" h="1650" extrusionOk="0">
                  <a:moveTo>
                    <a:pt x="809" y="210"/>
                  </a:moveTo>
                  <a:cubicBezTo>
                    <a:pt x="899" y="210"/>
                    <a:pt x="989" y="270"/>
                    <a:pt x="1049" y="330"/>
                  </a:cubicBezTo>
                  <a:cubicBezTo>
                    <a:pt x="1109" y="390"/>
                    <a:pt x="1139" y="480"/>
                    <a:pt x="1139" y="600"/>
                  </a:cubicBezTo>
                  <a:cubicBezTo>
                    <a:pt x="1169" y="660"/>
                    <a:pt x="1139" y="750"/>
                    <a:pt x="1139" y="840"/>
                  </a:cubicBezTo>
                  <a:cubicBezTo>
                    <a:pt x="1139" y="960"/>
                    <a:pt x="1109" y="1050"/>
                    <a:pt x="1049" y="1140"/>
                  </a:cubicBezTo>
                  <a:cubicBezTo>
                    <a:pt x="989" y="1230"/>
                    <a:pt x="929" y="1319"/>
                    <a:pt x="869" y="1349"/>
                  </a:cubicBezTo>
                  <a:cubicBezTo>
                    <a:pt x="779" y="1409"/>
                    <a:pt x="719" y="1409"/>
                    <a:pt x="629" y="1409"/>
                  </a:cubicBezTo>
                  <a:cubicBezTo>
                    <a:pt x="510" y="1409"/>
                    <a:pt x="450" y="1379"/>
                    <a:pt x="390" y="1319"/>
                  </a:cubicBezTo>
                  <a:cubicBezTo>
                    <a:pt x="330" y="1230"/>
                    <a:pt x="30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27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40" y="270"/>
                    <a:pt x="659" y="210"/>
                    <a:pt x="809" y="210"/>
                  </a:cubicBezTo>
                  <a:close/>
                  <a:moveTo>
                    <a:pt x="809" y="1"/>
                  </a:moveTo>
                  <a:cubicBezTo>
                    <a:pt x="689" y="1"/>
                    <a:pt x="540" y="31"/>
                    <a:pt x="420" y="91"/>
                  </a:cubicBezTo>
                  <a:cubicBezTo>
                    <a:pt x="300" y="180"/>
                    <a:pt x="210" y="270"/>
                    <a:pt x="150" y="390"/>
                  </a:cubicBezTo>
                  <a:cubicBezTo>
                    <a:pt x="60" y="540"/>
                    <a:pt x="30" y="690"/>
                    <a:pt x="0" y="840"/>
                  </a:cubicBezTo>
                  <a:cubicBezTo>
                    <a:pt x="0" y="990"/>
                    <a:pt x="0" y="1110"/>
                    <a:pt x="60" y="1230"/>
                  </a:cubicBezTo>
                  <a:cubicBezTo>
                    <a:pt x="90" y="1379"/>
                    <a:pt x="180" y="1469"/>
                    <a:pt x="270" y="1529"/>
                  </a:cubicBezTo>
                  <a:cubicBezTo>
                    <a:pt x="360" y="1589"/>
                    <a:pt x="480" y="1649"/>
                    <a:pt x="600" y="1649"/>
                  </a:cubicBezTo>
                  <a:cubicBezTo>
                    <a:pt x="749" y="1649"/>
                    <a:pt x="869" y="1619"/>
                    <a:pt x="989" y="1529"/>
                  </a:cubicBezTo>
                  <a:cubicBezTo>
                    <a:pt x="1109" y="1469"/>
                    <a:pt x="1199" y="1379"/>
                    <a:pt x="1259" y="1260"/>
                  </a:cubicBezTo>
                  <a:cubicBezTo>
                    <a:pt x="1349" y="1140"/>
                    <a:pt x="1379" y="990"/>
                    <a:pt x="1409" y="840"/>
                  </a:cubicBezTo>
                  <a:lnTo>
                    <a:pt x="1409" y="810"/>
                  </a:lnTo>
                  <a:cubicBezTo>
                    <a:pt x="1439" y="660"/>
                    <a:pt x="1409" y="510"/>
                    <a:pt x="1379" y="390"/>
                  </a:cubicBezTo>
                  <a:cubicBezTo>
                    <a:pt x="1319" y="270"/>
                    <a:pt x="1259" y="180"/>
                    <a:pt x="1169" y="91"/>
                  </a:cubicBezTo>
                  <a:cubicBezTo>
                    <a:pt x="1049" y="31"/>
                    <a:pt x="959" y="1"/>
                    <a:pt x="8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4598025" y="5493000"/>
              <a:ext cx="25500" cy="40500"/>
            </a:xfrm>
            <a:custGeom>
              <a:avLst/>
              <a:gdLst/>
              <a:ahLst/>
              <a:cxnLst/>
              <a:rect l="l" t="t" r="r" b="b"/>
              <a:pathLst>
                <a:path w="1020" h="1620" extrusionOk="0">
                  <a:moveTo>
                    <a:pt x="870" y="1"/>
                  </a:moveTo>
                  <a:cubicBezTo>
                    <a:pt x="720" y="1"/>
                    <a:pt x="60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1" y="1619"/>
                  </a:lnTo>
                  <a:lnTo>
                    <a:pt x="270" y="1619"/>
                  </a:lnTo>
                  <a:lnTo>
                    <a:pt x="450" y="480"/>
                  </a:lnTo>
                  <a:cubicBezTo>
                    <a:pt x="540" y="330"/>
                    <a:pt x="690" y="240"/>
                    <a:pt x="840" y="240"/>
                  </a:cubicBezTo>
                  <a:lnTo>
                    <a:pt x="990" y="270"/>
                  </a:lnTo>
                  <a:lnTo>
                    <a:pt x="1020" y="31"/>
                  </a:lnTo>
                  <a:cubicBezTo>
                    <a:pt x="960" y="1"/>
                    <a:pt x="900" y="1"/>
                    <a:pt x="8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4641500" y="5493000"/>
              <a:ext cx="32975" cy="41250"/>
            </a:xfrm>
            <a:custGeom>
              <a:avLst/>
              <a:gdLst/>
              <a:ahLst/>
              <a:cxnLst/>
              <a:rect l="l" t="t" r="r" b="b"/>
              <a:pathLst>
                <a:path w="1319" h="1650" extrusionOk="0">
                  <a:moveTo>
                    <a:pt x="779" y="1"/>
                  </a:moveTo>
                  <a:cubicBezTo>
                    <a:pt x="630" y="1"/>
                    <a:pt x="480" y="31"/>
                    <a:pt x="360" y="120"/>
                  </a:cubicBezTo>
                  <a:cubicBezTo>
                    <a:pt x="240" y="210"/>
                    <a:pt x="180" y="330"/>
                    <a:pt x="180" y="480"/>
                  </a:cubicBezTo>
                  <a:cubicBezTo>
                    <a:pt x="180" y="660"/>
                    <a:pt x="270" y="780"/>
                    <a:pt x="510" y="870"/>
                  </a:cubicBezTo>
                  <a:lnTo>
                    <a:pt x="779" y="960"/>
                  </a:lnTo>
                  <a:cubicBezTo>
                    <a:pt x="929" y="990"/>
                    <a:pt x="989" y="1080"/>
                    <a:pt x="959" y="1170"/>
                  </a:cubicBezTo>
                  <a:cubicBezTo>
                    <a:pt x="959" y="1260"/>
                    <a:pt x="929" y="1319"/>
                    <a:pt x="839" y="1349"/>
                  </a:cubicBezTo>
                  <a:cubicBezTo>
                    <a:pt x="779" y="1409"/>
                    <a:pt x="690" y="1409"/>
                    <a:pt x="600" y="1409"/>
                  </a:cubicBezTo>
                  <a:cubicBezTo>
                    <a:pt x="510" y="1409"/>
                    <a:pt x="420" y="1379"/>
                    <a:pt x="360" y="1349"/>
                  </a:cubicBezTo>
                  <a:cubicBezTo>
                    <a:pt x="300" y="1289"/>
                    <a:pt x="270" y="1200"/>
                    <a:pt x="270" y="1110"/>
                  </a:cubicBezTo>
                  <a:lnTo>
                    <a:pt x="0" y="1110"/>
                  </a:lnTo>
                  <a:cubicBezTo>
                    <a:pt x="0" y="1260"/>
                    <a:pt x="60" y="1409"/>
                    <a:pt x="180" y="1499"/>
                  </a:cubicBezTo>
                  <a:cubicBezTo>
                    <a:pt x="270" y="1589"/>
                    <a:pt x="420" y="1649"/>
                    <a:pt x="600" y="1649"/>
                  </a:cubicBezTo>
                  <a:cubicBezTo>
                    <a:pt x="690" y="1649"/>
                    <a:pt x="809" y="1619"/>
                    <a:pt x="899" y="1589"/>
                  </a:cubicBezTo>
                  <a:cubicBezTo>
                    <a:pt x="989" y="1559"/>
                    <a:pt x="1079" y="1499"/>
                    <a:pt x="1139" y="1409"/>
                  </a:cubicBezTo>
                  <a:cubicBezTo>
                    <a:pt x="1199" y="1349"/>
                    <a:pt x="1229" y="1260"/>
                    <a:pt x="1229" y="1170"/>
                  </a:cubicBezTo>
                  <a:cubicBezTo>
                    <a:pt x="1229" y="1050"/>
                    <a:pt x="1199" y="960"/>
                    <a:pt x="1109" y="870"/>
                  </a:cubicBezTo>
                  <a:cubicBezTo>
                    <a:pt x="1049" y="810"/>
                    <a:pt x="929" y="750"/>
                    <a:pt x="750" y="690"/>
                  </a:cubicBezTo>
                  <a:lnTo>
                    <a:pt x="600" y="660"/>
                  </a:lnTo>
                  <a:cubicBezTo>
                    <a:pt x="480" y="630"/>
                    <a:pt x="420" y="540"/>
                    <a:pt x="450" y="450"/>
                  </a:cubicBezTo>
                  <a:cubicBezTo>
                    <a:pt x="450" y="390"/>
                    <a:pt x="480" y="330"/>
                    <a:pt x="540" y="300"/>
                  </a:cubicBezTo>
                  <a:cubicBezTo>
                    <a:pt x="600" y="240"/>
                    <a:pt x="690" y="210"/>
                    <a:pt x="779" y="210"/>
                  </a:cubicBezTo>
                  <a:cubicBezTo>
                    <a:pt x="869" y="210"/>
                    <a:pt x="929" y="240"/>
                    <a:pt x="989" y="300"/>
                  </a:cubicBezTo>
                  <a:cubicBezTo>
                    <a:pt x="1049" y="360"/>
                    <a:pt x="1049" y="420"/>
                    <a:pt x="1049" y="480"/>
                  </a:cubicBezTo>
                  <a:lnTo>
                    <a:pt x="1319" y="480"/>
                  </a:lnTo>
                  <a:cubicBezTo>
                    <a:pt x="1319" y="360"/>
                    <a:pt x="1289" y="240"/>
                    <a:pt x="1169" y="150"/>
                  </a:cubicBezTo>
                  <a:cubicBezTo>
                    <a:pt x="1079" y="61"/>
                    <a:pt x="959" y="1"/>
                    <a:pt x="7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4679700" y="5479525"/>
              <a:ext cx="15775" cy="53975"/>
            </a:xfrm>
            <a:custGeom>
              <a:avLst/>
              <a:gdLst/>
              <a:ahLst/>
              <a:cxnLst/>
              <a:rect l="l" t="t" r="r" b="b"/>
              <a:pathLst>
                <a:path w="631" h="2159" extrusionOk="0">
                  <a:moveTo>
                    <a:pt x="480" y="0"/>
                  </a:moveTo>
                  <a:cubicBezTo>
                    <a:pt x="420" y="0"/>
                    <a:pt x="390" y="0"/>
                    <a:pt x="361" y="30"/>
                  </a:cubicBezTo>
                  <a:cubicBezTo>
                    <a:pt x="331" y="60"/>
                    <a:pt x="331" y="90"/>
                    <a:pt x="331" y="150"/>
                  </a:cubicBezTo>
                  <a:cubicBezTo>
                    <a:pt x="331" y="210"/>
                    <a:pt x="331" y="240"/>
                    <a:pt x="361" y="270"/>
                  </a:cubicBezTo>
                  <a:cubicBezTo>
                    <a:pt x="390" y="300"/>
                    <a:pt x="420" y="300"/>
                    <a:pt x="480" y="300"/>
                  </a:cubicBezTo>
                  <a:cubicBezTo>
                    <a:pt x="510" y="300"/>
                    <a:pt x="570" y="270"/>
                    <a:pt x="600" y="240"/>
                  </a:cubicBezTo>
                  <a:cubicBezTo>
                    <a:pt x="630" y="210"/>
                    <a:pt x="630" y="180"/>
                    <a:pt x="630" y="150"/>
                  </a:cubicBezTo>
                  <a:cubicBezTo>
                    <a:pt x="630" y="90"/>
                    <a:pt x="630" y="60"/>
                    <a:pt x="600" y="30"/>
                  </a:cubicBezTo>
                  <a:cubicBezTo>
                    <a:pt x="570" y="0"/>
                    <a:pt x="510" y="0"/>
                    <a:pt x="480" y="0"/>
                  </a:cubicBezTo>
                  <a:close/>
                  <a:moveTo>
                    <a:pt x="271" y="570"/>
                  </a:moveTo>
                  <a:lnTo>
                    <a:pt x="1" y="2158"/>
                  </a:lnTo>
                  <a:lnTo>
                    <a:pt x="271" y="2158"/>
                  </a:lnTo>
                  <a:lnTo>
                    <a:pt x="540" y="57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4698450" y="5484000"/>
              <a:ext cx="21750" cy="50250"/>
            </a:xfrm>
            <a:custGeom>
              <a:avLst/>
              <a:gdLst/>
              <a:ahLst/>
              <a:cxnLst/>
              <a:rect l="l" t="t" r="r" b="b"/>
              <a:pathLst>
                <a:path w="870" h="2010" extrusionOk="0">
                  <a:moveTo>
                    <a:pt x="390" y="1"/>
                  </a:moveTo>
                  <a:lnTo>
                    <a:pt x="300" y="391"/>
                  </a:lnTo>
                  <a:lnTo>
                    <a:pt x="30" y="391"/>
                  </a:lnTo>
                  <a:lnTo>
                    <a:pt x="0" y="600"/>
                  </a:lnTo>
                  <a:lnTo>
                    <a:pt x="270" y="600"/>
                  </a:lnTo>
                  <a:lnTo>
                    <a:pt x="120" y="1590"/>
                  </a:lnTo>
                  <a:cubicBezTo>
                    <a:pt x="90" y="1709"/>
                    <a:pt x="120" y="1799"/>
                    <a:pt x="180" y="1889"/>
                  </a:cubicBezTo>
                  <a:cubicBezTo>
                    <a:pt x="240" y="1949"/>
                    <a:pt x="300" y="2009"/>
                    <a:pt x="420" y="2009"/>
                  </a:cubicBezTo>
                  <a:cubicBezTo>
                    <a:pt x="480" y="2009"/>
                    <a:pt x="540" y="1979"/>
                    <a:pt x="600" y="1979"/>
                  </a:cubicBezTo>
                  <a:lnTo>
                    <a:pt x="630" y="1739"/>
                  </a:lnTo>
                  <a:lnTo>
                    <a:pt x="630" y="1739"/>
                  </a:lnTo>
                  <a:cubicBezTo>
                    <a:pt x="570" y="1769"/>
                    <a:pt x="540" y="1769"/>
                    <a:pt x="510" y="1769"/>
                  </a:cubicBezTo>
                  <a:cubicBezTo>
                    <a:pt x="420" y="1769"/>
                    <a:pt x="390" y="1739"/>
                    <a:pt x="360" y="1649"/>
                  </a:cubicBezTo>
                  <a:cubicBezTo>
                    <a:pt x="360" y="1620"/>
                    <a:pt x="360" y="1620"/>
                    <a:pt x="360" y="1590"/>
                  </a:cubicBezTo>
                  <a:lnTo>
                    <a:pt x="540" y="600"/>
                  </a:lnTo>
                  <a:lnTo>
                    <a:pt x="809" y="600"/>
                  </a:lnTo>
                  <a:lnTo>
                    <a:pt x="869" y="391"/>
                  </a:lnTo>
                  <a:lnTo>
                    <a:pt x="570" y="391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4740400" y="5493000"/>
              <a:ext cx="33750" cy="41250"/>
            </a:xfrm>
            <a:custGeom>
              <a:avLst/>
              <a:gdLst/>
              <a:ahLst/>
              <a:cxnLst/>
              <a:rect l="l" t="t" r="r" b="b"/>
              <a:pathLst>
                <a:path w="1350" h="1650" extrusionOk="0">
                  <a:moveTo>
                    <a:pt x="1020" y="840"/>
                  </a:moveTo>
                  <a:lnTo>
                    <a:pt x="960" y="1170"/>
                  </a:lnTo>
                  <a:cubicBezTo>
                    <a:pt x="900" y="1230"/>
                    <a:pt x="840" y="1289"/>
                    <a:pt x="750" y="1349"/>
                  </a:cubicBezTo>
                  <a:cubicBezTo>
                    <a:pt x="690" y="1379"/>
                    <a:pt x="600" y="1409"/>
                    <a:pt x="510" y="1409"/>
                  </a:cubicBezTo>
                  <a:cubicBezTo>
                    <a:pt x="420" y="1409"/>
                    <a:pt x="360" y="1379"/>
                    <a:pt x="330" y="1319"/>
                  </a:cubicBezTo>
                  <a:cubicBezTo>
                    <a:pt x="271" y="1289"/>
                    <a:pt x="271" y="1230"/>
                    <a:pt x="271" y="1140"/>
                  </a:cubicBezTo>
                  <a:cubicBezTo>
                    <a:pt x="271" y="1050"/>
                    <a:pt x="330" y="960"/>
                    <a:pt x="420" y="930"/>
                  </a:cubicBezTo>
                  <a:cubicBezTo>
                    <a:pt x="510" y="870"/>
                    <a:pt x="630" y="840"/>
                    <a:pt x="810" y="840"/>
                  </a:cubicBezTo>
                  <a:close/>
                  <a:moveTo>
                    <a:pt x="810" y="1"/>
                  </a:moveTo>
                  <a:cubicBezTo>
                    <a:pt x="720" y="1"/>
                    <a:pt x="600" y="1"/>
                    <a:pt x="510" y="61"/>
                  </a:cubicBezTo>
                  <a:cubicBezTo>
                    <a:pt x="420" y="91"/>
                    <a:pt x="330" y="150"/>
                    <a:pt x="271" y="210"/>
                  </a:cubicBezTo>
                  <a:cubicBezTo>
                    <a:pt x="211" y="300"/>
                    <a:pt x="181" y="360"/>
                    <a:pt x="151" y="480"/>
                  </a:cubicBezTo>
                  <a:lnTo>
                    <a:pt x="420" y="450"/>
                  </a:lnTo>
                  <a:cubicBezTo>
                    <a:pt x="450" y="390"/>
                    <a:pt x="480" y="330"/>
                    <a:pt x="540" y="270"/>
                  </a:cubicBezTo>
                  <a:cubicBezTo>
                    <a:pt x="630" y="240"/>
                    <a:pt x="690" y="210"/>
                    <a:pt x="780" y="210"/>
                  </a:cubicBezTo>
                  <a:cubicBezTo>
                    <a:pt x="900" y="210"/>
                    <a:pt x="960" y="240"/>
                    <a:pt x="990" y="300"/>
                  </a:cubicBezTo>
                  <a:cubicBezTo>
                    <a:pt x="1050" y="360"/>
                    <a:pt x="1080" y="420"/>
                    <a:pt x="1050" y="510"/>
                  </a:cubicBezTo>
                  <a:lnTo>
                    <a:pt x="1050" y="660"/>
                  </a:lnTo>
                  <a:lnTo>
                    <a:pt x="750" y="660"/>
                  </a:lnTo>
                  <a:cubicBezTo>
                    <a:pt x="540" y="660"/>
                    <a:pt x="360" y="690"/>
                    <a:pt x="211" y="780"/>
                  </a:cubicBezTo>
                  <a:cubicBezTo>
                    <a:pt x="91" y="870"/>
                    <a:pt x="1" y="1020"/>
                    <a:pt x="1" y="1170"/>
                  </a:cubicBezTo>
                  <a:cubicBezTo>
                    <a:pt x="1" y="1319"/>
                    <a:pt x="31" y="1409"/>
                    <a:pt x="121" y="1499"/>
                  </a:cubicBezTo>
                  <a:cubicBezTo>
                    <a:pt x="211" y="1589"/>
                    <a:pt x="330" y="1649"/>
                    <a:pt x="450" y="1649"/>
                  </a:cubicBezTo>
                  <a:cubicBezTo>
                    <a:pt x="630" y="1649"/>
                    <a:pt x="780" y="1589"/>
                    <a:pt x="930" y="1439"/>
                  </a:cubicBezTo>
                  <a:lnTo>
                    <a:pt x="930" y="1529"/>
                  </a:lnTo>
                  <a:cubicBezTo>
                    <a:pt x="930" y="1559"/>
                    <a:pt x="930" y="1589"/>
                    <a:pt x="930" y="1619"/>
                  </a:cubicBezTo>
                  <a:lnTo>
                    <a:pt x="1200" y="1619"/>
                  </a:lnTo>
                  <a:lnTo>
                    <a:pt x="1200" y="1589"/>
                  </a:lnTo>
                  <a:cubicBezTo>
                    <a:pt x="1200" y="1529"/>
                    <a:pt x="1170" y="1469"/>
                    <a:pt x="1200" y="1439"/>
                  </a:cubicBezTo>
                  <a:lnTo>
                    <a:pt x="1200" y="1319"/>
                  </a:lnTo>
                  <a:lnTo>
                    <a:pt x="1320" y="540"/>
                  </a:lnTo>
                  <a:cubicBezTo>
                    <a:pt x="1350" y="360"/>
                    <a:pt x="1290" y="240"/>
                    <a:pt x="1200" y="150"/>
                  </a:cubicBezTo>
                  <a:cubicBezTo>
                    <a:pt x="1110" y="61"/>
                    <a:pt x="99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>
              <a:off x="4779375" y="5493000"/>
              <a:ext cx="58475" cy="40500"/>
            </a:xfrm>
            <a:custGeom>
              <a:avLst/>
              <a:gdLst/>
              <a:ahLst/>
              <a:cxnLst/>
              <a:rect l="l" t="t" r="r" b="b"/>
              <a:pathLst>
                <a:path w="2339" h="1620" extrusionOk="0">
                  <a:moveTo>
                    <a:pt x="960" y="1"/>
                  </a:moveTo>
                  <a:cubicBezTo>
                    <a:pt x="780" y="1"/>
                    <a:pt x="63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50" y="450"/>
                  </a:lnTo>
                  <a:cubicBezTo>
                    <a:pt x="554" y="320"/>
                    <a:pt x="659" y="235"/>
                    <a:pt x="803" y="235"/>
                  </a:cubicBezTo>
                  <a:cubicBezTo>
                    <a:pt x="824" y="235"/>
                    <a:pt x="846" y="237"/>
                    <a:pt x="870" y="240"/>
                  </a:cubicBezTo>
                  <a:cubicBezTo>
                    <a:pt x="960" y="240"/>
                    <a:pt x="1020" y="270"/>
                    <a:pt x="1079" y="330"/>
                  </a:cubicBezTo>
                  <a:cubicBezTo>
                    <a:pt x="1109" y="390"/>
                    <a:pt x="1139" y="450"/>
                    <a:pt x="1109" y="570"/>
                  </a:cubicBezTo>
                  <a:lnTo>
                    <a:pt x="930" y="1619"/>
                  </a:lnTo>
                  <a:lnTo>
                    <a:pt x="1199" y="1619"/>
                  </a:lnTo>
                  <a:lnTo>
                    <a:pt x="1379" y="570"/>
                  </a:lnTo>
                  <a:cubicBezTo>
                    <a:pt x="1409" y="450"/>
                    <a:pt x="1469" y="390"/>
                    <a:pt x="1529" y="300"/>
                  </a:cubicBezTo>
                  <a:cubicBezTo>
                    <a:pt x="1619" y="240"/>
                    <a:pt x="1709" y="210"/>
                    <a:pt x="1799" y="210"/>
                  </a:cubicBezTo>
                  <a:cubicBezTo>
                    <a:pt x="1949" y="240"/>
                    <a:pt x="2039" y="300"/>
                    <a:pt x="2069" y="420"/>
                  </a:cubicBezTo>
                  <a:cubicBezTo>
                    <a:pt x="2069" y="480"/>
                    <a:pt x="2069" y="510"/>
                    <a:pt x="2069" y="570"/>
                  </a:cubicBezTo>
                  <a:lnTo>
                    <a:pt x="1889" y="1619"/>
                  </a:lnTo>
                  <a:lnTo>
                    <a:pt x="2159" y="1619"/>
                  </a:lnTo>
                  <a:lnTo>
                    <a:pt x="2338" y="570"/>
                  </a:lnTo>
                  <a:cubicBezTo>
                    <a:pt x="2338" y="390"/>
                    <a:pt x="2308" y="270"/>
                    <a:pt x="2248" y="150"/>
                  </a:cubicBezTo>
                  <a:cubicBezTo>
                    <a:pt x="2159" y="61"/>
                    <a:pt x="2069" y="1"/>
                    <a:pt x="1889" y="1"/>
                  </a:cubicBezTo>
                  <a:cubicBezTo>
                    <a:pt x="1679" y="1"/>
                    <a:pt x="1529" y="91"/>
                    <a:pt x="1379" y="240"/>
                  </a:cubicBezTo>
                  <a:cubicBezTo>
                    <a:pt x="1349" y="180"/>
                    <a:pt x="1289" y="120"/>
                    <a:pt x="1229" y="61"/>
                  </a:cubicBezTo>
                  <a:cubicBezTo>
                    <a:pt x="1169" y="31"/>
                    <a:pt x="1079" y="1"/>
                    <a:pt x="96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>
              <a:off x="4845325" y="5493000"/>
              <a:ext cx="32975" cy="41250"/>
            </a:xfrm>
            <a:custGeom>
              <a:avLst/>
              <a:gdLst/>
              <a:ahLst/>
              <a:cxnLst/>
              <a:rect l="l" t="t" r="r" b="b"/>
              <a:pathLst>
                <a:path w="1319" h="1650" extrusionOk="0">
                  <a:moveTo>
                    <a:pt x="779" y="210"/>
                  </a:moveTo>
                  <a:cubicBezTo>
                    <a:pt x="869" y="210"/>
                    <a:pt x="959" y="270"/>
                    <a:pt x="1019" y="330"/>
                  </a:cubicBezTo>
                  <a:cubicBezTo>
                    <a:pt x="1079" y="420"/>
                    <a:pt x="1079" y="540"/>
                    <a:pt x="1079" y="660"/>
                  </a:cubicBezTo>
                  <a:lnTo>
                    <a:pt x="300" y="660"/>
                  </a:lnTo>
                  <a:cubicBezTo>
                    <a:pt x="360" y="510"/>
                    <a:pt x="420" y="420"/>
                    <a:pt x="480" y="330"/>
                  </a:cubicBezTo>
                  <a:cubicBezTo>
                    <a:pt x="570" y="240"/>
                    <a:pt x="660" y="210"/>
                    <a:pt x="779" y="210"/>
                  </a:cubicBezTo>
                  <a:close/>
                  <a:moveTo>
                    <a:pt x="779" y="1"/>
                  </a:moveTo>
                  <a:cubicBezTo>
                    <a:pt x="660" y="1"/>
                    <a:pt x="540" y="31"/>
                    <a:pt x="420" y="91"/>
                  </a:cubicBezTo>
                  <a:cubicBezTo>
                    <a:pt x="330" y="150"/>
                    <a:pt x="240" y="240"/>
                    <a:pt x="150" y="390"/>
                  </a:cubicBezTo>
                  <a:cubicBezTo>
                    <a:pt x="90" y="510"/>
                    <a:pt x="30" y="660"/>
                    <a:pt x="0" y="810"/>
                  </a:cubicBezTo>
                  <a:lnTo>
                    <a:pt x="0" y="870"/>
                  </a:lnTo>
                  <a:cubicBezTo>
                    <a:pt x="0" y="1110"/>
                    <a:pt x="30" y="1289"/>
                    <a:pt x="150" y="1409"/>
                  </a:cubicBezTo>
                  <a:cubicBezTo>
                    <a:pt x="270" y="1559"/>
                    <a:pt x="420" y="1649"/>
                    <a:pt x="600" y="1649"/>
                  </a:cubicBezTo>
                  <a:cubicBezTo>
                    <a:pt x="749" y="1649"/>
                    <a:pt x="869" y="1619"/>
                    <a:pt x="959" y="1559"/>
                  </a:cubicBezTo>
                  <a:cubicBezTo>
                    <a:pt x="1079" y="1499"/>
                    <a:pt x="1139" y="1439"/>
                    <a:pt x="1229" y="1349"/>
                  </a:cubicBezTo>
                  <a:lnTo>
                    <a:pt x="1079" y="1200"/>
                  </a:lnTo>
                  <a:cubicBezTo>
                    <a:pt x="929" y="1349"/>
                    <a:pt x="779" y="1409"/>
                    <a:pt x="630" y="1409"/>
                  </a:cubicBezTo>
                  <a:cubicBezTo>
                    <a:pt x="510" y="1409"/>
                    <a:pt x="420" y="1349"/>
                    <a:pt x="330" y="1260"/>
                  </a:cubicBezTo>
                  <a:cubicBezTo>
                    <a:pt x="270" y="1170"/>
                    <a:pt x="240" y="1050"/>
                    <a:pt x="270" y="900"/>
                  </a:cubicBezTo>
                  <a:lnTo>
                    <a:pt x="1319" y="900"/>
                  </a:lnTo>
                  <a:lnTo>
                    <a:pt x="1319" y="780"/>
                  </a:lnTo>
                  <a:cubicBezTo>
                    <a:pt x="1319" y="720"/>
                    <a:pt x="1319" y="660"/>
                    <a:pt x="1319" y="570"/>
                  </a:cubicBezTo>
                  <a:cubicBezTo>
                    <a:pt x="1319" y="390"/>
                    <a:pt x="1259" y="270"/>
                    <a:pt x="1169" y="150"/>
                  </a:cubicBezTo>
                  <a:cubicBezTo>
                    <a:pt x="1079" y="61"/>
                    <a:pt x="959" y="1"/>
                    <a:pt x="7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4883525" y="5484000"/>
              <a:ext cx="21775" cy="50250"/>
            </a:xfrm>
            <a:custGeom>
              <a:avLst/>
              <a:gdLst/>
              <a:ahLst/>
              <a:cxnLst/>
              <a:rect l="l" t="t" r="r" b="b"/>
              <a:pathLst>
                <a:path w="871" h="2010" extrusionOk="0">
                  <a:moveTo>
                    <a:pt x="390" y="1"/>
                  </a:moveTo>
                  <a:lnTo>
                    <a:pt x="331" y="391"/>
                  </a:lnTo>
                  <a:lnTo>
                    <a:pt x="31" y="391"/>
                  </a:lnTo>
                  <a:lnTo>
                    <a:pt x="1" y="600"/>
                  </a:lnTo>
                  <a:lnTo>
                    <a:pt x="271" y="600"/>
                  </a:lnTo>
                  <a:lnTo>
                    <a:pt x="121" y="1590"/>
                  </a:lnTo>
                  <a:cubicBezTo>
                    <a:pt x="121" y="1709"/>
                    <a:pt x="121" y="1799"/>
                    <a:pt x="181" y="1889"/>
                  </a:cubicBezTo>
                  <a:cubicBezTo>
                    <a:pt x="241" y="1949"/>
                    <a:pt x="331" y="2009"/>
                    <a:pt x="420" y="2009"/>
                  </a:cubicBezTo>
                  <a:cubicBezTo>
                    <a:pt x="480" y="2009"/>
                    <a:pt x="540" y="1979"/>
                    <a:pt x="630" y="1979"/>
                  </a:cubicBezTo>
                  <a:lnTo>
                    <a:pt x="630" y="1739"/>
                  </a:lnTo>
                  <a:cubicBezTo>
                    <a:pt x="570" y="1769"/>
                    <a:pt x="540" y="1769"/>
                    <a:pt x="510" y="1769"/>
                  </a:cubicBezTo>
                  <a:cubicBezTo>
                    <a:pt x="420" y="1769"/>
                    <a:pt x="390" y="1739"/>
                    <a:pt x="390" y="1649"/>
                  </a:cubicBezTo>
                  <a:cubicBezTo>
                    <a:pt x="390" y="1620"/>
                    <a:pt x="390" y="1620"/>
                    <a:pt x="390" y="1590"/>
                  </a:cubicBezTo>
                  <a:lnTo>
                    <a:pt x="540" y="600"/>
                  </a:lnTo>
                  <a:lnTo>
                    <a:pt x="840" y="600"/>
                  </a:lnTo>
                  <a:lnTo>
                    <a:pt x="870" y="391"/>
                  </a:lnTo>
                  <a:lnTo>
                    <a:pt x="570" y="391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4907500" y="5525225"/>
              <a:ext cx="8275" cy="8275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51" y="0"/>
                  </a:moveTo>
                  <a:cubicBezTo>
                    <a:pt x="91" y="0"/>
                    <a:pt x="61" y="30"/>
                    <a:pt x="31" y="60"/>
                  </a:cubicBezTo>
                  <a:cubicBezTo>
                    <a:pt x="1" y="90"/>
                    <a:pt x="1" y="120"/>
                    <a:pt x="1" y="180"/>
                  </a:cubicBezTo>
                  <a:cubicBezTo>
                    <a:pt x="1" y="240"/>
                    <a:pt x="1" y="270"/>
                    <a:pt x="31" y="300"/>
                  </a:cubicBezTo>
                  <a:cubicBezTo>
                    <a:pt x="61" y="330"/>
                    <a:pt x="91" y="330"/>
                    <a:pt x="151" y="330"/>
                  </a:cubicBezTo>
                  <a:cubicBezTo>
                    <a:pt x="211" y="330"/>
                    <a:pt x="241" y="330"/>
                    <a:pt x="271" y="300"/>
                  </a:cubicBezTo>
                  <a:cubicBezTo>
                    <a:pt x="301" y="270"/>
                    <a:pt x="331" y="210"/>
                    <a:pt x="331" y="180"/>
                  </a:cubicBezTo>
                  <a:cubicBezTo>
                    <a:pt x="331" y="120"/>
                    <a:pt x="301" y="90"/>
                    <a:pt x="271" y="60"/>
                  </a:cubicBezTo>
                  <a:cubicBezTo>
                    <a:pt x="241" y="30"/>
                    <a:pt x="211" y="0"/>
                    <a:pt x="1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>
              <a:off x="5013175" y="5360375"/>
              <a:ext cx="205350" cy="205350"/>
            </a:xfrm>
            <a:custGeom>
              <a:avLst/>
              <a:gdLst/>
              <a:ahLst/>
              <a:cxnLst/>
              <a:rect l="l" t="t" r="r" b="b"/>
              <a:pathLst>
                <a:path w="8214" h="8214" extrusionOk="0">
                  <a:moveTo>
                    <a:pt x="4107" y="0"/>
                  </a:moveTo>
                  <a:cubicBezTo>
                    <a:pt x="1859" y="0"/>
                    <a:pt x="0" y="1829"/>
                    <a:pt x="0" y="4107"/>
                  </a:cubicBezTo>
                  <a:cubicBezTo>
                    <a:pt x="0" y="6355"/>
                    <a:pt x="1859" y="8213"/>
                    <a:pt x="4107" y="8213"/>
                  </a:cubicBezTo>
                  <a:cubicBezTo>
                    <a:pt x="6385" y="8213"/>
                    <a:pt x="8213" y="6355"/>
                    <a:pt x="8213" y="4107"/>
                  </a:cubicBezTo>
                  <a:cubicBezTo>
                    <a:pt x="8213" y="1829"/>
                    <a:pt x="6385" y="0"/>
                    <a:pt x="410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5040150" y="5387350"/>
              <a:ext cx="151400" cy="151375"/>
            </a:xfrm>
            <a:custGeom>
              <a:avLst/>
              <a:gdLst/>
              <a:ahLst/>
              <a:cxnLst/>
              <a:rect l="l" t="t" r="r" b="b"/>
              <a:pathLst>
                <a:path w="6056" h="6055" extrusionOk="0">
                  <a:moveTo>
                    <a:pt x="3028" y="0"/>
                  </a:moveTo>
                  <a:cubicBezTo>
                    <a:pt x="1349" y="0"/>
                    <a:pt x="0" y="1349"/>
                    <a:pt x="0" y="3028"/>
                  </a:cubicBezTo>
                  <a:cubicBezTo>
                    <a:pt x="0" y="4706"/>
                    <a:pt x="1349" y="6055"/>
                    <a:pt x="3028" y="6055"/>
                  </a:cubicBezTo>
                  <a:cubicBezTo>
                    <a:pt x="4706" y="6055"/>
                    <a:pt x="6055" y="4706"/>
                    <a:pt x="6055" y="3028"/>
                  </a:cubicBezTo>
                  <a:cubicBezTo>
                    <a:pt x="6055" y="1349"/>
                    <a:pt x="4706" y="0"/>
                    <a:pt x="3028" y="0"/>
                  </a:cubicBezTo>
                  <a:close/>
                </a:path>
              </a:pathLst>
            </a:cu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5284450" y="5409825"/>
              <a:ext cx="70450" cy="119175"/>
            </a:xfrm>
            <a:custGeom>
              <a:avLst/>
              <a:gdLst/>
              <a:ahLst/>
              <a:cxnLst/>
              <a:rect l="l" t="t" r="r" b="b"/>
              <a:pathLst>
                <a:path w="2818" h="4767" extrusionOk="0">
                  <a:moveTo>
                    <a:pt x="1379" y="180"/>
                  </a:moveTo>
                  <a:cubicBezTo>
                    <a:pt x="1768" y="180"/>
                    <a:pt x="2098" y="330"/>
                    <a:pt x="2308" y="600"/>
                  </a:cubicBezTo>
                  <a:cubicBezTo>
                    <a:pt x="2548" y="900"/>
                    <a:pt x="2638" y="1289"/>
                    <a:pt x="2638" y="1829"/>
                  </a:cubicBezTo>
                  <a:lnTo>
                    <a:pt x="2638" y="2039"/>
                  </a:lnTo>
                  <a:cubicBezTo>
                    <a:pt x="2578" y="2338"/>
                    <a:pt x="2398" y="2578"/>
                    <a:pt x="2158" y="2758"/>
                  </a:cubicBezTo>
                  <a:cubicBezTo>
                    <a:pt x="1918" y="2938"/>
                    <a:pt x="1649" y="3028"/>
                    <a:pt x="1319" y="3028"/>
                  </a:cubicBezTo>
                  <a:cubicBezTo>
                    <a:pt x="1109" y="3028"/>
                    <a:pt x="899" y="2968"/>
                    <a:pt x="719" y="2848"/>
                  </a:cubicBezTo>
                  <a:cubicBezTo>
                    <a:pt x="570" y="2728"/>
                    <a:pt x="420" y="2578"/>
                    <a:pt x="330" y="2368"/>
                  </a:cubicBezTo>
                  <a:cubicBezTo>
                    <a:pt x="210" y="2129"/>
                    <a:pt x="180" y="1919"/>
                    <a:pt x="180" y="1649"/>
                  </a:cubicBezTo>
                  <a:cubicBezTo>
                    <a:pt x="180" y="1409"/>
                    <a:pt x="210" y="1169"/>
                    <a:pt x="330" y="930"/>
                  </a:cubicBezTo>
                  <a:cubicBezTo>
                    <a:pt x="420" y="690"/>
                    <a:pt x="570" y="510"/>
                    <a:pt x="749" y="390"/>
                  </a:cubicBezTo>
                  <a:cubicBezTo>
                    <a:pt x="929" y="240"/>
                    <a:pt x="1139" y="180"/>
                    <a:pt x="1379" y="180"/>
                  </a:cubicBezTo>
                  <a:close/>
                  <a:moveTo>
                    <a:pt x="1349" y="0"/>
                  </a:moveTo>
                  <a:cubicBezTo>
                    <a:pt x="1109" y="0"/>
                    <a:pt x="869" y="90"/>
                    <a:pt x="659" y="240"/>
                  </a:cubicBezTo>
                  <a:cubicBezTo>
                    <a:pt x="450" y="360"/>
                    <a:pt x="300" y="570"/>
                    <a:pt x="180" y="810"/>
                  </a:cubicBezTo>
                  <a:cubicBezTo>
                    <a:pt x="60" y="1080"/>
                    <a:pt x="0" y="1349"/>
                    <a:pt x="0" y="1649"/>
                  </a:cubicBezTo>
                  <a:cubicBezTo>
                    <a:pt x="0" y="1949"/>
                    <a:pt x="60" y="2189"/>
                    <a:pt x="180" y="2428"/>
                  </a:cubicBezTo>
                  <a:cubicBezTo>
                    <a:pt x="300" y="2668"/>
                    <a:pt x="450" y="2878"/>
                    <a:pt x="659" y="2998"/>
                  </a:cubicBezTo>
                  <a:cubicBezTo>
                    <a:pt x="839" y="3148"/>
                    <a:pt x="1079" y="3208"/>
                    <a:pt x="1319" y="3208"/>
                  </a:cubicBezTo>
                  <a:cubicBezTo>
                    <a:pt x="1619" y="3208"/>
                    <a:pt x="1888" y="3148"/>
                    <a:pt x="2128" y="2998"/>
                  </a:cubicBezTo>
                  <a:cubicBezTo>
                    <a:pt x="2368" y="2848"/>
                    <a:pt x="2548" y="2638"/>
                    <a:pt x="2638" y="2398"/>
                  </a:cubicBezTo>
                  <a:lnTo>
                    <a:pt x="2638" y="2398"/>
                  </a:lnTo>
                  <a:cubicBezTo>
                    <a:pt x="2638" y="3118"/>
                    <a:pt x="2488" y="3657"/>
                    <a:pt x="2158" y="4017"/>
                  </a:cubicBezTo>
                  <a:cubicBezTo>
                    <a:pt x="1858" y="4377"/>
                    <a:pt x="1379" y="4587"/>
                    <a:pt x="749" y="4587"/>
                  </a:cubicBezTo>
                  <a:lnTo>
                    <a:pt x="629" y="4587"/>
                  </a:lnTo>
                  <a:lnTo>
                    <a:pt x="629" y="4766"/>
                  </a:lnTo>
                  <a:lnTo>
                    <a:pt x="779" y="4766"/>
                  </a:lnTo>
                  <a:cubicBezTo>
                    <a:pt x="1439" y="4736"/>
                    <a:pt x="1948" y="4527"/>
                    <a:pt x="2308" y="4137"/>
                  </a:cubicBezTo>
                  <a:cubicBezTo>
                    <a:pt x="2638" y="3717"/>
                    <a:pt x="2818" y="3118"/>
                    <a:pt x="2818" y="2338"/>
                  </a:cubicBezTo>
                  <a:lnTo>
                    <a:pt x="2818" y="1829"/>
                  </a:lnTo>
                  <a:cubicBezTo>
                    <a:pt x="2818" y="1229"/>
                    <a:pt x="2698" y="780"/>
                    <a:pt x="2458" y="480"/>
                  </a:cubicBezTo>
                  <a:cubicBezTo>
                    <a:pt x="2188" y="180"/>
                    <a:pt x="1828" y="0"/>
                    <a:pt x="13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5379600" y="5411325"/>
              <a:ext cx="66725" cy="117675"/>
            </a:xfrm>
            <a:custGeom>
              <a:avLst/>
              <a:gdLst/>
              <a:ahLst/>
              <a:cxnLst/>
              <a:rect l="l" t="t" r="r" b="b"/>
              <a:pathLst>
                <a:path w="2669" h="4707" extrusionOk="0">
                  <a:moveTo>
                    <a:pt x="360" y="0"/>
                  </a:moveTo>
                  <a:lnTo>
                    <a:pt x="151" y="2218"/>
                  </a:lnTo>
                  <a:lnTo>
                    <a:pt x="271" y="2278"/>
                  </a:lnTo>
                  <a:cubicBezTo>
                    <a:pt x="420" y="2129"/>
                    <a:pt x="570" y="2039"/>
                    <a:pt x="720" y="1979"/>
                  </a:cubicBezTo>
                  <a:cubicBezTo>
                    <a:pt x="900" y="1919"/>
                    <a:pt x="1080" y="1889"/>
                    <a:pt x="1320" y="1889"/>
                  </a:cubicBezTo>
                  <a:cubicBezTo>
                    <a:pt x="1679" y="1889"/>
                    <a:pt x="1949" y="2009"/>
                    <a:pt x="2159" y="2248"/>
                  </a:cubicBezTo>
                  <a:cubicBezTo>
                    <a:pt x="2399" y="2488"/>
                    <a:pt x="2489" y="2788"/>
                    <a:pt x="2489" y="3178"/>
                  </a:cubicBezTo>
                  <a:cubicBezTo>
                    <a:pt x="2489" y="3627"/>
                    <a:pt x="2399" y="3957"/>
                    <a:pt x="2219" y="4197"/>
                  </a:cubicBezTo>
                  <a:cubicBezTo>
                    <a:pt x="2039" y="4407"/>
                    <a:pt x="1739" y="4527"/>
                    <a:pt x="1380" y="4527"/>
                  </a:cubicBezTo>
                  <a:cubicBezTo>
                    <a:pt x="1020" y="4527"/>
                    <a:pt x="720" y="4437"/>
                    <a:pt x="540" y="4257"/>
                  </a:cubicBezTo>
                  <a:cubicBezTo>
                    <a:pt x="330" y="4047"/>
                    <a:pt x="211" y="3777"/>
                    <a:pt x="181" y="3417"/>
                  </a:cubicBezTo>
                  <a:lnTo>
                    <a:pt x="1" y="3417"/>
                  </a:lnTo>
                  <a:cubicBezTo>
                    <a:pt x="31" y="3807"/>
                    <a:pt x="181" y="4137"/>
                    <a:pt x="420" y="4347"/>
                  </a:cubicBezTo>
                  <a:cubicBezTo>
                    <a:pt x="660" y="4586"/>
                    <a:pt x="960" y="4706"/>
                    <a:pt x="1380" y="4706"/>
                  </a:cubicBezTo>
                  <a:cubicBezTo>
                    <a:pt x="1799" y="4706"/>
                    <a:pt x="2099" y="4556"/>
                    <a:pt x="2339" y="4317"/>
                  </a:cubicBezTo>
                  <a:cubicBezTo>
                    <a:pt x="2549" y="4047"/>
                    <a:pt x="2668" y="3657"/>
                    <a:pt x="2668" y="3148"/>
                  </a:cubicBezTo>
                  <a:cubicBezTo>
                    <a:pt x="2668" y="2728"/>
                    <a:pt x="2549" y="2368"/>
                    <a:pt x="2309" y="2129"/>
                  </a:cubicBezTo>
                  <a:cubicBezTo>
                    <a:pt x="2039" y="1859"/>
                    <a:pt x="1709" y="1739"/>
                    <a:pt x="1290" y="1739"/>
                  </a:cubicBezTo>
                  <a:cubicBezTo>
                    <a:pt x="1140" y="1739"/>
                    <a:pt x="960" y="1769"/>
                    <a:pt x="780" y="1799"/>
                  </a:cubicBezTo>
                  <a:cubicBezTo>
                    <a:pt x="600" y="1859"/>
                    <a:pt x="450" y="1949"/>
                    <a:pt x="330" y="2039"/>
                  </a:cubicBezTo>
                  <a:lnTo>
                    <a:pt x="510" y="180"/>
                  </a:lnTo>
                  <a:lnTo>
                    <a:pt x="2608" y="180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5462775" y="5409825"/>
              <a:ext cx="103450" cy="119175"/>
            </a:xfrm>
            <a:custGeom>
              <a:avLst/>
              <a:gdLst/>
              <a:ahLst/>
              <a:cxnLst/>
              <a:rect l="l" t="t" r="r" b="b"/>
              <a:pathLst>
                <a:path w="4138" h="4767" extrusionOk="0">
                  <a:moveTo>
                    <a:pt x="870" y="180"/>
                  </a:moveTo>
                  <a:cubicBezTo>
                    <a:pt x="1080" y="180"/>
                    <a:pt x="1230" y="270"/>
                    <a:pt x="1350" y="390"/>
                  </a:cubicBezTo>
                  <a:cubicBezTo>
                    <a:pt x="1500" y="540"/>
                    <a:pt x="1560" y="750"/>
                    <a:pt x="1560" y="960"/>
                  </a:cubicBezTo>
                  <a:lnTo>
                    <a:pt x="1560" y="1199"/>
                  </a:lnTo>
                  <a:cubicBezTo>
                    <a:pt x="1560" y="1439"/>
                    <a:pt x="1500" y="1619"/>
                    <a:pt x="1380" y="1769"/>
                  </a:cubicBezTo>
                  <a:cubicBezTo>
                    <a:pt x="1230" y="1919"/>
                    <a:pt x="1080" y="1979"/>
                    <a:pt x="870" y="1979"/>
                  </a:cubicBezTo>
                  <a:cubicBezTo>
                    <a:pt x="660" y="1979"/>
                    <a:pt x="510" y="1919"/>
                    <a:pt x="361" y="1769"/>
                  </a:cubicBezTo>
                  <a:cubicBezTo>
                    <a:pt x="241" y="1619"/>
                    <a:pt x="181" y="1439"/>
                    <a:pt x="181" y="1199"/>
                  </a:cubicBezTo>
                  <a:lnTo>
                    <a:pt x="181" y="990"/>
                  </a:lnTo>
                  <a:cubicBezTo>
                    <a:pt x="181" y="750"/>
                    <a:pt x="241" y="540"/>
                    <a:pt x="361" y="390"/>
                  </a:cubicBezTo>
                  <a:cubicBezTo>
                    <a:pt x="510" y="270"/>
                    <a:pt x="660" y="180"/>
                    <a:pt x="870" y="180"/>
                  </a:cubicBezTo>
                  <a:close/>
                  <a:moveTo>
                    <a:pt x="870" y="0"/>
                  </a:moveTo>
                  <a:cubicBezTo>
                    <a:pt x="630" y="0"/>
                    <a:pt x="421" y="90"/>
                    <a:pt x="241" y="270"/>
                  </a:cubicBezTo>
                  <a:cubicBezTo>
                    <a:pt x="91" y="450"/>
                    <a:pt x="1" y="690"/>
                    <a:pt x="1" y="960"/>
                  </a:cubicBezTo>
                  <a:lnTo>
                    <a:pt x="1" y="1199"/>
                  </a:lnTo>
                  <a:cubicBezTo>
                    <a:pt x="1" y="1469"/>
                    <a:pt x="91" y="1709"/>
                    <a:pt x="241" y="1889"/>
                  </a:cubicBezTo>
                  <a:cubicBezTo>
                    <a:pt x="421" y="2069"/>
                    <a:pt x="630" y="2159"/>
                    <a:pt x="870" y="2159"/>
                  </a:cubicBezTo>
                  <a:cubicBezTo>
                    <a:pt x="1110" y="2159"/>
                    <a:pt x="1320" y="2069"/>
                    <a:pt x="1500" y="1889"/>
                  </a:cubicBezTo>
                  <a:cubicBezTo>
                    <a:pt x="1649" y="1709"/>
                    <a:pt x="1739" y="1469"/>
                    <a:pt x="1739" y="1199"/>
                  </a:cubicBezTo>
                  <a:lnTo>
                    <a:pt x="1739" y="990"/>
                  </a:lnTo>
                  <a:cubicBezTo>
                    <a:pt x="1739" y="690"/>
                    <a:pt x="1649" y="480"/>
                    <a:pt x="1500" y="270"/>
                  </a:cubicBezTo>
                  <a:cubicBezTo>
                    <a:pt x="1320" y="90"/>
                    <a:pt x="1110" y="0"/>
                    <a:pt x="870" y="0"/>
                  </a:cubicBezTo>
                  <a:close/>
                  <a:moveTo>
                    <a:pt x="3088" y="570"/>
                  </a:moveTo>
                  <a:lnTo>
                    <a:pt x="840" y="4167"/>
                  </a:lnTo>
                  <a:lnTo>
                    <a:pt x="990" y="4287"/>
                  </a:lnTo>
                  <a:lnTo>
                    <a:pt x="3238" y="660"/>
                  </a:lnTo>
                  <a:lnTo>
                    <a:pt x="3088" y="570"/>
                  </a:lnTo>
                  <a:close/>
                  <a:moveTo>
                    <a:pt x="3268" y="2788"/>
                  </a:moveTo>
                  <a:cubicBezTo>
                    <a:pt x="3478" y="2788"/>
                    <a:pt x="3628" y="2848"/>
                    <a:pt x="3778" y="2998"/>
                  </a:cubicBezTo>
                  <a:cubicBezTo>
                    <a:pt x="3898" y="3118"/>
                    <a:pt x="3957" y="3328"/>
                    <a:pt x="3957" y="3567"/>
                  </a:cubicBezTo>
                  <a:lnTo>
                    <a:pt x="3957" y="3777"/>
                  </a:lnTo>
                  <a:cubicBezTo>
                    <a:pt x="3957" y="4017"/>
                    <a:pt x="3898" y="4227"/>
                    <a:pt x="3778" y="4377"/>
                  </a:cubicBezTo>
                  <a:cubicBezTo>
                    <a:pt x="3628" y="4527"/>
                    <a:pt x="3478" y="4587"/>
                    <a:pt x="3268" y="4587"/>
                  </a:cubicBezTo>
                  <a:cubicBezTo>
                    <a:pt x="3058" y="4587"/>
                    <a:pt x="2878" y="4527"/>
                    <a:pt x="2758" y="4377"/>
                  </a:cubicBezTo>
                  <a:cubicBezTo>
                    <a:pt x="2639" y="4227"/>
                    <a:pt x="2579" y="4047"/>
                    <a:pt x="2579" y="3807"/>
                  </a:cubicBezTo>
                  <a:lnTo>
                    <a:pt x="2579" y="3567"/>
                  </a:lnTo>
                  <a:cubicBezTo>
                    <a:pt x="2579" y="3328"/>
                    <a:pt x="2639" y="3148"/>
                    <a:pt x="2758" y="2998"/>
                  </a:cubicBezTo>
                  <a:cubicBezTo>
                    <a:pt x="2878" y="2848"/>
                    <a:pt x="3058" y="2788"/>
                    <a:pt x="3268" y="2788"/>
                  </a:cubicBezTo>
                  <a:close/>
                  <a:moveTo>
                    <a:pt x="3268" y="2608"/>
                  </a:moveTo>
                  <a:cubicBezTo>
                    <a:pt x="3028" y="2608"/>
                    <a:pt x="2818" y="2698"/>
                    <a:pt x="2639" y="2878"/>
                  </a:cubicBezTo>
                  <a:cubicBezTo>
                    <a:pt x="2489" y="3058"/>
                    <a:pt x="2399" y="3298"/>
                    <a:pt x="2399" y="3567"/>
                  </a:cubicBezTo>
                  <a:lnTo>
                    <a:pt x="2399" y="3777"/>
                  </a:lnTo>
                  <a:cubicBezTo>
                    <a:pt x="2399" y="4077"/>
                    <a:pt x="2489" y="4317"/>
                    <a:pt x="2639" y="4497"/>
                  </a:cubicBezTo>
                  <a:cubicBezTo>
                    <a:pt x="2818" y="4676"/>
                    <a:pt x="3028" y="4766"/>
                    <a:pt x="3268" y="4766"/>
                  </a:cubicBezTo>
                  <a:cubicBezTo>
                    <a:pt x="3508" y="4766"/>
                    <a:pt x="3718" y="4676"/>
                    <a:pt x="3868" y="4497"/>
                  </a:cubicBezTo>
                  <a:cubicBezTo>
                    <a:pt x="4047" y="4317"/>
                    <a:pt x="4137" y="4077"/>
                    <a:pt x="4137" y="3807"/>
                  </a:cubicBezTo>
                  <a:lnTo>
                    <a:pt x="4137" y="3597"/>
                  </a:lnTo>
                  <a:cubicBezTo>
                    <a:pt x="4137" y="3298"/>
                    <a:pt x="4047" y="3058"/>
                    <a:pt x="3868" y="2878"/>
                  </a:cubicBezTo>
                  <a:cubicBezTo>
                    <a:pt x="3718" y="2698"/>
                    <a:pt x="3508" y="2608"/>
                    <a:pt x="3268" y="2608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5632150" y="5390350"/>
              <a:ext cx="32225" cy="53225"/>
            </a:xfrm>
            <a:custGeom>
              <a:avLst/>
              <a:gdLst/>
              <a:ahLst/>
              <a:cxnLst/>
              <a:rect l="l" t="t" r="r" b="b"/>
              <a:pathLst>
                <a:path w="1289" h="2129" extrusionOk="0">
                  <a:moveTo>
                    <a:pt x="360" y="0"/>
                  </a:moveTo>
                  <a:lnTo>
                    <a:pt x="0" y="2128"/>
                  </a:lnTo>
                  <a:lnTo>
                    <a:pt x="1259" y="2128"/>
                  </a:lnTo>
                  <a:lnTo>
                    <a:pt x="1289" y="1888"/>
                  </a:lnTo>
                  <a:lnTo>
                    <a:pt x="300" y="1888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5671850" y="5403075"/>
              <a:ext cx="36000" cy="41250"/>
            </a:xfrm>
            <a:custGeom>
              <a:avLst/>
              <a:gdLst/>
              <a:ahLst/>
              <a:cxnLst/>
              <a:rect l="l" t="t" r="r" b="b"/>
              <a:pathLst>
                <a:path w="1440" h="1650" extrusionOk="0">
                  <a:moveTo>
                    <a:pt x="810" y="210"/>
                  </a:moveTo>
                  <a:cubicBezTo>
                    <a:pt x="930" y="210"/>
                    <a:pt x="990" y="270"/>
                    <a:pt x="1050" y="330"/>
                  </a:cubicBezTo>
                  <a:cubicBezTo>
                    <a:pt x="1110" y="390"/>
                    <a:pt x="1140" y="480"/>
                    <a:pt x="1170" y="600"/>
                  </a:cubicBezTo>
                  <a:cubicBezTo>
                    <a:pt x="1170" y="660"/>
                    <a:pt x="1170" y="750"/>
                    <a:pt x="1170" y="840"/>
                  </a:cubicBezTo>
                  <a:cubicBezTo>
                    <a:pt x="1140" y="960"/>
                    <a:pt x="1110" y="1050"/>
                    <a:pt x="1050" y="1140"/>
                  </a:cubicBezTo>
                  <a:cubicBezTo>
                    <a:pt x="1020" y="1230"/>
                    <a:pt x="960" y="1320"/>
                    <a:pt x="870" y="1350"/>
                  </a:cubicBezTo>
                  <a:cubicBezTo>
                    <a:pt x="810" y="1409"/>
                    <a:pt x="720" y="1409"/>
                    <a:pt x="630" y="1409"/>
                  </a:cubicBezTo>
                  <a:cubicBezTo>
                    <a:pt x="540" y="1409"/>
                    <a:pt x="450" y="1379"/>
                    <a:pt x="390" y="1320"/>
                  </a:cubicBezTo>
                  <a:cubicBezTo>
                    <a:pt x="330" y="1230"/>
                    <a:pt x="300" y="1140"/>
                    <a:pt x="300" y="1050"/>
                  </a:cubicBezTo>
                  <a:cubicBezTo>
                    <a:pt x="270" y="960"/>
                    <a:pt x="270" y="900"/>
                    <a:pt x="300" y="840"/>
                  </a:cubicBezTo>
                  <a:lnTo>
                    <a:pt x="300" y="810"/>
                  </a:lnTo>
                  <a:cubicBezTo>
                    <a:pt x="330" y="630"/>
                    <a:pt x="360" y="480"/>
                    <a:pt x="480" y="390"/>
                  </a:cubicBezTo>
                  <a:cubicBezTo>
                    <a:pt x="570" y="270"/>
                    <a:pt x="690" y="210"/>
                    <a:pt x="810" y="210"/>
                  </a:cubicBezTo>
                  <a:close/>
                  <a:moveTo>
                    <a:pt x="840" y="1"/>
                  </a:moveTo>
                  <a:cubicBezTo>
                    <a:pt x="690" y="1"/>
                    <a:pt x="570" y="31"/>
                    <a:pt x="450" y="91"/>
                  </a:cubicBezTo>
                  <a:cubicBezTo>
                    <a:pt x="330" y="181"/>
                    <a:pt x="240" y="270"/>
                    <a:pt x="151" y="390"/>
                  </a:cubicBezTo>
                  <a:cubicBezTo>
                    <a:pt x="91" y="540"/>
                    <a:pt x="31" y="690"/>
                    <a:pt x="31" y="840"/>
                  </a:cubicBezTo>
                  <a:cubicBezTo>
                    <a:pt x="1" y="990"/>
                    <a:pt x="31" y="1110"/>
                    <a:pt x="61" y="1230"/>
                  </a:cubicBezTo>
                  <a:cubicBezTo>
                    <a:pt x="121" y="1350"/>
                    <a:pt x="181" y="1469"/>
                    <a:pt x="270" y="1529"/>
                  </a:cubicBezTo>
                  <a:cubicBezTo>
                    <a:pt x="360" y="1589"/>
                    <a:pt x="480" y="1649"/>
                    <a:pt x="630" y="1649"/>
                  </a:cubicBezTo>
                  <a:cubicBezTo>
                    <a:pt x="750" y="1649"/>
                    <a:pt x="900" y="1619"/>
                    <a:pt x="990" y="1529"/>
                  </a:cubicBezTo>
                  <a:cubicBezTo>
                    <a:pt x="1110" y="1469"/>
                    <a:pt x="1200" y="1379"/>
                    <a:pt x="1290" y="1260"/>
                  </a:cubicBezTo>
                  <a:cubicBezTo>
                    <a:pt x="1350" y="1140"/>
                    <a:pt x="1409" y="990"/>
                    <a:pt x="1409" y="840"/>
                  </a:cubicBezTo>
                  <a:lnTo>
                    <a:pt x="1439" y="810"/>
                  </a:lnTo>
                  <a:cubicBezTo>
                    <a:pt x="1439" y="660"/>
                    <a:pt x="1439" y="510"/>
                    <a:pt x="1379" y="390"/>
                  </a:cubicBezTo>
                  <a:cubicBezTo>
                    <a:pt x="1320" y="270"/>
                    <a:pt x="1260" y="181"/>
                    <a:pt x="1170" y="91"/>
                  </a:cubicBezTo>
                  <a:cubicBezTo>
                    <a:pt x="1080" y="31"/>
                    <a:pt x="960" y="1"/>
                    <a:pt x="8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>
              <a:off x="5712325" y="5403075"/>
              <a:ext cx="25500" cy="40500"/>
            </a:xfrm>
            <a:custGeom>
              <a:avLst/>
              <a:gdLst/>
              <a:ahLst/>
              <a:cxnLst/>
              <a:rect l="l" t="t" r="r" b="b"/>
              <a:pathLst>
                <a:path w="1020" h="1620" extrusionOk="0">
                  <a:moveTo>
                    <a:pt x="900" y="1"/>
                  </a:moveTo>
                  <a:cubicBezTo>
                    <a:pt x="750" y="1"/>
                    <a:pt x="600" y="61"/>
                    <a:pt x="480" y="210"/>
                  </a:cubicBezTo>
                  <a:lnTo>
                    <a:pt x="54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50" y="480"/>
                  </a:lnTo>
                  <a:cubicBezTo>
                    <a:pt x="570" y="330"/>
                    <a:pt x="690" y="240"/>
                    <a:pt x="870" y="240"/>
                  </a:cubicBezTo>
                  <a:lnTo>
                    <a:pt x="989" y="270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3"/>
            <p:cNvSpPr/>
            <p:nvPr/>
          </p:nvSpPr>
          <p:spPr>
            <a:xfrm>
              <a:off x="5738550" y="5403075"/>
              <a:ext cx="33000" cy="41250"/>
            </a:xfrm>
            <a:custGeom>
              <a:avLst/>
              <a:gdLst/>
              <a:ahLst/>
              <a:cxnLst/>
              <a:rect l="l" t="t" r="r" b="b"/>
              <a:pathLst>
                <a:path w="1320" h="1650" extrusionOk="0">
                  <a:moveTo>
                    <a:pt x="780" y="210"/>
                  </a:moveTo>
                  <a:cubicBezTo>
                    <a:pt x="870" y="210"/>
                    <a:pt x="960" y="270"/>
                    <a:pt x="1019" y="330"/>
                  </a:cubicBezTo>
                  <a:cubicBezTo>
                    <a:pt x="1079" y="420"/>
                    <a:pt x="1079" y="540"/>
                    <a:pt x="1079" y="660"/>
                  </a:cubicBezTo>
                  <a:lnTo>
                    <a:pt x="300" y="660"/>
                  </a:lnTo>
                  <a:cubicBezTo>
                    <a:pt x="330" y="510"/>
                    <a:pt x="420" y="420"/>
                    <a:pt x="480" y="330"/>
                  </a:cubicBezTo>
                  <a:cubicBezTo>
                    <a:pt x="570" y="240"/>
                    <a:pt x="660" y="210"/>
                    <a:pt x="780" y="210"/>
                  </a:cubicBezTo>
                  <a:close/>
                  <a:moveTo>
                    <a:pt x="780" y="1"/>
                  </a:moveTo>
                  <a:cubicBezTo>
                    <a:pt x="660" y="1"/>
                    <a:pt x="540" y="31"/>
                    <a:pt x="420" y="91"/>
                  </a:cubicBezTo>
                  <a:cubicBezTo>
                    <a:pt x="330" y="151"/>
                    <a:pt x="240" y="240"/>
                    <a:pt x="150" y="390"/>
                  </a:cubicBezTo>
                  <a:cubicBezTo>
                    <a:pt x="90" y="510"/>
                    <a:pt x="30" y="660"/>
                    <a:pt x="0" y="810"/>
                  </a:cubicBezTo>
                  <a:lnTo>
                    <a:pt x="0" y="870"/>
                  </a:lnTo>
                  <a:cubicBezTo>
                    <a:pt x="0" y="1110"/>
                    <a:pt x="30" y="1290"/>
                    <a:pt x="150" y="1409"/>
                  </a:cubicBezTo>
                  <a:cubicBezTo>
                    <a:pt x="270" y="1559"/>
                    <a:pt x="420" y="1649"/>
                    <a:pt x="600" y="1649"/>
                  </a:cubicBezTo>
                  <a:cubicBezTo>
                    <a:pt x="750" y="1649"/>
                    <a:pt x="840" y="1619"/>
                    <a:pt x="960" y="1559"/>
                  </a:cubicBezTo>
                  <a:cubicBezTo>
                    <a:pt x="1049" y="1499"/>
                    <a:pt x="1139" y="1439"/>
                    <a:pt x="1229" y="1350"/>
                  </a:cubicBezTo>
                  <a:lnTo>
                    <a:pt x="1049" y="1200"/>
                  </a:lnTo>
                  <a:cubicBezTo>
                    <a:pt x="930" y="1350"/>
                    <a:pt x="780" y="1409"/>
                    <a:pt x="630" y="1409"/>
                  </a:cubicBezTo>
                  <a:cubicBezTo>
                    <a:pt x="510" y="1409"/>
                    <a:pt x="390" y="1350"/>
                    <a:pt x="330" y="1260"/>
                  </a:cubicBezTo>
                  <a:cubicBezTo>
                    <a:pt x="270" y="1170"/>
                    <a:pt x="240" y="1050"/>
                    <a:pt x="270" y="900"/>
                  </a:cubicBezTo>
                  <a:lnTo>
                    <a:pt x="1289" y="900"/>
                  </a:lnTo>
                  <a:lnTo>
                    <a:pt x="1319" y="780"/>
                  </a:lnTo>
                  <a:cubicBezTo>
                    <a:pt x="1319" y="720"/>
                    <a:pt x="1319" y="660"/>
                    <a:pt x="1319" y="570"/>
                  </a:cubicBezTo>
                  <a:cubicBezTo>
                    <a:pt x="1319" y="390"/>
                    <a:pt x="1259" y="270"/>
                    <a:pt x="1169" y="151"/>
                  </a:cubicBezTo>
                  <a:cubicBezTo>
                    <a:pt x="1079" y="61"/>
                    <a:pt x="960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3"/>
            <p:cNvSpPr/>
            <p:nvPr/>
          </p:nvSpPr>
          <p:spPr>
            <a:xfrm>
              <a:off x="5775275" y="5403075"/>
              <a:ext cx="59225" cy="40500"/>
            </a:xfrm>
            <a:custGeom>
              <a:avLst/>
              <a:gdLst/>
              <a:ahLst/>
              <a:cxnLst/>
              <a:rect l="l" t="t" r="r" b="b"/>
              <a:pathLst>
                <a:path w="2369" h="1620" extrusionOk="0">
                  <a:moveTo>
                    <a:pt x="989" y="1"/>
                  </a:moveTo>
                  <a:cubicBezTo>
                    <a:pt x="779" y="1"/>
                    <a:pt x="630" y="61"/>
                    <a:pt x="510" y="210"/>
                  </a:cubicBezTo>
                  <a:lnTo>
                    <a:pt x="540" y="31"/>
                  </a:lnTo>
                  <a:lnTo>
                    <a:pt x="27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80" y="450"/>
                  </a:lnTo>
                  <a:cubicBezTo>
                    <a:pt x="558" y="320"/>
                    <a:pt x="659" y="235"/>
                    <a:pt x="803" y="235"/>
                  </a:cubicBezTo>
                  <a:cubicBezTo>
                    <a:pt x="824" y="235"/>
                    <a:pt x="846" y="237"/>
                    <a:pt x="869" y="240"/>
                  </a:cubicBezTo>
                  <a:cubicBezTo>
                    <a:pt x="959" y="240"/>
                    <a:pt x="1019" y="270"/>
                    <a:pt x="1079" y="330"/>
                  </a:cubicBezTo>
                  <a:cubicBezTo>
                    <a:pt x="1139" y="390"/>
                    <a:pt x="1139" y="450"/>
                    <a:pt x="1139" y="570"/>
                  </a:cubicBezTo>
                  <a:lnTo>
                    <a:pt x="959" y="1619"/>
                  </a:lnTo>
                  <a:lnTo>
                    <a:pt x="1229" y="1619"/>
                  </a:lnTo>
                  <a:lnTo>
                    <a:pt x="1409" y="570"/>
                  </a:lnTo>
                  <a:cubicBezTo>
                    <a:pt x="1409" y="450"/>
                    <a:pt x="1469" y="390"/>
                    <a:pt x="1559" y="300"/>
                  </a:cubicBezTo>
                  <a:cubicBezTo>
                    <a:pt x="1619" y="240"/>
                    <a:pt x="1709" y="210"/>
                    <a:pt x="1829" y="210"/>
                  </a:cubicBezTo>
                  <a:cubicBezTo>
                    <a:pt x="1978" y="240"/>
                    <a:pt x="2068" y="300"/>
                    <a:pt x="2068" y="420"/>
                  </a:cubicBezTo>
                  <a:cubicBezTo>
                    <a:pt x="2068" y="480"/>
                    <a:pt x="2068" y="510"/>
                    <a:pt x="2068" y="570"/>
                  </a:cubicBezTo>
                  <a:lnTo>
                    <a:pt x="1888" y="1619"/>
                  </a:lnTo>
                  <a:lnTo>
                    <a:pt x="2158" y="1619"/>
                  </a:lnTo>
                  <a:lnTo>
                    <a:pt x="2338" y="570"/>
                  </a:lnTo>
                  <a:cubicBezTo>
                    <a:pt x="2368" y="390"/>
                    <a:pt x="2338" y="270"/>
                    <a:pt x="2248" y="151"/>
                  </a:cubicBezTo>
                  <a:cubicBezTo>
                    <a:pt x="2188" y="61"/>
                    <a:pt x="2068" y="1"/>
                    <a:pt x="1918" y="1"/>
                  </a:cubicBezTo>
                  <a:cubicBezTo>
                    <a:pt x="1709" y="1"/>
                    <a:pt x="1529" y="91"/>
                    <a:pt x="1379" y="240"/>
                  </a:cubicBezTo>
                  <a:cubicBezTo>
                    <a:pt x="1349" y="181"/>
                    <a:pt x="1319" y="121"/>
                    <a:pt x="1229" y="61"/>
                  </a:cubicBezTo>
                  <a:cubicBezTo>
                    <a:pt x="1169" y="31"/>
                    <a:pt x="1079" y="1"/>
                    <a:pt x="98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3"/>
            <p:cNvSpPr/>
            <p:nvPr/>
          </p:nvSpPr>
          <p:spPr>
            <a:xfrm>
              <a:off x="5858450" y="5389275"/>
              <a:ext cx="15750" cy="54300"/>
            </a:xfrm>
            <a:custGeom>
              <a:avLst/>
              <a:gdLst/>
              <a:ahLst/>
              <a:cxnLst/>
              <a:rect l="l" t="t" r="r" b="b"/>
              <a:pathLst>
                <a:path w="630" h="2172" extrusionOk="0">
                  <a:moveTo>
                    <a:pt x="526" y="1"/>
                  </a:moveTo>
                  <a:cubicBezTo>
                    <a:pt x="512" y="1"/>
                    <a:pt x="497" y="4"/>
                    <a:pt x="480" y="13"/>
                  </a:cubicBezTo>
                  <a:cubicBezTo>
                    <a:pt x="450" y="13"/>
                    <a:pt x="390" y="13"/>
                    <a:pt x="360" y="43"/>
                  </a:cubicBezTo>
                  <a:cubicBezTo>
                    <a:pt x="360" y="73"/>
                    <a:pt x="330" y="103"/>
                    <a:pt x="330" y="163"/>
                  </a:cubicBezTo>
                  <a:cubicBezTo>
                    <a:pt x="330" y="193"/>
                    <a:pt x="330" y="253"/>
                    <a:pt x="360" y="283"/>
                  </a:cubicBezTo>
                  <a:cubicBezTo>
                    <a:pt x="390" y="313"/>
                    <a:pt x="450" y="313"/>
                    <a:pt x="480" y="313"/>
                  </a:cubicBezTo>
                  <a:cubicBezTo>
                    <a:pt x="540" y="313"/>
                    <a:pt x="570" y="283"/>
                    <a:pt x="600" y="253"/>
                  </a:cubicBezTo>
                  <a:cubicBezTo>
                    <a:pt x="630" y="223"/>
                    <a:pt x="630" y="193"/>
                    <a:pt x="630" y="163"/>
                  </a:cubicBezTo>
                  <a:cubicBezTo>
                    <a:pt x="630" y="103"/>
                    <a:pt x="630" y="73"/>
                    <a:pt x="600" y="43"/>
                  </a:cubicBezTo>
                  <a:cubicBezTo>
                    <a:pt x="579" y="22"/>
                    <a:pt x="557" y="1"/>
                    <a:pt x="526" y="1"/>
                  </a:cubicBezTo>
                  <a:close/>
                  <a:moveTo>
                    <a:pt x="270" y="583"/>
                  </a:moveTo>
                  <a:lnTo>
                    <a:pt x="0" y="2171"/>
                  </a:lnTo>
                  <a:lnTo>
                    <a:pt x="270" y="2171"/>
                  </a:lnTo>
                  <a:lnTo>
                    <a:pt x="540" y="583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3"/>
            <p:cNvSpPr/>
            <p:nvPr/>
          </p:nvSpPr>
          <p:spPr>
            <a:xfrm>
              <a:off x="5873425" y="5403075"/>
              <a:ext cx="39000" cy="55475"/>
            </a:xfrm>
            <a:custGeom>
              <a:avLst/>
              <a:gdLst/>
              <a:ahLst/>
              <a:cxnLst/>
              <a:rect l="l" t="t" r="r" b="b"/>
              <a:pathLst>
                <a:path w="1560" h="2219" extrusionOk="0">
                  <a:moveTo>
                    <a:pt x="960" y="210"/>
                  </a:moveTo>
                  <a:cubicBezTo>
                    <a:pt x="1080" y="240"/>
                    <a:pt x="1140" y="270"/>
                    <a:pt x="1200" y="330"/>
                  </a:cubicBezTo>
                  <a:cubicBezTo>
                    <a:pt x="1260" y="420"/>
                    <a:pt x="1290" y="540"/>
                    <a:pt x="1290" y="660"/>
                  </a:cubicBezTo>
                  <a:lnTo>
                    <a:pt x="1290" y="780"/>
                  </a:lnTo>
                  <a:cubicBezTo>
                    <a:pt x="1260" y="990"/>
                    <a:pt x="1170" y="1170"/>
                    <a:pt x="1080" y="1260"/>
                  </a:cubicBezTo>
                  <a:cubicBezTo>
                    <a:pt x="990" y="1379"/>
                    <a:pt x="900" y="1409"/>
                    <a:pt x="750" y="1409"/>
                  </a:cubicBezTo>
                  <a:cubicBezTo>
                    <a:pt x="600" y="1409"/>
                    <a:pt x="510" y="1350"/>
                    <a:pt x="450" y="1200"/>
                  </a:cubicBezTo>
                  <a:lnTo>
                    <a:pt x="570" y="450"/>
                  </a:lnTo>
                  <a:cubicBezTo>
                    <a:pt x="690" y="300"/>
                    <a:pt x="810" y="210"/>
                    <a:pt x="960" y="210"/>
                  </a:cubicBezTo>
                  <a:close/>
                  <a:moveTo>
                    <a:pt x="1050" y="1"/>
                  </a:moveTo>
                  <a:cubicBezTo>
                    <a:pt x="870" y="1"/>
                    <a:pt x="720" y="61"/>
                    <a:pt x="600" y="210"/>
                  </a:cubicBezTo>
                  <a:lnTo>
                    <a:pt x="630" y="31"/>
                  </a:lnTo>
                  <a:lnTo>
                    <a:pt x="390" y="31"/>
                  </a:lnTo>
                  <a:lnTo>
                    <a:pt x="1" y="2219"/>
                  </a:lnTo>
                  <a:lnTo>
                    <a:pt x="270" y="2219"/>
                  </a:lnTo>
                  <a:lnTo>
                    <a:pt x="390" y="1439"/>
                  </a:lnTo>
                  <a:cubicBezTo>
                    <a:pt x="510" y="1559"/>
                    <a:pt x="630" y="1649"/>
                    <a:pt x="810" y="1649"/>
                  </a:cubicBezTo>
                  <a:cubicBezTo>
                    <a:pt x="960" y="1649"/>
                    <a:pt x="1050" y="1619"/>
                    <a:pt x="1170" y="1559"/>
                  </a:cubicBezTo>
                  <a:cubicBezTo>
                    <a:pt x="1260" y="1499"/>
                    <a:pt x="1350" y="1379"/>
                    <a:pt x="1410" y="1260"/>
                  </a:cubicBezTo>
                  <a:cubicBezTo>
                    <a:pt x="1469" y="1140"/>
                    <a:pt x="1529" y="990"/>
                    <a:pt x="1529" y="810"/>
                  </a:cubicBezTo>
                  <a:lnTo>
                    <a:pt x="1529" y="780"/>
                  </a:lnTo>
                  <a:cubicBezTo>
                    <a:pt x="1559" y="750"/>
                    <a:pt x="1559" y="660"/>
                    <a:pt x="1559" y="600"/>
                  </a:cubicBezTo>
                  <a:cubicBezTo>
                    <a:pt x="1529" y="420"/>
                    <a:pt x="1499" y="270"/>
                    <a:pt x="1410" y="151"/>
                  </a:cubicBezTo>
                  <a:cubicBezTo>
                    <a:pt x="1320" y="61"/>
                    <a:pt x="1200" y="1"/>
                    <a:pt x="105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3"/>
            <p:cNvSpPr/>
            <p:nvPr/>
          </p:nvSpPr>
          <p:spPr>
            <a:xfrm>
              <a:off x="5917650" y="5403075"/>
              <a:ext cx="33000" cy="41250"/>
            </a:xfrm>
            <a:custGeom>
              <a:avLst/>
              <a:gdLst/>
              <a:ahLst/>
              <a:cxnLst/>
              <a:rect l="l" t="t" r="r" b="b"/>
              <a:pathLst>
                <a:path w="1320" h="1650" extrusionOk="0">
                  <a:moveTo>
                    <a:pt x="780" y="1"/>
                  </a:moveTo>
                  <a:cubicBezTo>
                    <a:pt x="630" y="1"/>
                    <a:pt x="480" y="31"/>
                    <a:pt x="360" y="121"/>
                  </a:cubicBezTo>
                  <a:cubicBezTo>
                    <a:pt x="240" y="210"/>
                    <a:pt x="180" y="330"/>
                    <a:pt x="180" y="480"/>
                  </a:cubicBezTo>
                  <a:cubicBezTo>
                    <a:pt x="150" y="660"/>
                    <a:pt x="270" y="780"/>
                    <a:pt x="510" y="870"/>
                  </a:cubicBezTo>
                  <a:lnTo>
                    <a:pt x="780" y="960"/>
                  </a:lnTo>
                  <a:cubicBezTo>
                    <a:pt x="899" y="990"/>
                    <a:pt x="959" y="1080"/>
                    <a:pt x="959" y="1170"/>
                  </a:cubicBezTo>
                  <a:cubicBezTo>
                    <a:pt x="959" y="1260"/>
                    <a:pt x="899" y="1320"/>
                    <a:pt x="839" y="1350"/>
                  </a:cubicBezTo>
                  <a:cubicBezTo>
                    <a:pt x="780" y="1409"/>
                    <a:pt x="690" y="1409"/>
                    <a:pt x="600" y="1409"/>
                  </a:cubicBezTo>
                  <a:cubicBezTo>
                    <a:pt x="480" y="1409"/>
                    <a:pt x="420" y="1379"/>
                    <a:pt x="360" y="1350"/>
                  </a:cubicBezTo>
                  <a:cubicBezTo>
                    <a:pt x="300" y="1290"/>
                    <a:pt x="270" y="1200"/>
                    <a:pt x="270" y="1110"/>
                  </a:cubicBezTo>
                  <a:lnTo>
                    <a:pt x="0" y="1110"/>
                  </a:lnTo>
                  <a:cubicBezTo>
                    <a:pt x="0" y="1260"/>
                    <a:pt x="60" y="1409"/>
                    <a:pt x="150" y="1499"/>
                  </a:cubicBezTo>
                  <a:cubicBezTo>
                    <a:pt x="270" y="1589"/>
                    <a:pt x="420" y="1649"/>
                    <a:pt x="570" y="1649"/>
                  </a:cubicBezTo>
                  <a:cubicBezTo>
                    <a:pt x="690" y="1649"/>
                    <a:pt x="780" y="1619"/>
                    <a:pt x="899" y="1589"/>
                  </a:cubicBezTo>
                  <a:cubicBezTo>
                    <a:pt x="989" y="1559"/>
                    <a:pt x="1079" y="1499"/>
                    <a:pt x="1139" y="1409"/>
                  </a:cubicBezTo>
                  <a:cubicBezTo>
                    <a:pt x="1169" y="1350"/>
                    <a:pt x="1229" y="1260"/>
                    <a:pt x="1229" y="1170"/>
                  </a:cubicBezTo>
                  <a:cubicBezTo>
                    <a:pt x="1229" y="1050"/>
                    <a:pt x="1199" y="960"/>
                    <a:pt x="1109" y="870"/>
                  </a:cubicBezTo>
                  <a:cubicBezTo>
                    <a:pt x="1049" y="810"/>
                    <a:pt x="899" y="750"/>
                    <a:pt x="720" y="690"/>
                  </a:cubicBezTo>
                  <a:lnTo>
                    <a:pt x="600" y="660"/>
                  </a:lnTo>
                  <a:cubicBezTo>
                    <a:pt x="480" y="630"/>
                    <a:pt x="420" y="540"/>
                    <a:pt x="420" y="450"/>
                  </a:cubicBezTo>
                  <a:cubicBezTo>
                    <a:pt x="450" y="390"/>
                    <a:pt x="480" y="330"/>
                    <a:pt x="540" y="300"/>
                  </a:cubicBezTo>
                  <a:cubicBezTo>
                    <a:pt x="600" y="240"/>
                    <a:pt x="690" y="210"/>
                    <a:pt x="780" y="210"/>
                  </a:cubicBezTo>
                  <a:cubicBezTo>
                    <a:pt x="869" y="210"/>
                    <a:pt x="929" y="240"/>
                    <a:pt x="989" y="300"/>
                  </a:cubicBezTo>
                  <a:cubicBezTo>
                    <a:pt x="1019" y="360"/>
                    <a:pt x="1049" y="420"/>
                    <a:pt x="1049" y="480"/>
                  </a:cubicBezTo>
                  <a:lnTo>
                    <a:pt x="1319" y="480"/>
                  </a:lnTo>
                  <a:cubicBezTo>
                    <a:pt x="1319" y="360"/>
                    <a:pt x="1259" y="240"/>
                    <a:pt x="1169" y="151"/>
                  </a:cubicBezTo>
                  <a:cubicBezTo>
                    <a:pt x="1079" y="31"/>
                    <a:pt x="929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3"/>
            <p:cNvSpPr/>
            <p:nvPr/>
          </p:nvSpPr>
          <p:spPr>
            <a:xfrm>
              <a:off x="5957350" y="5403825"/>
              <a:ext cx="35250" cy="40500"/>
            </a:xfrm>
            <a:custGeom>
              <a:avLst/>
              <a:gdLst/>
              <a:ahLst/>
              <a:cxnLst/>
              <a:rect l="l" t="t" r="r" b="b"/>
              <a:pathLst>
                <a:path w="1410" h="1620" extrusionOk="0">
                  <a:moveTo>
                    <a:pt x="181" y="1"/>
                  </a:moveTo>
                  <a:lnTo>
                    <a:pt x="31" y="1020"/>
                  </a:lnTo>
                  <a:cubicBezTo>
                    <a:pt x="1" y="1200"/>
                    <a:pt x="31" y="1349"/>
                    <a:pt x="91" y="1439"/>
                  </a:cubicBezTo>
                  <a:cubicBezTo>
                    <a:pt x="181" y="1559"/>
                    <a:pt x="271" y="1619"/>
                    <a:pt x="450" y="1619"/>
                  </a:cubicBezTo>
                  <a:cubicBezTo>
                    <a:pt x="630" y="1619"/>
                    <a:pt x="780" y="1559"/>
                    <a:pt x="900" y="1409"/>
                  </a:cubicBezTo>
                  <a:lnTo>
                    <a:pt x="900" y="1409"/>
                  </a:lnTo>
                  <a:lnTo>
                    <a:pt x="870" y="1589"/>
                  </a:lnTo>
                  <a:lnTo>
                    <a:pt x="1140" y="1589"/>
                  </a:lnTo>
                  <a:lnTo>
                    <a:pt x="1410" y="1"/>
                  </a:lnTo>
                  <a:lnTo>
                    <a:pt x="1140" y="1"/>
                  </a:lnTo>
                  <a:lnTo>
                    <a:pt x="930" y="1140"/>
                  </a:lnTo>
                  <a:cubicBezTo>
                    <a:pt x="840" y="1320"/>
                    <a:pt x="690" y="1379"/>
                    <a:pt x="510" y="1379"/>
                  </a:cubicBezTo>
                  <a:cubicBezTo>
                    <a:pt x="420" y="1379"/>
                    <a:pt x="391" y="1349"/>
                    <a:pt x="331" y="1320"/>
                  </a:cubicBezTo>
                  <a:cubicBezTo>
                    <a:pt x="301" y="1260"/>
                    <a:pt x="271" y="1230"/>
                    <a:pt x="271" y="1140"/>
                  </a:cubicBezTo>
                  <a:cubicBezTo>
                    <a:pt x="271" y="1110"/>
                    <a:pt x="271" y="1080"/>
                    <a:pt x="271" y="1020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3"/>
            <p:cNvSpPr/>
            <p:nvPr/>
          </p:nvSpPr>
          <p:spPr>
            <a:xfrm>
              <a:off x="5995575" y="5403075"/>
              <a:ext cx="58475" cy="40500"/>
            </a:xfrm>
            <a:custGeom>
              <a:avLst/>
              <a:gdLst/>
              <a:ahLst/>
              <a:cxnLst/>
              <a:rect l="l" t="t" r="r" b="b"/>
              <a:pathLst>
                <a:path w="2339" h="1620" extrusionOk="0">
                  <a:moveTo>
                    <a:pt x="960" y="1"/>
                  </a:moveTo>
                  <a:cubicBezTo>
                    <a:pt x="780" y="1"/>
                    <a:pt x="600" y="61"/>
                    <a:pt x="480" y="210"/>
                  </a:cubicBezTo>
                  <a:lnTo>
                    <a:pt x="510" y="31"/>
                  </a:lnTo>
                  <a:lnTo>
                    <a:pt x="270" y="31"/>
                  </a:lnTo>
                  <a:lnTo>
                    <a:pt x="1" y="1619"/>
                  </a:lnTo>
                  <a:lnTo>
                    <a:pt x="270" y="1619"/>
                  </a:lnTo>
                  <a:lnTo>
                    <a:pt x="450" y="450"/>
                  </a:lnTo>
                  <a:cubicBezTo>
                    <a:pt x="528" y="320"/>
                    <a:pt x="652" y="235"/>
                    <a:pt x="782" y="235"/>
                  </a:cubicBezTo>
                  <a:cubicBezTo>
                    <a:pt x="801" y="235"/>
                    <a:pt x="820" y="237"/>
                    <a:pt x="840" y="240"/>
                  </a:cubicBezTo>
                  <a:cubicBezTo>
                    <a:pt x="960" y="240"/>
                    <a:pt x="1020" y="270"/>
                    <a:pt x="1050" y="330"/>
                  </a:cubicBezTo>
                  <a:cubicBezTo>
                    <a:pt x="1110" y="390"/>
                    <a:pt x="1110" y="450"/>
                    <a:pt x="1110" y="570"/>
                  </a:cubicBezTo>
                  <a:lnTo>
                    <a:pt x="930" y="1619"/>
                  </a:lnTo>
                  <a:lnTo>
                    <a:pt x="1199" y="1619"/>
                  </a:lnTo>
                  <a:lnTo>
                    <a:pt x="1379" y="570"/>
                  </a:lnTo>
                  <a:cubicBezTo>
                    <a:pt x="1409" y="450"/>
                    <a:pt x="1469" y="390"/>
                    <a:pt x="1529" y="300"/>
                  </a:cubicBezTo>
                  <a:cubicBezTo>
                    <a:pt x="1619" y="240"/>
                    <a:pt x="1709" y="210"/>
                    <a:pt x="1799" y="210"/>
                  </a:cubicBezTo>
                  <a:cubicBezTo>
                    <a:pt x="1949" y="240"/>
                    <a:pt x="2039" y="300"/>
                    <a:pt x="2069" y="420"/>
                  </a:cubicBezTo>
                  <a:cubicBezTo>
                    <a:pt x="2069" y="480"/>
                    <a:pt x="2069" y="510"/>
                    <a:pt x="2069" y="570"/>
                  </a:cubicBezTo>
                  <a:lnTo>
                    <a:pt x="1889" y="1619"/>
                  </a:lnTo>
                  <a:lnTo>
                    <a:pt x="2159" y="1619"/>
                  </a:lnTo>
                  <a:lnTo>
                    <a:pt x="2309" y="570"/>
                  </a:lnTo>
                  <a:cubicBezTo>
                    <a:pt x="2339" y="390"/>
                    <a:pt x="2309" y="270"/>
                    <a:pt x="2249" y="151"/>
                  </a:cubicBezTo>
                  <a:cubicBezTo>
                    <a:pt x="2159" y="61"/>
                    <a:pt x="2039" y="1"/>
                    <a:pt x="1889" y="1"/>
                  </a:cubicBezTo>
                  <a:cubicBezTo>
                    <a:pt x="1679" y="1"/>
                    <a:pt x="1499" y="91"/>
                    <a:pt x="1349" y="240"/>
                  </a:cubicBezTo>
                  <a:cubicBezTo>
                    <a:pt x="1349" y="181"/>
                    <a:pt x="1289" y="121"/>
                    <a:pt x="1229" y="61"/>
                  </a:cubicBezTo>
                  <a:cubicBezTo>
                    <a:pt x="1140" y="31"/>
                    <a:pt x="1050" y="1"/>
                    <a:pt x="96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3"/>
            <p:cNvSpPr/>
            <p:nvPr/>
          </p:nvSpPr>
          <p:spPr>
            <a:xfrm>
              <a:off x="5632900" y="5477275"/>
              <a:ext cx="38975" cy="56975"/>
            </a:xfrm>
            <a:custGeom>
              <a:avLst/>
              <a:gdLst/>
              <a:ahLst/>
              <a:cxnLst/>
              <a:rect l="l" t="t" r="r" b="b"/>
              <a:pathLst>
                <a:path w="1559" h="2279" extrusionOk="0">
                  <a:moveTo>
                    <a:pt x="779" y="839"/>
                  </a:moveTo>
                  <a:cubicBezTo>
                    <a:pt x="929" y="869"/>
                    <a:pt x="1049" y="929"/>
                    <a:pt x="1109" y="1079"/>
                  </a:cubicBezTo>
                  <a:lnTo>
                    <a:pt x="959" y="1799"/>
                  </a:lnTo>
                  <a:cubicBezTo>
                    <a:pt x="839" y="1978"/>
                    <a:pt x="719" y="2038"/>
                    <a:pt x="570" y="2038"/>
                  </a:cubicBezTo>
                  <a:cubicBezTo>
                    <a:pt x="450" y="2038"/>
                    <a:pt x="390" y="2008"/>
                    <a:pt x="330" y="1918"/>
                  </a:cubicBezTo>
                  <a:cubicBezTo>
                    <a:pt x="270" y="1859"/>
                    <a:pt x="270" y="1739"/>
                    <a:pt x="270" y="1589"/>
                  </a:cubicBezTo>
                  <a:cubicBezTo>
                    <a:pt x="270" y="1469"/>
                    <a:pt x="270" y="1349"/>
                    <a:pt x="330" y="1229"/>
                  </a:cubicBezTo>
                  <a:cubicBezTo>
                    <a:pt x="360" y="1109"/>
                    <a:pt x="420" y="1019"/>
                    <a:pt x="510" y="959"/>
                  </a:cubicBezTo>
                  <a:cubicBezTo>
                    <a:pt x="570" y="869"/>
                    <a:pt x="689" y="839"/>
                    <a:pt x="779" y="839"/>
                  </a:cubicBezTo>
                  <a:close/>
                  <a:moveTo>
                    <a:pt x="1289" y="0"/>
                  </a:moveTo>
                  <a:lnTo>
                    <a:pt x="1139" y="809"/>
                  </a:lnTo>
                  <a:cubicBezTo>
                    <a:pt x="1049" y="690"/>
                    <a:pt x="899" y="630"/>
                    <a:pt x="719" y="630"/>
                  </a:cubicBezTo>
                  <a:cubicBezTo>
                    <a:pt x="599" y="630"/>
                    <a:pt x="480" y="660"/>
                    <a:pt x="390" y="720"/>
                  </a:cubicBezTo>
                  <a:cubicBezTo>
                    <a:pt x="300" y="779"/>
                    <a:pt x="210" y="869"/>
                    <a:pt x="150" y="1019"/>
                  </a:cubicBezTo>
                  <a:cubicBezTo>
                    <a:pt x="60" y="1139"/>
                    <a:pt x="30" y="1289"/>
                    <a:pt x="0" y="1439"/>
                  </a:cubicBezTo>
                  <a:cubicBezTo>
                    <a:pt x="0" y="1529"/>
                    <a:pt x="0" y="1589"/>
                    <a:pt x="0" y="1649"/>
                  </a:cubicBezTo>
                  <a:cubicBezTo>
                    <a:pt x="0" y="1829"/>
                    <a:pt x="60" y="1978"/>
                    <a:pt x="150" y="2098"/>
                  </a:cubicBezTo>
                  <a:cubicBezTo>
                    <a:pt x="210" y="2218"/>
                    <a:pt x="330" y="2278"/>
                    <a:pt x="480" y="2278"/>
                  </a:cubicBezTo>
                  <a:cubicBezTo>
                    <a:pt x="659" y="2278"/>
                    <a:pt x="809" y="2218"/>
                    <a:pt x="959" y="2068"/>
                  </a:cubicBezTo>
                  <a:lnTo>
                    <a:pt x="959" y="2068"/>
                  </a:lnTo>
                  <a:lnTo>
                    <a:pt x="929" y="2248"/>
                  </a:lnTo>
                  <a:lnTo>
                    <a:pt x="1169" y="2248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3"/>
            <p:cNvSpPr/>
            <p:nvPr/>
          </p:nvSpPr>
          <p:spPr>
            <a:xfrm>
              <a:off x="5674100" y="5493000"/>
              <a:ext cx="36000" cy="41250"/>
            </a:xfrm>
            <a:custGeom>
              <a:avLst/>
              <a:gdLst/>
              <a:ahLst/>
              <a:cxnLst/>
              <a:rect l="l" t="t" r="r" b="b"/>
              <a:pathLst>
                <a:path w="1440" h="1650" extrusionOk="0">
                  <a:moveTo>
                    <a:pt x="810" y="210"/>
                  </a:moveTo>
                  <a:cubicBezTo>
                    <a:pt x="900" y="210"/>
                    <a:pt x="990" y="270"/>
                    <a:pt x="1050" y="330"/>
                  </a:cubicBezTo>
                  <a:cubicBezTo>
                    <a:pt x="1110" y="390"/>
                    <a:pt x="1140" y="480"/>
                    <a:pt x="1140" y="600"/>
                  </a:cubicBezTo>
                  <a:cubicBezTo>
                    <a:pt x="1140" y="660"/>
                    <a:pt x="1140" y="750"/>
                    <a:pt x="1140" y="840"/>
                  </a:cubicBezTo>
                  <a:cubicBezTo>
                    <a:pt x="1140" y="960"/>
                    <a:pt x="1110" y="1050"/>
                    <a:pt x="1050" y="1140"/>
                  </a:cubicBezTo>
                  <a:cubicBezTo>
                    <a:pt x="990" y="1230"/>
                    <a:pt x="930" y="1319"/>
                    <a:pt x="870" y="1349"/>
                  </a:cubicBezTo>
                  <a:cubicBezTo>
                    <a:pt x="780" y="1409"/>
                    <a:pt x="690" y="1409"/>
                    <a:pt x="600" y="1409"/>
                  </a:cubicBezTo>
                  <a:cubicBezTo>
                    <a:pt x="510" y="1409"/>
                    <a:pt x="450" y="1379"/>
                    <a:pt x="390" y="1319"/>
                  </a:cubicBezTo>
                  <a:cubicBezTo>
                    <a:pt x="330" y="1230"/>
                    <a:pt x="27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27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40" y="270"/>
                    <a:pt x="660" y="210"/>
                    <a:pt x="810" y="210"/>
                  </a:cubicBezTo>
                  <a:close/>
                  <a:moveTo>
                    <a:pt x="810" y="1"/>
                  </a:moveTo>
                  <a:cubicBezTo>
                    <a:pt x="660" y="1"/>
                    <a:pt x="540" y="31"/>
                    <a:pt x="420" y="91"/>
                  </a:cubicBezTo>
                  <a:cubicBezTo>
                    <a:pt x="300" y="180"/>
                    <a:pt x="210" y="270"/>
                    <a:pt x="150" y="390"/>
                  </a:cubicBezTo>
                  <a:cubicBezTo>
                    <a:pt x="61" y="540"/>
                    <a:pt x="31" y="690"/>
                    <a:pt x="1" y="840"/>
                  </a:cubicBezTo>
                  <a:cubicBezTo>
                    <a:pt x="1" y="990"/>
                    <a:pt x="1" y="1110"/>
                    <a:pt x="61" y="1230"/>
                  </a:cubicBezTo>
                  <a:cubicBezTo>
                    <a:pt x="91" y="1379"/>
                    <a:pt x="180" y="1469"/>
                    <a:pt x="270" y="1529"/>
                  </a:cubicBezTo>
                  <a:cubicBezTo>
                    <a:pt x="360" y="1589"/>
                    <a:pt x="480" y="1649"/>
                    <a:pt x="600" y="1649"/>
                  </a:cubicBezTo>
                  <a:cubicBezTo>
                    <a:pt x="750" y="1649"/>
                    <a:pt x="870" y="1619"/>
                    <a:pt x="990" y="1529"/>
                  </a:cubicBezTo>
                  <a:cubicBezTo>
                    <a:pt x="1110" y="1469"/>
                    <a:pt x="1200" y="1379"/>
                    <a:pt x="1260" y="1260"/>
                  </a:cubicBezTo>
                  <a:cubicBezTo>
                    <a:pt x="1349" y="1140"/>
                    <a:pt x="1379" y="990"/>
                    <a:pt x="1409" y="840"/>
                  </a:cubicBezTo>
                  <a:lnTo>
                    <a:pt x="1409" y="810"/>
                  </a:lnTo>
                  <a:cubicBezTo>
                    <a:pt x="1439" y="660"/>
                    <a:pt x="1409" y="510"/>
                    <a:pt x="1349" y="390"/>
                  </a:cubicBezTo>
                  <a:cubicBezTo>
                    <a:pt x="1319" y="270"/>
                    <a:pt x="1260" y="180"/>
                    <a:pt x="1170" y="91"/>
                  </a:cubicBezTo>
                  <a:cubicBezTo>
                    <a:pt x="1050" y="31"/>
                    <a:pt x="96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3"/>
            <p:cNvSpPr/>
            <p:nvPr/>
          </p:nvSpPr>
          <p:spPr>
            <a:xfrm>
              <a:off x="5714575" y="5477275"/>
              <a:ext cx="16500" cy="56225"/>
            </a:xfrm>
            <a:custGeom>
              <a:avLst/>
              <a:gdLst/>
              <a:ahLst/>
              <a:cxnLst/>
              <a:rect l="l" t="t" r="r" b="b"/>
              <a:pathLst>
                <a:path w="660" h="2249" extrusionOk="0">
                  <a:moveTo>
                    <a:pt x="390" y="0"/>
                  </a:moveTo>
                  <a:lnTo>
                    <a:pt x="0" y="2248"/>
                  </a:lnTo>
                  <a:lnTo>
                    <a:pt x="270" y="224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3"/>
            <p:cNvSpPr/>
            <p:nvPr/>
          </p:nvSpPr>
          <p:spPr>
            <a:xfrm>
              <a:off x="5734050" y="5493000"/>
              <a:ext cx="35250" cy="41250"/>
            </a:xfrm>
            <a:custGeom>
              <a:avLst/>
              <a:gdLst/>
              <a:ahLst/>
              <a:cxnLst/>
              <a:rect l="l" t="t" r="r" b="b"/>
              <a:pathLst>
                <a:path w="1410" h="1650" extrusionOk="0">
                  <a:moveTo>
                    <a:pt x="810" y="210"/>
                  </a:moveTo>
                  <a:cubicBezTo>
                    <a:pt x="900" y="210"/>
                    <a:pt x="990" y="270"/>
                    <a:pt x="1020" y="330"/>
                  </a:cubicBezTo>
                  <a:cubicBezTo>
                    <a:pt x="1080" y="390"/>
                    <a:pt x="1140" y="480"/>
                    <a:pt x="1140" y="600"/>
                  </a:cubicBezTo>
                  <a:cubicBezTo>
                    <a:pt x="1140" y="660"/>
                    <a:pt x="1140" y="750"/>
                    <a:pt x="1140" y="840"/>
                  </a:cubicBezTo>
                  <a:cubicBezTo>
                    <a:pt x="1110" y="960"/>
                    <a:pt x="1080" y="1050"/>
                    <a:pt x="1050" y="1140"/>
                  </a:cubicBezTo>
                  <a:cubicBezTo>
                    <a:pt x="990" y="1230"/>
                    <a:pt x="930" y="1319"/>
                    <a:pt x="840" y="1349"/>
                  </a:cubicBezTo>
                  <a:cubicBezTo>
                    <a:pt x="780" y="1409"/>
                    <a:pt x="690" y="1409"/>
                    <a:pt x="600" y="1409"/>
                  </a:cubicBezTo>
                  <a:cubicBezTo>
                    <a:pt x="510" y="1409"/>
                    <a:pt x="420" y="1379"/>
                    <a:pt x="360" y="1319"/>
                  </a:cubicBezTo>
                  <a:cubicBezTo>
                    <a:pt x="300" y="1230"/>
                    <a:pt x="270" y="1140"/>
                    <a:pt x="270" y="1050"/>
                  </a:cubicBezTo>
                  <a:cubicBezTo>
                    <a:pt x="270" y="960"/>
                    <a:pt x="270" y="900"/>
                    <a:pt x="270" y="840"/>
                  </a:cubicBezTo>
                  <a:lnTo>
                    <a:pt x="270" y="810"/>
                  </a:lnTo>
                  <a:cubicBezTo>
                    <a:pt x="300" y="630"/>
                    <a:pt x="360" y="480"/>
                    <a:pt x="450" y="390"/>
                  </a:cubicBezTo>
                  <a:cubicBezTo>
                    <a:pt x="540" y="270"/>
                    <a:pt x="660" y="210"/>
                    <a:pt x="810" y="210"/>
                  </a:cubicBezTo>
                  <a:close/>
                  <a:moveTo>
                    <a:pt x="810" y="1"/>
                  </a:moveTo>
                  <a:cubicBezTo>
                    <a:pt x="660" y="1"/>
                    <a:pt x="540" y="31"/>
                    <a:pt x="420" y="91"/>
                  </a:cubicBezTo>
                  <a:cubicBezTo>
                    <a:pt x="300" y="180"/>
                    <a:pt x="210" y="270"/>
                    <a:pt x="150" y="390"/>
                  </a:cubicBezTo>
                  <a:cubicBezTo>
                    <a:pt x="60" y="540"/>
                    <a:pt x="31" y="690"/>
                    <a:pt x="1" y="840"/>
                  </a:cubicBezTo>
                  <a:cubicBezTo>
                    <a:pt x="1" y="990"/>
                    <a:pt x="1" y="1110"/>
                    <a:pt x="60" y="1230"/>
                  </a:cubicBezTo>
                  <a:cubicBezTo>
                    <a:pt x="90" y="1379"/>
                    <a:pt x="150" y="1469"/>
                    <a:pt x="270" y="1529"/>
                  </a:cubicBezTo>
                  <a:cubicBezTo>
                    <a:pt x="360" y="1589"/>
                    <a:pt x="480" y="1649"/>
                    <a:pt x="600" y="1649"/>
                  </a:cubicBezTo>
                  <a:cubicBezTo>
                    <a:pt x="750" y="1649"/>
                    <a:pt x="870" y="1619"/>
                    <a:pt x="990" y="1529"/>
                  </a:cubicBezTo>
                  <a:cubicBezTo>
                    <a:pt x="1110" y="1469"/>
                    <a:pt x="1199" y="1379"/>
                    <a:pt x="1259" y="1260"/>
                  </a:cubicBezTo>
                  <a:cubicBezTo>
                    <a:pt x="1349" y="1140"/>
                    <a:pt x="1379" y="990"/>
                    <a:pt x="1409" y="840"/>
                  </a:cubicBezTo>
                  <a:lnTo>
                    <a:pt x="1409" y="810"/>
                  </a:lnTo>
                  <a:cubicBezTo>
                    <a:pt x="1409" y="660"/>
                    <a:pt x="1409" y="510"/>
                    <a:pt x="1349" y="390"/>
                  </a:cubicBezTo>
                  <a:cubicBezTo>
                    <a:pt x="1319" y="270"/>
                    <a:pt x="1229" y="180"/>
                    <a:pt x="1140" y="91"/>
                  </a:cubicBezTo>
                  <a:cubicBezTo>
                    <a:pt x="1050" y="31"/>
                    <a:pt x="93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5773775" y="5493000"/>
              <a:ext cx="25500" cy="40500"/>
            </a:xfrm>
            <a:custGeom>
              <a:avLst/>
              <a:gdLst/>
              <a:ahLst/>
              <a:cxnLst/>
              <a:rect l="l" t="t" r="r" b="b"/>
              <a:pathLst>
                <a:path w="1020" h="1620" extrusionOk="0">
                  <a:moveTo>
                    <a:pt x="899" y="1"/>
                  </a:moveTo>
                  <a:cubicBezTo>
                    <a:pt x="750" y="1"/>
                    <a:pt x="630" y="61"/>
                    <a:pt x="510" y="210"/>
                  </a:cubicBezTo>
                  <a:lnTo>
                    <a:pt x="540" y="31"/>
                  </a:lnTo>
                  <a:lnTo>
                    <a:pt x="300" y="31"/>
                  </a:lnTo>
                  <a:lnTo>
                    <a:pt x="0" y="1619"/>
                  </a:lnTo>
                  <a:lnTo>
                    <a:pt x="270" y="1619"/>
                  </a:lnTo>
                  <a:lnTo>
                    <a:pt x="480" y="480"/>
                  </a:lnTo>
                  <a:cubicBezTo>
                    <a:pt x="570" y="330"/>
                    <a:pt x="690" y="240"/>
                    <a:pt x="869" y="240"/>
                  </a:cubicBezTo>
                  <a:lnTo>
                    <a:pt x="989" y="270"/>
                  </a:lnTo>
                  <a:lnTo>
                    <a:pt x="1019" y="31"/>
                  </a:lnTo>
                  <a:cubicBezTo>
                    <a:pt x="959" y="1"/>
                    <a:pt x="929" y="1"/>
                    <a:pt x="89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3"/>
            <p:cNvSpPr/>
            <p:nvPr/>
          </p:nvSpPr>
          <p:spPr>
            <a:xfrm>
              <a:off x="5817975" y="5493000"/>
              <a:ext cx="33000" cy="41250"/>
            </a:xfrm>
            <a:custGeom>
              <a:avLst/>
              <a:gdLst/>
              <a:ahLst/>
              <a:cxnLst/>
              <a:rect l="l" t="t" r="r" b="b"/>
              <a:pathLst>
                <a:path w="1320" h="1650" extrusionOk="0">
                  <a:moveTo>
                    <a:pt x="780" y="1"/>
                  </a:moveTo>
                  <a:cubicBezTo>
                    <a:pt x="630" y="1"/>
                    <a:pt x="480" y="31"/>
                    <a:pt x="360" y="120"/>
                  </a:cubicBezTo>
                  <a:cubicBezTo>
                    <a:pt x="240" y="210"/>
                    <a:pt x="180" y="330"/>
                    <a:pt x="151" y="480"/>
                  </a:cubicBezTo>
                  <a:cubicBezTo>
                    <a:pt x="151" y="660"/>
                    <a:pt x="270" y="780"/>
                    <a:pt x="510" y="870"/>
                  </a:cubicBezTo>
                  <a:lnTo>
                    <a:pt x="780" y="960"/>
                  </a:lnTo>
                  <a:cubicBezTo>
                    <a:pt x="900" y="990"/>
                    <a:pt x="960" y="1080"/>
                    <a:pt x="960" y="1170"/>
                  </a:cubicBezTo>
                  <a:cubicBezTo>
                    <a:pt x="960" y="1260"/>
                    <a:pt x="900" y="1319"/>
                    <a:pt x="840" y="1349"/>
                  </a:cubicBezTo>
                  <a:cubicBezTo>
                    <a:pt x="780" y="1409"/>
                    <a:pt x="690" y="1409"/>
                    <a:pt x="600" y="1409"/>
                  </a:cubicBezTo>
                  <a:cubicBezTo>
                    <a:pt x="480" y="1409"/>
                    <a:pt x="420" y="1379"/>
                    <a:pt x="360" y="1349"/>
                  </a:cubicBezTo>
                  <a:cubicBezTo>
                    <a:pt x="300" y="1289"/>
                    <a:pt x="270" y="1200"/>
                    <a:pt x="270" y="1110"/>
                  </a:cubicBezTo>
                  <a:lnTo>
                    <a:pt x="1" y="1110"/>
                  </a:lnTo>
                  <a:cubicBezTo>
                    <a:pt x="1" y="1260"/>
                    <a:pt x="61" y="1409"/>
                    <a:pt x="151" y="1499"/>
                  </a:cubicBezTo>
                  <a:cubicBezTo>
                    <a:pt x="270" y="1589"/>
                    <a:pt x="420" y="1649"/>
                    <a:pt x="570" y="1649"/>
                  </a:cubicBezTo>
                  <a:cubicBezTo>
                    <a:pt x="690" y="1649"/>
                    <a:pt x="780" y="1619"/>
                    <a:pt x="900" y="1589"/>
                  </a:cubicBezTo>
                  <a:cubicBezTo>
                    <a:pt x="990" y="1559"/>
                    <a:pt x="1080" y="1499"/>
                    <a:pt x="1110" y="1409"/>
                  </a:cubicBezTo>
                  <a:cubicBezTo>
                    <a:pt x="1170" y="1349"/>
                    <a:pt x="1200" y="1260"/>
                    <a:pt x="1230" y="1170"/>
                  </a:cubicBezTo>
                  <a:cubicBezTo>
                    <a:pt x="1230" y="1050"/>
                    <a:pt x="1200" y="960"/>
                    <a:pt x="1110" y="870"/>
                  </a:cubicBezTo>
                  <a:cubicBezTo>
                    <a:pt x="1050" y="810"/>
                    <a:pt x="900" y="750"/>
                    <a:pt x="720" y="690"/>
                  </a:cubicBezTo>
                  <a:lnTo>
                    <a:pt x="600" y="660"/>
                  </a:lnTo>
                  <a:cubicBezTo>
                    <a:pt x="480" y="630"/>
                    <a:pt x="420" y="540"/>
                    <a:pt x="420" y="450"/>
                  </a:cubicBezTo>
                  <a:cubicBezTo>
                    <a:pt x="450" y="390"/>
                    <a:pt x="480" y="330"/>
                    <a:pt x="540" y="300"/>
                  </a:cubicBezTo>
                  <a:cubicBezTo>
                    <a:pt x="600" y="240"/>
                    <a:pt x="690" y="210"/>
                    <a:pt x="780" y="210"/>
                  </a:cubicBezTo>
                  <a:cubicBezTo>
                    <a:pt x="870" y="210"/>
                    <a:pt x="930" y="240"/>
                    <a:pt x="990" y="300"/>
                  </a:cubicBezTo>
                  <a:cubicBezTo>
                    <a:pt x="1020" y="360"/>
                    <a:pt x="1050" y="420"/>
                    <a:pt x="1050" y="480"/>
                  </a:cubicBezTo>
                  <a:lnTo>
                    <a:pt x="1320" y="480"/>
                  </a:lnTo>
                  <a:cubicBezTo>
                    <a:pt x="1320" y="360"/>
                    <a:pt x="1260" y="240"/>
                    <a:pt x="1170" y="150"/>
                  </a:cubicBezTo>
                  <a:cubicBezTo>
                    <a:pt x="1080" y="61"/>
                    <a:pt x="930" y="1"/>
                    <a:pt x="78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3"/>
            <p:cNvSpPr/>
            <p:nvPr/>
          </p:nvSpPr>
          <p:spPr>
            <a:xfrm>
              <a:off x="5855450" y="5479525"/>
              <a:ext cx="16500" cy="53975"/>
            </a:xfrm>
            <a:custGeom>
              <a:avLst/>
              <a:gdLst/>
              <a:ahLst/>
              <a:cxnLst/>
              <a:rect l="l" t="t" r="r" b="b"/>
              <a:pathLst>
                <a:path w="660" h="2159" extrusionOk="0">
                  <a:moveTo>
                    <a:pt x="510" y="0"/>
                  </a:moveTo>
                  <a:cubicBezTo>
                    <a:pt x="450" y="0"/>
                    <a:pt x="420" y="0"/>
                    <a:pt x="390" y="30"/>
                  </a:cubicBezTo>
                  <a:cubicBezTo>
                    <a:pt x="360" y="60"/>
                    <a:pt x="330" y="90"/>
                    <a:pt x="330" y="150"/>
                  </a:cubicBezTo>
                  <a:cubicBezTo>
                    <a:pt x="330" y="210"/>
                    <a:pt x="360" y="240"/>
                    <a:pt x="390" y="270"/>
                  </a:cubicBezTo>
                  <a:cubicBezTo>
                    <a:pt x="420" y="300"/>
                    <a:pt x="450" y="300"/>
                    <a:pt x="510" y="300"/>
                  </a:cubicBezTo>
                  <a:cubicBezTo>
                    <a:pt x="540" y="300"/>
                    <a:pt x="570" y="270"/>
                    <a:pt x="600" y="240"/>
                  </a:cubicBezTo>
                  <a:cubicBezTo>
                    <a:pt x="630" y="210"/>
                    <a:pt x="660" y="180"/>
                    <a:pt x="660" y="150"/>
                  </a:cubicBezTo>
                  <a:cubicBezTo>
                    <a:pt x="660" y="90"/>
                    <a:pt x="630" y="60"/>
                    <a:pt x="600" y="30"/>
                  </a:cubicBezTo>
                  <a:cubicBezTo>
                    <a:pt x="570" y="0"/>
                    <a:pt x="540" y="0"/>
                    <a:pt x="510" y="0"/>
                  </a:cubicBezTo>
                  <a:close/>
                  <a:moveTo>
                    <a:pt x="300" y="570"/>
                  </a:moveTo>
                  <a:lnTo>
                    <a:pt x="0" y="2158"/>
                  </a:lnTo>
                  <a:lnTo>
                    <a:pt x="270" y="2158"/>
                  </a:lnTo>
                  <a:lnTo>
                    <a:pt x="540" y="57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3"/>
            <p:cNvSpPr/>
            <p:nvPr/>
          </p:nvSpPr>
          <p:spPr>
            <a:xfrm>
              <a:off x="5874175" y="5484000"/>
              <a:ext cx="21750" cy="50250"/>
            </a:xfrm>
            <a:custGeom>
              <a:avLst/>
              <a:gdLst/>
              <a:ahLst/>
              <a:cxnLst/>
              <a:rect l="l" t="t" r="r" b="b"/>
              <a:pathLst>
                <a:path w="870" h="2010" extrusionOk="0">
                  <a:moveTo>
                    <a:pt x="390" y="1"/>
                  </a:moveTo>
                  <a:lnTo>
                    <a:pt x="330" y="391"/>
                  </a:lnTo>
                  <a:lnTo>
                    <a:pt x="61" y="391"/>
                  </a:lnTo>
                  <a:lnTo>
                    <a:pt x="1" y="600"/>
                  </a:lnTo>
                  <a:lnTo>
                    <a:pt x="300" y="600"/>
                  </a:lnTo>
                  <a:lnTo>
                    <a:pt x="121" y="1590"/>
                  </a:lnTo>
                  <a:cubicBezTo>
                    <a:pt x="121" y="1709"/>
                    <a:pt x="151" y="1799"/>
                    <a:pt x="181" y="1889"/>
                  </a:cubicBezTo>
                  <a:cubicBezTo>
                    <a:pt x="240" y="1949"/>
                    <a:pt x="330" y="2009"/>
                    <a:pt x="420" y="2009"/>
                  </a:cubicBezTo>
                  <a:cubicBezTo>
                    <a:pt x="510" y="2009"/>
                    <a:pt x="570" y="1979"/>
                    <a:pt x="630" y="1979"/>
                  </a:cubicBezTo>
                  <a:lnTo>
                    <a:pt x="630" y="1739"/>
                  </a:lnTo>
                  <a:cubicBezTo>
                    <a:pt x="600" y="1769"/>
                    <a:pt x="540" y="1769"/>
                    <a:pt x="510" y="1769"/>
                  </a:cubicBezTo>
                  <a:cubicBezTo>
                    <a:pt x="450" y="1769"/>
                    <a:pt x="390" y="1739"/>
                    <a:pt x="390" y="1649"/>
                  </a:cubicBezTo>
                  <a:cubicBezTo>
                    <a:pt x="390" y="1620"/>
                    <a:pt x="390" y="1620"/>
                    <a:pt x="390" y="1590"/>
                  </a:cubicBezTo>
                  <a:lnTo>
                    <a:pt x="570" y="600"/>
                  </a:lnTo>
                  <a:lnTo>
                    <a:pt x="840" y="600"/>
                  </a:lnTo>
                  <a:lnTo>
                    <a:pt x="870" y="391"/>
                  </a:lnTo>
                  <a:lnTo>
                    <a:pt x="600" y="391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>
              <a:off x="5916150" y="5493000"/>
              <a:ext cx="33750" cy="41250"/>
            </a:xfrm>
            <a:custGeom>
              <a:avLst/>
              <a:gdLst/>
              <a:ahLst/>
              <a:cxnLst/>
              <a:rect l="l" t="t" r="r" b="b"/>
              <a:pathLst>
                <a:path w="1350" h="1650" extrusionOk="0">
                  <a:moveTo>
                    <a:pt x="1019" y="840"/>
                  </a:moveTo>
                  <a:lnTo>
                    <a:pt x="959" y="1170"/>
                  </a:lnTo>
                  <a:cubicBezTo>
                    <a:pt x="929" y="1230"/>
                    <a:pt x="840" y="1289"/>
                    <a:pt x="780" y="1349"/>
                  </a:cubicBezTo>
                  <a:cubicBezTo>
                    <a:pt x="690" y="1379"/>
                    <a:pt x="630" y="1409"/>
                    <a:pt x="540" y="1409"/>
                  </a:cubicBezTo>
                  <a:cubicBezTo>
                    <a:pt x="450" y="1409"/>
                    <a:pt x="390" y="1379"/>
                    <a:pt x="330" y="1319"/>
                  </a:cubicBezTo>
                  <a:cubicBezTo>
                    <a:pt x="300" y="1289"/>
                    <a:pt x="270" y="1230"/>
                    <a:pt x="300" y="1140"/>
                  </a:cubicBezTo>
                  <a:cubicBezTo>
                    <a:pt x="300" y="1050"/>
                    <a:pt x="360" y="960"/>
                    <a:pt x="450" y="930"/>
                  </a:cubicBezTo>
                  <a:cubicBezTo>
                    <a:pt x="540" y="870"/>
                    <a:pt x="660" y="840"/>
                    <a:pt x="840" y="840"/>
                  </a:cubicBezTo>
                  <a:close/>
                  <a:moveTo>
                    <a:pt x="840" y="1"/>
                  </a:moveTo>
                  <a:cubicBezTo>
                    <a:pt x="720" y="1"/>
                    <a:pt x="630" y="1"/>
                    <a:pt x="540" y="61"/>
                  </a:cubicBezTo>
                  <a:cubicBezTo>
                    <a:pt x="420" y="91"/>
                    <a:pt x="360" y="150"/>
                    <a:pt x="300" y="210"/>
                  </a:cubicBezTo>
                  <a:cubicBezTo>
                    <a:pt x="210" y="300"/>
                    <a:pt x="180" y="360"/>
                    <a:pt x="180" y="480"/>
                  </a:cubicBezTo>
                  <a:lnTo>
                    <a:pt x="450" y="450"/>
                  </a:lnTo>
                  <a:cubicBezTo>
                    <a:pt x="450" y="390"/>
                    <a:pt x="510" y="330"/>
                    <a:pt x="570" y="270"/>
                  </a:cubicBezTo>
                  <a:cubicBezTo>
                    <a:pt x="630" y="240"/>
                    <a:pt x="720" y="210"/>
                    <a:pt x="810" y="210"/>
                  </a:cubicBezTo>
                  <a:cubicBezTo>
                    <a:pt x="899" y="210"/>
                    <a:pt x="989" y="240"/>
                    <a:pt x="1019" y="300"/>
                  </a:cubicBezTo>
                  <a:cubicBezTo>
                    <a:pt x="1079" y="360"/>
                    <a:pt x="1079" y="420"/>
                    <a:pt x="1079" y="510"/>
                  </a:cubicBezTo>
                  <a:lnTo>
                    <a:pt x="1049" y="660"/>
                  </a:lnTo>
                  <a:lnTo>
                    <a:pt x="780" y="660"/>
                  </a:lnTo>
                  <a:cubicBezTo>
                    <a:pt x="570" y="660"/>
                    <a:pt x="390" y="690"/>
                    <a:pt x="240" y="780"/>
                  </a:cubicBezTo>
                  <a:cubicBezTo>
                    <a:pt x="120" y="870"/>
                    <a:pt x="30" y="1020"/>
                    <a:pt x="30" y="1170"/>
                  </a:cubicBezTo>
                  <a:cubicBezTo>
                    <a:pt x="0" y="1319"/>
                    <a:pt x="60" y="1409"/>
                    <a:pt x="150" y="1499"/>
                  </a:cubicBezTo>
                  <a:cubicBezTo>
                    <a:pt x="240" y="1589"/>
                    <a:pt x="330" y="1649"/>
                    <a:pt x="480" y="1649"/>
                  </a:cubicBezTo>
                  <a:cubicBezTo>
                    <a:pt x="660" y="1649"/>
                    <a:pt x="810" y="1589"/>
                    <a:pt x="959" y="1439"/>
                  </a:cubicBezTo>
                  <a:lnTo>
                    <a:pt x="959" y="1439"/>
                  </a:lnTo>
                  <a:lnTo>
                    <a:pt x="929" y="1529"/>
                  </a:lnTo>
                  <a:cubicBezTo>
                    <a:pt x="929" y="1559"/>
                    <a:pt x="929" y="1589"/>
                    <a:pt x="959" y="1619"/>
                  </a:cubicBezTo>
                  <a:lnTo>
                    <a:pt x="1229" y="1619"/>
                  </a:lnTo>
                  <a:lnTo>
                    <a:pt x="1229" y="1589"/>
                  </a:lnTo>
                  <a:cubicBezTo>
                    <a:pt x="1199" y="1529"/>
                    <a:pt x="1199" y="1469"/>
                    <a:pt x="1199" y="1439"/>
                  </a:cubicBezTo>
                  <a:lnTo>
                    <a:pt x="1199" y="1319"/>
                  </a:lnTo>
                  <a:lnTo>
                    <a:pt x="1349" y="540"/>
                  </a:lnTo>
                  <a:cubicBezTo>
                    <a:pt x="1349" y="360"/>
                    <a:pt x="1319" y="240"/>
                    <a:pt x="1229" y="150"/>
                  </a:cubicBezTo>
                  <a:cubicBezTo>
                    <a:pt x="1139" y="61"/>
                    <a:pt x="1019" y="1"/>
                    <a:pt x="8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>
              <a:off x="5955850" y="5493000"/>
              <a:ext cx="58475" cy="40500"/>
            </a:xfrm>
            <a:custGeom>
              <a:avLst/>
              <a:gdLst/>
              <a:ahLst/>
              <a:cxnLst/>
              <a:rect l="l" t="t" r="r" b="b"/>
              <a:pathLst>
                <a:path w="2339" h="1620" extrusionOk="0">
                  <a:moveTo>
                    <a:pt x="960" y="1"/>
                  </a:moveTo>
                  <a:cubicBezTo>
                    <a:pt x="780" y="1"/>
                    <a:pt x="600" y="61"/>
                    <a:pt x="480" y="210"/>
                  </a:cubicBezTo>
                  <a:lnTo>
                    <a:pt x="510" y="31"/>
                  </a:lnTo>
                  <a:lnTo>
                    <a:pt x="271" y="31"/>
                  </a:lnTo>
                  <a:lnTo>
                    <a:pt x="1" y="1619"/>
                  </a:lnTo>
                  <a:lnTo>
                    <a:pt x="241" y="1619"/>
                  </a:lnTo>
                  <a:lnTo>
                    <a:pt x="451" y="450"/>
                  </a:lnTo>
                  <a:cubicBezTo>
                    <a:pt x="529" y="320"/>
                    <a:pt x="653" y="235"/>
                    <a:pt x="782" y="235"/>
                  </a:cubicBezTo>
                  <a:cubicBezTo>
                    <a:pt x="801" y="235"/>
                    <a:pt x="821" y="237"/>
                    <a:pt x="840" y="240"/>
                  </a:cubicBezTo>
                  <a:cubicBezTo>
                    <a:pt x="930" y="240"/>
                    <a:pt x="1020" y="270"/>
                    <a:pt x="1050" y="330"/>
                  </a:cubicBezTo>
                  <a:cubicBezTo>
                    <a:pt x="1110" y="390"/>
                    <a:pt x="1110" y="450"/>
                    <a:pt x="1110" y="570"/>
                  </a:cubicBezTo>
                  <a:lnTo>
                    <a:pt x="930" y="1619"/>
                  </a:lnTo>
                  <a:lnTo>
                    <a:pt x="1200" y="1619"/>
                  </a:lnTo>
                  <a:lnTo>
                    <a:pt x="1380" y="570"/>
                  </a:lnTo>
                  <a:cubicBezTo>
                    <a:pt x="1410" y="450"/>
                    <a:pt x="1440" y="390"/>
                    <a:pt x="1530" y="300"/>
                  </a:cubicBezTo>
                  <a:cubicBezTo>
                    <a:pt x="1619" y="240"/>
                    <a:pt x="1709" y="210"/>
                    <a:pt x="1799" y="210"/>
                  </a:cubicBezTo>
                  <a:cubicBezTo>
                    <a:pt x="1949" y="240"/>
                    <a:pt x="2039" y="300"/>
                    <a:pt x="2069" y="420"/>
                  </a:cubicBezTo>
                  <a:cubicBezTo>
                    <a:pt x="2069" y="480"/>
                    <a:pt x="2069" y="510"/>
                    <a:pt x="2069" y="570"/>
                  </a:cubicBezTo>
                  <a:lnTo>
                    <a:pt x="1889" y="1619"/>
                  </a:lnTo>
                  <a:lnTo>
                    <a:pt x="2159" y="1619"/>
                  </a:lnTo>
                  <a:lnTo>
                    <a:pt x="2309" y="570"/>
                  </a:lnTo>
                  <a:cubicBezTo>
                    <a:pt x="2339" y="390"/>
                    <a:pt x="2309" y="270"/>
                    <a:pt x="2249" y="150"/>
                  </a:cubicBezTo>
                  <a:cubicBezTo>
                    <a:pt x="2159" y="61"/>
                    <a:pt x="2039" y="1"/>
                    <a:pt x="1889" y="1"/>
                  </a:cubicBezTo>
                  <a:cubicBezTo>
                    <a:pt x="1679" y="1"/>
                    <a:pt x="1500" y="91"/>
                    <a:pt x="1350" y="240"/>
                  </a:cubicBezTo>
                  <a:cubicBezTo>
                    <a:pt x="1350" y="180"/>
                    <a:pt x="1290" y="120"/>
                    <a:pt x="1230" y="61"/>
                  </a:cubicBezTo>
                  <a:cubicBezTo>
                    <a:pt x="1140" y="31"/>
                    <a:pt x="1050" y="1"/>
                    <a:pt x="96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>
              <a:off x="6021050" y="5493000"/>
              <a:ext cx="33750" cy="41250"/>
            </a:xfrm>
            <a:custGeom>
              <a:avLst/>
              <a:gdLst/>
              <a:ahLst/>
              <a:cxnLst/>
              <a:rect l="l" t="t" r="r" b="b"/>
              <a:pathLst>
                <a:path w="1350" h="1650" extrusionOk="0">
                  <a:moveTo>
                    <a:pt x="810" y="210"/>
                  </a:moveTo>
                  <a:cubicBezTo>
                    <a:pt x="900" y="210"/>
                    <a:pt x="990" y="270"/>
                    <a:pt x="1050" y="330"/>
                  </a:cubicBezTo>
                  <a:cubicBezTo>
                    <a:pt x="1080" y="420"/>
                    <a:pt x="1110" y="540"/>
                    <a:pt x="1110" y="660"/>
                  </a:cubicBezTo>
                  <a:lnTo>
                    <a:pt x="330" y="660"/>
                  </a:lnTo>
                  <a:cubicBezTo>
                    <a:pt x="360" y="510"/>
                    <a:pt x="420" y="420"/>
                    <a:pt x="510" y="330"/>
                  </a:cubicBezTo>
                  <a:cubicBezTo>
                    <a:pt x="600" y="240"/>
                    <a:pt x="690" y="210"/>
                    <a:pt x="810" y="210"/>
                  </a:cubicBezTo>
                  <a:close/>
                  <a:moveTo>
                    <a:pt x="810" y="1"/>
                  </a:moveTo>
                  <a:cubicBezTo>
                    <a:pt x="690" y="1"/>
                    <a:pt x="570" y="31"/>
                    <a:pt x="450" y="91"/>
                  </a:cubicBezTo>
                  <a:cubicBezTo>
                    <a:pt x="330" y="150"/>
                    <a:pt x="240" y="240"/>
                    <a:pt x="180" y="390"/>
                  </a:cubicBezTo>
                  <a:cubicBezTo>
                    <a:pt x="91" y="510"/>
                    <a:pt x="61" y="660"/>
                    <a:pt x="31" y="810"/>
                  </a:cubicBezTo>
                  <a:lnTo>
                    <a:pt x="31" y="870"/>
                  </a:lnTo>
                  <a:cubicBezTo>
                    <a:pt x="1" y="1110"/>
                    <a:pt x="61" y="1289"/>
                    <a:pt x="180" y="1409"/>
                  </a:cubicBezTo>
                  <a:cubicBezTo>
                    <a:pt x="270" y="1559"/>
                    <a:pt x="420" y="1649"/>
                    <a:pt x="630" y="1649"/>
                  </a:cubicBezTo>
                  <a:cubicBezTo>
                    <a:pt x="750" y="1649"/>
                    <a:pt x="870" y="1619"/>
                    <a:pt x="990" y="1559"/>
                  </a:cubicBezTo>
                  <a:cubicBezTo>
                    <a:pt x="1080" y="1499"/>
                    <a:pt x="1170" y="1439"/>
                    <a:pt x="1230" y="1349"/>
                  </a:cubicBezTo>
                  <a:lnTo>
                    <a:pt x="1080" y="1200"/>
                  </a:lnTo>
                  <a:cubicBezTo>
                    <a:pt x="960" y="1349"/>
                    <a:pt x="810" y="1409"/>
                    <a:pt x="660" y="1409"/>
                  </a:cubicBezTo>
                  <a:cubicBezTo>
                    <a:pt x="510" y="1409"/>
                    <a:pt x="420" y="1349"/>
                    <a:pt x="360" y="1260"/>
                  </a:cubicBezTo>
                  <a:cubicBezTo>
                    <a:pt x="300" y="1170"/>
                    <a:pt x="270" y="1050"/>
                    <a:pt x="300" y="900"/>
                  </a:cubicBezTo>
                  <a:lnTo>
                    <a:pt x="1320" y="900"/>
                  </a:lnTo>
                  <a:lnTo>
                    <a:pt x="1349" y="780"/>
                  </a:lnTo>
                  <a:cubicBezTo>
                    <a:pt x="1349" y="720"/>
                    <a:pt x="1349" y="660"/>
                    <a:pt x="1349" y="570"/>
                  </a:cubicBezTo>
                  <a:cubicBezTo>
                    <a:pt x="1349" y="390"/>
                    <a:pt x="1290" y="270"/>
                    <a:pt x="1200" y="150"/>
                  </a:cubicBezTo>
                  <a:cubicBezTo>
                    <a:pt x="1110" y="61"/>
                    <a:pt x="990" y="1"/>
                    <a:pt x="81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>
              <a:off x="6060025" y="5484000"/>
              <a:ext cx="21750" cy="50250"/>
            </a:xfrm>
            <a:custGeom>
              <a:avLst/>
              <a:gdLst/>
              <a:ahLst/>
              <a:cxnLst/>
              <a:rect l="l" t="t" r="r" b="b"/>
              <a:pathLst>
                <a:path w="870" h="2010" extrusionOk="0">
                  <a:moveTo>
                    <a:pt x="390" y="1"/>
                  </a:moveTo>
                  <a:lnTo>
                    <a:pt x="300" y="391"/>
                  </a:lnTo>
                  <a:lnTo>
                    <a:pt x="30" y="391"/>
                  </a:lnTo>
                  <a:lnTo>
                    <a:pt x="0" y="600"/>
                  </a:lnTo>
                  <a:lnTo>
                    <a:pt x="270" y="600"/>
                  </a:lnTo>
                  <a:lnTo>
                    <a:pt x="120" y="1590"/>
                  </a:lnTo>
                  <a:cubicBezTo>
                    <a:pt x="90" y="1709"/>
                    <a:pt x="120" y="1799"/>
                    <a:pt x="180" y="1889"/>
                  </a:cubicBezTo>
                  <a:cubicBezTo>
                    <a:pt x="240" y="1949"/>
                    <a:pt x="300" y="2009"/>
                    <a:pt x="420" y="2009"/>
                  </a:cubicBezTo>
                  <a:cubicBezTo>
                    <a:pt x="480" y="2009"/>
                    <a:pt x="540" y="1979"/>
                    <a:pt x="600" y="1979"/>
                  </a:cubicBezTo>
                  <a:lnTo>
                    <a:pt x="630" y="1739"/>
                  </a:lnTo>
                  <a:lnTo>
                    <a:pt x="630" y="1739"/>
                  </a:lnTo>
                  <a:cubicBezTo>
                    <a:pt x="570" y="1769"/>
                    <a:pt x="540" y="1769"/>
                    <a:pt x="510" y="1769"/>
                  </a:cubicBezTo>
                  <a:cubicBezTo>
                    <a:pt x="420" y="1769"/>
                    <a:pt x="390" y="1739"/>
                    <a:pt x="360" y="1649"/>
                  </a:cubicBezTo>
                  <a:cubicBezTo>
                    <a:pt x="360" y="1620"/>
                    <a:pt x="360" y="1620"/>
                    <a:pt x="360" y="1590"/>
                  </a:cubicBezTo>
                  <a:lnTo>
                    <a:pt x="540" y="600"/>
                  </a:lnTo>
                  <a:lnTo>
                    <a:pt x="840" y="600"/>
                  </a:lnTo>
                  <a:lnTo>
                    <a:pt x="870" y="391"/>
                  </a:lnTo>
                  <a:lnTo>
                    <a:pt x="570" y="391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>
              <a:off x="6083250" y="5525225"/>
              <a:ext cx="8275" cy="8275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80" y="0"/>
                  </a:moveTo>
                  <a:cubicBezTo>
                    <a:pt x="120" y="0"/>
                    <a:pt x="90" y="30"/>
                    <a:pt x="60" y="60"/>
                  </a:cubicBezTo>
                  <a:cubicBezTo>
                    <a:pt x="30" y="90"/>
                    <a:pt x="1" y="120"/>
                    <a:pt x="1" y="180"/>
                  </a:cubicBezTo>
                  <a:cubicBezTo>
                    <a:pt x="1" y="240"/>
                    <a:pt x="30" y="270"/>
                    <a:pt x="60" y="300"/>
                  </a:cubicBezTo>
                  <a:cubicBezTo>
                    <a:pt x="90" y="330"/>
                    <a:pt x="120" y="330"/>
                    <a:pt x="180" y="330"/>
                  </a:cubicBezTo>
                  <a:cubicBezTo>
                    <a:pt x="210" y="330"/>
                    <a:pt x="270" y="330"/>
                    <a:pt x="300" y="300"/>
                  </a:cubicBezTo>
                  <a:cubicBezTo>
                    <a:pt x="330" y="270"/>
                    <a:pt x="330" y="210"/>
                    <a:pt x="330" y="180"/>
                  </a:cubicBezTo>
                  <a:cubicBezTo>
                    <a:pt x="330" y="120"/>
                    <a:pt x="330" y="90"/>
                    <a:pt x="300" y="60"/>
                  </a:cubicBezTo>
                  <a:cubicBezTo>
                    <a:pt x="270" y="30"/>
                    <a:pt x="210" y="0"/>
                    <a:pt x="18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33"/>
          <p:cNvGrpSpPr/>
          <p:nvPr/>
        </p:nvGrpSpPr>
        <p:grpSpPr>
          <a:xfrm>
            <a:off x="1219271" y="1199159"/>
            <a:ext cx="2399735" cy="1539938"/>
            <a:chOff x="1219271" y="1199159"/>
            <a:chExt cx="2399735" cy="1539938"/>
          </a:xfrm>
        </p:grpSpPr>
        <p:sp>
          <p:nvSpPr>
            <p:cNvPr id="2133" name="Google Shape;2133;p33"/>
            <p:cNvSpPr/>
            <p:nvPr/>
          </p:nvSpPr>
          <p:spPr>
            <a:xfrm>
              <a:off x="2786509" y="2722451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>
              <a:off x="2590262" y="2722451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>
              <a:off x="2687897" y="2722451"/>
              <a:ext cx="49844" cy="16647"/>
            </a:xfrm>
            <a:custGeom>
              <a:avLst/>
              <a:gdLst/>
              <a:ahLst/>
              <a:cxnLst/>
              <a:rect l="l" t="t" r="r" b="b"/>
              <a:pathLst>
                <a:path w="153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>
              <a:off x="1415550" y="2722451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>
              <a:off x="2884176" y="2722451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>
              <a:off x="2394960" y="2722451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>
              <a:off x="2296315" y="2722451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3"/>
            <p:cNvSpPr/>
            <p:nvPr/>
          </p:nvSpPr>
          <p:spPr>
            <a:xfrm>
              <a:off x="3275758" y="2722451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>
              <a:off x="3472005" y="2722451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>
              <a:off x="3569672" y="2722451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>
              <a:off x="3373393" y="2722451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>
              <a:off x="3178091" y="2722451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>
              <a:off x="1317883" y="2722451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>
              <a:off x="2981811" y="2722451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>
              <a:off x="3079479" y="2722451"/>
              <a:ext cx="49811" cy="16647"/>
            </a:xfrm>
            <a:custGeom>
              <a:avLst/>
              <a:gdLst/>
              <a:ahLst/>
              <a:cxnLst/>
              <a:rect l="l" t="t" r="r" b="b"/>
              <a:pathLst>
                <a:path w="152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3"/>
            <p:cNvSpPr/>
            <p:nvPr/>
          </p:nvSpPr>
          <p:spPr>
            <a:xfrm>
              <a:off x="2492595" y="2722451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>
              <a:off x="1807099" y="2722451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>
              <a:off x="1904766" y="2722451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2003379" y="2722451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>
              <a:off x="1610852" y="2722451"/>
              <a:ext cx="49811" cy="16647"/>
            </a:xfrm>
            <a:custGeom>
              <a:avLst/>
              <a:gdLst/>
              <a:ahLst/>
              <a:cxnLst/>
              <a:rect l="l" t="t" r="r" b="b"/>
              <a:pathLst>
                <a:path w="152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>
              <a:off x="1709464" y="2722451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>
              <a:off x="1219271" y="2722451"/>
              <a:ext cx="49844" cy="16647"/>
            </a:xfrm>
            <a:custGeom>
              <a:avLst/>
              <a:gdLst/>
              <a:ahLst/>
              <a:cxnLst/>
              <a:rect l="l" t="t" r="r" b="b"/>
              <a:pathLst>
                <a:path w="1530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>
              <a:off x="2101046" y="2722451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>
              <a:off x="1513185" y="2722451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>
              <a:off x="2198681" y="2722451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>
              <a:off x="2590262" y="2627748"/>
              <a:ext cx="48834" cy="15637"/>
            </a:xfrm>
            <a:custGeom>
              <a:avLst/>
              <a:gdLst/>
              <a:ahLst/>
              <a:cxnLst/>
              <a:rect l="l" t="t" r="r" b="b"/>
              <a:pathLst>
                <a:path w="149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>
              <a:off x="1317883" y="2627748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>
              <a:off x="2296315" y="2627748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>
              <a:off x="1709464" y="2627748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>
              <a:off x="3079479" y="2627748"/>
              <a:ext cx="49811" cy="15637"/>
            </a:xfrm>
            <a:custGeom>
              <a:avLst/>
              <a:gdLst/>
              <a:ahLst/>
              <a:cxnLst/>
              <a:rect l="l" t="t" r="r" b="b"/>
              <a:pathLst>
                <a:path w="152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>
              <a:off x="2198681" y="2627748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>
              <a:off x="3275758" y="2627748"/>
              <a:ext cx="48834" cy="15637"/>
            </a:xfrm>
            <a:custGeom>
              <a:avLst/>
              <a:gdLst/>
              <a:ahLst/>
              <a:cxnLst/>
              <a:rect l="l" t="t" r="r" b="b"/>
              <a:pathLst>
                <a:path w="149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3"/>
            <p:cNvSpPr/>
            <p:nvPr/>
          </p:nvSpPr>
          <p:spPr>
            <a:xfrm>
              <a:off x="2101046" y="2627748"/>
              <a:ext cx="48834" cy="15637"/>
            </a:xfrm>
            <a:custGeom>
              <a:avLst/>
              <a:gdLst/>
              <a:ahLst/>
              <a:cxnLst/>
              <a:rect l="l" t="t" r="r" b="b"/>
              <a:pathLst>
                <a:path w="149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3"/>
            <p:cNvSpPr/>
            <p:nvPr/>
          </p:nvSpPr>
          <p:spPr>
            <a:xfrm>
              <a:off x="3178091" y="2627748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3"/>
            <p:cNvSpPr/>
            <p:nvPr/>
          </p:nvSpPr>
          <p:spPr>
            <a:xfrm>
              <a:off x="1610852" y="2627748"/>
              <a:ext cx="49811" cy="15637"/>
            </a:xfrm>
            <a:custGeom>
              <a:avLst/>
              <a:gdLst/>
              <a:ahLst/>
              <a:cxnLst/>
              <a:rect l="l" t="t" r="r" b="b"/>
              <a:pathLst>
                <a:path w="152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3"/>
            <p:cNvSpPr/>
            <p:nvPr/>
          </p:nvSpPr>
          <p:spPr>
            <a:xfrm>
              <a:off x="2981811" y="2627748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3"/>
            <p:cNvSpPr/>
            <p:nvPr/>
          </p:nvSpPr>
          <p:spPr>
            <a:xfrm>
              <a:off x="2687897" y="2627748"/>
              <a:ext cx="49844" cy="15637"/>
            </a:xfrm>
            <a:custGeom>
              <a:avLst/>
              <a:gdLst/>
              <a:ahLst/>
              <a:cxnLst/>
              <a:rect l="l" t="t" r="r" b="b"/>
              <a:pathLst>
                <a:path w="153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3"/>
            <p:cNvSpPr/>
            <p:nvPr/>
          </p:nvSpPr>
          <p:spPr>
            <a:xfrm>
              <a:off x="2003379" y="2627748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3"/>
            <p:cNvSpPr/>
            <p:nvPr/>
          </p:nvSpPr>
          <p:spPr>
            <a:xfrm>
              <a:off x="3373393" y="2627748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>
              <a:off x="2492595" y="2627748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>
              <a:off x="1415550" y="2627748"/>
              <a:ext cx="48834" cy="15637"/>
            </a:xfrm>
            <a:custGeom>
              <a:avLst/>
              <a:gdLst/>
              <a:ahLst/>
              <a:cxnLst/>
              <a:rect l="l" t="t" r="r" b="b"/>
              <a:pathLst>
                <a:path w="149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>
              <a:off x="2786509" y="2627748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>
              <a:off x="1513185" y="2627748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>
              <a:off x="2884176" y="2627748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>
              <a:off x="1807099" y="2627748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>
              <a:off x="2394960" y="2627748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>
              <a:off x="1904766" y="2627748"/>
              <a:ext cx="48834" cy="15637"/>
            </a:xfrm>
            <a:custGeom>
              <a:avLst/>
              <a:gdLst/>
              <a:ahLst/>
              <a:cxnLst/>
              <a:rect l="l" t="t" r="r" b="b"/>
              <a:pathLst>
                <a:path w="149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>
              <a:off x="3472005" y="2627748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>
              <a:off x="3569672" y="2627748"/>
              <a:ext cx="48834" cy="15637"/>
            </a:xfrm>
            <a:custGeom>
              <a:avLst/>
              <a:gdLst/>
              <a:ahLst/>
              <a:cxnLst/>
              <a:rect l="l" t="t" r="r" b="b"/>
              <a:pathLst>
                <a:path w="149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3"/>
            <p:cNvSpPr/>
            <p:nvPr/>
          </p:nvSpPr>
          <p:spPr>
            <a:xfrm>
              <a:off x="1219271" y="2627748"/>
              <a:ext cx="49844" cy="15637"/>
            </a:xfrm>
            <a:custGeom>
              <a:avLst/>
              <a:gdLst/>
              <a:ahLst/>
              <a:cxnLst/>
              <a:rect l="l" t="t" r="r" b="b"/>
              <a:pathLst>
                <a:path w="1530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3"/>
            <p:cNvSpPr/>
            <p:nvPr/>
          </p:nvSpPr>
          <p:spPr>
            <a:xfrm>
              <a:off x="2296315" y="2532035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>
              <a:off x="3569672" y="2532035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>
              <a:off x="1807099" y="2532035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>
              <a:off x="2198681" y="2532035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>
              <a:off x="2884176" y="2532035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>
              <a:off x="3275758" y="2532035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>
              <a:off x="2101046" y="2532035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>
              <a:off x="1317883" y="2532035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>
              <a:off x="3079479" y="2532035"/>
              <a:ext cx="49811" cy="16647"/>
            </a:xfrm>
            <a:custGeom>
              <a:avLst/>
              <a:gdLst/>
              <a:ahLst/>
              <a:cxnLst/>
              <a:rect l="l" t="t" r="r" b="b"/>
              <a:pathLst>
                <a:path w="152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>
              <a:off x="2590262" y="2532035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>
              <a:off x="3178091" y="2532035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>
              <a:off x="1904766" y="2532035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>
              <a:off x="1513185" y="2532035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>
              <a:off x="2981811" y="2532035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>
              <a:off x="1610852" y="2532035"/>
              <a:ext cx="49811" cy="16647"/>
            </a:xfrm>
            <a:custGeom>
              <a:avLst/>
              <a:gdLst/>
              <a:ahLst/>
              <a:cxnLst/>
              <a:rect l="l" t="t" r="r" b="b"/>
              <a:pathLst>
                <a:path w="152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>
              <a:off x="2003379" y="2532035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>
              <a:off x="1709464" y="2532035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>
              <a:off x="2394960" y="2532035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>
              <a:off x="2687897" y="2532035"/>
              <a:ext cx="49844" cy="16647"/>
            </a:xfrm>
            <a:custGeom>
              <a:avLst/>
              <a:gdLst/>
              <a:ahLst/>
              <a:cxnLst/>
              <a:rect l="l" t="t" r="r" b="b"/>
              <a:pathLst>
                <a:path w="153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>
              <a:off x="3373393" y="2532035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>
              <a:off x="1415550" y="2532035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>
              <a:off x="2492595" y="2532035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>
              <a:off x="1219271" y="2532035"/>
              <a:ext cx="49844" cy="16647"/>
            </a:xfrm>
            <a:custGeom>
              <a:avLst/>
              <a:gdLst/>
              <a:ahLst/>
              <a:cxnLst/>
              <a:rect l="l" t="t" r="r" b="b"/>
              <a:pathLst>
                <a:path w="1530" h="511" extrusionOk="0">
                  <a:moveTo>
                    <a:pt x="0" y="1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>
              <a:off x="3472005" y="2532035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>
              <a:off x="2786509" y="2532035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>
              <a:off x="2198681" y="2437332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>
              <a:off x="1317883" y="2437332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>
              <a:off x="1219271" y="2437332"/>
              <a:ext cx="49844" cy="15637"/>
            </a:xfrm>
            <a:custGeom>
              <a:avLst/>
              <a:gdLst/>
              <a:ahLst/>
              <a:cxnLst/>
              <a:rect l="l" t="t" r="r" b="b"/>
              <a:pathLst>
                <a:path w="1530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1513185" y="2437332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2884176" y="2437332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2492595" y="2437332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2786509" y="2437332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2296315" y="2437332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3079479" y="2437332"/>
              <a:ext cx="49811" cy="15637"/>
            </a:xfrm>
            <a:custGeom>
              <a:avLst/>
              <a:gdLst/>
              <a:ahLst/>
              <a:cxnLst/>
              <a:rect l="l" t="t" r="r" b="b"/>
              <a:pathLst>
                <a:path w="152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3472005" y="2437332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3569672" y="2437332"/>
              <a:ext cx="48834" cy="15637"/>
            </a:xfrm>
            <a:custGeom>
              <a:avLst/>
              <a:gdLst/>
              <a:ahLst/>
              <a:cxnLst/>
              <a:rect l="l" t="t" r="r" b="b"/>
              <a:pathLst>
                <a:path w="149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2394960" y="2437332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>
              <a:off x="2981811" y="2437332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>
              <a:off x="2687897" y="2437332"/>
              <a:ext cx="49844" cy="15637"/>
            </a:xfrm>
            <a:custGeom>
              <a:avLst/>
              <a:gdLst/>
              <a:ahLst/>
              <a:cxnLst/>
              <a:rect l="l" t="t" r="r" b="b"/>
              <a:pathLst>
                <a:path w="153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3"/>
            <p:cNvSpPr/>
            <p:nvPr/>
          </p:nvSpPr>
          <p:spPr>
            <a:xfrm>
              <a:off x="2101046" y="2437332"/>
              <a:ext cx="48834" cy="15637"/>
            </a:xfrm>
            <a:custGeom>
              <a:avLst/>
              <a:gdLst/>
              <a:ahLst/>
              <a:cxnLst/>
              <a:rect l="l" t="t" r="r" b="b"/>
              <a:pathLst>
                <a:path w="149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3"/>
            <p:cNvSpPr/>
            <p:nvPr/>
          </p:nvSpPr>
          <p:spPr>
            <a:xfrm>
              <a:off x="3373393" y="2437332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>
              <a:off x="2003379" y="2437332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3"/>
            <p:cNvSpPr/>
            <p:nvPr/>
          </p:nvSpPr>
          <p:spPr>
            <a:xfrm>
              <a:off x="1610852" y="2437332"/>
              <a:ext cx="49811" cy="15637"/>
            </a:xfrm>
            <a:custGeom>
              <a:avLst/>
              <a:gdLst/>
              <a:ahLst/>
              <a:cxnLst/>
              <a:rect l="l" t="t" r="r" b="b"/>
              <a:pathLst>
                <a:path w="152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3"/>
            <p:cNvSpPr/>
            <p:nvPr/>
          </p:nvSpPr>
          <p:spPr>
            <a:xfrm>
              <a:off x="3275758" y="2437332"/>
              <a:ext cx="48834" cy="15637"/>
            </a:xfrm>
            <a:custGeom>
              <a:avLst/>
              <a:gdLst/>
              <a:ahLst/>
              <a:cxnLst/>
              <a:rect l="l" t="t" r="r" b="b"/>
              <a:pathLst>
                <a:path w="149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>
              <a:off x="2590262" y="2437332"/>
              <a:ext cx="48834" cy="15637"/>
            </a:xfrm>
            <a:custGeom>
              <a:avLst/>
              <a:gdLst/>
              <a:ahLst/>
              <a:cxnLst/>
              <a:rect l="l" t="t" r="r" b="b"/>
              <a:pathLst>
                <a:path w="149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>
              <a:off x="3178091" y="2437332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>
              <a:off x="1415550" y="2437332"/>
              <a:ext cx="48834" cy="15637"/>
            </a:xfrm>
            <a:custGeom>
              <a:avLst/>
              <a:gdLst/>
              <a:ahLst/>
              <a:cxnLst/>
              <a:rect l="l" t="t" r="r" b="b"/>
              <a:pathLst>
                <a:path w="149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3"/>
            <p:cNvSpPr/>
            <p:nvPr/>
          </p:nvSpPr>
          <p:spPr>
            <a:xfrm>
              <a:off x="1807099" y="2437332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3"/>
            <p:cNvSpPr/>
            <p:nvPr/>
          </p:nvSpPr>
          <p:spPr>
            <a:xfrm>
              <a:off x="1709464" y="2437332"/>
              <a:ext cx="48866" cy="15637"/>
            </a:xfrm>
            <a:custGeom>
              <a:avLst/>
              <a:gdLst/>
              <a:ahLst/>
              <a:cxnLst/>
              <a:rect l="l" t="t" r="r" b="b"/>
              <a:pathLst>
                <a:path w="1500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3"/>
            <p:cNvSpPr/>
            <p:nvPr/>
          </p:nvSpPr>
          <p:spPr>
            <a:xfrm>
              <a:off x="1904766" y="2437332"/>
              <a:ext cx="48834" cy="15637"/>
            </a:xfrm>
            <a:custGeom>
              <a:avLst/>
              <a:gdLst/>
              <a:ahLst/>
              <a:cxnLst/>
              <a:rect l="l" t="t" r="r" b="b"/>
              <a:pathLst>
                <a:path w="1499" h="480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3"/>
            <p:cNvSpPr/>
            <p:nvPr/>
          </p:nvSpPr>
          <p:spPr>
            <a:xfrm>
              <a:off x="2101046" y="2341620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3"/>
            <p:cNvSpPr/>
            <p:nvPr/>
          </p:nvSpPr>
          <p:spPr>
            <a:xfrm>
              <a:off x="2198681" y="2341620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3"/>
            <p:cNvSpPr/>
            <p:nvPr/>
          </p:nvSpPr>
          <p:spPr>
            <a:xfrm>
              <a:off x="2981811" y="2341620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3"/>
            <p:cNvSpPr/>
            <p:nvPr/>
          </p:nvSpPr>
          <p:spPr>
            <a:xfrm>
              <a:off x="2296315" y="2341620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3"/>
            <p:cNvSpPr/>
            <p:nvPr/>
          </p:nvSpPr>
          <p:spPr>
            <a:xfrm>
              <a:off x="3275758" y="2341620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3"/>
            <p:cNvSpPr/>
            <p:nvPr/>
          </p:nvSpPr>
          <p:spPr>
            <a:xfrm>
              <a:off x="2884176" y="2341620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3"/>
            <p:cNvSpPr/>
            <p:nvPr/>
          </p:nvSpPr>
          <p:spPr>
            <a:xfrm>
              <a:off x="1807099" y="2341620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3"/>
            <p:cNvSpPr/>
            <p:nvPr/>
          </p:nvSpPr>
          <p:spPr>
            <a:xfrm>
              <a:off x="1219271" y="2341620"/>
              <a:ext cx="49844" cy="16647"/>
            </a:xfrm>
            <a:custGeom>
              <a:avLst/>
              <a:gdLst/>
              <a:ahLst/>
              <a:cxnLst/>
              <a:rect l="l" t="t" r="r" b="b"/>
              <a:pathLst>
                <a:path w="153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3"/>
            <p:cNvSpPr/>
            <p:nvPr/>
          </p:nvSpPr>
          <p:spPr>
            <a:xfrm>
              <a:off x="3569672" y="2341620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3"/>
            <p:cNvSpPr/>
            <p:nvPr/>
          </p:nvSpPr>
          <p:spPr>
            <a:xfrm>
              <a:off x="1709464" y="2341620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3"/>
            <p:cNvSpPr/>
            <p:nvPr/>
          </p:nvSpPr>
          <p:spPr>
            <a:xfrm>
              <a:off x="2590262" y="2341620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3"/>
            <p:cNvSpPr/>
            <p:nvPr/>
          </p:nvSpPr>
          <p:spPr>
            <a:xfrm>
              <a:off x="2786509" y="2341620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3"/>
            <p:cNvSpPr/>
            <p:nvPr/>
          </p:nvSpPr>
          <p:spPr>
            <a:xfrm>
              <a:off x="3178091" y="2341620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3"/>
            <p:cNvSpPr/>
            <p:nvPr/>
          </p:nvSpPr>
          <p:spPr>
            <a:xfrm>
              <a:off x="2687897" y="2341620"/>
              <a:ext cx="49844" cy="16647"/>
            </a:xfrm>
            <a:custGeom>
              <a:avLst/>
              <a:gdLst/>
              <a:ahLst/>
              <a:cxnLst/>
              <a:rect l="l" t="t" r="r" b="b"/>
              <a:pathLst>
                <a:path w="153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3"/>
            <p:cNvSpPr/>
            <p:nvPr/>
          </p:nvSpPr>
          <p:spPr>
            <a:xfrm>
              <a:off x="1317883" y="2341620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3"/>
            <p:cNvSpPr/>
            <p:nvPr/>
          </p:nvSpPr>
          <p:spPr>
            <a:xfrm>
              <a:off x="2492595" y="2341620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3"/>
            <p:cNvSpPr/>
            <p:nvPr/>
          </p:nvSpPr>
          <p:spPr>
            <a:xfrm>
              <a:off x="2394960" y="2341620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3"/>
            <p:cNvSpPr/>
            <p:nvPr/>
          </p:nvSpPr>
          <p:spPr>
            <a:xfrm>
              <a:off x="1415550" y="2341620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3"/>
            <p:cNvSpPr/>
            <p:nvPr/>
          </p:nvSpPr>
          <p:spPr>
            <a:xfrm>
              <a:off x="1610852" y="2341620"/>
              <a:ext cx="49811" cy="16647"/>
            </a:xfrm>
            <a:custGeom>
              <a:avLst/>
              <a:gdLst/>
              <a:ahLst/>
              <a:cxnLst/>
              <a:rect l="l" t="t" r="r" b="b"/>
              <a:pathLst>
                <a:path w="152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3"/>
            <p:cNvSpPr/>
            <p:nvPr/>
          </p:nvSpPr>
          <p:spPr>
            <a:xfrm>
              <a:off x="3472005" y="2341620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3"/>
            <p:cNvSpPr/>
            <p:nvPr/>
          </p:nvSpPr>
          <p:spPr>
            <a:xfrm>
              <a:off x="2003379" y="2341620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3"/>
            <p:cNvSpPr/>
            <p:nvPr/>
          </p:nvSpPr>
          <p:spPr>
            <a:xfrm>
              <a:off x="1904766" y="2341620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3"/>
            <p:cNvSpPr/>
            <p:nvPr/>
          </p:nvSpPr>
          <p:spPr>
            <a:xfrm>
              <a:off x="3079479" y="2341620"/>
              <a:ext cx="49811" cy="16647"/>
            </a:xfrm>
            <a:custGeom>
              <a:avLst/>
              <a:gdLst/>
              <a:ahLst/>
              <a:cxnLst/>
              <a:rect l="l" t="t" r="r" b="b"/>
              <a:pathLst>
                <a:path w="152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3"/>
            <p:cNvSpPr/>
            <p:nvPr/>
          </p:nvSpPr>
          <p:spPr>
            <a:xfrm>
              <a:off x="1513185" y="2341620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3"/>
            <p:cNvSpPr/>
            <p:nvPr/>
          </p:nvSpPr>
          <p:spPr>
            <a:xfrm>
              <a:off x="3373393" y="2341620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3"/>
            <p:cNvSpPr/>
            <p:nvPr/>
          </p:nvSpPr>
          <p:spPr>
            <a:xfrm>
              <a:off x="2198681" y="2246917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3"/>
            <p:cNvSpPr/>
            <p:nvPr/>
          </p:nvSpPr>
          <p:spPr>
            <a:xfrm>
              <a:off x="1219271" y="2246917"/>
              <a:ext cx="49844" cy="15670"/>
            </a:xfrm>
            <a:custGeom>
              <a:avLst/>
              <a:gdLst/>
              <a:ahLst/>
              <a:cxnLst/>
              <a:rect l="l" t="t" r="r" b="b"/>
              <a:pathLst>
                <a:path w="153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3"/>
            <p:cNvSpPr/>
            <p:nvPr/>
          </p:nvSpPr>
          <p:spPr>
            <a:xfrm>
              <a:off x="1709464" y="2246917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3"/>
            <p:cNvSpPr/>
            <p:nvPr/>
          </p:nvSpPr>
          <p:spPr>
            <a:xfrm>
              <a:off x="3373393" y="2246917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3"/>
            <p:cNvSpPr/>
            <p:nvPr/>
          </p:nvSpPr>
          <p:spPr>
            <a:xfrm>
              <a:off x="2492595" y="2246917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3"/>
            <p:cNvSpPr/>
            <p:nvPr/>
          </p:nvSpPr>
          <p:spPr>
            <a:xfrm>
              <a:off x="2394960" y="2246917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3"/>
            <p:cNvSpPr/>
            <p:nvPr/>
          </p:nvSpPr>
          <p:spPr>
            <a:xfrm>
              <a:off x="2687897" y="2246917"/>
              <a:ext cx="49844" cy="15670"/>
            </a:xfrm>
            <a:custGeom>
              <a:avLst/>
              <a:gdLst/>
              <a:ahLst/>
              <a:cxnLst/>
              <a:rect l="l" t="t" r="r" b="b"/>
              <a:pathLst>
                <a:path w="153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3"/>
            <p:cNvSpPr/>
            <p:nvPr/>
          </p:nvSpPr>
          <p:spPr>
            <a:xfrm>
              <a:off x="3472005" y="2246917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3"/>
            <p:cNvSpPr/>
            <p:nvPr/>
          </p:nvSpPr>
          <p:spPr>
            <a:xfrm>
              <a:off x="2296315" y="2246917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3"/>
            <p:cNvSpPr/>
            <p:nvPr/>
          </p:nvSpPr>
          <p:spPr>
            <a:xfrm>
              <a:off x="3275758" y="2246917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3"/>
            <p:cNvSpPr/>
            <p:nvPr/>
          </p:nvSpPr>
          <p:spPr>
            <a:xfrm>
              <a:off x="1610852" y="2246917"/>
              <a:ext cx="49811" cy="15670"/>
            </a:xfrm>
            <a:custGeom>
              <a:avLst/>
              <a:gdLst/>
              <a:ahLst/>
              <a:cxnLst/>
              <a:rect l="l" t="t" r="r" b="b"/>
              <a:pathLst>
                <a:path w="152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3"/>
            <p:cNvSpPr/>
            <p:nvPr/>
          </p:nvSpPr>
          <p:spPr>
            <a:xfrm>
              <a:off x="2786509" y="2246917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3"/>
            <p:cNvSpPr/>
            <p:nvPr/>
          </p:nvSpPr>
          <p:spPr>
            <a:xfrm>
              <a:off x="1904766" y="2246917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3"/>
            <p:cNvSpPr/>
            <p:nvPr/>
          </p:nvSpPr>
          <p:spPr>
            <a:xfrm>
              <a:off x="1317883" y="2246917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3"/>
            <p:cNvSpPr/>
            <p:nvPr/>
          </p:nvSpPr>
          <p:spPr>
            <a:xfrm>
              <a:off x="1807099" y="2246917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3"/>
            <p:cNvSpPr/>
            <p:nvPr/>
          </p:nvSpPr>
          <p:spPr>
            <a:xfrm>
              <a:off x="2003379" y="2246917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3"/>
            <p:cNvSpPr/>
            <p:nvPr/>
          </p:nvSpPr>
          <p:spPr>
            <a:xfrm>
              <a:off x="2101046" y="2246917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3"/>
            <p:cNvSpPr/>
            <p:nvPr/>
          </p:nvSpPr>
          <p:spPr>
            <a:xfrm>
              <a:off x="1513185" y="2246917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3"/>
            <p:cNvSpPr/>
            <p:nvPr/>
          </p:nvSpPr>
          <p:spPr>
            <a:xfrm>
              <a:off x="2590262" y="2246917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3"/>
            <p:cNvSpPr/>
            <p:nvPr/>
          </p:nvSpPr>
          <p:spPr>
            <a:xfrm>
              <a:off x="3569672" y="2246917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3"/>
            <p:cNvSpPr/>
            <p:nvPr/>
          </p:nvSpPr>
          <p:spPr>
            <a:xfrm>
              <a:off x="3079479" y="2246917"/>
              <a:ext cx="49811" cy="15670"/>
            </a:xfrm>
            <a:custGeom>
              <a:avLst/>
              <a:gdLst/>
              <a:ahLst/>
              <a:cxnLst/>
              <a:rect l="l" t="t" r="r" b="b"/>
              <a:pathLst>
                <a:path w="152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3"/>
            <p:cNvSpPr/>
            <p:nvPr/>
          </p:nvSpPr>
          <p:spPr>
            <a:xfrm>
              <a:off x="2981811" y="2246917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3"/>
            <p:cNvSpPr/>
            <p:nvPr/>
          </p:nvSpPr>
          <p:spPr>
            <a:xfrm>
              <a:off x="1415550" y="2246917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3"/>
            <p:cNvSpPr/>
            <p:nvPr/>
          </p:nvSpPr>
          <p:spPr>
            <a:xfrm>
              <a:off x="3178091" y="2246917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3"/>
            <p:cNvSpPr/>
            <p:nvPr/>
          </p:nvSpPr>
          <p:spPr>
            <a:xfrm>
              <a:off x="2884176" y="2246917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3"/>
            <p:cNvSpPr/>
            <p:nvPr/>
          </p:nvSpPr>
          <p:spPr>
            <a:xfrm>
              <a:off x="2394960" y="2151204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3"/>
            <p:cNvSpPr/>
            <p:nvPr/>
          </p:nvSpPr>
          <p:spPr>
            <a:xfrm>
              <a:off x="3569672" y="2151204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3"/>
            <p:cNvSpPr/>
            <p:nvPr/>
          </p:nvSpPr>
          <p:spPr>
            <a:xfrm>
              <a:off x="1610852" y="2151204"/>
              <a:ext cx="49811" cy="16647"/>
            </a:xfrm>
            <a:custGeom>
              <a:avLst/>
              <a:gdLst/>
              <a:ahLst/>
              <a:cxnLst/>
              <a:rect l="l" t="t" r="r" b="b"/>
              <a:pathLst>
                <a:path w="152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3"/>
            <p:cNvSpPr/>
            <p:nvPr/>
          </p:nvSpPr>
          <p:spPr>
            <a:xfrm>
              <a:off x="2687897" y="2151204"/>
              <a:ext cx="49844" cy="16647"/>
            </a:xfrm>
            <a:custGeom>
              <a:avLst/>
              <a:gdLst/>
              <a:ahLst/>
              <a:cxnLst/>
              <a:rect l="l" t="t" r="r" b="b"/>
              <a:pathLst>
                <a:path w="153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3"/>
            <p:cNvSpPr/>
            <p:nvPr/>
          </p:nvSpPr>
          <p:spPr>
            <a:xfrm>
              <a:off x="3079479" y="2151204"/>
              <a:ext cx="49811" cy="16647"/>
            </a:xfrm>
            <a:custGeom>
              <a:avLst/>
              <a:gdLst/>
              <a:ahLst/>
              <a:cxnLst/>
              <a:rect l="l" t="t" r="r" b="b"/>
              <a:pathLst>
                <a:path w="152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3"/>
            <p:cNvSpPr/>
            <p:nvPr/>
          </p:nvSpPr>
          <p:spPr>
            <a:xfrm>
              <a:off x="1415550" y="2151204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3"/>
            <p:cNvSpPr/>
            <p:nvPr/>
          </p:nvSpPr>
          <p:spPr>
            <a:xfrm>
              <a:off x="2003379" y="2151204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3"/>
            <p:cNvSpPr/>
            <p:nvPr/>
          </p:nvSpPr>
          <p:spPr>
            <a:xfrm>
              <a:off x="1513185" y="2151204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3"/>
            <p:cNvSpPr/>
            <p:nvPr/>
          </p:nvSpPr>
          <p:spPr>
            <a:xfrm>
              <a:off x="3472005" y="2151204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3"/>
            <p:cNvSpPr/>
            <p:nvPr/>
          </p:nvSpPr>
          <p:spPr>
            <a:xfrm>
              <a:off x="1904766" y="2151204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3"/>
            <p:cNvSpPr/>
            <p:nvPr/>
          </p:nvSpPr>
          <p:spPr>
            <a:xfrm>
              <a:off x="3373393" y="2151204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3"/>
            <p:cNvSpPr/>
            <p:nvPr/>
          </p:nvSpPr>
          <p:spPr>
            <a:xfrm>
              <a:off x="2786509" y="2151204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3"/>
            <p:cNvSpPr/>
            <p:nvPr/>
          </p:nvSpPr>
          <p:spPr>
            <a:xfrm>
              <a:off x="2884176" y="2151204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3"/>
            <p:cNvSpPr/>
            <p:nvPr/>
          </p:nvSpPr>
          <p:spPr>
            <a:xfrm>
              <a:off x="2981811" y="2151204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3"/>
            <p:cNvSpPr/>
            <p:nvPr/>
          </p:nvSpPr>
          <p:spPr>
            <a:xfrm>
              <a:off x="1219271" y="2151204"/>
              <a:ext cx="49844" cy="16647"/>
            </a:xfrm>
            <a:custGeom>
              <a:avLst/>
              <a:gdLst/>
              <a:ahLst/>
              <a:cxnLst/>
              <a:rect l="l" t="t" r="r" b="b"/>
              <a:pathLst>
                <a:path w="153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3"/>
            <p:cNvSpPr/>
            <p:nvPr/>
          </p:nvSpPr>
          <p:spPr>
            <a:xfrm>
              <a:off x="2198681" y="2151204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3"/>
            <p:cNvSpPr/>
            <p:nvPr/>
          </p:nvSpPr>
          <p:spPr>
            <a:xfrm>
              <a:off x="2492595" y="2151204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3"/>
            <p:cNvSpPr/>
            <p:nvPr/>
          </p:nvSpPr>
          <p:spPr>
            <a:xfrm>
              <a:off x="1807099" y="2151204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3"/>
            <p:cNvSpPr/>
            <p:nvPr/>
          </p:nvSpPr>
          <p:spPr>
            <a:xfrm>
              <a:off x="2101046" y="2151204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3"/>
            <p:cNvSpPr/>
            <p:nvPr/>
          </p:nvSpPr>
          <p:spPr>
            <a:xfrm>
              <a:off x="1317883" y="2151204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3"/>
            <p:cNvSpPr/>
            <p:nvPr/>
          </p:nvSpPr>
          <p:spPr>
            <a:xfrm>
              <a:off x="2296315" y="2151204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3"/>
            <p:cNvSpPr/>
            <p:nvPr/>
          </p:nvSpPr>
          <p:spPr>
            <a:xfrm>
              <a:off x="1709464" y="2151204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3"/>
            <p:cNvSpPr/>
            <p:nvPr/>
          </p:nvSpPr>
          <p:spPr>
            <a:xfrm>
              <a:off x="3178091" y="2151204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3"/>
            <p:cNvSpPr/>
            <p:nvPr/>
          </p:nvSpPr>
          <p:spPr>
            <a:xfrm>
              <a:off x="3275758" y="2151204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3"/>
            <p:cNvSpPr/>
            <p:nvPr/>
          </p:nvSpPr>
          <p:spPr>
            <a:xfrm>
              <a:off x="2590262" y="2151204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3"/>
            <p:cNvSpPr/>
            <p:nvPr/>
          </p:nvSpPr>
          <p:spPr>
            <a:xfrm>
              <a:off x="2492595" y="2056501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3"/>
            <p:cNvSpPr/>
            <p:nvPr/>
          </p:nvSpPr>
          <p:spPr>
            <a:xfrm>
              <a:off x="2394960" y="2056501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3"/>
            <p:cNvSpPr/>
            <p:nvPr/>
          </p:nvSpPr>
          <p:spPr>
            <a:xfrm>
              <a:off x="1904766" y="2056501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3"/>
            <p:cNvSpPr/>
            <p:nvPr/>
          </p:nvSpPr>
          <p:spPr>
            <a:xfrm>
              <a:off x="1807099" y="2056501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3"/>
            <p:cNvSpPr/>
            <p:nvPr/>
          </p:nvSpPr>
          <p:spPr>
            <a:xfrm>
              <a:off x="1610852" y="2056501"/>
              <a:ext cx="49811" cy="15670"/>
            </a:xfrm>
            <a:custGeom>
              <a:avLst/>
              <a:gdLst/>
              <a:ahLst/>
              <a:cxnLst/>
              <a:rect l="l" t="t" r="r" b="b"/>
              <a:pathLst>
                <a:path w="152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3"/>
            <p:cNvSpPr/>
            <p:nvPr/>
          </p:nvSpPr>
          <p:spPr>
            <a:xfrm>
              <a:off x="1513185" y="2056501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3"/>
            <p:cNvSpPr/>
            <p:nvPr/>
          </p:nvSpPr>
          <p:spPr>
            <a:xfrm>
              <a:off x="1709464" y="2056501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3"/>
            <p:cNvSpPr/>
            <p:nvPr/>
          </p:nvSpPr>
          <p:spPr>
            <a:xfrm>
              <a:off x="2101046" y="2056501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3"/>
            <p:cNvSpPr/>
            <p:nvPr/>
          </p:nvSpPr>
          <p:spPr>
            <a:xfrm>
              <a:off x="2296315" y="2056501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3"/>
            <p:cNvSpPr/>
            <p:nvPr/>
          </p:nvSpPr>
          <p:spPr>
            <a:xfrm>
              <a:off x="2198681" y="2056501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3"/>
            <p:cNvSpPr/>
            <p:nvPr/>
          </p:nvSpPr>
          <p:spPr>
            <a:xfrm>
              <a:off x="3569672" y="2056501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3"/>
            <p:cNvSpPr/>
            <p:nvPr/>
          </p:nvSpPr>
          <p:spPr>
            <a:xfrm>
              <a:off x="1415550" y="2056501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3"/>
            <p:cNvSpPr/>
            <p:nvPr/>
          </p:nvSpPr>
          <p:spPr>
            <a:xfrm>
              <a:off x="2003379" y="2056501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3"/>
            <p:cNvSpPr/>
            <p:nvPr/>
          </p:nvSpPr>
          <p:spPr>
            <a:xfrm>
              <a:off x="2687897" y="2056501"/>
              <a:ext cx="49844" cy="15670"/>
            </a:xfrm>
            <a:custGeom>
              <a:avLst/>
              <a:gdLst/>
              <a:ahLst/>
              <a:cxnLst/>
              <a:rect l="l" t="t" r="r" b="b"/>
              <a:pathLst>
                <a:path w="153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3"/>
            <p:cNvSpPr/>
            <p:nvPr/>
          </p:nvSpPr>
          <p:spPr>
            <a:xfrm>
              <a:off x="3079479" y="2056501"/>
              <a:ext cx="49811" cy="15670"/>
            </a:xfrm>
            <a:custGeom>
              <a:avLst/>
              <a:gdLst/>
              <a:ahLst/>
              <a:cxnLst/>
              <a:rect l="l" t="t" r="r" b="b"/>
              <a:pathLst>
                <a:path w="152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3"/>
            <p:cNvSpPr/>
            <p:nvPr/>
          </p:nvSpPr>
          <p:spPr>
            <a:xfrm>
              <a:off x="3275758" y="2056501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3"/>
            <p:cNvSpPr/>
            <p:nvPr/>
          </p:nvSpPr>
          <p:spPr>
            <a:xfrm>
              <a:off x="2981811" y="2056501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3"/>
            <p:cNvSpPr/>
            <p:nvPr/>
          </p:nvSpPr>
          <p:spPr>
            <a:xfrm>
              <a:off x="3178091" y="2056501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3"/>
            <p:cNvSpPr/>
            <p:nvPr/>
          </p:nvSpPr>
          <p:spPr>
            <a:xfrm>
              <a:off x="1219271" y="2056501"/>
              <a:ext cx="49844" cy="15670"/>
            </a:xfrm>
            <a:custGeom>
              <a:avLst/>
              <a:gdLst/>
              <a:ahLst/>
              <a:cxnLst/>
              <a:rect l="l" t="t" r="r" b="b"/>
              <a:pathLst>
                <a:path w="153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3"/>
            <p:cNvSpPr/>
            <p:nvPr/>
          </p:nvSpPr>
          <p:spPr>
            <a:xfrm>
              <a:off x="2884176" y="2056501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3"/>
            <p:cNvSpPr/>
            <p:nvPr/>
          </p:nvSpPr>
          <p:spPr>
            <a:xfrm>
              <a:off x="1317883" y="2056501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3"/>
            <p:cNvSpPr/>
            <p:nvPr/>
          </p:nvSpPr>
          <p:spPr>
            <a:xfrm>
              <a:off x="2786509" y="2056501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3"/>
            <p:cNvSpPr/>
            <p:nvPr/>
          </p:nvSpPr>
          <p:spPr>
            <a:xfrm>
              <a:off x="3472005" y="2056501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3"/>
            <p:cNvSpPr/>
            <p:nvPr/>
          </p:nvSpPr>
          <p:spPr>
            <a:xfrm>
              <a:off x="3373393" y="2056501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3"/>
            <p:cNvSpPr/>
            <p:nvPr/>
          </p:nvSpPr>
          <p:spPr>
            <a:xfrm>
              <a:off x="2590262" y="2056501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3"/>
            <p:cNvSpPr/>
            <p:nvPr/>
          </p:nvSpPr>
          <p:spPr>
            <a:xfrm>
              <a:off x="2003379" y="1960789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3"/>
            <p:cNvSpPr/>
            <p:nvPr/>
          </p:nvSpPr>
          <p:spPr>
            <a:xfrm>
              <a:off x="2590262" y="1960789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3"/>
            <p:cNvSpPr/>
            <p:nvPr/>
          </p:nvSpPr>
          <p:spPr>
            <a:xfrm>
              <a:off x="2492595" y="1960789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3"/>
            <p:cNvSpPr/>
            <p:nvPr/>
          </p:nvSpPr>
          <p:spPr>
            <a:xfrm>
              <a:off x="3569672" y="1960789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3"/>
            <p:cNvSpPr/>
            <p:nvPr/>
          </p:nvSpPr>
          <p:spPr>
            <a:xfrm>
              <a:off x="1513185" y="1960789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3"/>
            <p:cNvSpPr/>
            <p:nvPr/>
          </p:nvSpPr>
          <p:spPr>
            <a:xfrm>
              <a:off x="2981811" y="1960789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3"/>
            <p:cNvSpPr/>
            <p:nvPr/>
          </p:nvSpPr>
          <p:spPr>
            <a:xfrm>
              <a:off x="3079479" y="1960789"/>
              <a:ext cx="49811" cy="16647"/>
            </a:xfrm>
            <a:custGeom>
              <a:avLst/>
              <a:gdLst/>
              <a:ahLst/>
              <a:cxnLst/>
              <a:rect l="l" t="t" r="r" b="b"/>
              <a:pathLst>
                <a:path w="152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3"/>
            <p:cNvSpPr/>
            <p:nvPr/>
          </p:nvSpPr>
          <p:spPr>
            <a:xfrm>
              <a:off x="2687897" y="1960789"/>
              <a:ext cx="49844" cy="16647"/>
            </a:xfrm>
            <a:custGeom>
              <a:avLst/>
              <a:gdLst/>
              <a:ahLst/>
              <a:cxnLst/>
              <a:rect l="l" t="t" r="r" b="b"/>
              <a:pathLst>
                <a:path w="153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3"/>
            <p:cNvSpPr/>
            <p:nvPr/>
          </p:nvSpPr>
          <p:spPr>
            <a:xfrm>
              <a:off x="2296315" y="1960789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3"/>
            <p:cNvSpPr/>
            <p:nvPr/>
          </p:nvSpPr>
          <p:spPr>
            <a:xfrm>
              <a:off x="2101046" y="1960789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3"/>
            <p:cNvSpPr/>
            <p:nvPr/>
          </p:nvSpPr>
          <p:spPr>
            <a:xfrm>
              <a:off x="1317883" y="1960789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3"/>
            <p:cNvSpPr/>
            <p:nvPr/>
          </p:nvSpPr>
          <p:spPr>
            <a:xfrm>
              <a:off x="1807099" y="1960789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3"/>
            <p:cNvSpPr/>
            <p:nvPr/>
          </p:nvSpPr>
          <p:spPr>
            <a:xfrm>
              <a:off x="1219271" y="1960789"/>
              <a:ext cx="49844" cy="16647"/>
            </a:xfrm>
            <a:custGeom>
              <a:avLst/>
              <a:gdLst/>
              <a:ahLst/>
              <a:cxnLst/>
              <a:rect l="l" t="t" r="r" b="b"/>
              <a:pathLst>
                <a:path w="153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3"/>
            <p:cNvSpPr/>
            <p:nvPr/>
          </p:nvSpPr>
          <p:spPr>
            <a:xfrm>
              <a:off x="1610852" y="1960789"/>
              <a:ext cx="49811" cy="16647"/>
            </a:xfrm>
            <a:custGeom>
              <a:avLst/>
              <a:gdLst/>
              <a:ahLst/>
              <a:cxnLst/>
              <a:rect l="l" t="t" r="r" b="b"/>
              <a:pathLst>
                <a:path w="152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529" y="511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3"/>
            <p:cNvSpPr/>
            <p:nvPr/>
          </p:nvSpPr>
          <p:spPr>
            <a:xfrm>
              <a:off x="1904766" y="1960789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3"/>
            <p:cNvSpPr/>
            <p:nvPr/>
          </p:nvSpPr>
          <p:spPr>
            <a:xfrm>
              <a:off x="3275758" y="1960789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3"/>
            <p:cNvSpPr/>
            <p:nvPr/>
          </p:nvSpPr>
          <p:spPr>
            <a:xfrm>
              <a:off x="1415550" y="1960789"/>
              <a:ext cx="48834" cy="16647"/>
            </a:xfrm>
            <a:custGeom>
              <a:avLst/>
              <a:gdLst/>
              <a:ahLst/>
              <a:cxnLst/>
              <a:rect l="l" t="t" r="r" b="b"/>
              <a:pathLst>
                <a:path w="1499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3"/>
            <p:cNvSpPr/>
            <p:nvPr/>
          </p:nvSpPr>
          <p:spPr>
            <a:xfrm>
              <a:off x="3472005" y="1960789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3"/>
            <p:cNvSpPr/>
            <p:nvPr/>
          </p:nvSpPr>
          <p:spPr>
            <a:xfrm>
              <a:off x="3373393" y="1960789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3"/>
            <p:cNvSpPr/>
            <p:nvPr/>
          </p:nvSpPr>
          <p:spPr>
            <a:xfrm>
              <a:off x="3178091" y="1960789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3"/>
            <p:cNvSpPr/>
            <p:nvPr/>
          </p:nvSpPr>
          <p:spPr>
            <a:xfrm>
              <a:off x="2198681" y="1960789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3"/>
            <p:cNvSpPr/>
            <p:nvPr/>
          </p:nvSpPr>
          <p:spPr>
            <a:xfrm>
              <a:off x="2884176" y="1960789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3"/>
            <p:cNvSpPr/>
            <p:nvPr/>
          </p:nvSpPr>
          <p:spPr>
            <a:xfrm>
              <a:off x="1709464" y="1960789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3"/>
            <p:cNvSpPr/>
            <p:nvPr/>
          </p:nvSpPr>
          <p:spPr>
            <a:xfrm>
              <a:off x="2786509" y="1960789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500" y="51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3"/>
            <p:cNvSpPr/>
            <p:nvPr/>
          </p:nvSpPr>
          <p:spPr>
            <a:xfrm>
              <a:off x="2394960" y="1960789"/>
              <a:ext cx="48866" cy="16647"/>
            </a:xfrm>
            <a:custGeom>
              <a:avLst/>
              <a:gdLst/>
              <a:ahLst/>
              <a:cxnLst/>
              <a:rect l="l" t="t" r="r" b="b"/>
              <a:pathLst>
                <a:path w="1500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499" y="51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3"/>
            <p:cNvSpPr/>
            <p:nvPr/>
          </p:nvSpPr>
          <p:spPr>
            <a:xfrm>
              <a:off x="1317883" y="1866086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3"/>
            <p:cNvSpPr/>
            <p:nvPr/>
          </p:nvSpPr>
          <p:spPr>
            <a:xfrm>
              <a:off x="1709464" y="1866086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3"/>
            <p:cNvSpPr/>
            <p:nvPr/>
          </p:nvSpPr>
          <p:spPr>
            <a:xfrm>
              <a:off x="2101046" y="1866086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3472005" y="1866086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2884176" y="1866086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2981811" y="1866086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3"/>
            <p:cNvSpPr/>
            <p:nvPr/>
          </p:nvSpPr>
          <p:spPr>
            <a:xfrm>
              <a:off x="3373393" y="1866086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1513185" y="1866086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3178091" y="1866086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1807099" y="1866086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3569672" y="1866086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1904766" y="1866086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2003379" y="1866086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2198681" y="1866086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3275758" y="1866086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3079479" y="1866086"/>
              <a:ext cx="49811" cy="15670"/>
            </a:xfrm>
            <a:custGeom>
              <a:avLst/>
              <a:gdLst/>
              <a:ahLst/>
              <a:cxnLst/>
              <a:rect l="l" t="t" r="r" b="b"/>
              <a:pathLst>
                <a:path w="152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2687897" y="1866086"/>
              <a:ext cx="49844" cy="15670"/>
            </a:xfrm>
            <a:custGeom>
              <a:avLst/>
              <a:gdLst/>
              <a:ahLst/>
              <a:cxnLst/>
              <a:rect l="l" t="t" r="r" b="b"/>
              <a:pathLst>
                <a:path w="153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2394960" y="1866086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1610852" y="1866086"/>
              <a:ext cx="49811" cy="15670"/>
            </a:xfrm>
            <a:custGeom>
              <a:avLst/>
              <a:gdLst/>
              <a:ahLst/>
              <a:cxnLst/>
              <a:rect l="l" t="t" r="r" b="b"/>
              <a:pathLst>
                <a:path w="152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2296315" y="1866086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2786509" y="1866086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1415550" y="1866086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2590262" y="1866086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>
              <a:off x="1219271" y="1866086"/>
              <a:ext cx="49844" cy="15670"/>
            </a:xfrm>
            <a:custGeom>
              <a:avLst/>
              <a:gdLst/>
              <a:ahLst/>
              <a:cxnLst/>
              <a:rect l="l" t="t" r="r" b="b"/>
              <a:pathLst>
                <a:path w="1530" h="481" extrusionOk="0">
                  <a:moveTo>
                    <a:pt x="0" y="0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2492595" y="1866086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0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1709464" y="1770406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2003379" y="1770406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3079479" y="1770406"/>
              <a:ext cx="49811" cy="16615"/>
            </a:xfrm>
            <a:custGeom>
              <a:avLst/>
              <a:gdLst/>
              <a:ahLst/>
              <a:cxnLst/>
              <a:rect l="l" t="t" r="r" b="b"/>
              <a:pathLst>
                <a:path w="152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3178091" y="1770406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3275758" y="1770406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2687897" y="1770406"/>
              <a:ext cx="49844" cy="16615"/>
            </a:xfrm>
            <a:custGeom>
              <a:avLst/>
              <a:gdLst/>
              <a:ahLst/>
              <a:cxnLst/>
              <a:rect l="l" t="t" r="r" b="b"/>
              <a:pathLst>
                <a:path w="153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2590262" y="1770406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2981811" y="1770406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3569672" y="1770406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3373393" y="1770406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1219271" y="1770406"/>
              <a:ext cx="49844" cy="16615"/>
            </a:xfrm>
            <a:custGeom>
              <a:avLst/>
              <a:gdLst/>
              <a:ahLst/>
              <a:cxnLst/>
              <a:rect l="l" t="t" r="r" b="b"/>
              <a:pathLst>
                <a:path w="153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3472005" y="1770406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1513185" y="1770406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1415550" y="1770406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1807099" y="1770406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1904766" y="1770406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2394960" y="1770406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2492595" y="1770406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2101046" y="1770406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2884176" y="1770406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3"/>
            <p:cNvSpPr/>
            <p:nvPr/>
          </p:nvSpPr>
          <p:spPr>
            <a:xfrm>
              <a:off x="2198681" y="1770406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3"/>
            <p:cNvSpPr/>
            <p:nvPr/>
          </p:nvSpPr>
          <p:spPr>
            <a:xfrm>
              <a:off x="1317883" y="1770406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2786509" y="1770406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3"/>
            <p:cNvSpPr/>
            <p:nvPr/>
          </p:nvSpPr>
          <p:spPr>
            <a:xfrm>
              <a:off x="2296315" y="1770406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3"/>
            <p:cNvSpPr/>
            <p:nvPr/>
          </p:nvSpPr>
          <p:spPr>
            <a:xfrm>
              <a:off x="1610852" y="1770406"/>
              <a:ext cx="49811" cy="16615"/>
            </a:xfrm>
            <a:custGeom>
              <a:avLst/>
              <a:gdLst/>
              <a:ahLst/>
              <a:cxnLst/>
              <a:rect l="l" t="t" r="r" b="b"/>
              <a:pathLst>
                <a:path w="152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3373393" y="1675670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3"/>
            <p:cNvSpPr/>
            <p:nvPr/>
          </p:nvSpPr>
          <p:spPr>
            <a:xfrm>
              <a:off x="2394960" y="1675670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3"/>
            <p:cNvSpPr/>
            <p:nvPr/>
          </p:nvSpPr>
          <p:spPr>
            <a:xfrm>
              <a:off x="2296315" y="1675670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2786509" y="1675670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1904766" y="1675670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2884176" y="1675670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3472005" y="1675670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1317883" y="1675670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1219271" y="1675670"/>
              <a:ext cx="49844" cy="15670"/>
            </a:xfrm>
            <a:custGeom>
              <a:avLst/>
              <a:gdLst/>
              <a:ahLst/>
              <a:cxnLst/>
              <a:rect l="l" t="t" r="r" b="b"/>
              <a:pathLst>
                <a:path w="153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3"/>
            <p:cNvSpPr/>
            <p:nvPr/>
          </p:nvSpPr>
          <p:spPr>
            <a:xfrm>
              <a:off x="1513185" y="1675670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3"/>
            <p:cNvSpPr/>
            <p:nvPr/>
          </p:nvSpPr>
          <p:spPr>
            <a:xfrm>
              <a:off x="2590262" y="1675670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3"/>
            <p:cNvSpPr/>
            <p:nvPr/>
          </p:nvSpPr>
          <p:spPr>
            <a:xfrm>
              <a:off x="1709464" y="1675670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1415550" y="1675670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3178091" y="1675670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1807099" y="1675670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2003379" y="1675670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2198681" y="1675670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3569672" y="1675670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2687897" y="1675670"/>
              <a:ext cx="49844" cy="15670"/>
            </a:xfrm>
            <a:custGeom>
              <a:avLst/>
              <a:gdLst/>
              <a:ahLst/>
              <a:cxnLst/>
              <a:rect l="l" t="t" r="r" b="b"/>
              <a:pathLst>
                <a:path w="153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2981811" y="1675670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3"/>
            <p:cNvSpPr/>
            <p:nvPr/>
          </p:nvSpPr>
          <p:spPr>
            <a:xfrm>
              <a:off x="2101046" y="1675670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2492595" y="1675670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3275758" y="1675670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1610852" y="1675670"/>
              <a:ext cx="49811" cy="15670"/>
            </a:xfrm>
            <a:custGeom>
              <a:avLst/>
              <a:gdLst/>
              <a:ahLst/>
              <a:cxnLst/>
              <a:rect l="l" t="t" r="r" b="b"/>
              <a:pathLst>
                <a:path w="152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3079479" y="1675670"/>
              <a:ext cx="49811" cy="15670"/>
            </a:xfrm>
            <a:custGeom>
              <a:avLst/>
              <a:gdLst/>
              <a:ahLst/>
              <a:cxnLst/>
              <a:rect l="l" t="t" r="r" b="b"/>
              <a:pathLst>
                <a:path w="152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2198681" y="1579990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2492595" y="1579990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1709464" y="1579990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2786509" y="1579990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1807099" y="1579990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1219271" y="1579990"/>
              <a:ext cx="49844" cy="16615"/>
            </a:xfrm>
            <a:custGeom>
              <a:avLst/>
              <a:gdLst/>
              <a:ahLst/>
              <a:cxnLst/>
              <a:rect l="l" t="t" r="r" b="b"/>
              <a:pathLst>
                <a:path w="153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3178091" y="1579990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1513185" y="1579990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1610852" y="1579990"/>
              <a:ext cx="49811" cy="16615"/>
            </a:xfrm>
            <a:custGeom>
              <a:avLst/>
              <a:gdLst/>
              <a:ahLst/>
              <a:cxnLst/>
              <a:rect l="l" t="t" r="r" b="b"/>
              <a:pathLst>
                <a:path w="152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2394960" y="1579990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3569672" y="1579990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3275758" y="1579990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3373393" y="1579990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2101046" y="1579990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3079479" y="1579990"/>
              <a:ext cx="49811" cy="16615"/>
            </a:xfrm>
            <a:custGeom>
              <a:avLst/>
              <a:gdLst/>
              <a:ahLst/>
              <a:cxnLst/>
              <a:rect l="l" t="t" r="r" b="b"/>
              <a:pathLst>
                <a:path w="152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2981811" y="1579990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2003379" y="1579990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3472005" y="1579990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2687897" y="1579990"/>
              <a:ext cx="49844" cy="16615"/>
            </a:xfrm>
            <a:custGeom>
              <a:avLst/>
              <a:gdLst/>
              <a:ahLst/>
              <a:cxnLst/>
              <a:rect l="l" t="t" r="r" b="b"/>
              <a:pathLst>
                <a:path w="153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1415550" y="1579990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2884176" y="1579990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2590262" y="1579990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2296315" y="1579990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1317883" y="1579990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1904766" y="1579990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1610852" y="1485255"/>
              <a:ext cx="49811" cy="15670"/>
            </a:xfrm>
            <a:custGeom>
              <a:avLst/>
              <a:gdLst/>
              <a:ahLst/>
              <a:cxnLst/>
              <a:rect l="l" t="t" r="r" b="b"/>
              <a:pathLst>
                <a:path w="152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3569672" y="1485255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3275758" y="1485255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1219271" y="1485255"/>
              <a:ext cx="49844" cy="15670"/>
            </a:xfrm>
            <a:custGeom>
              <a:avLst/>
              <a:gdLst/>
              <a:ahLst/>
              <a:cxnLst/>
              <a:rect l="l" t="t" r="r" b="b"/>
              <a:pathLst>
                <a:path w="153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2884176" y="1485255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2687897" y="1485255"/>
              <a:ext cx="49844" cy="15670"/>
            </a:xfrm>
            <a:custGeom>
              <a:avLst/>
              <a:gdLst/>
              <a:ahLst/>
              <a:cxnLst/>
              <a:rect l="l" t="t" r="r" b="b"/>
              <a:pathLst>
                <a:path w="153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1415550" y="1485255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1709464" y="1485255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2101046" y="1485255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2198681" y="1485255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2786509" y="1485255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2296315" y="1485255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2492595" y="1485255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2590262" y="1485255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2394960" y="1485255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3472005" y="1485255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1317883" y="1485255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3178091" y="1485255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3"/>
            <p:cNvSpPr/>
            <p:nvPr/>
          </p:nvSpPr>
          <p:spPr>
            <a:xfrm>
              <a:off x="3079479" y="1485255"/>
              <a:ext cx="49811" cy="15670"/>
            </a:xfrm>
            <a:custGeom>
              <a:avLst/>
              <a:gdLst/>
              <a:ahLst/>
              <a:cxnLst/>
              <a:rect l="l" t="t" r="r" b="b"/>
              <a:pathLst>
                <a:path w="152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3"/>
            <p:cNvSpPr/>
            <p:nvPr/>
          </p:nvSpPr>
          <p:spPr>
            <a:xfrm>
              <a:off x="2003379" y="1485255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3"/>
            <p:cNvSpPr/>
            <p:nvPr/>
          </p:nvSpPr>
          <p:spPr>
            <a:xfrm>
              <a:off x="1513185" y="1485255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3"/>
            <p:cNvSpPr/>
            <p:nvPr/>
          </p:nvSpPr>
          <p:spPr>
            <a:xfrm>
              <a:off x="1807099" y="1485255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3"/>
            <p:cNvSpPr/>
            <p:nvPr/>
          </p:nvSpPr>
          <p:spPr>
            <a:xfrm>
              <a:off x="3373393" y="1485255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3"/>
            <p:cNvSpPr/>
            <p:nvPr/>
          </p:nvSpPr>
          <p:spPr>
            <a:xfrm>
              <a:off x="2981811" y="1485255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3"/>
            <p:cNvSpPr/>
            <p:nvPr/>
          </p:nvSpPr>
          <p:spPr>
            <a:xfrm>
              <a:off x="1904766" y="1485255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3"/>
            <p:cNvSpPr/>
            <p:nvPr/>
          </p:nvSpPr>
          <p:spPr>
            <a:xfrm>
              <a:off x="1513185" y="1389575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3"/>
            <p:cNvSpPr/>
            <p:nvPr/>
          </p:nvSpPr>
          <p:spPr>
            <a:xfrm>
              <a:off x="1219271" y="1389575"/>
              <a:ext cx="49844" cy="16615"/>
            </a:xfrm>
            <a:custGeom>
              <a:avLst/>
              <a:gdLst/>
              <a:ahLst/>
              <a:cxnLst/>
              <a:rect l="l" t="t" r="r" b="b"/>
              <a:pathLst>
                <a:path w="153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3"/>
            <p:cNvSpPr/>
            <p:nvPr/>
          </p:nvSpPr>
          <p:spPr>
            <a:xfrm>
              <a:off x="1317883" y="1389575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3"/>
            <p:cNvSpPr/>
            <p:nvPr/>
          </p:nvSpPr>
          <p:spPr>
            <a:xfrm>
              <a:off x="1415550" y="1389575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3"/>
            <p:cNvSpPr/>
            <p:nvPr/>
          </p:nvSpPr>
          <p:spPr>
            <a:xfrm>
              <a:off x="2884176" y="1389575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3"/>
            <p:cNvSpPr/>
            <p:nvPr/>
          </p:nvSpPr>
          <p:spPr>
            <a:xfrm>
              <a:off x="2590262" y="1389575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3"/>
            <p:cNvSpPr/>
            <p:nvPr/>
          </p:nvSpPr>
          <p:spPr>
            <a:xfrm>
              <a:off x="2492595" y="1389575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3"/>
            <p:cNvSpPr/>
            <p:nvPr/>
          </p:nvSpPr>
          <p:spPr>
            <a:xfrm>
              <a:off x="2786509" y="1389575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3"/>
            <p:cNvSpPr/>
            <p:nvPr/>
          </p:nvSpPr>
          <p:spPr>
            <a:xfrm>
              <a:off x="2687897" y="1389575"/>
              <a:ext cx="49844" cy="16615"/>
            </a:xfrm>
            <a:custGeom>
              <a:avLst/>
              <a:gdLst/>
              <a:ahLst/>
              <a:cxnLst/>
              <a:rect l="l" t="t" r="r" b="b"/>
              <a:pathLst>
                <a:path w="153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3"/>
            <p:cNvSpPr/>
            <p:nvPr/>
          </p:nvSpPr>
          <p:spPr>
            <a:xfrm>
              <a:off x="2394960" y="1389575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3"/>
            <p:cNvSpPr/>
            <p:nvPr/>
          </p:nvSpPr>
          <p:spPr>
            <a:xfrm>
              <a:off x="1610852" y="1389575"/>
              <a:ext cx="49811" cy="16615"/>
            </a:xfrm>
            <a:custGeom>
              <a:avLst/>
              <a:gdLst/>
              <a:ahLst/>
              <a:cxnLst/>
              <a:rect l="l" t="t" r="r" b="b"/>
              <a:pathLst>
                <a:path w="152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3"/>
            <p:cNvSpPr/>
            <p:nvPr/>
          </p:nvSpPr>
          <p:spPr>
            <a:xfrm>
              <a:off x="2296315" y="1389575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3"/>
            <p:cNvSpPr/>
            <p:nvPr/>
          </p:nvSpPr>
          <p:spPr>
            <a:xfrm>
              <a:off x="2101046" y="1389575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3"/>
            <p:cNvSpPr/>
            <p:nvPr/>
          </p:nvSpPr>
          <p:spPr>
            <a:xfrm>
              <a:off x="3472005" y="1389575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3"/>
            <p:cNvSpPr/>
            <p:nvPr/>
          </p:nvSpPr>
          <p:spPr>
            <a:xfrm>
              <a:off x="3373393" y="1389575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3"/>
            <p:cNvSpPr/>
            <p:nvPr/>
          </p:nvSpPr>
          <p:spPr>
            <a:xfrm>
              <a:off x="3569672" y="1389575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3"/>
            <p:cNvSpPr/>
            <p:nvPr/>
          </p:nvSpPr>
          <p:spPr>
            <a:xfrm>
              <a:off x="2981811" y="1389575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3"/>
            <p:cNvSpPr/>
            <p:nvPr/>
          </p:nvSpPr>
          <p:spPr>
            <a:xfrm>
              <a:off x="3079479" y="1389575"/>
              <a:ext cx="49811" cy="16615"/>
            </a:xfrm>
            <a:custGeom>
              <a:avLst/>
              <a:gdLst/>
              <a:ahLst/>
              <a:cxnLst/>
              <a:rect l="l" t="t" r="r" b="b"/>
              <a:pathLst>
                <a:path w="152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3"/>
            <p:cNvSpPr/>
            <p:nvPr/>
          </p:nvSpPr>
          <p:spPr>
            <a:xfrm>
              <a:off x="3275758" y="1389575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3"/>
            <p:cNvSpPr/>
            <p:nvPr/>
          </p:nvSpPr>
          <p:spPr>
            <a:xfrm>
              <a:off x="3178091" y="1389575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3"/>
            <p:cNvSpPr/>
            <p:nvPr/>
          </p:nvSpPr>
          <p:spPr>
            <a:xfrm>
              <a:off x="2198681" y="1389575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3"/>
            <p:cNvSpPr/>
            <p:nvPr/>
          </p:nvSpPr>
          <p:spPr>
            <a:xfrm>
              <a:off x="2003379" y="1389575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3"/>
            <p:cNvSpPr/>
            <p:nvPr/>
          </p:nvSpPr>
          <p:spPr>
            <a:xfrm>
              <a:off x="1904766" y="1389575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3"/>
            <p:cNvSpPr/>
            <p:nvPr/>
          </p:nvSpPr>
          <p:spPr>
            <a:xfrm>
              <a:off x="1709464" y="1389575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3"/>
            <p:cNvSpPr/>
            <p:nvPr/>
          </p:nvSpPr>
          <p:spPr>
            <a:xfrm>
              <a:off x="1807099" y="1389575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3"/>
            <p:cNvSpPr/>
            <p:nvPr/>
          </p:nvSpPr>
          <p:spPr>
            <a:xfrm>
              <a:off x="3275758" y="1294839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3"/>
            <p:cNvSpPr/>
            <p:nvPr/>
          </p:nvSpPr>
          <p:spPr>
            <a:xfrm>
              <a:off x="2687897" y="1294839"/>
              <a:ext cx="49844" cy="15670"/>
            </a:xfrm>
            <a:custGeom>
              <a:avLst/>
              <a:gdLst/>
              <a:ahLst/>
              <a:cxnLst/>
              <a:rect l="l" t="t" r="r" b="b"/>
              <a:pathLst>
                <a:path w="153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3"/>
            <p:cNvSpPr/>
            <p:nvPr/>
          </p:nvSpPr>
          <p:spPr>
            <a:xfrm>
              <a:off x="2590262" y="1294839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3"/>
            <p:cNvSpPr/>
            <p:nvPr/>
          </p:nvSpPr>
          <p:spPr>
            <a:xfrm>
              <a:off x="2786509" y="1294839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3"/>
            <p:cNvSpPr/>
            <p:nvPr/>
          </p:nvSpPr>
          <p:spPr>
            <a:xfrm>
              <a:off x="3373393" y="1294839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3"/>
            <p:cNvSpPr/>
            <p:nvPr/>
          </p:nvSpPr>
          <p:spPr>
            <a:xfrm>
              <a:off x="1317883" y="1294839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3"/>
            <p:cNvSpPr/>
            <p:nvPr/>
          </p:nvSpPr>
          <p:spPr>
            <a:xfrm>
              <a:off x="1709464" y="1294839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3"/>
            <p:cNvSpPr/>
            <p:nvPr/>
          </p:nvSpPr>
          <p:spPr>
            <a:xfrm>
              <a:off x="3079479" y="1294839"/>
              <a:ext cx="49811" cy="15670"/>
            </a:xfrm>
            <a:custGeom>
              <a:avLst/>
              <a:gdLst/>
              <a:ahLst/>
              <a:cxnLst/>
              <a:rect l="l" t="t" r="r" b="b"/>
              <a:pathLst>
                <a:path w="152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3"/>
            <p:cNvSpPr/>
            <p:nvPr/>
          </p:nvSpPr>
          <p:spPr>
            <a:xfrm>
              <a:off x="1513185" y="1294839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3"/>
            <p:cNvSpPr/>
            <p:nvPr/>
          </p:nvSpPr>
          <p:spPr>
            <a:xfrm>
              <a:off x="2981811" y="1294839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3"/>
            <p:cNvSpPr/>
            <p:nvPr/>
          </p:nvSpPr>
          <p:spPr>
            <a:xfrm>
              <a:off x="1219271" y="1294839"/>
              <a:ext cx="49844" cy="15670"/>
            </a:xfrm>
            <a:custGeom>
              <a:avLst/>
              <a:gdLst/>
              <a:ahLst/>
              <a:cxnLst/>
              <a:rect l="l" t="t" r="r" b="b"/>
              <a:pathLst>
                <a:path w="153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3"/>
            <p:cNvSpPr/>
            <p:nvPr/>
          </p:nvSpPr>
          <p:spPr>
            <a:xfrm>
              <a:off x="2884176" y="1294839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3"/>
            <p:cNvSpPr/>
            <p:nvPr/>
          </p:nvSpPr>
          <p:spPr>
            <a:xfrm>
              <a:off x="3178091" y="1294839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3"/>
            <p:cNvSpPr/>
            <p:nvPr/>
          </p:nvSpPr>
          <p:spPr>
            <a:xfrm>
              <a:off x="1807099" y="1294839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3"/>
            <p:cNvSpPr/>
            <p:nvPr/>
          </p:nvSpPr>
          <p:spPr>
            <a:xfrm>
              <a:off x="3472005" y="1294839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3"/>
            <p:cNvSpPr/>
            <p:nvPr/>
          </p:nvSpPr>
          <p:spPr>
            <a:xfrm>
              <a:off x="2198681" y="1294839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3"/>
            <p:cNvSpPr/>
            <p:nvPr/>
          </p:nvSpPr>
          <p:spPr>
            <a:xfrm>
              <a:off x="2394960" y="1294839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3"/>
            <p:cNvSpPr/>
            <p:nvPr/>
          </p:nvSpPr>
          <p:spPr>
            <a:xfrm>
              <a:off x="1415550" y="1294839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3"/>
            <p:cNvSpPr/>
            <p:nvPr/>
          </p:nvSpPr>
          <p:spPr>
            <a:xfrm>
              <a:off x="2296315" y="1294839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500" y="4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3"/>
            <p:cNvSpPr/>
            <p:nvPr/>
          </p:nvSpPr>
          <p:spPr>
            <a:xfrm>
              <a:off x="1610852" y="1294839"/>
              <a:ext cx="49811" cy="15670"/>
            </a:xfrm>
            <a:custGeom>
              <a:avLst/>
              <a:gdLst/>
              <a:ahLst/>
              <a:cxnLst/>
              <a:rect l="l" t="t" r="r" b="b"/>
              <a:pathLst>
                <a:path w="152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529" y="48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3"/>
            <p:cNvSpPr/>
            <p:nvPr/>
          </p:nvSpPr>
          <p:spPr>
            <a:xfrm>
              <a:off x="2003379" y="1294839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3"/>
            <p:cNvSpPr/>
            <p:nvPr/>
          </p:nvSpPr>
          <p:spPr>
            <a:xfrm>
              <a:off x="2101046" y="1294839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3"/>
            <p:cNvSpPr/>
            <p:nvPr/>
          </p:nvSpPr>
          <p:spPr>
            <a:xfrm>
              <a:off x="3569672" y="1294839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3"/>
            <p:cNvSpPr/>
            <p:nvPr/>
          </p:nvSpPr>
          <p:spPr>
            <a:xfrm>
              <a:off x="2492595" y="1294839"/>
              <a:ext cx="48866" cy="15670"/>
            </a:xfrm>
            <a:custGeom>
              <a:avLst/>
              <a:gdLst/>
              <a:ahLst/>
              <a:cxnLst/>
              <a:rect l="l" t="t" r="r" b="b"/>
              <a:pathLst>
                <a:path w="1500" h="481" extrusionOk="0">
                  <a:moveTo>
                    <a:pt x="1" y="1"/>
                  </a:moveTo>
                  <a:lnTo>
                    <a:pt x="1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3"/>
            <p:cNvSpPr/>
            <p:nvPr/>
          </p:nvSpPr>
          <p:spPr>
            <a:xfrm>
              <a:off x="1904766" y="1294839"/>
              <a:ext cx="48834" cy="15670"/>
            </a:xfrm>
            <a:custGeom>
              <a:avLst/>
              <a:gdLst/>
              <a:ahLst/>
              <a:cxnLst/>
              <a:rect l="l" t="t" r="r" b="b"/>
              <a:pathLst>
                <a:path w="149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1499" y="480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3"/>
            <p:cNvSpPr/>
            <p:nvPr/>
          </p:nvSpPr>
          <p:spPr>
            <a:xfrm>
              <a:off x="3570172" y="1199159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3"/>
            <p:cNvSpPr/>
            <p:nvPr/>
          </p:nvSpPr>
          <p:spPr>
            <a:xfrm>
              <a:off x="2003879" y="1199159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3"/>
            <p:cNvSpPr/>
            <p:nvPr/>
          </p:nvSpPr>
          <p:spPr>
            <a:xfrm>
              <a:off x="3373893" y="1199159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3"/>
            <p:cNvSpPr/>
            <p:nvPr/>
          </p:nvSpPr>
          <p:spPr>
            <a:xfrm>
              <a:off x="3178591" y="1199159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3"/>
            <p:cNvSpPr/>
            <p:nvPr/>
          </p:nvSpPr>
          <p:spPr>
            <a:xfrm>
              <a:off x="1513685" y="1199159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3"/>
            <p:cNvSpPr/>
            <p:nvPr/>
          </p:nvSpPr>
          <p:spPr>
            <a:xfrm>
              <a:off x="1611352" y="1199159"/>
              <a:ext cx="49811" cy="16615"/>
            </a:xfrm>
            <a:custGeom>
              <a:avLst/>
              <a:gdLst/>
              <a:ahLst/>
              <a:cxnLst/>
              <a:rect l="l" t="t" r="r" b="b"/>
              <a:pathLst>
                <a:path w="152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3"/>
            <p:cNvSpPr/>
            <p:nvPr/>
          </p:nvSpPr>
          <p:spPr>
            <a:xfrm>
              <a:off x="1219771" y="1199159"/>
              <a:ext cx="49844" cy="16615"/>
            </a:xfrm>
            <a:custGeom>
              <a:avLst/>
              <a:gdLst/>
              <a:ahLst/>
              <a:cxnLst/>
              <a:rect l="l" t="t" r="r" b="b"/>
              <a:pathLst>
                <a:path w="153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3"/>
            <p:cNvSpPr/>
            <p:nvPr/>
          </p:nvSpPr>
          <p:spPr>
            <a:xfrm>
              <a:off x="3472505" y="1199159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3"/>
            <p:cNvSpPr/>
            <p:nvPr/>
          </p:nvSpPr>
          <p:spPr>
            <a:xfrm>
              <a:off x="3276258" y="1199159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3"/>
            <p:cNvSpPr/>
            <p:nvPr/>
          </p:nvSpPr>
          <p:spPr>
            <a:xfrm>
              <a:off x="2395460" y="1199159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3"/>
            <p:cNvSpPr/>
            <p:nvPr/>
          </p:nvSpPr>
          <p:spPr>
            <a:xfrm>
              <a:off x="1905266" y="1199159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3"/>
            <p:cNvSpPr/>
            <p:nvPr/>
          </p:nvSpPr>
          <p:spPr>
            <a:xfrm>
              <a:off x="2296815" y="1199159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3"/>
            <p:cNvSpPr/>
            <p:nvPr/>
          </p:nvSpPr>
          <p:spPr>
            <a:xfrm>
              <a:off x="2493095" y="1199159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3"/>
            <p:cNvSpPr/>
            <p:nvPr/>
          </p:nvSpPr>
          <p:spPr>
            <a:xfrm>
              <a:off x="2101546" y="1199159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3"/>
            <p:cNvSpPr/>
            <p:nvPr/>
          </p:nvSpPr>
          <p:spPr>
            <a:xfrm>
              <a:off x="2590762" y="1199159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3"/>
            <p:cNvSpPr/>
            <p:nvPr/>
          </p:nvSpPr>
          <p:spPr>
            <a:xfrm>
              <a:off x="1416050" y="1199159"/>
              <a:ext cx="48834" cy="16615"/>
            </a:xfrm>
            <a:custGeom>
              <a:avLst/>
              <a:gdLst/>
              <a:ahLst/>
              <a:cxnLst/>
              <a:rect l="l" t="t" r="r" b="b"/>
              <a:pathLst>
                <a:path w="149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3"/>
            <p:cNvSpPr/>
            <p:nvPr/>
          </p:nvSpPr>
          <p:spPr>
            <a:xfrm>
              <a:off x="2199181" y="1199159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3"/>
            <p:cNvSpPr/>
            <p:nvPr/>
          </p:nvSpPr>
          <p:spPr>
            <a:xfrm>
              <a:off x="3079979" y="1199159"/>
              <a:ext cx="49811" cy="16615"/>
            </a:xfrm>
            <a:custGeom>
              <a:avLst/>
              <a:gdLst/>
              <a:ahLst/>
              <a:cxnLst/>
              <a:rect l="l" t="t" r="r" b="b"/>
              <a:pathLst>
                <a:path w="1529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3"/>
            <p:cNvSpPr/>
            <p:nvPr/>
          </p:nvSpPr>
          <p:spPr>
            <a:xfrm>
              <a:off x="1318383" y="1199159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3"/>
            <p:cNvSpPr/>
            <p:nvPr/>
          </p:nvSpPr>
          <p:spPr>
            <a:xfrm>
              <a:off x="1709964" y="1199159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3"/>
            <p:cNvSpPr/>
            <p:nvPr/>
          </p:nvSpPr>
          <p:spPr>
            <a:xfrm>
              <a:off x="2982311" y="1199159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3"/>
            <p:cNvSpPr/>
            <p:nvPr/>
          </p:nvSpPr>
          <p:spPr>
            <a:xfrm>
              <a:off x="2884676" y="1199159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0" y="0"/>
                  </a:moveTo>
                  <a:lnTo>
                    <a:pt x="0" y="510"/>
                  </a:lnTo>
                  <a:lnTo>
                    <a:pt x="1499" y="51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3"/>
            <p:cNvSpPr/>
            <p:nvPr/>
          </p:nvSpPr>
          <p:spPr>
            <a:xfrm>
              <a:off x="1807599" y="1199159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3"/>
            <p:cNvSpPr/>
            <p:nvPr/>
          </p:nvSpPr>
          <p:spPr>
            <a:xfrm>
              <a:off x="2688397" y="1199159"/>
              <a:ext cx="49844" cy="16615"/>
            </a:xfrm>
            <a:custGeom>
              <a:avLst/>
              <a:gdLst/>
              <a:ahLst/>
              <a:cxnLst/>
              <a:rect l="l" t="t" r="r" b="b"/>
              <a:pathLst>
                <a:path w="153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29" y="51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3"/>
            <p:cNvSpPr/>
            <p:nvPr/>
          </p:nvSpPr>
          <p:spPr>
            <a:xfrm>
              <a:off x="2787009" y="1199159"/>
              <a:ext cx="48866" cy="16615"/>
            </a:xfrm>
            <a:custGeom>
              <a:avLst/>
              <a:gdLst/>
              <a:ahLst/>
              <a:cxnLst/>
              <a:rect l="l" t="t" r="r" b="b"/>
              <a:pathLst>
                <a:path w="1500" h="510" extrusionOk="0">
                  <a:moveTo>
                    <a:pt x="1" y="0"/>
                  </a:moveTo>
                  <a:lnTo>
                    <a:pt x="1" y="510"/>
                  </a:lnTo>
                  <a:lnTo>
                    <a:pt x="1500" y="510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8" name="Google Shape;2558;p33"/>
          <p:cNvGrpSpPr/>
          <p:nvPr/>
        </p:nvGrpSpPr>
        <p:grpSpPr>
          <a:xfrm>
            <a:off x="1026051" y="3085050"/>
            <a:ext cx="601646" cy="1304949"/>
            <a:chOff x="1026051" y="3085050"/>
            <a:chExt cx="601646" cy="1304949"/>
          </a:xfrm>
        </p:grpSpPr>
        <p:sp>
          <p:nvSpPr>
            <p:cNvPr id="2559" name="Google Shape;2559;p33"/>
            <p:cNvSpPr txBox="1"/>
            <p:nvPr/>
          </p:nvSpPr>
          <p:spPr>
            <a:xfrm>
              <a:off x="1026051" y="4087899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0" name="Google Shape;2560;p33"/>
            <p:cNvSpPr txBox="1"/>
            <p:nvPr/>
          </p:nvSpPr>
          <p:spPr>
            <a:xfrm>
              <a:off x="1026051" y="3837424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1" name="Google Shape;2561;p33"/>
            <p:cNvSpPr txBox="1"/>
            <p:nvPr/>
          </p:nvSpPr>
          <p:spPr>
            <a:xfrm>
              <a:off x="1026051" y="358647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2" name="Google Shape;2562;p33"/>
            <p:cNvSpPr txBox="1"/>
            <p:nvPr/>
          </p:nvSpPr>
          <p:spPr>
            <a:xfrm>
              <a:off x="1026051" y="3327700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3" name="Google Shape;2563;p33"/>
            <p:cNvSpPr txBox="1"/>
            <p:nvPr/>
          </p:nvSpPr>
          <p:spPr>
            <a:xfrm>
              <a:off x="1026197" y="3085050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4" name="Google Shape;2564;p33"/>
          <p:cNvGrpSpPr/>
          <p:nvPr/>
        </p:nvGrpSpPr>
        <p:grpSpPr>
          <a:xfrm>
            <a:off x="1819647" y="4499125"/>
            <a:ext cx="5181987" cy="302100"/>
            <a:chOff x="1819647" y="4499125"/>
            <a:chExt cx="5181987" cy="302100"/>
          </a:xfrm>
        </p:grpSpPr>
        <p:sp>
          <p:nvSpPr>
            <p:cNvPr id="2565" name="Google Shape;2565;p33"/>
            <p:cNvSpPr txBox="1"/>
            <p:nvPr/>
          </p:nvSpPr>
          <p:spPr>
            <a:xfrm>
              <a:off x="1819647" y="44991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6" name="Google Shape;2566;p33"/>
            <p:cNvSpPr txBox="1"/>
            <p:nvPr/>
          </p:nvSpPr>
          <p:spPr>
            <a:xfrm>
              <a:off x="2721670" y="44991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7" name="Google Shape;2567;p33"/>
            <p:cNvSpPr txBox="1"/>
            <p:nvPr/>
          </p:nvSpPr>
          <p:spPr>
            <a:xfrm>
              <a:off x="3669635" y="44991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8" name="Google Shape;2568;p33"/>
            <p:cNvSpPr txBox="1"/>
            <p:nvPr/>
          </p:nvSpPr>
          <p:spPr>
            <a:xfrm>
              <a:off x="4617585" y="44991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9" name="Google Shape;2569;p33"/>
            <p:cNvSpPr txBox="1"/>
            <p:nvPr/>
          </p:nvSpPr>
          <p:spPr>
            <a:xfrm>
              <a:off x="5474671" y="44991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0" name="Google Shape;2570;p33"/>
            <p:cNvSpPr txBox="1"/>
            <p:nvPr/>
          </p:nvSpPr>
          <p:spPr>
            <a:xfrm>
              <a:off x="6400135" y="44991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71" name="Google Shape;2571;p33"/>
          <p:cNvGrpSpPr/>
          <p:nvPr/>
        </p:nvGrpSpPr>
        <p:grpSpPr>
          <a:xfrm>
            <a:off x="7249163" y="3516243"/>
            <a:ext cx="868640" cy="258900"/>
            <a:chOff x="7249163" y="3217006"/>
            <a:chExt cx="868640" cy="258900"/>
          </a:xfrm>
        </p:grpSpPr>
        <p:sp>
          <p:nvSpPr>
            <p:cNvPr id="2572" name="Google Shape;2572;p33"/>
            <p:cNvSpPr/>
            <p:nvPr/>
          </p:nvSpPr>
          <p:spPr>
            <a:xfrm>
              <a:off x="7249163" y="3217006"/>
              <a:ext cx="258900" cy="2589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3"/>
            <p:cNvSpPr txBox="1"/>
            <p:nvPr/>
          </p:nvSpPr>
          <p:spPr>
            <a:xfrm>
              <a:off x="7466503" y="322590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4" name="Google Shape;2574;p33"/>
          <p:cNvGrpSpPr/>
          <p:nvPr/>
        </p:nvGrpSpPr>
        <p:grpSpPr>
          <a:xfrm>
            <a:off x="7249163" y="3917963"/>
            <a:ext cx="868640" cy="258900"/>
            <a:chOff x="7249163" y="3618726"/>
            <a:chExt cx="868640" cy="258900"/>
          </a:xfrm>
        </p:grpSpPr>
        <p:sp>
          <p:nvSpPr>
            <p:cNvPr id="2575" name="Google Shape;2575;p33"/>
            <p:cNvSpPr/>
            <p:nvPr/>
          </p:nvSpPr>
          <p:spPr>
            <a:xfrm>
              <a:off x="7249163" y="3618726"/>
              <a:ext cx="258900" cy="2589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3"/>
            <p:cNvSpPr txBox="1"/>
            <p:nvPr/>
          </p:nvSpPr>
          <p:spPr>
            <a:xfrm>
              <a:off x="7466503" y="36261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7" name="Google Shape;2577;p33"/>
          <p:cNvGrpSpPr/>
          <p:nvPr/>
        </p:nvGrpSpPr>
        <p:grpSpPr>
          <a:xfrm>
            <a:off x="1285664" y="1226492"/>
            <a:ext cx="348644" cy="1512606"/>
            <a:chOff x="1285664" y="1226492"/>
            <a:chExt cx="348644" cy="1512606"/>
          </a:xfrm>
        </p:grpSpPr>
        <p:sp>
          <p:nvSpPr>
            <p:cNvPr id="2578" name="Google Shape;2578;p33"/>
            <p:cNvSpPr/>
            <p:nvPr/>
          </p:nvSpPr>
          <p:spPr>
            <a:xfrm>
              <a:off x="1285664" y="1765519"/>
              <a:ext cx="55708" cy="973579"/>
            </a:xfrm>
            <a:custGeom>
              <a:avLst/>
              <a:gdLst/>
              <a:ahLst/>
              <a:cxnLst/>
              <a:rect l="l" t="t" r="r" b="b"/>
              <a:pathLst>
                <a:path w="1710" h="29885" extrusionOk="0">
                  <a:moveTo>
                    <a:pt x="1" y="0"/>
                  </a:moveTo>
                  <a:lnTo>
                    <a:pt x="1" y="29884"/>
                  </a:lnTo>
                  <a:lnTo>
                    <a:pt x="1709" y="29884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3"/>
            <p:cNvSpPr/>
            <p:nvPr/>
          </p:nvSpPr>
          <p:spPr>
            <a:xfrm>
              <a:off x="1383331" y="1226492"/>
              <a:ext cx="55675" cy="1512606"/>
            </a:xfrm>
            <a:custGeom>
              <a:avLst/>
              <a:gdLst/>
              <a:ahLst/>
              <a:cxnLst/>
              <a:rect l="l" t="t" r="r" b="b"/>
              <a:pathLst>
                <a:path w="1709" h="46431" extrusionOk="0">
                  <a:moveTo>
                    <a:pt x="0" y="0"/>
                  </a:moveTo>
                  <a:lnTo>
                    <a:pt x="0" y="46430"/>
                  </a:lnTo>
                  <a:lnTo>
                    <a:pt x="1709" y="46430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3"/>
            <p:cNvSpPr/>
            <p:nvPr/>
          </p:nvSpPr>
          <p:spPr>
            <a:xfrm>
              <a:off x="1481943" y="2042819"/>
              <a:ext cx="54698" cy="696279"/>
            </a:xfrm>
            <a:custGeom>
              <a:avLst/>
              <a:gdLst/>
              <a:ahLst/>
              <a:cxnLst/>
              <a:rect l="l" t="t" r="r" b="b"/>
              <a:pathLst>
                <a:path w="1679" h="21373" extrusionOk="0">
                  <a:moveTo>
                    <a:pt x="0" y="1"/>
                  </a:moveTo>
                  <a:lnTo>
                    <a:pt x="0" y="21372"/>
                  </a:lnTo>
                  <a:lnTo>
                    <a:pt x="1679" y="21372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3"/>
            <p:cNvSpPr/>
            <p:nvPr/>
          </p:nvSpPr>
          <p:spPr>
            <a:xfrm>
              <a:off x="1579578" y="1486232"/>
              <a:ext cx="54730" cy="1252865"/>
            </a:xfrm>
            <a:custGeom>
              <a:avLst/>
              <a:gdLst/>
              <a:ahLst/>
              <a:cxnLst/>
              <a:rect l="l" t="t" r="r" b="b"/>
              <a:pathLst>
                <a:path w="1680" h="38458" extrusionOk="0">
                  <a:moveTo>
                    <a:pt x="1" y="1"/>
                  </a:moveTo>
                  <a:lnTo>
                    <a:pt x="1" y="38457"/>
                  </a:lnTo>
                  <a:lnTo>
                    <a:pt x="1679" y="38457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2" name="Google Shape;2582;p33"/>
          <p:cNvGrpSpPr/>
          <p:nvPr/>
        </p:nvGrpSpPr>
        <p:grpSpPr>
          <a:xfrm>
            <a:off x="1933076" y="1614164"/>
            <a:ext cx="348644" cy="1124934"/>
            <a:chOff x="1933076" y="1614164"/>
            <a:chExt cx="348644" cy="1124934"/>
          </a:xfrm>
        </p:grpSpPr>
        <p:sp>
          <p:nvSpPr>
            <p:cNvPr id="2583" name="Google Shape;2583;p33"/>
            <p:cNvSpPr/>
            <p:nvPr/>
          </p:nvSpPr>
          <p:spPr>
            <a:xfrm>
              <a:off x="1933076" y="2373871"/>
              <a:ext cx="55708" cy="365226"/>
            </a:xfrm>
            <a:custGeom>
              <a:avLst/>
              <a:gdLst/>
              <a:ahLst/>
              <a:cxnLst/>
              <a:rect l="l" t="t" r="r" b="b"/>
              <a:pathLst>
                <a:path w="1710" h="11211" extrusionOk="0">
                  <a:moveTo>
                    <a:pt x="1" y="0"/>
                  </a:moveTo>
                  <a:lnTo>
                    <a:pt x="1" y="11210"/>
                  </a:lnTo>
                  <a:lnTo>
                    <a:pt x="1709" y="11210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3"/>
            <p:cNvSpPr/>
            <p:nvPr/>
          </p:nvSpPr>
          <p:spPr>
            <a:xfrm>
              <a:off x="2030711" y="1614164"/>
              <a:ext cx="55708" cy="1124934"/>
            </a:xfrm>
            <a:custGeom>
              <a:avLst/>
              <a:gdLst/>
              <a:ahLst/>
              <a:cxnLst/>
              <a:rect l="l" t="t" r="r" b="b"/>
              <a:pathLst>
                <a:path w="1710" h="34531" extrusionOk="0">
                  <a:moveTo>
                    <a:pt x="1" y="0"/>
                  </a:moveTo>
                  <a:lnTo>
                    <a:pt x="1" y="34530"/>
                  </a:lnTo>
                  <a:lnTo>
                    <a:pt x="1709" y="34530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3"/>
            <p:cNvSpPr/>
            <p:nvPr/>
          </p:nvSpPr>
          <p:spPr>
            <a:xfrm>
              <a:off x="2128378" y="1856313"/>
              <a:ext cx="55675" cy="882785"/>
            </a:xfrm>
            <a:custGeom>
              <a:avLst/>
              <a:gdLst/>
              <a:ahLst/>
              <a:cxnLst/>
              <a:rect l="l" t="t" r="r" b="b"/>
              <a:pathLst>
                <a:path w="1709" h="27098" extrusionOk="0">
                  <a:moveTo>
                    <a:pt x="0" y="1"/>
                  </a:moveTo>
                  <a:lnTo>
                    <a:pt x="0" y="27097"/>
                  </a:lnTo>
                  <a:lnTo>
                    <a:pt x="1709" y="27097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3"/>
            <p:cNvSpPr/>
            <p:nvPr/>
          </p:nvSpPr>
          <p:spPr>
            <a:xfrm>
              <a:off x="2226991" y="2155114"/>
              <a:ext cx="54730" cy="583984"/>
            </a:xfrm>
            <a:custGeom>
              <a:avLst/>
              <a:gdLst/>
              <a:ahLst/>
              <a:cxnLst/>
              <a:rect l="l" t="t" r="r" b="b"/>
              <a:pathLst>
                <a:path w="1680" h="17926" extrusionOk="0">
                  <a:moveTo>
                    <a:pt x="1" y="1"/>
                  </a:moveTo>
                  <a:lnTo>
                    <a:pt x="1" y="17925"/>
                  </a:lnTo>
                  <a:lnTo>
                    <a:pt x="1679" y="17925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33"/>
          <p:cNvGrpSpPr/>
          <p:nvPr/>
        </p:nvGrpSpPr>
        <p:grpSpPr>
          <a:xfrm>
            <a:off x="2580489" y="1386643"/>
            <a:ext cx="348644" cy="1352455"/>
            <a:chOff x="2580489" y="1386643"/>
            <a:chExt cx="348644" cy="1352455"/>
          </a:xfrm>
        </p:grpSpPr>
        <p:sp>
          <p:nvSpPr>
            <p:cNvPr id="2588" name="Google Shape;2588;p33"/>
            <p:cNvSpPr/>
            <p:nvPr/>
          </p:nvSpPr>
          <p:spPr>
            <a:xfrm>
              <a:off x="2580489" y="1585822"/>
              <a:ext cx="55675" cy="1153276"/>
            </a:xfrm>
            <a:custGeom>
              <a:avLst/>
              <a:gdLst/>
              <a:ahLst/>
              <a:cxnLst/>
              <a:rect l="l" t="t" r="r" b="b"/>
              <a:pathLst>
                <a:path w="1709" h="35401" extrusionOk="0">
                  <a:moveTo>
                    <a:pt x="0" y="1"/>
                  </a:moveTo>
                  <a:lnTo>
                    <a:pt x="0" y="35400"/>
                  </a:lnTo>
                  <a:lnTo>
                    <a:pt x="1709" y="35400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3"/>
            <p:cNvSpPr/>
            <p:nvPr/>
          </p:nvSpPr>
          <p:spPr>
            <a:xfrm>
              <a:off x="2678124" y="1971539"/>
              <a:ext cx="55708" cy="767558"/>
            </a:xfrm>
            <a:custGeom>
              <a:avLst/>
              <a:gdLst/>
              <a:ahLst/>
              <a:cxnLst/>
              <a:rect l="l" t="t" r="r" b="b"/>
              <a:pathLst>
                <a:path w="1710" h="23561" extrusionOk="0">
                  <a:moveTo>
                    <a:pt x="1" y="1"/>
                  </a:moveTo>
                  <a:lnTo>
                    <a:pt x="1" y="23560"/>
                  </a:lnTo>
                  <a:lnTo>
                    <a:pt x="1709" y="23560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3"/>
            <p:cNvSpPr/>
            <p:nvPr/>
          </p:nvSpPr>
          <p:spPr>
            <a:xfrm>
              <a:off x="2775791" y="1386643"/>
              <a:ext cx="55675" cy="1352455"/>
            </a:xfrm>
            <a:custGeom>
              <a:avLst/>
              <a:gdLst/>
              <a:ahLst/>
              <a:cxnLst/>
              <a:rect l="l" t="t" r="r" b="b"/>
              <a:pathLst>
                <a:path w="1709" h="41515" extrusionOk="0">
                  <a:moveTo>
                    <a:pt x="0" y="0"/>
                  </a:moveTo>
                  <a:lnTo>
                    <a:pt x="0" y="41514"/>
                  </a:lnTo>
                  <a:lnTo>
                    <a:pt x="1709" y="41514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3"/>
            <p:cNvSpPr/>
            <p:nvPr/>
          </p:nvSpPr>
          <p:spPr>
            <a:xfrm>
              <a:off x="2873426" y="1799693"/>
              <a:ext cx="55708" cy="939405"/>
            </a:xfrm>
            <a:custGeom>
              <a:avLst/>
              <a:gdLst/>
              <a:ahLst/>
              <a:cxnLst/>
              <a:rect l="l" t="t" r="r" b="b"/>
              <a:pathLst>
                <a:path w="1710" h="28836" extrusionOk="0">
                  <a:moveTo>
                    <a:pt x="1" y="0"/>
                  </a:moveTo>
                  <a:lnTo>
                    <a:pt x="1" y="28835"/>
                  </a:lnTo>
                  <a:lnTo>
                    <a:pt x="1709" y="28835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2" name="Google Shape;2592;p33"/>
          <p:cNvGrpSpPr/>
          <p:nvPr/>
        </p:nvGrpSpPr>
        <p:grpSpPr>
          <a:xfrm>
            <a:off x="3227902" y="1419839"/>
            <a:ext cx="348644" cy="1319258"/>
            <a:chOff x="3227902" y="1419839"/>
            <a:chExt cx="348644" cy="1319258"/>
          </a:xfrm>
        </p:grpSpPr>
        <p:sp>
          <p:nvSpPr>
            <p:cNvPr id="2593" name="Google Shape;2593;p33"/>
            <p:cNvSpPr/>
            <p:nvPr/>
          </p:nvSpPr>
          <p:spPr>
            <a:xfrm>
              <a:off x="3227902" y="2187365"/>
              <a:ext cx="54698" cy="551733"/>
            </a:xfrm>
            <a:custGeom>
              <a:avLst/>
              <a:gdLst/>
              <a:ahLst/>
              <a:cxnLst/>
              <a:rect l="l" t="t" r="r" b="b"/>
              <a:pathLst>
                <a:path w="1679" h="16936" extrusionOk="0">
                  <a:moveTo>
                    <a:pt x="0" y="0"/>
                  </a:moveTo>
                  <a:lnTo>
                    <a:pt x="0" y="16935"/>
                  </a:lnTo>
                  <a:lnTo>
                    <a:pt x="1679" y="16935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3"/>
            <p:cNvSpPr/>
            <p:nvPr/>
          </p:nvSpPr>
          <p:spPr>
            <a:xfrm>
              <a:off x="3325536" y="1419839"/>
              <a:ext cx="55708" cy="1319258"/>
            </a:xfrm>
            <a:custGeom>
              <a:avLst/>
              <a:gdLst/>
              <a:ahLst/>
              <a:cxnLst/>
              <a:rect l="l" t="t" r="r" b="b"/>
              <a:pathLst>
                <a:path w="1710" h="40496" extrusionOk="0">
                  <a:moveTo>
                    <a:pt x="1" y="0"/>
                  </a:moveTo>
                  <a:lnTo>
                    <a:pt x="1" y="40495"/>
                  </a:lnTo>
                  <a:lnTo>
                    <a:pt x="1709" y="40495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3"/>
            <p:cNvSpPr/>
            <p:nvPr/>
          </p:nvSpPr>
          <p:spPr>
            <a:xfrm>
              <a:off x="3423204" y="2430491"/>
              <a:ext cx="55675" cy="308607"/>
            </a:xfrm>
            <a:custGeom>
              <a:avLst/>
              <a:gdLst/>
              <a:ahLst/>
              <a:cxnLst/>
              <a:rect l="l" t="t" r="r" b="b"/>
              <a:pathLst>
                <a:path w="1709" h="9473" extrusionOk="0">
                  <a:moveTo>
                    <a:pt x="0" y="1"/>
                  </a:moveTo>
                  <a:lnTo>
                    <a:pt x="0" y="9472"/>
                  </a:lnTo>
                  <a:lnTo>
                    <a:pt x="1709" y="9472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3"/>
            <p:cNvSpPr/>
            <p:nvPr/>
          </p:nvSpPr>
          <p:spPr>
            <a:xfrm>
              <a:off x="3520839" y="2107290"/>
              <a:ext cx="55708" cy="631808"/>
            </a:xfrm>
            <a:custGeom>
              <a:avLst/>
              <a:gdLst/>
              <a:ahLst/>
              <a:cxnLst/>
              <a:rect l="l" t="t" r="r" b="b"/>
              <a:pathLst>
                <a:path w="1710" h="19394" extrusionOk="0">
                  <a:moveTo>
                    <a:pt x="1" y="0"/>
                  </a:moveTo>
                  <a:lnTo>
                    <a:pt x="1" y="19393"/>
                  </a:lnTo>
                  <a:lnTo>
                    <a:pt x="1709" y="19393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7" name="Google Shape;2597;p33"/>
          <p:cNvGrpSpPr/>
          <p:nvPr/>
        </p:nvGrpSpPr>
        <p:grpSpPr>
          <a:xfrm>
            <a:off x="1135612" y="2748107"/>
            <a:ext cx="2587851" cy="246900"/>
            <a:chOff x="1135612" y="2748107"/>
            <a:chExt cx="2587851" cy="246900"/>
          </a:xfrm>
        </p:grpSpPr>
        <p:sp>
          <p:nvSpPr>
            <p:cNvPr id="2598" name="Google Shape;2598;p33"/>
            <p:cNvSpPr txBox="1"/>
            <p:nvPr/>
          </p:nvSpPr>
          <p:spPr>
            <a:xfrm>
              <a:off x="1135612" y="2748107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9" name="Google Shape;2599;p33"/>
            <p:cNvSpPr txBox="1"/>
            <p:nvPr/>
          </p:nvSpPr>
          <p:spPr>
            <a:xfrm>
              <a:off x="1775939" y="2748107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00" name="Google Shape;2600;p33"/>
            <p:cNvSpPr txBox="1"/>
            <p:nvPr/>
          </p:nvSpPr>
          <p:spPr>
            <a:xfrm>
              <a:off x="2426973" y="2748107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01" name="Google Shape;2601;p33"/>
            <p:cNvSpPr txBox="1"/>
            <p:nvPr/>
          </p:nvSpPr>
          <p:spPr>
            <a:xfrm>
              <a:off x="3072163" y="2748107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02" name="Google Shape;2602;p33"/>
          <p:cNvGrpSpPr/>
          <p:nvPr/>
        </p:nvGrpSpPr>
        <p:grpSpPr>
          <a:xfrm>
            <a:off x="4019125" y="1295833"/>
            <a:ext cx="1914300" cy="715079"/>
            <a:chOff x="4019125" y="1295833"/>
            <a:chExt cx="1914300" cy="715079"/>
          </a:xfrm>
        </p:grpSpPr>
        <p:sp>
          <p:nvSpPr>
            <p:cNvPr id="2603" name="Google Shape;2603;p33"/>
            <p:cNvSpPr txBox="1"/>
            <p:nvPr/>
          </p:nvSpPr>
          <p:spPr>
            <a:xfrm>
              <a:off x="4019125" y="1295833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04" name="Google Shape;2604;p33"/>
            <p:cNvSpPr txBox="1"/>
            <p:nvPr/>
          </p:nvSpPr>
          <p:spPr>
            <a:xfrm>
              <a:off x="4019125" y="1708812"/>
              <a:ext cx="19143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5" name="Google Shape;2605;p33"/>
            <p:cNvSpPr txBox="1"/>
            <p:nvPr/>
          </p:nvSpPr>
          <p:spPr>
            <a:xfrm>
              <a:off x="4019125" y="1536764"/>
              <a:ext cx="191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06" name="Google Shape;2606;p33"/>
          <p:cNvGrpSpPr/>
          <p:nvPr/>
        </p:nvGrpSpPr>
        <p:grpSpPr>
          <a:xfrm>
            <a:off x="4019125" y="2161139"/>
            <a:ext cx="1914300" cy="715079"/>
            <a:chOff x="4019125" y="2161139"/>
            <a:chExt cx="1914300" cy="715079"/>
          </a:xfrm>
        </p:grpSpPr>
        <p:sp>
          <p:nvSpPr>
            <p:cNvPr id="2607" name="Google Shape;2607;p33"/>
            <p:cNvSpPr txBox="1"/>
            <p:nvPr/>
          </p:nvSpPr>
          <p:spPr>
            <a:xfrm>
              <a:off x="4019125" y="216113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08" name="Google Shape;2608;p33"/>
            <p:cNvSpPr txBox="1"/>
            <p:nvPr/>
          </p:nvSpPr>
          <p:spPr>
            <a:xfrm>
              <a:off x="4019125" y="2574119"/>
              <a:ext cx="19143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9" name="Google Shape;2609;p33"/>
            <p:cNvSpPr txBox="1"/>
            <p:nvPr/>
          </p:nvSpPr>
          <p:spPr>
            <a:xfrm>
              <a:off x="4019125" y="2402070"/>
              <a:ext cx="191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10" name="Google Shape;2610;p33"/>
          <p:cNvGrpSpPr/>
          <p:nvPr/>
        </p:nvGrpSpPr>
        <p:grpSpPr>
          <a:xfrm>
            <a:off x="6105275" y="1301191"/>
            <a:ext cx="1914300" cy="715079"/>
            <a:chOff x="6105275" y="1295833"/>
            <a:chExt cx="1914300" cy="715079"/>
          </a:xfrm>
        </p:grpSpPr>
        <p:sp>
          <p:nvSpPr>
            <p:cNvPr id="2611" name="Google Shape;2611;p33"/>
            <p:cNvSpPr txBox="1"/>
            <p:nvPr/>
          </p:nvSpPr>
          <p:spPr>
            <a:xfrm>
              <a:off x="6105275" y="1295833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12" name="Google Shape;2612;p33"/>
            <p:cNvSpPr txBox="1"/>
            <p:nvPr/>
          </p:nvSpPr>
          <p:spPr>
            <a:xfrm>
              <a:off x="6105275" y="1708812"/>
              <a:ext cx="19143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3" name="Google Shape;2613;p33"/>
            <p:cNvSpPr txBox="1"/>
            <p:nvPr/>
          </p:nvSpPr>
          <p:spPr>
            <a:xfrm>
              <a:off x="6105275" y="1536764"/>
              <a:ext cx="191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14" name="Google Shape;2614;p33"/>
          <p:cNvGrpSpPr/>
          <p:nvPr/>
        </p:nvGrpSpPr>
        <p:grpSpPr>
          <a:xfrm>
            <a:off x="6105275" y="2161139"/>
            <a:ext cx="1914300" cy="715079"/>
            <a:chOff x="6105275" y="2161139"/>
            <a:chExt cx="1914300" cy="715079"/>
          </a:xfrm>
        </p:grpSpPr>
        <p:sp>
          <p:nvSpPr>
            <p:cNvPr id="2615" name="Google Shape;2615;p33"/>
            <p:cNvSpPr txBox="1"/>
            <p:nvPr/>
          </p:nvSpPr>
          <p:spPr>
            <a:xfrm>
              <a:off x="6105275" y="216113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16" name="Google Shape;2616;p33"/>
            <p:cNvSpPr txBox="1"/>
            <p:nvPr/>
          </p:nvSpPr>
          <p:spPr>
            <a:xfrm>
              <a:off x="6105275" y="2574119"/>
              <a:ext cx="19143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7" name="Google Shape;2617;p33"/>
            <p:cNvSpPr txBox="1"/>
            <p:nvPr/>
          </p:nvSpPr>
          <p:spPr>
            <a:xfrm>
              <a:off x="6105275" y="2402070"/>
              <a:ext cx="191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618" name="Google Shape;2618;p33"/>
          <p:cNvSpPr/>
          <p:nvPr/>
        </p:nvSpPr>
        <p:spPr>
          <a:xfrm>
            <a:off x="2024325" y="3924023"/>
            <a:ext cx="166200" cy="166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3"/>
          <p:cNvSpPr/>
          <p:nvPr/>
        </p:nvSpPr>
        <p:spPr>
          <a:xfrm>
            <a:off x="3905213" y="3634002"/>
            <a:ext cx="166200" cy="166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3"/>
          <p:cNvSpPr/>
          <p:nvPr/>
        </p:nvSpPr>
        <p:spPr>
          <a:xfrm>
            <a:off x="5720863" y="3892902"/>
            <a:ext cx="166200" cy="166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3"/>
          <p:cNvSpPr/>
          <p:nvPr/>
        </p:nvSpPr>
        <p:spPr>
          <a:xfrm>
            <a:off x="6600263" y="3174603"/>
            <a:ext cx="166200" cy="166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22" name="Google Shape;2622;p33"/>
          <p:cNvCxnSpPr>
            <a:stCxn id="2618" idx="6"/>
            <a:endCxn id="2619" idx="2"/>
          </p:cNvCxnSpPr>
          <p:nvPr/>
        </p:nvCxnSpPr>
        <p:spPr>
          <a:xfrm rot="10800000" flipH="1">
            <a:off x="2190525" y="3717023"/>
            <a:ext cx="1714800" cy="29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3" name="Google Shape;2623;p33"/>
          <p:cNvCxnSpPr>
            <a:stCxn id="2619" idx="6"/>
            <a:endCxn id="2620" idx="2"/>
          </p:cNvCxnSpPr>
          <p:nvPr/>
        </p:nvCxnSpPr>
        <p:spPr>
          <a:xfrm>
            <a:off x="4071413" y="3717102"/>
            <a:ext cx="1649400" cy="25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4" name="Google Shape;2624;p33"/>
          <p:cNvCxnSpPr>
            <a:stCxn id="2620" idx="7"/>
            <a:endCxn id="2621" idx="3"/>
          </p:cNvCxnSpPr>
          <p:nvPr/>
        </p:nvCxnSpPr>
        <p:spPr>
          <a:xfrm rot="10800000" flipH="1">
            <a:off x="5862723" y="3316342"/>
            <a:ext cx="762000" cy="60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5" name="Google Shape;2625;p33"/>
          <p:cNvSpPr/>
          <p:nvPr/>
        </p:nvSpPr>
        <p:spPr>
          <a:xfrm>
            <a:off x="2024325" y="3376410"/>
            <a:ext cx="166200" cy="166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3"/>
          <p:cNvSpPr/>
          <p:nvPr/>
        </p:nvSpPr>
        <p:spPr>
          <a:xfrm>
            <a:off x="3905225" y="4154473"/>
            <a:ext cx="166200" cy="166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3"/>
          <p:cNvSpPr/>
          <p:nvPr/>
        </p:nvSpPr>
        <p:spPr>
          <a:xfrm>
            <a:off x="4813025" y="3376398"/>
            <a:ext cx="166200" cy="166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3"/>
          <p:cNvSpPr/>
          <p:nvPr/>
        </p:nvSpPr>
        <p:spPr>
          <a:xfrm>
            <a:off x="6600275" y="4125085"/>
            <a:ext cx="166200" cy="166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29" name="Google Shape;2629;p33"/>
          <p:cNvCxnSpPr>
            <a:stCxn id="2625" idx="5"/>
            <a:endCxn id="2626" idx="1"/>
          </p:cNvCxnSpPr>
          <p:nvPr/>
        </p:nvCxnSpPr>
        <p:spPr>
          <a:xfrm>
            <a:off x="2166186" y="3518271"/>
            <a:ext cx="1763400" cy="66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0" name="Google Shape;2630;p33"/>
          <p:cNvCxnSpPr>
            <a:stCxn id="2626" idx="7"/>
            <a:endCxn id="2627" idx="3"/>
          </p:cNvCxnSpPr>
          <p:nvPr/>
        </p:nvCxnSpPr>
        <p:spPr>
          <a:xfrm rot="10800000" flipH="1">
            <a:off x="4047086" y="3518212"/>
            <a:ext cx="790200" cy="66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1" name="Google Shape;2631;p33"/>
          <p:cNvCxnSpPr>
            <a:stCxn id="2627" idx="6"/>
            <a:endCxn id="2628" idx="1"/>
          </p:cNvCxnSpPr>
          <p:nvPr/>
        </p:nvCxnSpPr>
        <p:spPr>
          <a:xfrm>
            <a:off x="4979225" y="3459498"/>
            <a:ext cx="1645500" cy="69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6694672" y="2419112"/>
            <a:ext cx="1908145" cy="872010"/>
          </a:xfrm>
          <a:custGeom>
            <a:avLst/>
            <a:gdLst/>
            <a:ahLst/>
            <a:cxnLst/>
            <a:rect l="l" t="t" r="r" b="b"/>
            <a:pathLst>
              <a:path w="90487" h="41352" extrusionOk="0">
                <a:moveTo>
                  <a:pt x="2936" y="0"/>
                </a:moveTo>
                <a:cubicBezTo>
                  <a:pt x="1309" y="0"/>
                  <a:pt x="0" y="1309"/>
                  <a:pt x="0" y="2936"/>
                </a:cubicBezTo>
                <a:lnTo>
                  <a:pt x="0" y="38451"/>
                </a:lnTo>
                <a:cubicBezTo>
                  <a:pt x="0" y="40043"/>
                  <a:pt x="1309" y="41352"/>
                  <a:pt x="2936" y="41352"/>
                </a:cubicBezTo>
                <a:lnTo>
                  <a:pt x="87550" y="41352"/>
                </a:lnTo>
                <a:cubicBezTo>
                  <a:pt x="89177" y="41352"/>
                  <a:pt x="90486" y="40043"/>
                  <a:pt x="90486" y="38451"/>
                </a:cubicBezTo>
                <a:lnTo>
                  <a:pt x="90486" y="2936"/>
                </a:lnTo>
                <a:cubicBezTo>
                  <a:pt x="90486" y="1309"/>
                  <a:pt x="89177" y="0"/>
                  <a:pt x="87550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6855049" y="2572025"/>
            <a:ext cx="670637" cy="283479"/>
          </a:xfrm>
          <a:custGeom>
            <a:avLst/>
            <a:gdLst/>
            <a:ahLst/>
            <a:cxnLst/>
            <a:rect l="l" t="t" r="r" b="b"/>
            <a:pathLst>
              <a:path w="20871" h="13443" extrusionOk="0">
                <a:moveTo>
                  <a:pt x="2017" y="1"/>
                </a:moveTo>
                <a:cubicBezTo>
                  <a:pt x="920" y="1"/>
                  <a:pt x="0" y="920"/>
                  <a:pt x="0" y="2017"/>
                </a:cubicBezTo>
                <a:lnTo>
                  <a:pt x="0" y="11462"/>
                </a:lnTo>
                <a:cubicBezTo>
                  <a:pt x="0" y="12558"/>
                  <a:pt x="920" y="13443"/>
                  <a:pt x="2017" y="13443"/>
                </a:cubicBezTo>
                <a:lnTo>
                  <a:pt x="18890" y="13443"/>
                </a:lnTo>
                <a:cubicBezTo>
                  <a:pt x="19987" y="13443"/>
                  <a:pt x="20871" y="12558"/>
                  <a:pt x="20871" y="11462"/>
                </a:cubicBezTo>
                <a:lnTo>
                  <a:pt x="20871" y="2017"/>
                </a:lnTo>
                <a:cubicBezTo>
                  <a:pt x="20871" y="920"/>
                  <a:pt x="19987" y="1"/>
                  <a:pt x="18890" y="1"/>
                </a:cubicBezTo>
                <a:close/>
              </a:path>
            </a:pathLst>
          </a:custGeom>
          <a:solidFill>
            <a:srgbClr val="FFE7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6694667" y="1290825"/>
            <a:ext cx="1908145" cy="872010"/>
          </a:xfrm>
          <a:custGeom>
            <a:avLst/>
            <a:gdLst/>
            <a:ahLst/>
            <a:cxnLst/>
            <a:rect l="l" t="t" r="r" b="b"/>
            <a:pathLst>
              <a:path w="90487" h="41352" extrusionOk="0">
                <a:moveTo>
                  <a:pt x="2936" y="0"/>
                </a:moveTo>
                <a:cubicBezTo>
                  <a:pt x="1309" y="0"/>
                  <a:pt x="0" y="1309"/>
                  <a:pt x="0" y="2936"/>
                </a:cubicBezTo>
                <a:lnTo>
                  <a:pt x="0" y="38451"/>
                </a:lnTo>
                <a:cubicBezTo>
                  <a:pt x="0" y="40043"/>
                  <a:pt x="1309" y="41352"/>
                  <a:pt x="2936" y="41352"/>
                </a:cubicBezTo>
                <a:lnTo>
                  <a:pt x="87550" y="41352"/>
                </a:lnTo>
                <a:cubicBezTo>
                  <a:pt x="89178" y="41352"/>
                  <a:pt x="90486" y="40043"/>
                  <a:pt x="90486" y="38451"/>
                </a:cubicBezTo>
                <a:lnTo>
                  <a:pt x="90486" y="2936"/>
                </a:lnTo>
                <a:cubicBezTo>
                  <a:pt x="90486" y="1309"/>
                  <a:pt x="89178" y="0"/>
                  <a:pt x="87550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6855786" y="1443738"/>
            <a:ext cx="670625" cy="283479"/>
          </a:xfrm>
          <a:custGeom>
            <a:avLst/>
            <a:gdLst/>
            <a:ahLst/>
            <a:cxnLst/>
            <a:rect l="l" t="t" r="r" b="b"/>
            <a:pathLst>
              <a:path w="31802" h="13443" extrusionOk="0">
                <a:moveTo>
                  <a:pt x="1982" y="1"/>
                </a:moveTo>
                <a:cubicBezTo>
                  <a:pt x="885" y="1"/>
                  <a:pt x="1" y="920"/>
                  <a:pt x="1" y="2017"/>
                </a:cubicBezTo>
                <a:lnTo>
                  <a:pt x="1" y="11462"/>
                </a:lnTo>
                <a:cubicBezTo>
                  <a:pt x="1" y="12558"/>
                  <a:pt x="885" y="13443"/>
                  <a:pt x="1982" y="13443"/>
                </a:cubicBezTo>
                <a:lnTo>
                  <a:pt x="29821" y="13443"/>
                </a:lnTo>
                <a:cubicBezTo>
                  <a:pt x="30918" y="13443"/>
                  <a:pt x="31802" y="12558"/>
                  <a:pt x="31802" y="11462"/>
                </a:cubicBezTo>
                <a:lnTo>
                  <a:pt x="31802" y="2017"/>
                </a:lnTo>
                <a:cubicBezTo>
                  <a:pt x="31802" y="920"/>
                  <a:pt x="30918" y="1"/>
                  <a:pt x="29821" y="1"/>
                </a:cubicBezTo>
                <a:close/>
              </a:path>
            </a:pathLst>
          </a:custGeom>
          <a:solidFill>
            <a:srgbClr val="FFB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540525" y="3512475"/>
            <a:ext cx="5952631" cy="972307"/>
          </a:xfrm>
          <a:custGeom>
            <a:avLst/>
            <a:gdLst/>
            <a:ahLst/>
            <a:cxnLst/>
            <a:rect l="l" t="t" r="r" b="b"/>
            <a:pathLst>
              <a:path w="282249" h="43051" extrusionOk="0">
                <a:moveTo>
                  <a:pt x="6050" y="1"/>
                </a:moveTo>
                <a:cubicBezTo>
                  <a:pt x="2725" y="1"/>
                  <a:pt x="1" y="2689"/>
                  <a:pt x="1" y="6014"/>
                </a:cubicBezTo>
                <a:lnTo>
                  <a:pt x="1" y="37037"/>
                </a:lnTo>
                <a:cubicBezTo>
                  <a:pt x="1" y="40362"/>
                  <a:pt x="2725" y="43051"/>
                  <a:pt x="6050" y="43051"/>
                </a:cubicBezTo>
                <a:lnTo>
                  <a:pt x="276200" y="43051"/>
                </a:lnTo>
                <a:cubicBezTo>
                  <a:pt x="279525" y="43051"/>
                  <a:pt x="282249" y="40362"/>
                  <a:pt x="282249" y="37037"/>
                </a:cubicBezTo>
                <a:lnTo>
                  <a:pt x="282249" y="6014"/>
                </a:lnTo>
                <a:cubicBezTo>
                  <a:pt x="282249" y="2689"/>
                  <a:pt x="279525" y="1"/>
                  <a:pt x="276200" y="1"/>
                </a:cubicBezTo>
                <a:close/>
              </a:path>
            </a:pathLst>
          </a:cu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1184643" y="3949307"/>
            <a:ext cx="1318983" cy="56711"/>
            <a:chOff x="1251096" y="3910087"/>
            <a:chExt cx="1318983" cy="56711"/>
          </a:xfrm>
        </p:grpSpPr>
        <p:sp>
          <p:nvSpPr>
            <p:cNvPr id="138" name="Google Shape;138;p16"/>
            <p:cNvSpPr/>
            <p:nvPr/>
          </p:nvSpPr>
          <p:spPr>
            <a:xfrm>
              <a:off x="1251096" y="3910087"/>
              <a:ext cx="687112" cy="56711"/>
            </a:xfrm>
            <a:custGeom>
              <a:avLst/>
              <a:gdLst/>
              <a:ahLst/>
              <a:cxnLst/>
              <a:rect l="l" t="t" r="r" b="b"/>
              <a:pathLst>
                <a:path w="32580" h="2689" extrusionOk="0">
                  <a:moveTo>
                    <a:pt x="1309" y="0"/>
                  </a:moveTo>
                  <a:cubicBezTo>
                    <a:pt x="601" y="0"/>
                    <a:pt x="0" y="601"/>
                    <a:pt x="0" y="1344"/>
                  </a:cubicBezTo>
                  <a:cubicBezTo>
                    <a:pt x="0" y="1698"/>
                    <a:pt x="142" y="2052"/>
                    <a:pt x="389" y="2299"/>
                  </a:cubicBezTo>
                  <a:cubicBezTo>
                    <a:pt x="637" y="2547"/>
                    <a:pt x="955" y="2689"/>
                    <a:pt x="1309" y="2689"/>
                  </a:cubicBezTo>
                  <a:lnTo>
                    <a:pt x="32579" y="2689"/>
                  </a:lnTo>
                  <a:lnTo>
                    <a:pt x="325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938160" y="3910087"/>
              <a:ext cx="631920" cy="56711"/>
            </a:xfrm>
            <a:custGeom>
              <a:avLst/>
              <a:gdLst/>
              <a:ahLst/>
              <a:cxnLst/>
              <a:rect l="l" t="t" r="r" b="b"/>
              <a:pathLst>
                <a:path w="29963" h="2689" extrusionOk="0">
                  <a:moveTo>
                    <a:pt x="0" y="0"/>
                  </a:moveTo>
                  <a:lnTo>
                    <a:pt x="0" y="2689"/>
                  </a:lnTo>
                  <a:lnTo>
                    <a:pt x="28618" y="2689"/>
                  </a:lnTo>
                  <a:cubicBezTo>
                    <a:pt x="29361" y="2689"/>
                    <a:pt x="29962" y="2087"/>
                    <a:pt x="29962" y="1344"/>
                  </a:cubicBezTo>
                  <a:cubicBezTo>
                    <a:pt x="29962" y="991"/>
                    <a:pt x="29821" y="637"/>
                    <a:pt x="29573" y="389"/>
                  </a:cubicBezTo>
                  <a:cubicBezTo>
                    <a:pt x="29325" y="177"/>
                    <a:pt x="29007" y="0"/>
                    <a:pt x="28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6"/>
          <p:cNvSpPr/>
          <p:nvPr/>
        </p:nvSpPr>
        <p:spPr>
          <a:xfrm>
            <a:off x="3631982" y="1290879"/>
            <a:ext cx="2861048" cy="1960590"/>
          </a:xfrm>
          <a:custGeom>
            <a:avLst/>
            <a:gdLst/>
            <a:ahLst/>
            <a:cxnLst/>
            <a:rect l="l" t="t" r="r" b="b"/>
            <a:pathLst>
              <a:path w="135659" h="92963" extrusionOk="0">
                <a:moveTo>
                  <a:pt x="7464" y="1"/>
                </a:moveTo>
                <a:cubicBezTo>
                  <a:pt x="3361" y="1"/>
                  <a:pt x="0" y="3326"/>
                  <a:pt x="0" y="7465"/>
                </a:cubicBezTo>
                <a:lnTo>
                  <a:pt x="0" y="85499"/>
                </a:lnTo>
                <a:cubicBezTo>
                  <a:pt x="0" y="89638"/>
                  <a:pt x="3361" y="92963"/>
                  <a:pt x="7464" y="92963"/>
                </a:cubicBezTo>
                <a:lnTo>
                  <a:pt x="128195" y="92963"/>
                </a:lnTo>
                <a:cubicBezTo>
                  <a:pt x="132298" y="92963"/>
                  <a:pt x="135659" y="89638"/>
                  <a:pt x="135659" y="85499"/>
                </a:cubicBezTo>
                <a:lnTo>
                  <a:pt x="135659" y="7465"/>
                </a:lnTo>
                <a:cubicBezTo>
                  <a:pt x="135659" y="3326"/>
                  <a:pt x="132298" y="1"/>
                  <a:pt x="128195" y="1"/>
                </a:cubicBezTo>
                <a:close/>
              </a:path>
            </a:pathLst>
          </a:cu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719570" y="2885419"/>
            <a:ext cx="2484318" cy="13455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4524201" y="1559449"/>
            <a:ext cx="394810" cy="312626"/>
          </a:xfrm>
          <a:custGeom>
            <a:avLst/>
            <a:gdLst/>
            <a:ahLst/>
            <a:cxnLst/>
            <a:rect l="l" t="t" r="r" b="b"/>
            <a:pathLst>
              <a:path w="18721" h="14824" extrusionOk="0">
                <a:moveTo>
                  <a:pt x="15282" y="1132"/>
                </a:moveTo>
                <a:cubicBezTo>
                  <a:pt x="15282" y="1557"/>
                  <a:pt x="14963" y="1663"/>
                  <a:pt x="14680" y="1875"/>
                </a:cubicBezTo>
                <a:cubicBezTo>
                  <a:pt x="14292" y="1636"/>
                  <a:pt x="13751" y="1548"/>
                  <a:pt x="13081" y="1548"/>
                </a:cubicBezTo>
                <a:cubicBezTo>
                  <a:pt x="12958" y="1548"/>
                  <a:pt x="12831" y="1551"/>
                  <a:pt x="12699" y="1557"/>
                </a:cubicBezTo>
                <a:cubicBezTo>
                  <a:pt x="13089" y="1168"/>
                  <a:pt x="13902" y="1168"/>
                  <a:pt x="14574" y="1168"/>
                </a:cubicBezTo>
                <a:cubicBezTo>
                  <a:pt x="14857" y="1168"/>
                  <a:pt x="15105" y="1168"/>
                  <a:pt x="15282" y="1132"/>
                </a:cubicBezTo>
                <a:close/>
                <a:moveTo>
                  <a:pt x="14587" y="7135"/>
                </a:moveTo>
                <a:cubicBezTo>
                  <a:pt x="14617" y="7135"/>
                  <a:pt x="14649" y="7138"/>
                  <a:pt x="14680" y="7146"/>
                </a:cubicBezTo>
                <a:cubicBezTo>
                  <a:pt x="14610" y="7499"/>
                  <a:pt x="14291" y="7606"/>
                  <a:pt x="14221" y="7995"/>
                </a:cubicBezTo>
                <a:cubicBezTo>
                  <a:pt x="13858" y="7764"/>
                  <a:pt x="14171" y="7135"/>
                  <a:pt x="14587" y="7135"/>
                </a:cubicBezTo>
                <a:close/>
                <a:moveTo>
                  <a:pt x="13018" y="0"/>
                </a:moveTo>
                <a:cubicBezTo>
                  <a:pt x="12820" y="132"/>
                  <a:pt x="12540" y="168"/>
                  <a:pt x="12228" y="168"/>
                </a:cubicBezTo>
                <a:cubicBezTo>
                  <a:pt x="12039" y="168"/>
                  <a:pt x="11839" y="155"/>
                  <a:pt x="11638" y="142"/>
                </a:cubicBezTo>
                <a:cubicBezTo>
                  <a:pt x="11487" y="142"/>
                  <a:pt x="11338" y="139"/>
                  <a:pt x="11195" y="139"/>
                </a:cubicBezTo>
                <a:cubicBezTo>
                  <a:pt x="10839" y="139"/>
                  <a:pt x="10521" y="157"/>
                  <a:pt x="10294" y="283"/>
                </a:cubicBezTo>
                <a:lnTo>
                  <a:pt x="9834" y="283"/>
                </a:lnTo>
                <a:cubicBezTo>
                  <a:pt x="9731" y="283"/>
                  <a:pt x="9628" y="282"/>
                  <a:pt x="9527" y="282"/>
                </a:cubicBezTo>
                <a:cubicBezTo>
                  <a:pt x="9073" y="282"/>
                  <a:pt x="8657" y="306"/>
                  <a:pt x="8455" y="566"/>
                </a:cubicBezTo>
                <a:cubicBezTo>
                  <a:pt x="8455" y="885"/>
                  <a:pt x="8879" y="1486"/>
                  <a:pt x="8631" y="1557"/>
                </a:cubicBezTo>
                <a:cubicBezTo>
                  <a:pt x="8384" y="1521"/>
                  <a:pt x="8154" y="1512"/>
                  <a:pt x="7937" y="1512"/>
                </a:cubicBezTo>
                <a:cubicBezTo>
                  <a:pt x="7721" y="1512"/>
                  <a:pt x="7517" y="1521"/>
                  <a:pt x="7323" y="1521"/>
                </a:cubicBezTo>
                <a:cubicBezTo>
                  <a:pt x="7169" y="1533"/>
                  <a:pt x="7020" y="1541"/>
                  <a:pt x="6869" y="1541"/>
                </a:cubicBezTo>
                <a:cubicBezTo>
                  <a:pt x="6568" y="1541"/>
                  <a:pt x="6261" y="1510"/>
                  <a:pt x="5908" y="1415"/>
                </a:cubicBezTo>
                <a:cubicBezTo>
                  <a:pt x="4387" y="1627"/>
                  <a:pt x="3679" y="2583"/>
                  <a:pt x="2123" y="2724"/>
                </a:cubicBezTo>
                <a:cubicBezTo>
                  <a:pt x="1981" y="3219"/>
                  <a:pt x="2795" y="2830"/>
                  <a:pt x="2724" y="3290"/>
                </a:cubicBezTo>
                <a:cubicBezTo>
                  <a:pt x="2264" y="3644"/>
                  <a:pt x="1451" y="3644"/>
                  <a:pt x="1061" y="3997"/>
                </a:cubicBezTo>
                <a:cubicBezTo>
                  <a:pt x="932" y="3939"/>
                  <a:pt x="790" y="3903"/>
                  <a:pt x="653" y="3903"/>
                </a:cubicBezTo>
                <a:cubicBezTo>
                  <a:pt x="378" y="3903"/>
                  <a:pt x="118" y="4045"/>
                  <a:pt x="0" y="4422"/>
                </a:cubicBezTo>
                <a:cubicBezTo>
                  <a:pt x="60" y="4408"/>
                  <a:pt x="112" y="4402"/>
                  <a:pt x="157" y="4402"/>
                </a:cubicBezTo>
                <a:cubicBezTo>
                  <a:pt x="465" y="4402"/>
                  <a:pt x="497" y="4674"/>
                  <a:pt x="743" y="4705"/>
                </a:cubicBezTo>
                <a:cubicBezTo>
                  <a:pt x="743" y="4510"/>
                  <a:pt x="938" y="4413"/>
                  <a:pt x="1132" y="4413"/>
                </a:cubicBezTo>
                <a:cubicBezTo>
                  <a:pt x="1327" y="4413"/>
                  <a:pt x="1521" y="4510"/>
                  <a:pt x="1521" y="4705"/>
                </a:cubicBezTo>
                <a:cubicBezTo>
                  <a:pt x="1734" y="4662"/>
                  <a:pt x="2063" y="4440"/>
                  <a:pt x="2291" y="4440"/>
                </a:cubicBezTo>
                <a:cubicBezTo>
                  <a:pt x="2441" y="4440"/>
                  <a:pt x="2547" y="4537"/>
                  <a:pt x="2547" y="4846"/>
                </a:cubicBezTo>
                <a:cubicBezTo>
                  <a:pt x="2441" y="4864"/>
                  <a:pt x="2326" y="4873"/>
                  <a:pt x="2207" y="4873"/>
                </a:cubicBezTo>
                <a:cubicBezTo>
                  <a:pt x="2087" y="4873"/>
                  <a:pt x="1963" y="4864"/>
                  <a:pt x="1840" y="4846"/>
                </a:cubicBezTo>
                <a:cubicBezTo>
                  <a:pt x="1698" y="4846"/>
                  <a:pt x="1557" y="4844"/>
                  <a:pt x="1421" y="4844"/>
                </a:cubicBezTo>
                <a:cubicBezTo>
                  <a:pt x="1082" y="4844"/>
                  <a:pt x="778" y="4862"/>
                  <a:pt x="602" y="4988"/>
                </a:cubicBezTo>
                <a:cubicBezTo>
                  <a:pt x="743" y="5519"/>
                  <a:pt x="1309" y="5660"/>
                  <a:pt x="1804" y="5837"/>
                </a:cubicBezTo>
                <a:cubicBezTo>
                  <a:pt x="1860" y="5853"/>
                  <a:pt x="1907" y="5860"/>
                  <a:pt x="1947" y="5860"/>
                </a:cubicBezTo>
                <a:cubicBezTo>
                  <a:pt x="2084" y="5860"/>
                  <a:pt x="2139" y="5778"/>
                  <a:pt x="2193" y="5695"/>
                </a:cubicBezTo>
                <a:cubicBezTo>
                  <a:pt x="2254" y="5634"/>
                  <a:pt x="2316" y="5547"/>
                  <a:pt x="2468" y="5547"/>
                </a:cubicBezTo>
                <a:cubicBezTo>
                  <a:pt x="2492" y="5547"/>
                  <a:pt x="2518" y="5549"/>
                  <a:pt x="2547" y="5554"/>
                </a:cubicBezTo>
                <a:cubicBezTo>
                  <a:pt x="2969" y="5795"/>
                  <a:pt x="3366" y="6037"/>
                  <a:pt x="4022" y="6037"/>
                </a:cubicBezTo>
                <a:cubicBezTo>
                  <a:pt x="4135" y="6037"/>
                  <a:pt x="4256" y="6029"/>
                  <a:pt x="4387" y="6014"/>
                </a:cubicBezTo>
                <a:lnTo>
                  <a:pt x="4387" y="6014"/>
                </a:lnTo>
                <a:cubicBezTo>
                  <a:pt x="4245" y="6615"/>
                  <a:pt x="4493" y="6934"/>
                  <a:pt x="4670" y="7287"/>
                </a:cubicBezTo>
                <a:cubicBezTo>
                  <a:pt x="4634" y="7606"/>
                  <a:pt x="4457" y="7818"/>
                  <a:pt x="4528" y="8278"/>
                </a:cubicBezTo>
                <a:cubicBezTo>
                  <a:pt x="4611" y="8319"/>
                  <a:pt x="4685" y="8336"/>
                  <a:pt x="4751" y="8336"/>
                </a:cubicBezTo>
                <a:cubicBezTo>
                  <a:pt x="4912" y="8336"/>
                  <a:pt x="5029" y="8236"/>
                  <a:pt x="5129" y="8136"/>
                </a:cubicBezTo>
                <a:cubicBezTo>
                  <a:pt x="5211" y="8055"/>
                  <a:pt x="5293" y="7973"/>
                  <a:pt x="5381" y="7973"/>
                </a:cubicBezTo>
                <a:cubicBezTo>
                  <a:pt x="5446" y="7973"/>
                  <a:pt x="5515" y="8017"/>
                  <a:pt x="5589" y="8136"/>
                </a:cubicBezTo>
                <a:cubicBezTo>
                  <a:pt x="5672" y="8521"/>
                  <a:pt x="5348" y="8564"/>
                  <a:pt x="4983" y="8564"/>
                </a:cubicBezTo>
                <a:cubicBezTo>
                  <a:pt x="4879" y="8564"/>
                  <a:pt x="4772" y="8561"/>
                  <a:pt x="4670" y="8561"/>
                </a:cubicBezTo>
                <a:cubicBezTo>
                  <a:pt x="4811" y="9197"/>
                  <a:pt x="5837" y="9021"/>
                  <a:pt x="6049" y="9551"/>
                </a:cubicBezTo>
                <a:cubicBezTo>
                  <a:pt x="5695" y="9799"/>
                  <a:pt x="5271" y="9976"/>
                  <a:pt x="4988" y="10259"/>
                </a:cubicBezTo>
                <a:cubicBezTo>
                  <a:pt x="5412" y="10471"/>
                  <a:pt x="4528" y="10577"/>
                  <a:pt x="4670" y="11001"/>
                </a:cubicBezTo>
                <a:cubicBezTo>
                  <a:pt x="5766" y="11674"/>
                  <a:pt x="4917" y="13301"/>
                  <a:pt x="5731" y="14256"/>
                </a:cubicBezTo>
                <a:lnTo>
                  <a:pt x="6792" y="14256"/>
                </a:lnTo>
                <a:cubicBezTo>
                  <a:pt x="7238" y="14290"/>
                  <a:pt x="7085" y="14823"/>
                  <a:pt x="7527" y="14823"/>
                </a:cubicBezTo>
                <a:cubicBezTo>
                  <a:pt x="7541" y="14823"/>
                  <a:pt x="7555" y="14823"/>
                  <a:pt x="7570" y="14822"/>
                </a:cubicBezTo>
                <a:cubicBezTo>
                  <a:pt x="7712" y="14539"/>
                  <a:pt x="7818" y="14220"/>
                  <a:pt x="8172" y="14114"/>
                </a:cubicBezTo>
                <a:cubicBezTo>
                  <a:pt x="7995" y="13053"/>
                  <a:pt x="8914" y="13018"/>
                  <a:pt x="8773" y="11992"/>
                </a:cubicBezTo>
                <a:cubicBezTo>
                  <a:pt x="9162" y="11957"/>
                  <a:pt x="8985" y="11426"/>
                  <a:pt x="9374" y="11426"/>
                </a:cubicBezTo>
                <a:cubicBezTo>
                  <a:pt x="9476" y="11477"/>
                  <a:pt x="9560" y="11496"/>
                  <a:pt x="9631" y="11496"/>
                </a:cubicBezTo>
                <a:cubicBezTo>
                  <a:pt x="9759" y="11496"/>
                  <a:pt x="9850" y="11436"/>
                  <a:pt x="9940" y="11391"/>
                </a:cubicBezTo>
                <a:cubicBezTo>
                  <a:pt x="10035" y="11353"/>
                  <a:pt x="10119" y="11315"/>
                  <a:pt x="10231" y="11315"/>
                </a:cubicBezTo>
                <a:cubicBezTo>
                  <a:pt x="10329" y="11315"/>
                  <a:pt x="10448" y="11344"/>
                  <a:pt x="10612" y="11426"/>
                </a:cubicBezTo>
                <a:cubicBezTo>
                  <a:pt x="10825" y="11214"/>
                  <a:pt x="11072" y="11001"/>
                  <a:pt x="11355" y="10860"/>
                </a:cubicBezTo>
                <a:cubicBezTo>
                  <a:pt x="12098" y="10683"/>
                  <a:pt x="12416" y="10117"/>
                  <a:pt x="13159" y="9976"/>
                </a:cubicBezTo>
                <a:cubicBezTo>
                  <a:pt x="13230" y="9480"/>
                  <a:pt x="14504" y="9339"/>
                  <a:pt x="14079" y="8844"/>
                </a:cubicBezTo>
                <a:lnTo>
                  <a:pt x="14079" y="8844"/>
                </a:lnTo>
                <a:cubicBezTo>
                  <a:pt x="14010" y="8913"/>
                  <a:pt x="13925" y="8940"/>
                  <a:pt x="13831" y="8940"/>
                </a:cubicBezTo>
                <a:cubicBezTo>
                  <a:pt x="13493" y="8940"/>
                  <a:pt x="13031" y="8588"/>
                  <a:pt x="12699" y="8561"/>
                </a:cubicBezTo>
                <a:cubicBezTo>
                  <a:pt x="12980" y="8561"/>
                  <a:pt x="12931" y="8259"/>
                  <a:pt x="13205" y="8259"/>
                </a:cubicBezTo>
                <a:cubicBezTo>
                  <a:pt x="13242" y="8259"/>
                  <a:pt x="13285" y="8265"/>
                  <a:pt x="13336" y="8278"/>
                </a:cubicBezTo>
                <a:cubicBezTo>
                  <a:pt x="13846" y="8448"/>
                  <a:pt x="14192" y="8846"/>
                  <a:pt x="14908" y="8846"/>
                </a:cubicBezTo>
                <a:cubicBezTo>
                  <a:pt x="14938" y="8846"/>
                  <a:pt x="14968" y="8845"/>
                  <a:pt x="14999" y="8844"/>
                </a:cubicBezTo>
                <a:cubicBezTo>
                  <a:pt x="15494" y="8490"/>
                  <a:pt x="14256" y="8207"/>
                  <a:pt x="14680" y="7995"/>
                </a:cubicBezTo>
                <a:lnTo>
                  <a:pt x="14680" y="7995"/>
                </a:lnTo>
                <a:cubicBezTo>
                  <a:pt x="14928" y="8065"/>
                  <a:pt x="15069" y="8207"/>
                  <a:pt x="15282" y="8278"/>
                </a:cubicBezTo>
                <a:cubicBezTo>
                  <a:pt x="15423" y="7782"/>
                  <a:pt x="15105" y="7676"/>
                  <a:pt x="14999" y="7429"/>
                </a:cubicBezTo>
                <a:cubicBezTo>
                  <a:pt x="16237" y="7358"/>
                  <a:pt x="15812" y="5908"/>
                  <a:pt x="15600" y="5129"/>
                </a:cubicBezTo>
                <a:cubicBezTo>
                  <a:pt x="15891" y="5042"/>
                  <a:pt x="16254" y="4979"/>
                  <a:pt x="16669" y="4979"/>
                </a:cubicBezTo>
                <a:cubicBezTo>
                  <a:pt x="16759" y="4979"/>
                  <a:pt x="16850" y="4982"/>
                  <a:pt x="16944" y="4988"/>
                </a:cubicBezTo>
                <a:cubicBezTo>
                  <a:pt x="16909" y="4387"/>
                  <a:pt x="16131" y="4422"/>
                  <a:pt x="15742" y="4139"/>
                </a:cubicBezTo>
                <a:lnTo>
                  <a:pt x="15742" y="4139"/>
                </a:lnTo>
                <a:cubicBezTo>
                  <a:pt x="15771" y="4144"/>
                  <a:pt x="15798" y="4146"/>
                  <a:pt x="15823" y="4146"/>
                </a:cubicBezTo>
                <a:cubicBezTo>
                  <a:pt x="15983" y="4146"/>
                  <a:pt x="16074" y="4059"/>
                  <a:pt x="16166" y="3997"/>
                </a:cubicBezTo>
                <a:cubicBezTo>
                  <a:pt x="16221" y="3915"/>
                  <a:pt x="16297" y="3833"/>
                  <a:pt x="16476" y="3833"/>
                </a:cubicBezTo>
                <a:cubicBezTo>
                  <a:pt x="16529" y="3833"/>
                  <a:pt x="16590" y="3840"/>
                  <a:pt x="16661" y="3856"/>
                </a:cubicBezTo>
                <a:cubicBezTo>
                  <a:pt x="16767" y="3432"/>
                  <a:pt x="16378" y="3432"/>
                  <a:pt x="16520" y="3007"/>
                </a:cubicBezTo>
                <a:lnTo>
                  <a:pt x="16520" y="3007"/>
                </a:lnTo>
                <a:cubicBezTo>
                  <a:pt x="16546" y="3011"/>
                  <a:pt x="16571" y="3013"/>
                  <a:pt x="16594" y="3013"/>
                </a:cubicBezTo>
                <a:cubicBezTo>
                  <a:pt x="16790" y="3013"/>
                  <a:pt x="16881" y="2890"/>
                  <a:pt x="16944" y="2795"/>
                </a:cubicBezTo>
                <a:cubicBezTo>
                  <a:pt x="17036" y="2672"/>
                  <a:pt x="17129" y="2576"/>
                  <a:pt x="17314" y="2576"/>
                </a:cubicBezTo>
                <a:cubicBezTo>
                  <a:pt x="17341" y="2576"/>
                  <a:pt x="17372" y="2578"/>
                  <a:pt x="17404" y="2583"/>
                </a:cubicBezTo>
                <a:cubicBezTo>
                  <a:pt x="17475" y="2565"/>
                  <a:pt x="17563" y="2556"/>
                  <a:pt x="17656" y="2556"/>
                </a:cubicBezTo>
                <a:cubicBezTo>
                  <a:pt x="17749" y="2556"/>
                  <a:pt x="17846" y="2565"/>
                  <a:pt x="17935" y="2583"/>
                </a:cubicBezTo>
                <a:cubicBezTo>
                  <a:pt x="18052" y="2593"/>
                  <a:pt x="18166" y="2604"/>
                  <a:pt x="18267" y="2604"/>
                </a:cubicBezTo>
                <a:cubicBezTo>
                  <a:pt x="18502" y="2604"/>
                  <a:pt x="18667" y="2547"/>
                  <a:pt x="18642" y="2300"/>
                </a:cubicBezTo>
                <a:cubicBezTo>
                  <a:pt x="18721" y="2005"/>
                  <a:pt x="18505" y="1994"/>
                  <a:pt x="18279" y="1994"/>
                </a:cubicBezTo>
                <a:cubicBezTo>
                  <a:pt x="18261" y="1994"/>
                  <a:pt x="18243" y="1994"/>
                  <a:pt x="18225" y="1994"/>
                </a:cubicBezTo>
                <a:cubicBezTo>
                  <a:pt x="18062" y="1994"/>
                  <a:pt x="17906" y="1988"/>
                  <a:pt x="17864" y="1875"/>
                </a:cubicBezTo>
                <a:cubicBezTo>
                  <a:pt x="17524" y="1807"/>
                  <a:pt x="17576" y="1413"/>
                  <a:pt x="17174" y="1413"/>
                </a:cubicBezTo>
                <a:cubicBezTo>
                  <a:pt x="17157" y="1413"/>
                  <a:pt x="17140" y="1414"/>
                  <a:pt x="17121" y="1415"/>
                </a:cubicBezTo>
                <a:cubicBezTo>
                  <a:pt x="17079" y="1410"/>
                  <a:pt x="17037" y="1408"/>
                  <a:pt x="16995" y="1408"/>
                </a:cubicBezTo>
                <a:cubicBezTo>
                  <a:pt x="16727" y="1408"/>
                  <a:pt x="16482" y="1500"/>
                  <a:pt x="16237" y="1592"/>
                </a:cubicBezTo>
                <a:cubicBezTo>
                  <a:pt x="15983" y="1693"/>
                  <a:pt x="15766" y="1777"/>
                  <a:pt x="15611" y="1777"/>
                </a:cubicBezTo>
                <a:cubicBezTo>
                  <a:pt x="15550" y="1777"/>
                  <a:pt x="15499" y="1764"/>
                  <a:pt x="15459" y="1734"/>
                </a:cubicBezTo>
                <a:cubicBezTo>
                  <a:pt x="15529" y="991"/>
                  <a:pt x="16767" y="1344"/>
                  <a:pt x="16944" y="708"/>
                </a:cubicBezTo>
                <a:cubicBezTo>
                  <a:pt x="16686" y="392"/>
                  <a:pt x="16219" y="263"/>
                  <a:pt x="15599" y="263"/>
                </a:cubicBezTo>
                <a:cubicBezTo>
                  <a:pt x="15454" y="263"/>
                  <a:pt x="15301" y="270"/>
                  <a:pt x="15140" y="283"/>
                </a:cubicBezTo>
                <a:cubicBezTo>
                  <a:pt x="14845" y="199"/>
                  <a:pt x="14513" y="90"/>
                  <a:pt x="14232" y="90"/>
                </a:cubicBezTo>
                <a:cubicBezTo>
                  <a:pt x="14042" y="90"/>
                  <a:pt x="13875" y="140"/>
                  <a:pt x="13761" y="283"/>
                </a:cubicBezTo>
                <a:cubicBezTo>
                  <a:pt x="13655" y="71"/>
                  <a:pt x="13301" y="71"/>
                  <a:pt x="130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4383937" y="1577354"/>
            <a:ext cx="226076" cy="120693"/>
          </a:xfrm>
          <a:custGeom>
            <a:avLst/>
            <a:gdLst/>
            <a:ahLst/>
            <a:cxnLst/>
            <a:rect l="l" t="t" r="r" b="b"/>
            <a:pathLst>
              <a:path w="10720" h="5723" extrusionOk="0">
                <a:moveTo>
                  <a:pt x="3730" y="4981"/>
                </a:moveTo>
                <a:cubicBezTo>
                  <a:pt x="3739" y="4981"/>
                  <a:pt x="3746" y="4983"/>
                  <a:pt x="3751" y="4988"/>
                </a:cubicBezTo>
                <a:cubicBezTo>
                  <a:pt x="3812" y="5080"/>
                  <a:pt x="3687" y="5172"/>
                  <a:pt x="3630" y="5172"/>
                </a:cubicBezTo>
                <a:cubicBezTo>
                  <a:pt x="3621" y="5172"/>
                  <a:pt x="3614" y="5170"/>
                  <a:pt x="3609" y="5165"/>
                </a:cubicBezTo>
                <a:cubicBezTo>
                  <a:pt x="3548" y="5073"/>
                  <a:pt x="3672" y="4981"/>
                  <a:pt x="3730" y="4981"/>
                </a:cubicBezTo>
                <a:close/>
                <a:moveTo>
                  <a:pt x="10295" y="0"/>
                </a:moveTo>
                <a:cubicBezTo>
                  <a:pt x="9750" y="69"/>
                  <a:pt x="9166" y="90"/>
                  <a:pt x="8558" y="90"/>
                </a:cubicBezTo>
                <a:cubicBezTo>
                  <a:pt x="7634" y="90"/>
                  <a:pt x="6654" y="42"/>
                  <a:pt x="5677" y="42"/>
                </a:cubicBezTo>
                <a:cubicBezTo>
                  <a:pt x="4332" y="42"/>
                  <a:pt x="2992" y="133"/>
                  <a:pt x="1805" y="566"/>
                </a:cubicBezTo>
                <a:cubicBezTo>
                  <a:pt x="1593" y="1451"/>
                  <a:pt x="2442" y="1309"/>
                  <a:pt x="2548" y="1875"/>
                </a:cubicBezTo>
                <a:cubicBezTo>
                  <a:pt x="2518" y="1877"/>
                  <a:pt x="2489" y="1878"/>
                  <a:pt x="2461" y="1878"/>
                </a:cubicBezTo>
                <a:cubicBezTo>
                  <a:pt x="1654" y="1878"/>
                  <a:pt x="1803" y="1000"/>
                  <a:pt x="1005" y="1000"/>
                </a:cubicBezTo>
                <a:cubicBezTo>
                  <a:pt x="928" y="1000"/>
                  <a:pt x="841" y="1008"/>
                  <a:pt x="744" y="1026"/>
                </a:cubicBezTo>
                <a:cubicBezTo>
                  <a:pt x="673" y="1203"/>
                  <a:pt x="496" y="1274"/>
                  <a:pt x="567" y="1592"/>
                </a:cubicBezTo>
                <a:cubicBezTo>
                  <a:pt x="522" y="1592"/>
                  <a:pt x="476" y="1591"/>
                  <a:pt x="431" y="1591"/>
                </a:cubicBezTo>
                <a:cubicBezTo>
                  <a:pt x="228" y="1591"/>
                  <a:pt x="49" y="1615"/>
                  <a:pt x="107" y="1875"/>
                </a:cubicBezTo>
                <a:cubicBezTo>
                  <a:pt x="1" y="2335"/>
                  <a:pt x="532" y="2158"/>
                  <a:pt x="567" y="2441"/>
                </a:cubicBezTo>
                <a:lnTo>
                  <a:pt x="567" y="3290"/>
                </a:lnTo>
                <a:cubicBezTo>
                  <a:pt x="648" y="3271"/>
                  <a:pt x="718" y="3264"/>
                  <a:pt x="781" y="3264"/>
                </a:cubicBezTo>
                <a:cubicBezTo>
                  <a:pt x="1072" y="3264"/>
                  <a:pt x="1195" y="3431"/>
                  <a:pt x="1487" y="3431"/>
                </a:cubicBezTo>
                <a:cubicBezTo>
                  <a:pt x="1546" y="2895"/>
                  <a:pt x="2208" y="2384"/>
                  <a:pt x="2732" y="2384"/>
                </a:cubicBezTo>
                <a:cubicBezTo>
                  <a:pt x="2831" y="2384"/>
                  <a:pt x="2924" y="2402"/>
                  <a:pt x="3008" y="2441"/>
                </a:cubicBezTo>
                <a:cubicBezTo>
                  <a:pt x="3095" y="2688"/>
                  <a:pt x="2979" y="2738"/>
                  <a:pt x="2812" y="2738"/>
                </a:cubicBezTo>
                <a:cubicBezTo>
                  <a:pt x="2699" y="2738"/>
                  <a:pt x="2564" y="2716"/>
                  <a:pt x="2452" y="2716"/>
                </a:cubicBezTo>
                <a:cubicBezTo>
                  <a:pt x="2326" y="2716"/>
                  <a:pt x="2229" y="2744"/>
                  <a:pt x="2229" y="2865"/>
                </a:cubicBezTo>
                <a:cubicBezTo>
                  <a:pt x="2689" y="3078"/>
                  <a:pt x="1734" y="3113"/>
                  <a:pt x="1805" y="3431"/>
                </a:cubicBezTo>
                <a:cubicBezTo>
                  <a:pt x="1870" y="3420"/>
                  <a:pt x="1928" y="3414"/>
                  <a:pt x="1979" y="3414"/>
                </a:cubicBezTo>
                <a:cubicBezTo>
                  <a:pt x="2234" y="3414"/>
                  <a:pt x="2318" y="3561"/>
                  <a:pt x="2229" y="3856"/>
                </a:cubicBezTo>
                <a:cubicBezTo>
                  <a:pt x="1938" y="3856"/>
                  <a:pt x="1839" y="3688"/>
                  <a:pt x="1556" y="3688"/>
                </a:cubicBezTo>
                <a:cubicBezTo>
                  <a:pt x="1495" y="3688"/>
                  <a:pt x="1426" y="3696"/>
                  <a:pt x="1345" y="3714"/>
                </a:cubicBezTo>
                <a:cubicBezTo>
                  <a:pt x="1345" y="4139"/>
                  <a:pt x="815" y="3997"/>
                  <a:pt x="1027" y="4563"/>
                </a:cubicBezTo>
                <a:cubicBezTo>
                  <a:pt x="1355" y="4526"/>
                  <a:pt x="1647" y="4492"/>
                  <a:pt x="1906" y="4492"/>
                </a:cubicBezTo>
                <a:cubicBezTo>
                  <a:pt x="2373" y="4492"/>
                  <a:pt x="2735" y="4601"/>
                  <a:pt x="3008" y="4988"/>
                </a:cubicBezTo>
                <a:cubicBezTo>
                  <a:pt x="2845" y="5021"/>
                  <a:pt x="2690" y="5035"/>
                  <a:pt x="2542" y="5035"/>
                </a:cubicBezTo>
                <a:cubicBezTo>
                  <a:pt x="1761" y="5035"/>
                  <a:pt x="1169" y="4644"/>
                  <a:pt x="626" y="4644"/>
                </a:cubicBezTo>
                <a:cubicBezTo>
                  <a:pt x="510" y="4644"/>
                  <a:pt x="397" y="4662"/>
                  <a:pt x="284" y="4705"/>
                </a:cubicBezTo>
                <a:cubicBezTo>
                  <a:pt x="142" y="5412"/>
                  <a:pt x="1204" y="4988"/>
                  <a:pt x="1168" y="5589"/>
                </a:cubicBezTo>
                <a:cubicBezTo>
                  <a:pt x="1291" y="5571"/>
                  <a:pt x="1418" y="5563"/>
                  <a:pt x="1547" y="5563"/>
                </a:cubicBezTo>
                <a:cubicBezTo>
                  <a:pt x="2136" y="5563"/>
                  <a:pt x="2770" y="5722"/>
                  <a:pt x="3279" y="5722"/>
                </a:cubicBezTo>
                <a:cubicBezTo>
                  <a:pt x="3717" y="5722"/>
                  <a:pt x="4064" y="5604"/>
                  <a:pt x="4210" y="5165"/>
                </a:cubicBezTo>
                <a:cubicBezTo>
                  <a:pt x="4256" y="5169"/>
                  <a:pt x="4300" y="5171"/>
                  <a:pt x="4342" y="5171"/>
                </a:cubicBezTo>
                <a:cubicBezTo>
                  <a:pt x="4654" y="5171"/>
                  <a:pt x="4843" y="5048"/>
                  <a:pt x="4812" y="4705"/>
                </a:cubicBezTo>
                <a:cubicBezTo>
                  <a:pt x="4846" y="4578"/>
                  <a:pt x="4783" y="4545"/>
                  <a:pt x="4685" y="4545"/>
                </a:cubicBezTo>
                <a:cubicBezTo>
                  <a:pt x="4582" y="4545"/>
                  <a:pt x="4440" y="4582"/>
                  <a:pt x="4337" y="4582"/>
                </a:cubicBezTo>
                <a:cubicBezTo>
                  <a:pt x="4239" y="4582"/>
                  <a:pt x="4176" y="4549"/>
                  <a:pt x="4210" y="4422"/>
                </a:cubicBezTo>
                <a:lnTo>
                  <a:pt x="5272" y="4422"/>
                </a:lnTo>
                <a:cubicBezTo>
                  <a:pt x="5272" y="3679"/>
                  <a:pt x="6191" y="3785"/>
                  <a:pt x="6050" y="2865"/>
                </a:cubicBezTo>
                <a:cubicBezTo>
                  <a:pt x="6754" y="2833"/>
                  <a:pt x="6879" y="2280"/>
                  <a:pt x="7604" y="2280"/>
                </a:cubicBezTo>
                <a:cubicBezTo>
                  <a:pt x="7680" y="2280"/>
                  <a:pt x="7763" y="2286"/>
                  <a:pt x="7854" y="2300"/>
                </a:cubicBezTo>
                <a:cubicBezTo>
                  <a:pt x="8031" y="1946"/>
                  <a:pt x="8349" y="1734"/>
                  <a:pt x="8915" y="1734"/>
                </a:cubicBezTo>
                <a:cubicBezTo>
                  <a:pt x="9092" y="1380"/>
                  <a:pt x="8561" y="1026"/>
                  <a:pt x="8915" y="1026"/>
                </a:cubicBezTo>
                <a:cubicBezTo>
                  <a:pt x="9552" y="743"/>
                  <a:pt x="10472" y="1168"/>
                  <a:pt x="10719" y="283"/>
                </a:cubicBezTo>
                <a:cubicBezTo>
                  <a:pt x="10719" y="71"/>
                  <a:pt x="10295" y="212"/>
                  <a:pt x="102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5112041" y="1598991"/>
            <a:ext cx="86571" cy="24716"/>
          </a:xfrm>
          <a:custGeom>
            <a:avLst/>
            <a:gdLst/>
            <a:ahLst/>
            <a:cxnLst/>
            <a:rect l="l" t="t" r="r" b="b"/>
            <a:pathLst>
              <a:path w="4105" h="1172" extrusionOk="0">
                <a:moveTo>
                  <a:pt x="1" y="0"/>
                </a:moveTo>
                <a:cubicBezTo>
                  <a:pt x="1" y="248"/>
                  <a:pt x="36" y="425"/>
                  <a:pt x="142" y="566"/>
                </a:cubicBezTo>
                <a:cubicBezTo>
                  <a:pt x="950" y="805"/>
                  <a:pt x="1632" y="1171"/>
                  <a:pt x="2700" y="1171"/>
                </a:cubicBezTo>
                <a:cubicBezTo>
                  <a:pt x="2895" y="1171"/>
                  <a:pt x="3103" y="1159"/>
                  <a:pt x="3326" y="1132"/>
                </a:cubicBezTo>
                <a:cubicBezTo>
                  <a:pt x="3397" y="708"/>
                  <a:pt x="4104" y="920"/>
                  <a:pt x="3927" y="283"/>
                </a:cubicBezTo>
                <a:cubicBezTo>
                  <a:pt x="2548" y="71"/>
                  <a:pt x="1239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5041919" y="1604390"/>
            <a:ext cx="114156" cy="78452"/>
          </a:xfrm>
          <a:custGeom>
            <a:avLst/>
            <a:gdLst/>
            <a:ahLst/>
            <a:cxnLst/>
            <a:rect l="l" t="t" r="r" b="b"/>
            <a:pathLst>
              <a:path w="5413" h="3720" extrusionOk="0">
                <a:moveTo>
                  <a:pt x="2180" y="1"/>
                </a:moveTo>
                <a:cubicBezTo>
                  <a:pt x="2105" y="1"/>
                  <a:pt x="2027" y="9"/>
                  <a:pt x="1946" y="27"/>
                </a:cubicBezTo>
                <a:cubicBezTo>
                  <a:pt x="1522" y="239"/>
                  <a:pt x="2194" y="770"/>
                  <a:pt x="1805" y="876"/>
                </a:cubicBezTo>
                <a:cubicBezTo>
                  <a:pt x="1621" y="488"/>
                  <a:pt x="1060" y="100"/>
                  <a:pt x="612" y="100"/>
                </a:cubicBezTo>
                <a:cubicBezTo>
                  <a:pt x="283" y="100"/>
                  <a:pt x="16" y="308"/>
                  <a:pt x="1" y="876"/>
                </a:cubicBezTo>
                <a:cubicBezTo>
                  <a:pt x="71" y="1265"/>
                  <a:pt x="637" y="1194"/>
                  <a:pt x="744" y="1583"/>
                </a:cubicBezTo>
                <a:cubicBezTo>
                  <a:pt x="744" y="1937"/>
                  <a:pt x="461" y="2008"/>
                  <a:pt x="744" y="2291"/>
                </a:cubicBezTo>
                <a:cubicBezTo>
                  <a:pt x="1345" y="2258"/>
                  <a:pt x="1378" y="1719"/>
                  <a:pt x="2006" y="1719"/>
                </a:cubicBezTo>
                <a:cubicBezTo>
                  <a:pt x="2043" y="1719"/>
                  <a:pt x="2082" y="1721"/>
                  <a:pt x="2123" y="1725"/>
                </a:cubicBezTo>
                <a:cubicBezTo>
                  <a:pt x="2088" y="2362"/>
                  <a:pt x="1380" y="2362"/>
                  <a:pt x="1345" y="2998"/>
                </a:cubicBezTo>
                <a:cubicBezTo>
                  <a:pt x="1541" y="3167"/>
                  <a:pt x="1760" y="3313"/>
                  <a:pt x="2108" y="3313"/>
                </a:cubicBezTo>
                <a:cubicBezTo>
                  <a:pt x="2198" y="3313"/>
                  <a:pt x="2297" y="3303"/>
                  <a:pt x="2406" y="3281"/>
                </a:cubicBezTo>
                <a:lnTo>
                  <a:pt x="2406" y="3281"/>
                </a:lnTo>
                <a:cubicBezTo>
                  <a:pt x="2351" y="3641"/>
                  <a:pt x="2577" y="3720"/>
                  <a:pt x="2899" y="3720"/>
                </a:cubicBezTo>
                <a:cubicBezTo>
                  <a:pt x="2988" y="3720"/>
                  <a:pt x="3084" y="3714"/>
                  <a:pt x="3184" y="3706"/>
                </a:cubicBezTo>
                <a:cubicBezTo>
                  <a:pt x="3290" y="3175"/>
                  <a:pt x="3432" y="2645"/>
                  <a:pt x="3609" y="2149"/>
                </a:cubicBezTo>
                <a:cubicBezTo>
                  <a:pt x="3966" y="2477"/>
                  <a:pt x="4173" y="2905"/>
                  <a:pt x="4864" y="2905"/>
                </a:cubicBezTo>
                <a:cubicBezTo>
                  <a:pt x="4993" y="2905"/>
                  <a:pt x="5139" y="2890"/>
                  <a:pt x="5307" y="2857"/>
                </a:cubicBezTo>
                <a:cubicBezTo>
                  <a:pt x="5413" y="1796"/>
                  <a:pt x="4493" y="1725"/>
                  <a:pt x="4069" y="1159"/>
                </a:cubicBezTo>
                <a:cubicBezTo>
                  <a:pt x="4060" y="1237"/>
                  <a:pt x="4032" y="1266"/>
                  <a:pt x="3992" y="1266"/>
                </a:cubicBezTo>
                <a:cubicBezTo>
                  <a:pt x="3874" y="1266"/>
                  <a:pt x="3649" y="1016"/>
                  <a:pt x="3490" y="1016"/>
                </a:cubicBezTo>
                <a:cubicBezTo>
                  <a:pt x="3482" y="1016"/>
                  <a:pt x="3475" y="1016"/>
                  <a:pt x="3467" y="1018"/>
                </a:cubicBezTo>
                <a:cubicBezTo>
                  <a:pt x="3114" y="1018"/>
                  <a:pt x="2831" y="947"/>
                  <a:pt x="2724" y="735"/>
                </a:cubicBezTo>
                <a:cubicBezTo>
                  <a:pt x="3033" y="395"/>
                  <a:pt x="2695" y="1"/>
                  <a:pt x="2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5351086" y="1604981"/>
            <a:ext cx="29546" cy="18010"/>
          </a:xfrm>
          <a:custGeom>
            <a:avLst/>
            <a:gdLst/>
            <a:ahLst/>
            <a:cxnLst/>
            <a:rect l="l" t="t" r="r" b="b"/>
            <a:pathLst>
              <a:path w="1401" h="854" extrusionOk="0">
                <a:moveTo>
                  <a:pt x="822" y="1"/>
                </a:moveTo>
                <a:cubicBezTo>
                  <a:pt x="436" y="1"/>
                  <a:pt x="1" y="285"/>
                  <a:pt x="21" y="707"/>
                </a:cubicBezTo>
                <a:cubicBezTo>
                  <a:pt x="155" y="814"/>
                  <a:pt x="274" y="854"/>
                  <a:pt x="385" y="854"/>
                </a:cubicBezTo>
                <a:cubicBezTo>
                  <a:pt x="690" y="854"/>
                  <a:pt x="940" y="559"/>
                  <a:pt x="1312" y="559"/>
                </a:cubicBezTo>
                <a:cubicBezTo>
                  <a:pt x="1341" y="559"/>
                  <a:pt x="1370" y="561"/>
                  <a:pt x="1400" y="565"/>
                </a:cubicBezTo>
                <a:cubicBezTo>
                  <a:pt x="1385" y="167"/>
                  <a:pt x="1118" y="1"/>
                  <a:pt x="8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5555166" y="1613248"/>
            <a:ext cx="61939" cy="23114"/>
          </a:xfrm>
          <a:custGeom>
            <a:avLst/>
            <a:gdLst/>
            <a:ahLst/>
            <a:cxnLst/>
            <a:rect l="l" t="t" r="r" b="b"/>
            <a:pathLst>
              <a:path w="2937" h="1096" extrusionOk="0">
                <a:moveTo>
                  <a:pt x="1307" y="0"/>
                </a:moveTo>
                <a:cubicBezTo>
                  <a:pt x="964" y="0"/>
                  <a:pt x="626" y="55"/>
                  <a:pt x="355" y="173"/>
                </a:cubicBezTo>
                <a:cubicBezTo>
                  <a:pt x="1" y="173"/>
                  <a:pt x="284" y="774"/>
                  <a:pt x="213" y="1022"/>
                </a:cubicBezTo>
                <a:cubicBezTo>
                  <a:pt x="362" y="999"/>
                  <a:pt x="513" y="991"/>
                  <a:pt x="663" y="991"/>
                </a:cubicBezTo>
                <a:cubicBezTo>
                  <a:pt x="1181" y="991"/>
                  <a:pt x="1693" y="1095"/>
                  <a:pt x="2104" y="1095"/>
                </a:cubicBezTo>
                <a:cubicBezTo>
                  <a:pt x="2508" y="1095"/>
                  <a:pt x="2815" y="995"/>
                  <a:pt x="2937" y="598"/>
                </a:cubicBezTo>
                <a:cubicBezTo>
                  <a:pt x="2701" y="220"/>
                  <a:pt x="1994" y="0"/>
                  <a:pt x="13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4865867" y="1649584"/>
            <a:ext cx="1394310" cy="1049776"/>
          </a:xfrm>
          <a:custGeom>
            <a:avLst/>
            <a:gdLst/>
            <a:ahLst/>
            <a:cxnLst/>
            <a:rect l="l" t="t" r="r" b="b"/>
            <a:pathLst>
              <a:path w="66115" h="49778" extrusionOk="0">
                <a:moveTo>
                  <a:pt x="39972" y="2286"/>
                </a:moveTo>
                <a:cubicBezTo>
                  <a:pt x="39988" y="2286"/>
                  <a:pt x="40002" y="2292"/>
                  <a:pt x="40008" y="2306"/>
                </a:cubicBezTo>
                <a:cubicBezTo>
                  <a:pt x="40069" y="2367"/>
                  <a:pt x="39946" y="2454"/>
                  <a:pt x="39888" y="2454"/>
                </a:cubicBezTo>
                <a:cubicBezTo>
                  <a:pt x="39879" y="2454"/>
                  <a:pt x="39872" y="2452"/>
                  <a:pt x="39867" y="2447"/>
                </a:cubicBezTo>
                <a:cubicBezTo>
                  <a:pt x="39781" y="2390"/>
                  <a:pt x="39903" y="2286"/>
                  <a:pt x="39972" y="2286"/>
                </a:cubicBezTo>
                <a:close/>
                <a:moveTo>
                  <a:pt x="39527" y="2582"/>
                </a:moveTo>
                <a:cubicBezTo>
                  <a:pt x="39536" y="2582"/>
                  <a:pt x="39544" y="2584"/>
                  <a:pt x="39548" y="2589"/>
                </a:cubicBezTo>
                <a:cubicBezTo>
                  <a:pt x="39609" y="2650"/>
                  <a:pt x="39486" y="2737"/>
                  <a:pt x="39428" y="2737"/>
                </a:cubicBezTo>
                <a:cubicBezTo>
                  <a:pt x="39419" y="2737"/>
                  <a:pt x="39412" y="2735"/>
                  <a:pt x="39407" y="2730"/>
                </a:cubicBezTo>
                <a:cubicBezTo>
                  <a:pt x="39346" y="2669"/>
                  <a:pt x="39469" y="2582"/>
                  <a:pt x="39527" y="2582"/>
                </a:cubicBezTo>
                <a:close/>
                <a:moveTo>
                  <a:pt x="39056" y="2711"/>
                </a:moveTo>
                <a:cubicBezTo>
                  <a:pt x="39070" y="2711"/>
                  <a:pt x="39082" y="2717"/>
                  <a:pt x="39089" y="2730"/>
                </a:cubicBezTo>
                <a:cubicBezTo>
                  <a:pt x="39180" y="2791"/>
                  <a:pt x="39035" y="2879"/>
                  <a:pt x="38970" y="2879"/>
                </a:cubicBezTo>
                <a:cubicBezTo>
                  <a:pt x="38960" y="2879"/>
                  <a:pt x="38952" y="2877"/>
                  <a:pt x="38947" y="2872"/>
                </a:cubicBezTo>
                <a:cubicBezTo>
                  <a:pt x="38890" y="2815"/>
                  <a:pt x="38995" y="2711"/>
                  <a:pt x="39056" y="2711"/>
                </a:cubicBezTo>
                <a:close/>
                <a:moveTo>
                  <a:pt x="15579" y="4704"/>
                </a:moveTo>
                <a:cubicBezTo>
                  <a:pt x="15588" y="4704"/>
                  <a:pt x="15595" y="4706"/>
                  <a:pt x="15600" y="4711"/>
                </a:cubicBezTo>
                <a:cubicBezTo>
                  <a:pt x="15661" y="4772"/>
                  <a:pt x="15538" y="4860"/>
                  <a:pt x="15480" y="4860"/>
                </a:cubicBezTo>
                <a:cubicBezTo>
                  <a:pt x="15471" y="4860"/>
                  <a:pt x="15464" y="4858"/>
                  <a:pt x="15459" y="4853"/>
                </a:cubicBezTo>
                <a:cubicBezTo>
                  <a:pt x="15398" y="4792"/>
                  <a:pt x="15521" y="4704"/>
                  <a:pt x="15579" y="4704"/>
                </a:cubicBezTo>
                <a:close/>
                <a:moveTo>
                  <a:pt x="28892" y="4719"/>
                </a:moveTo>
                <a:cubicBezTo>
                  <a:pt x="28946" y="4719"/>
                  <a:pt x="28985" y="4788"/>
                  <a:pt x="28936" y="4994"/>
                </a:cubicBezTo>
                <a:cubicBezTo>
                  <a:pt x="28634" y="4971"/>
                  <a:pt x="28790" y="4719"/>
                  <a:pt x="28892" y="4719"/>
                </a:cubicBezTo>
                <a:close/>
                <a:moveTo>
                  <a:pt x="28936" y="4994"/>
                </a:moveTo>
                <a:lnTo>
                  <a:pt x="28936" y="4994"/>
                </a:lnTo>
                <a:cubicBezTo>
                  <a:pt x="29042" y="5242"/>
                  <a:pt x="29679" y="4959"/>
                  <a:pt x="29538" y="5419"/>
                </a:cubicBezTo>
                <a:cubicBezTo>
                  <a:pt x="29255" y="5383"/>
                  <a:pt x="28901" y="5383"/>
                  <a:pt x="28936" y="4994"/>
                </a:cubicBezTo>
                <a:close/>
                <a:moveTo>
                  <a:pt x="18467" y="7569"/>
                </a:moveTo>
                <a:cubicBezTo>
                  <a:pt x="18480" y="7569"/>
                  <a:pt x="18491" y="7572"/>
                  <a:pt x="18501" y="7576"/>
                </a:cubicBezTo>
                <a:cubicBezTo>
                  <a:pt x="18562" y="7638"/>
                  <a:pt x="18439" y="7725"/>
                  <a:pt x="18358" y="7725"/>
                </a:cubicBezTo>
                <a:cubicBezTo>
                  <a:pt x="18345" y="7725"/>
                  <a:pt x="18334" y="7723"/>
                  <a:pt x="18324" y="7718"/>
                </a:cubicBezTo>
                <a:cubicBezTo>
                  <a:pt x="18263" y="7657"/>
                  <a:pt x="18387" y="7569"/>
                  <a:pt x="18467" y="7569"/>
                </a:cubicBezTo>
                <a:close/>
                <a:moveTo>
                  <a:pt x="15140" y="9982"/>
                </a:moveTo>
                <a:cubicBezTo>
                  <a:pt x="15171" y="10380"/>
                  <a:pt x="14830" y="10407"/>
                  <a:pt x="14439" y="10407"/>
                </a:cubicBezTo>
                <a:cubicBezTo>
                  <a:pt x="14379" y="10407"/>
                  <a:pt x="14317" y="10406"/>
                  <a:pt x="14256" y="10406"/>
                </a:cubicBezTo>
                <a:cubicBezTo>
                  <a:pt x="14221" y="9982"/>
                  <a:pt x="14787" y="10053"/>
                  <a:pt x="15140" y="9982"/>
                </a:cubicBezTo>
                <a:close/>
                <a:moveTo>
                  <a:pt x="13565" y="7143"/>
                </a:moveTo>
                <a:cubicBezTo>
                  <a:pt x="13690" y="7143"/>
                  <a:pt x="13767" y="7206"/>
                  <a:pt x="13796" y="7293"/>
                </a:cubicBezTo>
                <a:cubicBezTo>
                  <a:pt x="13655" y="8249"/>
                  <a:pt x="12452" y="8213"/>
                  <a:pt x="12594" y="9416"/>
                </a:cubicBezTo>
                <a:cubicBezTo>
                  <a:pt x="12877" y="9734"/>
                  <a:pt x="13266" y="9911"/>
                  <a:pt x="13796" y="9982"/>
                </a:cubicBezTo>
                <a:lnTo>
                  <a:pt x="13796" y="11432"/>
                </a:lnTo>
                <a:cubicBezTo>
                  <a:pt x="13497" y="11372"/>
                  <a:pt x="13755" y="10805"/>
                  <a:pt x="13433" y="10805"/>
                </a:cubicBezTo>
                <a:cubicBezTo>
                  <a:pt x="13375" y="10805"/>
                  <a:pt x="13298" y="10823"/>
                  <a:pt x="13195" y="10866"/>
                </a:cubicBezTo>
                <a:cubicBezTo>
                  <a:pt x="12841" y="11326"/>
                  <a:pt x="13053" y="12352"/>
                  <a:pt x="12594" y="12706"/>
                </a:cubicBezTo>
                <a:cubicBezTo>
                  <a:pt x="12514" y="12711"/>
                  <a:pt x="12438" y="12713"/>
                  <a:pt x="12365" y="12713"/>
                </a:cubicBezTo>
                <a:cubicBezTo>
                  <a:pt x="12082" y="12713"/>
                  <a:pt x="11851" y="12681"/>
                  <a:pt x="11636" y="12681"/>
                </a:cubicBezTo>
                <a:cubicBezTo>
                  <a:pt x="11541" y="12681"/>
                  <a:pt x="11448" y="12687"/>
                  <a:pt x="11355" y="12706"/>
                </a:cubicBezTo>
                <a:cubicBezTo>
                  <a:pt x="10931" y="12776"/>
                  <a:pt x="10860" y="13130"/>
                  <a:pt x="10471" y="13130"/>
                </a:cubicBezTo>
                <a:cubicBezTo>
                  <a:pt x="10495" y="13011"/>
                  <a:pt x="10279" y="12829"/>
                  <a:pt x="10135" y="12829"/>
                </a:cubicBezTo>
                <a:cubicBezTo>
                  <a:pt x="10065" y="12829"/>
                  <a:pt x="10011" y="12872"/>
                  <a:pt x="10011" y="12989"/>
                </a:cubicBezTo>
                <a:cubicBezTo>
                  <a:pt x="9658" y="12953"/>
                  <a:pt x="9658" y="12600"/>
                  <a:pt x="10011" y="12564"/>
                </a:cubicBezTo>
                <a:cubicBezTo>
                  <a:pt x="9658" y="12210"/>
                  <a:pt x="9410" y="11786"/>
                  <a:pt x="9410" y="11149"/>
                </a:cubicBezTo>
                <a:lnTo>
                  <a:pt x="9410" y="11149"/>
                </a:lnTo>
                <a:cubicBezTo>
                  <a:pt x="10059" y="11180"/>
                  <a:pt x="9925" y="12667"/>
                  <a:pt x="10776" y="12667"/>
                </a:cubicBezTo>
                <a:cubicBezTo>
                  <a:pt x="10899" y="12667"/>
                  <a:pt x="11043" y="12636"/>
                  <a:pt x="11214" y="12564"/>
                </a:cubicBezTo>
                <a:cubicBezTo>
                  <a:pt x="11568" y="11998"/>
                  <a:pt x="11780" y="11291"/>
                  <a:pt x="12134" y="10689"/>
                </a:cubicBezTo>
                <a:cubicBezTo>
                  <a:pt x="12063" y="10371"/>
                  <a:pt x="11921" y="10123"/>
                  <a:pt x="11815" y="9840"/>
                </a:cubicBezTo>
                <a:cubicBezTo>
                  <a:pt x="11921" y="8496"/>
                  <a:pt x="12983" y="8107"/>
                  <a:pt x="13478" y="7152"/>
                </a:cubicBezTo>
                <a:cubicBezTo>
                  <a:pt x="13509" y="7146"/>
                  <a:pt x="13538" y="7143"/>
                  <a:pt x="13565" y="7143"/>
                </a:cubicBezTo>
                <a:close/>
                <a:moveTo>
                  <a:pt x="9551" y="18401"/>
                </a:moveTo>
                <a:lnTo>
                  <a:pt x="9551" y="18684"/>
                </a:lnTo>
                <a:cubicBezTo>
                  <a:pt x="9410" y="18684"/>
                  <a:pt x="9339" y="18436"/>
                  <a:pt x="9551" y="18401"/>
                </a:cubicBezTo>
                <a:close/>
                <a:moveTo>
                  <a:pt x="47439" y="19842"/>
                </a:moveTo>
                <a:cubicBezTo>
                  <a:pt x="47482" y="19842"/>
                  <a:pt x="47529" y="19845"/>
                  <a:pt x="47578" y="19851"/>
                </a:cubicBezTo>
                <a:cubicBezTo>
                  <a:pt x="47578" y="20063"/>
                  <a:pt x="47508" y="20382"/>
                  <a:pt x="47720" y="20417"/>
                </a:cubicBezTo>
                <a:cubicBezTo>
                  <a:pt x="47660" y="20537"/>
                  <a:pt x="47583" y="20578"/>
                  <a:pt x="47494" y="20578"/>
                </a:cubicBezTo>
                <a:cubicBezTo>
                  <a:pt x="47307" y="20578"/>
                  <a:pt x="47067" y="20394"/>
                  <a:pt x="46831" y="20394"/>
                </a:cubicBezTo>
                <a:cubicBezTo>
                  <a:pt x="46785" y="20394"/>
                  <a:pt x="46739" y="20401"/>
                  <a:pt x="46694" y="20417"/>
                </a:cubicBezTo>
                <a:cubicBezTo>
                  <a:pt x="46888" y="20159"/>
                  <a:pt x="46993" y="19842"/>
                  <a:pt x="47439" y="19842"/>
                </a:cubicBezTo>
                <a:close/>
                <a:moveTo>
                  <a:pt x="18303" y="25256"/>
                </a:moveTo>
                <a:cubicBezTo>
                  <a:pt x="18312" y="25256"/>
                  <a:pt x="18319" y="25259"/>
                  <a:pt x="18324" y="25263"/>
                </a:cubicBezTo>
                <a:cubicBezTo>
                  <a:pt x="18416" y="25324"/>
                  <a:pt x="18270" y="25412"/>
                  <a:pt x="18206" y="25412"/>
                </a:cubicBezTo>
                <a:cubicBezTo>
                  <a:pt x="18196" y="25412"/>
                  <a:pt x="18187" y="25410"/>
                  <a:pt x="18183" y="25405"/>
                </a:cubicBezTo>
                <a:cubicBezTo>
                  <a:pt x="18122" y="25344"/>
                  <a:pt x="18245" y="25256"/>
                  <a:pt x="18303" y="25256"/>
                </a:cubicBezTo>
                <a:close/>
                <a:moveTo>
                  <a:pt x="37071" y="0"/>
                </a:moveTo>
                <a:cubicBezTo>
                  <a:pt x="37038" y="0"/>
                  <a:pt x="37003" y="2"/>
                  <a:pt x="36966" y="6"/>
                </a:cubicBezTo>
                <a:cubicBezTo>
                  <a:pt x="36612" y="148"/>
                  <a:pt x="36506" y="502"/>
                  <a:pt x="36506" y="997"/>
                </a:cubicBezTo>
                <a:cubicBezTo>
                  <a:pt x="36409" y="969"/>
                  <a:pt x="36329" y="957"/>
                  <a:pt x="36262" y="957"/>
                </a:cubicBezTo>
                <a:cubicBezTo>
                  <a:pt x="35847" y="957"/>
                  <a:pt x="35953" y="1426"/>
                  <a:pt x="35526" y="1426"/>
                </a:cubicBezTo>
                <a:cubicBezTo>
                  <a:pt x="35501" y="1426"/>
                  <a:pt x="35474" y="1425"/>
                  <a:pt x="35445" y="1421"/>
                </a:cubicBezTo>
                <a:cubicBezTo>
                  <a:pt x="35189" y="1389"/>
                  <a:pt x="35309" y="982"/>
                  <a:pt x="34969" y="982"/>
                </a:cubicBezTo>
                <a:cubicBezTo>
                  <a:pt x="34933" y="982"/>
                  <a:pt x="34891" y="987"/>
                  <a:pt x="34844" y="997"/>
                </a:cubicBezTo>
                <a:cubicBezTo>
                  <a:pt x="34499" y="1341"/>
                  <a:pt x="34044" y="1575"/>
                  <a:pt x="33330" y="1575"/>
                </a:cubicBezTo>
                <a:cubicBezTo>
                  <a:pt x="33238" y="1575"/>
                  <a:pt x="33141" y="1571"/>
                  <a:pt x="33040" y="1563"/>
                </a:cubicBezTo>
                <a:cubicBezTo>
                  <a:pt x="32773" y="1763"/>
                  <a:pt x="32663" y="2026"/>
                  <a:pt x="32207" y="2026"/>
                </a:cubicBezTo>
                <a:cubicBezTo>
                  <a:pt x="32180" y="2026"/>
                  <a:pt x="32150" y="2025"/>
                  <a:pt x="32120" y="2023"/>
                </a:cubicBezTo>
                <a:cubicBezTo>
                  <a:pt x="31908" y="2200"/>
                  <a:pt x="32049" y="2695"/>
                  <a:pt x="31660" y="2730"/>
                </a:cubicBezTo>
                <a:cubicBezTo>
                  <a:pt x="31625" y="2738"/>
                  <a:pt x="31585" y="2741"/>
                  <a:pt x="31542" y="2741"/>
                </a:cubicBezTo>
                <a:cubicBezTo>
                  <a:pt x="31383" y="2741"/>
                  <a:pt x="31183" y="2699"/>
                  <a:pt x="31024" y="2699"/>
                </a:cubicBezTo>
                <a:cubicBezTo>
                  <a:pt x="30836" y="2699"/>
                  <a:pt x="30708" y="2758"/>
                  <a:pt x="30776" y="3013"/>
                </a:cubicBezTo>
                <a:cubicBezTo>
                  <a:pt x="30776" y="3544"/>
                  <a:pt x="31660" y="3225"/>
                  <a:pt x="31519" y="3862"/>
                </a:cubicBezTo>
                <a:cubicBezTo>
                  <a:pt x="31003" y="3733"/>
                  <a:pt x="30840" y="3282"/>
                  <a:pt x="30201" y="3282"/>
                </a:cubicBezTo>
                <a:cubicBezTo>
                  <a:pt x="30138" y="3282"/>
                  <a:pt x="30071" y="3287"/>
                  <a:pt x="29997" y="3296"/>
                </a:cubicBezTo>
                <a:cubicBezTo>
                  <a:pt x="29997" y="3650"/>
                  <a:pt x="30104" y="4145"/>
                  <a:pt x="29714" y="4145"/>
                </a:cubicBezTo>
                <a:cubicBezTo>
                  <a:pt x="29538" y="3968"/>
                  <a:pt x="29538" y="3650"/>
                  <a:pt x="29538" y="3296"/>
                </a:cubicBezTo>
                <a:cubicBezTo>
                  <a:pt x="29488" y="3284"/>
                  <a:pt x="29445" y="3278"/>
                  <a:pt x="29408" y="3278"/>
                </a:cubicBezTo>
                <a:cubicBezTo>
                  <a:pt x="29066" y="3278"/>
                  <a:pt x="29192" y="3748"/>
                  <a:pt x="28828" y="3748"/>
                </a:cubicBezTo>
                <a:cubicBezTo>
                  <a:pt x="28779" y="3748"/>
                  <a:pt x="28722" y="3740"/>
                  <a:pt x="28653" y="3721"/>
                </a:cubicBezTo>
                <a:cubicBezTo>
                  <a:pt x="28445" y="3513"/>
                  <a:pt x="28437" y="3106"/>
                  <a:pt x="28021" y="3106"/>
                </a:cubicBezTo>
                <a:cubicBezTo>
                  <a:pt x="27942" y="3106"/>
                  <a:pt x="27847" y="3121"/>
                  <a:pt x="27734" y="3155"/>
                </a:cubicBezTo>
                <a:cubicBezTo>
                  <a:pt x="27309" y="3756"/>
                  <a:pt x="26743" y="4216"/>
                  <a:pt x="26212" y="4711"/>
                </a:cubicBezTo>
                <a:cubicBezTo>
                  <a:pt x="26114" y="4718"/>
                  <a:pt x="26026" y="4721"/>
                  <a:pt x="25946" y="4721"/>
                </a:cubicBezTo>
                <a:cubicBezTo>
                  <a:pt x="25225" y="4721"/>
                  <a:pt x="25187" y="4460"/>
                  <a:pt x="24232" y="4428"/>
                </a:cubicBezTo>
                <a:lnTo>
                  <a:pt x="24232" y="4428"/>
                </a:lnTo>
                <a:cubicBezTo>
                  <a:pt x="24019" y="5136"/>
                  <a:pt x="25045" y="4640"/>
                  <a:pt x="24868" y="5277"/>
                </a:cubicBezTo>
                <a:cubicBezTo>
                  <a:pt x="24702" y="5240"/>
                  <a:pt x="24530" y="5227"/>
                  <a:pt x="24351" y="5227"/>
                </a:cubicBezTo>
                <a:cubicBezTo>
                  <a:pt x="23948" y="5227"/>
                  <a:pt x="23504" y="5292"/>
                  <a:pt x="22984" y="5292"/>
                </a:cubicBezTo>
                <a:cubicBezTo>
                  <a:pt x="22851" y="5292"/>
                  <a:pt x="22713" y="5288"/>
                  <a:pt x="22569" y="5277"/>
                </a:cubicBezTo>
                <a:cubicBezTo>
                  <a:pt x="21897" y="5560"/>
                  <a:pt x="21508" y="6091"/>
                  <a:pt x="20765" y="6268"/>
                </a:cubicBezTo>
                <a:lnTo>
                  <a:pt x="20765" y="5419"/>
                </a:lnTo>
                <a:cubicBezTo>
                  <a:pt x="20645" y="5430"/>
                  <a:pt x="20528" y="5437"/>
                  <a:pt x="20418" y="5437"/>
                </a:cubicBezTo>
                <a:cubicBezTo>
                  <a:pt x="20174" y="5437"/>
                  <a:pt x="19967" y="5399"/>
                  <a:pt x="19845" y="5277"/>
                </a:cubicBezTo>
                <a:lnTo>
                  <a:pt x="19845" y="5277"/>
                </a:lnTo>
                <a:cubicBezTo>
                  <a:pt x="19879" y="6053"/>
                  <a:pt x="19848" y="6732"/>
                  <a:pt x="19078" y="6732"/>
                </a:cubicBezTo>
                <a:cubicBezTo>
                  <a:pt x="19041" y="6732"/>
                  <a:pt x="19002" y="6731"/>
                  <a:pt x="18961" y="6727"/>
                </a:cubicBezTo>
                <a:lnTo>
                  <a:pt x="18961" y="6727"/>
                </a:lnTo>
                <a:cubicBezTo>
                  <a:pt x="18996" y="7223"/>
                  <a:pt x="18395" y="7152"/>
                  <a:pt x="18041" y="7293"/>
                </a:cubicBezTo>
                <a:cubicBezTo>
                  <a:pt x="17652" y="7470"/>
                  <a:pt x="18289" y="7718"/>
                  <a:pt x="17864" y="7859"/>
                </a:cubicBezTo>
                <a:cubicBezTo>
                  <a:pt x="17804" y="7871"/>
                  <a:pt x="17748" y="7877"/>
                  <a:pt x="17695" y="7877"/>
                </a:cubicBezTo>
                <a:cubicBezTo>
                  <a:pt x="16975" y="7877"/>
                  <a:pt x="16947" y="6817"/>
                  <a:pt x="16980" y="6586"/>
                </a:cubicBezTo>
                <a:cubicBezTo>
                  <a:pt x="17263" y="6586"/>
                  <a:pt x="17557" y="6575"/>
                  <a:pt x="17840" y="6575"/>
                </a:cubicBezTo>
                <a:cubicBezTo>
                  <a:pt x="18265" y="6575"/>
                  <a:pt x="18664" y="6600"/>
                  <a:pt x="18961" y="6727"/>
                </a:cubicBezTo>
                <a:cubicBezTo>
                  <a:pt x="19350" y="5808"/>
                  <a:pt x="18076" y="5348"/>
                  <a:pt x="17121" y="5277"/>
                </a:cubicBezTo>
                <a:cubicBezTo>
                  <a:pt x="16874" y="4923"/>
                  <a:pt x="16485" y="4747"/>
                  <a:pt x="15919" y="4711"/>
                </a:cubicBezTo>
                <a:cubicBezTo>
                  <a:pt x="15706" y="4393"/>
                  <a:pt x="15494" y="4074"/>
                  <a:pt x="15140" y="3862"/>
                </a:cubicBezTo>
                <a:lnTo>
                  <a:pt x="13796" y="3862"/>
                </a:lnTo>
                <a:cubicBezTo>
                  <a:pt x="13372" y="4145"/>
                  <a:pt x="12983" y="4428"/>
                  <a:pt x="12594" y="4711"/>
                </a:cubicBezTo>
                <a:cubicBezTo>
                  <a:pt x="12574" y="4651"/>
                  <a:pt x="12548" y="4631"/>
                  <a:pt x="12516" y="4631"/>
                </a:cubicBezTo>
                <a:cubicBezTo>
                  <a:pt x="12447" y="4631"/>
                  <a:pt x="12350" y="4723"/>
                  <a:pt x="12216" y="4723"/>
                </a:cubicBezTo>
                <a:cubicBezTo>
                  <a:pt x="12190" y="4723"/>
                  <a:pt x="12162" y="4719"/>
                  <a:pt x="12134" y="4711"/>
                </a:cubicBezTo>
                <a:cubicBezTo>
                  <a:pt x="11568" y="5242"/>
                  <a:pt x="10896" y="5666"/>
                  <a:pt x="10294" y="6162"/>
                </a:cubicBezTo>
                <a:cubicBezTo>
                  <a:pt x="10153" y="6798"/>
                  <a:pt x="9834" y="7329"/>
                  <a:pt x="9410" y="7718"/>
                </a:cubicBezTo>
                <a:cubicBezTo>
                  <a:pt x="9385" y="7592"/>
                  <a:pt x="9251" y="7574"/>
                  <a:pt x="9112" y="7574"/>
                </a:cubicBezTo>
                <a:cubicBezTo>
                  <a:pt x="9057" y="7574"/>
                  <a:pt x="9001" y="7576"/>
                  <a:pt x="8950" y="7576"/>
                </a:cubicBezTo>
                <a:lnTo>
                  <a:pt x="8950" y="8142"/>
                </a:lnTo>
                <a:cubicBezTo>
                  <a:pt x="7995" y="8178"/>
                  <a:pt x="7889" y="9027"/>
                  <a:pt x="7570" y="9699"/>
                </a:cubicBezTo>
                <a:cubicBezTo>
                  <a:pt x="7889" y="10053"/>
                  <a:pt x="7924" y="10619"/>
                  <a:pt x="7889" y="11291"/>
                </a:cubicBezTo>
                <a:cubicBezTo>
                  <a:pt x="8030" y="11644"/>
                  <a:pt x="8844" y="11432"/>
                  <a:pt x="9092" y="11715"/>
                </a:cubicBezTo>
                <a:cubicBezTo>
                  <a:pt x="8773" y="12140"/>
                  <a:pt x="8490" y="12281"/>
                  <a:pt x="8490" y="12706"/>
                </a:cubicBezTo>
                <a:cubicBezTo>
                  <a:pt x="8524" y="12698"/>
                  <a:pt x="8554" y="12695"/>
                  <a:pt x="8581" y="12695"/>
                </a:cubicBezTo>
                <a:cubicBezTo>
                  <a:pt x="8801" y="12695"/>
                  <a:pt x="8773" y="12941"/>
                  <a:pt x="8773" y="13130"/>
                </a:cubicBezTo>
                <a:cubicBezTo>
                  <a:pt x="8243" y="13130"/>
                  <a:pt x="7924" y="13342"/>
                  <a:pt x="7429" y="13413"/>
                </a:cubicBezTo>
                <a:cubicBezTo>
                  <a:pt x="7287" y="13661"/>
                  <a:pt x="7004" y="13767"/>
                  <a:pt x="7111" y="14262"/>
                </a:cubicBezTo>
                <a:cubicBezTo>
                  <a:pt x="7024" y="14237"/>
                  <a:pt x="6952" y="14226"/>
                  <a:pt x="6891" y="14226"/>
                </a:cubicBezTo>
                <a:cubicBezTo>
                  <a:pt x="6393" y="14226"/>
                  <a:pt x="6672" y="14982"/>
                  <a:pt x="6172" y="14982"/>
                </a:cubicBezTo>
                <a:cubicBezTo>
                  <a:pt x="6135" y="14982"/>
                  <a:pt x="6095" y="14978"/>
                  <a:pt x="6049" y="14970"/>
                </a:cubicBezTo>
                <a:lnTo>
                  <a:pt x="6049" y="14970"/>
                </a:lnTo>
                <a:cubicBezTo>
                  <a:pt x="6085" y="15146"/>
                  <a:pt x="6014" y="15253"/>
                  <a:pt x="5908" y="15253"/>
                </a:cubicBezTo>
                <a:cubicBezTo>
                  <a:pt x="5881" y="15251"/>
                  <a:pt x="5855" y="15250"/>
                  <a:pt x="5830" y="15250"/>
                </a:cubicBezTo>
                <a:cubicBezTo>
                  <a:pt x="5224" y="15250"/>
                  <a:pt x="5079" y="15650"/>
                  <a:pt x="4705" y="15854"/>
                </a:cubicBezTo>
                <a:cubicBezTo>
                  <a:pt x="4316" y="15925"/>
                  <a:pt x="3927" y="15960"/>
                  <a:pt x="3927" y="16420"/>
                </a:cubicBezTo>
                <a:cubicBezTo>
                  <a:pt x="4079" y="16546"/>
                  <a:pt x="4356" y="16564"/>
                  <a:pt x="4645" y="16564"/>
                </a:cubicBezTo>
                <a:cubicBezTo>
                  <a:pt x="4760" y="16564"/>
                  <a:pt x="4877" y="16561"/>
                  <a:pt x="4988" y="16561"/>
                </a:cubicBezTo>
                <a:cubicBezTo>
                  <a:pt x="4917" y="17198"/>
                  <a:pt x="5696" y="17021"/>
                  <a:pt x="5625" y="17693"/>
                </a:cubicBezTo>
                <a:cubicBezTo>
                  <a:pt x="5448" y="17870"/>
                  <a:pt x="5448" y="18224"/>
                  <a:pt x="5165" y="18259"/>
                </a:cubicBezTo>
                <a:cubicBezTo>
                  <a:pt x="4975" y="18174"/>
                  <a:pt x="4790" y="18144"/>
                  <a:pt x="4603" y="18144"/>
                </a:cubicBezTo>
                <a:cubicBezTo>
                  <a:pt x="4191" y="18144"/>
                  <a:pt x="3766" y="18287"/>
                  <a:pt x="3250" y="18287"/>
                </a:cubicBezTo>
                <a:cubicBezTo>
                  <a:pt x="3127" y="18287"/>
                  <a:pt x="3000" y="18279"/>
                  <a:pt x="2866" y="18259"/>
                </a:cubicBezTo>
                <a:lnTo>
                  <a:pt x="2866" y="18259"/>
                </a:lnTo>
                <a:cubicBezTo>
                  <a:pt x="2724" y="18719"/>
                  <a:pt x="3219" y="19816"/>
                  <a:pt x="2583" y="19851"/>
                </a:cubicBezTo>
                <a:cubicBezTo>
                  <a:pt x="2689" y="20240"/>
                  <a:pt x="3043" y="20453"/>
                  <a:pt x="2866" y="21125"/>
                </a:cubicBezTo>
                <a:cubicBezTo>
                  <a:pt x="2991" y="21100"/>
                  <a:pt x="3100" y="21089"/>
                  <a:pt x="3198" y="21089"/>
                </a:cubicBezTo>
                <a:cubicBezTo>
                  <a:pt x="3656" y="21089"/>
                  <a:pt x="3867" y="21320"/>
                  <a:pt x="4245" y="21408"/>
                </a:cubicBezTo>
                <a:cubicBezTo>
                  <a:pt x="4528" y="21266"/>
                  <a:pt x="4687" y="21195"/>
                  <a:pt x="4847" y="21195"/>
                </a:cubicBezTo>
                <a:cubicBezTo>
                  <a:pt x="5006" y="21195"/>
                  <a:pt x="5165" y="21266"/>
                  <a:pt x="5448" y="21408"/>
                </a:cubicBezTo>
                <a:cubicBezTo>
                  <a:pt x="5802" y="20842"/>
                  <a:pt x="6332" y="20417"/>
                  <a:pt x="6226" y="19391"/>
                </a:cubicBezTo>
                <a:cubicBezTo>
                  <a:pt x="6863" y="19214"/>
                  <a:pt x="6757" y="18295"/>
                  <a:pt x="7570" y="18259"/>
                </a:cubicBezTo>
                <a:cubicBezTo>
                  <a:pt x="7745" y="18357"/>
                  <a:pt x="7894" y="18392"/>
                  <a:pt x="8029" y="18392"/>
                </a:cubicBezTo>
                <a:cubicBezTo>
                  <a:pt x="8387" y="18392"/>
                  <a:pt x="8655" y="18143"/>
                  <a:pt x="9092" y="18118"/>
                </a:cubicBezTo>
                <a:lnTo>
                  <a:pt x="9092" y="18118"/>
                </a:lnTo>
                <a:cubicBezTo>
                  <a:pt x="8667" y="18684"/>
                  <a:pt x="8879" y="19568"/>
                  <a:pt x="9092" y="20276"/>
                </a:cubicBezTo>
                <a:cubicBezTo>
                  <a:pt x="10047" y="20170"/>
                  <a:pt x="9445" y="19462"/>
                  <a:pt x="9551" y="18684"/>
                </a:cubicBezTo>
                <a:lnTo>
                  <a:pt x="9551" y="18684"/>
                </a:lnTo>
                <a:cubicBezTo>
                  <a:pt x="9870" y="18719"/>
                  <a:pt x="9834" y="19073"/>
                  <a:pt x="10011" y="19250"/>
                </a:cubicBezTo>
                <a:cubicBezTo>
                  <a:pt x="10754" y="19285"/>
                  <a:pt x="11214" y="19568"/>
                  <a:pt x="11355" y="20134"/>
                </a:cubicBezTo>
                <a:cubicBezTo>
                  <a:pt x="11355" y="20417"/>
                  <a:pt x="11002" y="20417"/>
                  <a:pt x="10613" y="20417"/>
                </a:cubicBezTo>
                <a:cubicBezTo>
                  <a:pt x="10577" y="20912"/>
                  <a:pt x="11143" y="20842"/>
                  <a:pt x="11355" y="21125"/>
                </a:cubicBezTo>
                <a:cubicBezTo>
                  <a:pt x="11285" y="20488"/>
                  <a:pt x="11780" y="20346"/>
                  <a:pt x="12134" y="20134"/>
                </a:cubicBezTo>
                <a:cubicBezTo>
                  <a:pt x="12204" y="19816"/>
                  <a:pt x="11851" y="19922"/>
                  <a:pt x="11815" y="19674"/>
                </a:cubicBezTo>
                <a:cubicBezTo>
                  <a:pt x="11871" y="19590"/>
                  <a:pt x="11926" y="19559"/>
                  <a:pt x="11980" y="19559"/>
                </a:cubicBezTo>
                <a:cubicBezTo>
                  <a:pt x="12136" y="19559"/>
                  <a:pt x="12283" y="19825"/>
                  <a:pt x="12427" y="19825"/>
                </a:cubicBezTo>
                <a:cubicBezTo>
                  <a:pt x="12483" y="19825"/>
                  <a:pt x="12538" y="19785"/>
                  <a:pt x="12594" y="19674"/>
                </a:cubicBezTo>
                <a:cubicBezTo>
                  <a:pt x="12169" y="18931"/>
                  <a:pt x="10294" y="18825"/>
                  <a:pt x="10754" y="17693"/>
                </a:cubicBezTo>
                <a:lnTo>
                  <a:pt x="10754" y="17693"/>
                </a:lnTo>
                <a:cubicBezTo>
                  <a:pt x="11214" y="18365"/>
                  <a:pt x="12063" y="18648"/>
                  <a:pt x="12594" y="19250"/>
                </a:cubicBezTo>
                <a:cubicBezTo>
                  <a:pt x="12664" y="19391"/>
                  <a:pt x="12806" y="19710"/>
                  <a:pt x="12877" y="19851"/>
                </a:cubicBezTo>
                <a:cubicBezTo>
                  <a:pt x="12983" y="20028"/>
                  <a:pt x="13230" y="20170"/>
                  <a:pt x="13195" y="20417"/>
                </a:cubicBezTo>
                <a:lnTo>
                  <a:pt x="13195" y="21266"/>
                </a:lnTo>
                <a:cubicBezTo>
                  <a:pt x="13321" y="21392"/>
                  <a:pt x="13592" y="21410"/>
                  <a:pt x="13891" y="21410"/>
                </a:cubicBezTo>
                <a:cubicBezTo>
                  <a:pt x="14011" y="21410"/>
                  <a:pt x="14135" y="21408"/>
                  <a:pt x="14256" y="21408"/>
                </a:cubicBezTo>
                <a:cubicBezTo>
                  <a:pt x="14504" y="20912"/>
                  <a:pt x="13973" y="20205"/>
                  <a:pt x="14398" y="19674"/>
                </a:cubicBezTo>
                <a:lnTo>
                  <a:pt x="14857" y="19674"/>
                </a:lnTo>
                <a:cubicBezTo>
                  <a:pt x="14681" y="20240"/>
                  <a:pt x="14822" y="20205"/>
                  <a:pt x="14716" y="20842"/>
                </a:cubicBezTo>
                <a:cubicBezTo>
                  <a:pt x="14738" y="20837"/>
                  <a:pt x="14759" y="20834"/>
                  <a:pt x="14777" y="20834"/>
                </a:cubicBezTo>
                <a:cubicBezTo>
                  <a:pt x="15016" y="20834"/>
                  <a:pt x="14910" y="21243"/>
                  <a:pt x="15140" y="21408"/>
                </a:cubicBezTo>
                <a:cubicBezTo>
                  <a:pt x="15399" y="21569"/>
                  <a:pt x="15754" y="21635"/>
                  <a:pt x="16100" y="21635"/>
                </a:cubicBezTo>
                <a:cubicBezTo>
                  <a:pt x="16511" y="21635"/>
                  <a:pt x="16910" y="21542"/>
                  <a:pt x="17121" y="21408"/>
                </a:cubicBezTo>
                <a:lnTo>
                  <a:pt x="17121" y="21408"/>
                </a:lnTo>
                <a:cubicBezTo>
                  <a:pt x="17567" y="21613"/>
                  <a:pt x="16785" y="22117"/>
                  <a:pt x="17376" y="22117"/>
                </a:cubicBezTo>
                <a:cubicBezTo>
                  <a:pt x="17396" y="22117"/>
                  <a:pt x="17417" y="22116"/>
                  <a:pt x="17440" y="22115"/>
                </a:cubicBezTo>
                <a:cubicBezTo>
                  <a:pt x="17469" y="22120"/>
                  <a:pt x="17496" y="22123"/>
                  <a:pt x="17520" y="22123"/>
                </a:cubicBezTo>
                <a:cubicBezTo>
                  <a:pt x="17939" y="22123"/>
                  <a:pt x="17568" y="21379"/>
                  <a:pt x="18006" y="21379"/>
                </a:cubicBezTo>
                <a:cubicBezTo>
                  <a:pt x="18055" y="21379"/>
                  <a:pt x="18113" y="21388"/>
                  <a:pt x="18183" y="21408"/>
                </a:cubicBezTo>
                <a:lnTo>
                  <a:pt x="18183" y="22257"/>
                </a:lnTo>
                <a:cubicBezTo>
                  <a:pt x="17758" y="22504"/>
                  <a:pt x="18041" y="23459"/>
                  <a:pt x="17440" y="23530"/>
                </a:cubicBezTo>
                <a:cubicBezTo>
                  <a:pt x="16308" y="23176"/>
                  <a:pt x="14964" y="23035"/>
                  <a:pt x="13478" y="22964"/>
                </a:cubicBezTo>
                <a:cubicBezTo>
                  <a:pt x="13053" y="23070"/>
                  <a:pt x="13124" y="23672"/>
                  <a:pt x="12735" y="23848"/>
                </a:cubicBezTo>
                <a:cubicBezTo>
                  <a:pt x="12028" y="23141"/>
                  <a:pt x="10648" y="23106"/>
                  <a:pt x="10011" y="22398"/>
                </a:cubicBezTo>
                <a:cubicBezTo>
                  <a:pt x="10117" y="21903"/>
                  <a:pt x="9834" y="21797"/>
                  <a:pt x="9693" y="21549"/>
                </a:cubicBezTo>
                <a:cubicBezTo>
                  <a:pt x="10047" y="21514"/>
                  <a:pt x="10047" y="21160"/>
                  <a:pt x="9834" y="20983"/>
                </a:cubicBezTo>
                <a:cubicBezTo>
                  <a:pt x="9756" y="20980"/>
                  <a:pt x="9679" y="20979"/>
                  <a:pt x="9604" y="20979"/>
                </a:cubicBezTo>
                <a:cubicBezTo>
                  <a:pt x="8795" y="20979"/>
                  <a:pt x="8153" y="21149"/>
                  <a:pt x="7570" y="21408"/>
                </a:cubicBezTo>
                <a:cubicBezTo>
                  <a:pt x="7323" y="21393"/>
                  <a:pt x="7082" y="21385"/>
                  <a:pt x="6851" y="21385"/>
                </a:cubicBezTo>
                <a:cubicBezTo>
                  <a:pt x="5928" y="21385"/>
                  <a:pt x="5158" y="21521"/>
                  <a:pt x="4705" y="21974"/>
                </a:cubicBezTo>
                <a:cubicBezTo>
                  <a:pt x="4564" y="21691"/>
                  <a:pt x="4245" y="21549"/>
                  <a:pt x="3785" y="21549"/>
                </a:cubicBezTo>
                <a:cubicBezTo>
                  <a:pt x="3679" y="22044"/>
                  <a:pt x="3113" y="22150"/>
                  <a:pt x="2724" y="22398"/>
                </a:cubicBezTo>
                <a:cubicBezTo>
                  <a:pt x="2300" y="23070"/>
                  <a:pt x="2477" y="23955"/>
                  <a:pt x="2123" y="24556"/>
                </a:cubicBezTo>
                <a:cubicBezTo>
                  <a:pt x="1911" y="24910"/>
                  <a:pt x="1097" y="25299"/>
                  <a:pt x="743" y="25688"/>
                </a:cubicBezTo>
                <a:cubicBezTo>
                  <a:pt x="743" y="26501"/>
                  <a:pt x="390" y="27032"/>
                  <a:pt x="0" y="27527"/>
                </a:cubicBezTo>
                <a:lnTo>
                  <a:pt x="0" y="31242"/>
                </a:lnTo>
                <a:cubicBezTo>
                  <a:pt x="531" y="31807"/>
                  <a:pt x="991" y="32409"/>
                  <a:pt x="1203" y="33222"/>
                </a:cubicBezTo>
                <a:cubicBezTo>
                  <a:pt x="1911" y="33612"/>
                  <a:pt x="2370" y="34248"/>
                  <a:pt x="3326" y="34390"/>
                </a:cubicBezTo>
                <a:cubicBezTo>
                  <a:pt x="3785" y="34282"/>
                  <a:pt x="4327" y="34236"/>
                  <a:pt x="4904" y="34236"/>
                </a:cubicBezTo>
                <a:cubicBezTo>
                  <a:pt x="5083" y="34236"/>
                  <a:pt x="5264" y="34240"/>
                  <a:pt x="5448" y="34248"/>
                </a:cubicBezTo>
                <a:cubicBezTo>
                  <a:pt x="5747" y="34016"/>
                  <a:pt x="5734" y="33534"/>
                  <a:pt x="6257" y="33534"/>
                </a:cubicBezTo>
                <a:cubicBezTo>
                  <a:pt x="6292" y="33534"/>
                  <a:pt x="6329" y="33536"/>
                  <a:pt x="6368" y="33541"/>
                </a:cubicBezTo>
                <a:cubicBezTo>
                  <a:pt x="6651" y="33541"/>
                  <a:pt x="6474" y="34001"/>
                  <a:pt x="6686" y="34107"/>
                </a:cubicBezTo>
                <a:cubicBezTo>
                  <a:pt x="6781" y="34092"/>
                  <a:pt x="6867" y="34085"/>
                  <a:pt x="6948" y="34085"/>
                </a:cubicBezTo>
                <a:cubicBezTo>
                  <a:pt x="7443" y="34085"/>
                  <a:pt x="7716" y="34329"/>
                  <a:pt x="8172" y="34390"/>
                </a:cubicBezTo>
                <a:cubicBezTo>
                  <a:pt x="8401" y="34275"/>
                  <a:pt x="8514" y="34068"/>
                  <a:pt x="8830" y="34068"/>
                </a:cubicBezTo>
                <a:cubicBezTo>
                  <a:pt x="8904" y="34068"/>
                  <a:pt x="8990" y="34080"/>
                  <a:pt x="9092" y="34107"/>
                </a:cubicBezTo>
                <a:cubicBezTo>
                  <a:pt x="9233" y="35203"/>
                  <a:pt x="8773" y="35699"/>
                  <a:pt x="8773" y="36654"/>
                </a:cubicBezTo>
                <a:cubicBezTo>
                  <a:pt x="9233" y="37397"/>
                  <a:pt x="9976" y="37963"/>
                  <a:pt x="9693" y="38953"/>
                </a:cubicBezTo>
                <a:cubicBezTo>
                  <a:pt x="10117" y="39413"/>
                  <a:pt x="10117" y="40262"/>
                  <a:pt x="10294" y="40934"/>
                </a:cubicBezTo>
                <a:cubicBezTo>
                  <a:pt x="9941" y="41606"/>
                  <a:pt x="10011" y="42667"/>
                  <a:pt x="9693" y="43375"/>
                </a:cubicBezTo>
                <a:cubicBezTo>
                  <a:pt x="10365" y="43941"/>
                  <a:pt x="10825" y="44684"/>
                  <a:pt x="11072" y="45639"/>
                </a:cubicBezTo>
                <a:lnTo>
                  <a:pt x="11072" y="46947"/>
                </a:lnTo>
                <a:cubicBezTo>
                  <a:pt x="11745" y="47655"/>
                  <a:pt x="11709" y="49070"/>
                  <a:pt x="12417" y="49777"/>
                </a:cubicBezTo>
                <a:cubicBezTo>
                  <a:pt x="13902" y="49671"/>
                  <a:pt x="14610" y="48893"/>
                  <a:pt x="15919" y="48645"/>
                </a:cubicBezTo>
                <a:cubicBezTo>
                  <a:pt x="16131" y="47867"/>
                  <a:pt x="16591" y="47301"/>
                  <a:pt x="17263" y="46947"/>
                </a:cubicBezTo>
                <a:cubicBezTo>
                  <a:pt x="17192" y="46381"/>
                  <a:pt x="17546" y="46240"/>
                  <a:pt x="17440" y="45639"/>
                </a:cubicBezTo>
                <a:cubicBezTo>
                  <a:pt x="17649" y="45549"/>
                  <a:pt x="17783" y="45332"/>
                  <a:pt x="18119" y="45332"/>
                </a:cubicBezTo>
                <a:cubicBezTo>
                  <a:pt x="18180" y="45332"/>
                  <a:pt x="18248" y="45339"/>
                  <a:pt x="18324" y="45356"/>
                </a:cubicBezTo>
                <a:cubicBezTo>
                  <a:pt x="18359" y="43728"/>
                  <a:pt x="18961" y="42632"/>
                  <a:pt x="20164" y="42066"/>
                </a:cubicBezTo>
                <a:cubicBezTo>
                  <a:pt x="20376" y="40934"/>
                  <a:pt x="20376" y="39236"/>
                  <a:pt x="20164" y="38104"/>
                </a:cubicBezTo>
                <a:cubicBezTo>
                  <a:pt x="20482" y="37538"/>
                  <a:pt x="20730" y="36937"/>
                  <a:pt x="20906" y="36229"/>
                </a:cubicBezTo>
                <a:cubicBezTo>
                  <a:pt x="21260" y="36017"/>
                  <a:pt x="21579" y="35734"/>
                  <a:pt x="21968" y="35522"/>
                </a:cubicBezTo>
                <a:cubicBezTo>
                  <a:pt x="22710" y="34531"/>
                  <a:pt x="23347" y="33470"/>
                  <a:pt x="24090" y="32515"/>
                </a:cubicBezTo>
                <a:cubicBezTo>
                  <a:pt x="24196" y="31984"/>
                  <a:pt x="24408" y="31277"/>
                  <a:pt x="23949" y="30959"/>
                </a:cubicBezTo>
                <a:cubicBezTo>
                  <a:pt x="23906" y="30954"/>
                  <a:pt x="23867" y="30952"/>
                  <a:pt x="23830" y="30952"/>
                </a:cubicBezTo>
                <a:cubicBezTo>
                  <a:pt x="23298" y="30952"/>
                  <a:pt x="23277" y="31385"/>
                  <a:pt x="22799" y="31385"/>
                </a:cubicBezTo>
                <a:cubicBezTo>
                  <a:pt x="22782" y="31385"/>
                  <a:pt x="22764" y="31384"/>
                  <a:pt x="22746" y="31383"/>
                </a:cubicBezTo>
                <a:lnTo>
                  <a:pt x="21366" y="31383"/>
                </a:lnTo>
                <a:cubicBezTo>
                  <a:pt x="21296" y="30428"/>
                  <a:pt x="20553" y="30074"/>
                  <a:pt x="19987" y="29544"/>
                </a:cubicBezTo>
                <a:cubicBezTo>
                  <a:pt x="20128" y="28588"/>
                  <a:pt x="19102" y="28765"/>
                  <a:pt x="19385" y="27669"/>
                </a:cubicBezTo>
                <a:cubicBezTo>
                  <a:pt x="19138" y="27350"/>
                  <a:pt x="18678" y="27209"/>
                  <a:pt x="18501" y="26820"/>
                </a:cubicBezTo>
                <a:cubicBezTo>
                  <a:pt x="18642" y="26395"/>
                  <a:pt x="18253" y="25723"/>
                  <a:pt x="18501" y="25688"/>
                </a:cubicBezTo>
                <a:lnTo>
                  <a:pt x="18501" y="25688"/>
                </a:lnTo>
                <a:cubicBezTo>
                  <a:pt x="18855" y="25935"/>
                  <a:pt x="19244" y="26678"/>
                  <a:pt x="19102" y="26961"/>
                </a:cubicBezTo>
                <a:cubicBezTo>
                  <a:pt x="19739" y="27563"/>
                  <a:pt x="20164" y="28341"/>
                  <a:pt x="20765" y="28978"/>
                </a:cubicBezTo>
                <a:cubicBezTo>
                  <a:pt x="21119" y="29544"/>
                  <a:pt x="21048" y="30463"/>
                  <a:pt x="21826" y="30959"/>
                </a:cubicBezTo>
                <a:cubicBezTo>
                  <a:pt x="22887" y="30640"/>
                  <a:pt x="23630" y="30003"/>
                  <a:pt x="24868" y="29827"/>
                </a:cubicBezTo>
                <a:cubicBezTo>
                  <a:pt x="25081" y="29720"/>
                  <a:pt x="24868" y="29261"/>
                  <a:pt x="25151" y="29261"/>
                </a:cubicBezTo>
                <a:cubicBezTo>
                  <a:pt x="25823" y="29154"/>
                  <a:pt x="26071" y="28695"/>
                  <a:pt x="26672" y="28518"/>
                </a:cubicBezTo>
                <a:cubicBezTo>
                  <a:pt x="26566" y="27916"/>
                  <a:pt x="27132" y="27881"/>
                  <a:pt x="27132" y="27386"/>
                </a:cubicBezTo>
                <a:cubicBezTo>
                  <a:pt x="26849" y="26891"/>
                  <a:pt x="26071" y="26855"/>
                  <a:pt x="26212" y="25971"/>
                </a:cubicBezTo>
                <a:cubicBezTo>
                  <a:pt x="26097" y="25956"/>
                  <a:pt x="25989" y="25949"/>
                  <a:pt x="25888" y="25949"/>
                </a:cubicBezTo>
                <a:cubicBezTo>
                  <a:pt x="25494" y="25949"/>
                  <a:pt x="25207" y="26057"/>
                  <a:pt x="25010" y="26254"/>
                </a:cubicBezTo>
                <a:cubicBezTo>
                  <a:pt x="24868" y="25723"/>
                  <a:pt x="24338" y="25582"/>
                  <a:pt x="24408" y="24839"/>
                </a:cubicBezTo>
                <a:lnTo>
                  <a:pt x="24408" y="24839"/>
                </a:lnTo>
                <a:cubicBezTo>
                  <a:pt x="24391" y="24840"/>
                  <a:pt x="24375" y="24841"/>
                  <a:pt x="24359" y="24841"/>
                </a:cubicBezTo>
                <a:cubicBezTo>
                  <a:pt x="23915" y="24841"/>
                  <a:pt x="23938" y="24374"/>
                  <a:pt x="23630" y="24238"/>
                </a:cubicBezTo>
                <a:cubicBezTo>
                  <a:pt x="23878" y="24167"/>
                  <a:pt x="24019" y="24061"/>
                  <a:pt x="24232" y="23955"/>
                </a:cubicBezTo>
                <a:cubicBezTo>
                  <a:pt x="25043" y="24428"/>
                  <a:pt x="24853" y="25839"/>
                  <a:pt x="26163" y="25839"/>
                </a:cubicBezTo>
                <a:cubicBezTo>
                  <a:pt x="26223" y="25839"/>
                  <a:pt x="26287" y="25836"/>
                  <a:pt x="26354" y="25829"/>
                </a:cubicBezTo>
                <a:cubicBezTo>
                  <a:pt x="26425" y="26112"/>
                  <a:pt x="26814" y="26077"/>
                  <a:pt x="26672" y="26537"/>
                </a:cubicBezTo>
                <a:cubicBezTo>
                  <a:pt x="26722" y="26542"/>
                  <a:pt x="26769" y="26544"/>
                  <a:pt x="26813" y="26544"/>
                </a:cubicBezTo>
                <a:cubicBezTo>
                  <a:pt x="27432" y="26544"/>
                  <a:pt x="27566" y="26112"/>
                  <a:pt x="28193" y="26112"/>
                </a:cubicBezTo>
                <a:cubicBezTo>
                  <a:pt x="28324" y="26210"/>
                  <a:pt x="28334" y="26399"/>
                  <a:pt x="28586" y="26399"/>
                </a:cubicBezTo>
                <a:cubicBezTo>
                  <a:pt x="28607" y="26399"/>
                  <a:pt x="28629" y="26398"/>
                  <a:pt x="28653" y="26395"/>
                </a:cubicBezTo>
                <a:cubicBezTo>
                  <a:pt x="28759" y="26381"/>
                  <a:pt x="28857" y="26374"/>
                  <a:pt x="28948" y="26374"/>
                </a:cubicBezTo>
                <a:cubicBezTo>
                  <a:pt x="29741" y="26374"/>
                  <a:pt x="30028" y="26881"/>
                  <a:pt x="30599" y="27103"/>
                </a:cubicBezTo>
                <a:cubicBezTo>
                  <a:pt x="30573" y="27099"/>
                  <a:pt x="30549" y="27097"/>
                  <a:pt x="30528" y="27097"/>
                </a:cubicBezTo>
                <a:cubicBezTo>
                  <a:pt x="30344" y="27097"/>
                  <a:pt x="30316" y="27227"/>
                  <a:pt x="30316" y="27386"/>
                </a:cubicBezTo>
                <a:cubicBezTo>
                  <a:pt x="30457" y="27669"/>
                  <a:pt x="30988" y="27598"/>
                  <a:pt x="31236" y="27810"/>
                </a:cubicBezTo>
                <a:cubicBezTo>
                  <a:pt x="31129" y="28270"/>
                  <a:pt x="31483" y="28305"/>
                  <a:pt x="31377" y="28836"/>
                </a:cubicBezTo>
                <a:cubicBezTo>
                  <a:pt x="31837" y="29296"/>
                  <a:pt x="32014" y="30003"/>
                  <a:pt x="32261" y="30676"/>
                </a:cubicBezTo>
                <a:cubicBezTo>
                  <a:pt x="32580" y="30959"/>
                  <a:pt x="32898" y="31206"/>
                  <a:pt x="33040" y="31666"/>
                </a:cubicBezTo>
                <a:lnTo>
                  <a:pt x="33040" y="32515"/>
                </a:lnTo>
                <a:cubicBezTo>
                  <a:pt x="33146" y="32642"/>
                  <a:pt x="33366" y="32668"/>
                  <a:pt x="33610" y="32668"/>
                </a:cubicBezTo>
                <a:cubicBezTo>
                  <a:pt x="33773" y="32668"/>
                  <a:pt x="33945" y="32656"/>
                  <a:pt x="34101" y="32656"/>
                </a:cubicBezTo>
                <a:cubicBezTo>
                  <a:pt x="34313" y="31772"/>
                  <a:pt x="34844" y="31171"/>
                  <a:pt x="34702" y="29968"/>
                </a:cubicBezTo>
                <a:lnTo>
                  <a:pt x="35304" y="29968"/>
                </a:lnTo>
                <a:lnTo>
                  <a:pt x="35304" y="29402"/>
                </a:lnTo>
                <a:cubicBezTo>
                  <a:pt x="35390" y="29434"/>
                  <a:pt x="35456" y="29448"/>
                  <a:pt x="35509" y="29448"/>
                </a:cubicBezTo>
                <a:cubicBezTo>
                  <a:pt x="35773" y="29448"/>
                  <a:pt x="35685" y="29106"/>
                  <a:pt x="35974" y="29106"/>
                </a:cubicBezTo>
                <a:cubicBezTo>
                  <a:pt x="36006" y="29106"/>
                  <a:pt x="36041" y="29110"/>
                  <a:pt x="36082" y="29119"/>
                </a:cubicBezTo>
                <a:cubicBezTo>
                  <a:pt x="36011" y="28447"/>
                  <a:pt x="36612" y="28376"/>
                  <a:pt x="36825" y="27952"/>
                </a:cubicBezTo>
                <a:cubicBezTo>
                  <a:pt x="37178" y="27704"/>
                  <a:pt x="37638" y="27492"/>
                  <a:pt x="38169" y="27386"/>
                </a:cubicBezTo>
                <a:cubicBezTo>
                  <a:pt x="38523" y="27775"/>
                  <a:pt x="38523" y="28482"/>
                  <a:pt x="39089" y="28695"/>
                </a:cubicBezTo>
                <a:cubicBezTo>
                  <a:pt x="39159" y="29013"/>
                  <a:pt x="38806" y="28978"/>
                  <a:pt x="38947" y="29402"/>
                </a:cubicBezTo>
                <a:cubicBezTo>
                  <a:pt x="39124" y="29862"/>
                  <a:pt x="40150" y="29508"/>
                  <a:pt x="40468" y="29827"/>
                </a:cubicBezTo>
                <a:cubicBezTo>
                  <a:pt x="40256" y="30110"/>
                  <a:pt x="40539" y="30251"/>
                  <a:pt x="40291" y="30676"/>
                </a:cubicBezTo>
                <a:cubicBezTo>
                  <a:pt x="40716" y="30817"/>
                  <a:pt x="40999" y="31100"/>
                  <a:pt x="41069" y="31524"/>
                </a:cubicBezTo>
                <a:cubicBezTo>
                  <a:pt x="40999" y="31807"/>
                  <a:pt x="40645" y="31772"/>
                  <a:pt x="40751" y="32232"/>
                </a:cubicBezTo>
                <a:cubicBezTo>
                  <a:pt x="40822" y="32692"/>
                  <a:pt x="41246" y="32763"/>
                  <a:pt x="41069" y="33399"/>
                </a:cubicBezTo>
                <a:cubicBezTo>
                  <a:pt x="41777" y="33965"/>
                  <a:pt x="42484" y="34602"/>
                  <a:pt x="43333" y="35097"/>
                </a:cubicBezTo>
                <a:cubicBezTo>
                  <a:pt x="43369" y="34142"/>
                  <a:pt x="42626" y="33965"/>
                  <a:pt x="42591" y="33081"/>
                </a:cubicBezTo>
                <a:cubicBezTo>
                  <a:pt x="42166" y="32833"/>
                  <a:pt x="41742" y="32550"/>
                  <a:pt x="41529" y="32090"/>
                </a:cubicBezTo>
                <a:cubicBezTo>
                  <a:pt x="41600" y="31631"/>
                  <a:pt x="41317" y="30852"/>
                  <a:pt x="41812" y="30817"/>
                </a:cubicBezTo>
                <a:cubicBezTo>
                  <a:pt x="42166" y="31206"/>
                  <a:pt x="42378" y="31701"/>
                  <a:pt x="43050" y="31807"/>
                </a:cubicBezTo>
                <a:cubicBezTo>
                  <a:pt x="43157" y="31949"/>
                  <a:pt x="43192" y="32126"/>
                  <a:pt x="43192" y="32373"/>
                </a:cubicBezTo>
                <a:cubicBezTo>
                  <a:pt x="44642" y="32197"/>
                  <a:pt x="45031" y="30959"/>
                  <a:pt x="44854" y="29261"/>
                </a:cubicBezTo>
                <a:cubicBezTo>
                  <a:pt x="44642" y="29119"/>
                  <a:pt x="44289" y="29119"/>
                  <a:pt x="44112" y="28978"/>
                </a:cubicBezTo>
                <a:cubicBezTo>
                  <a:pt x="44289" y="28341"/>
                  <a:pt x="43369" y="28376"/>
                  <a:pt x="43793" y="27952"/>
                </a:cubicBezTo>
                <a:cubicBezTo>
                  <a:pt x="43878" y="27880"/>
                  <a:pt x="43945" y="27852"/>
                  <a:pt x="44002" y="27852"/>
                </a:cubicBezTo>
                <a:cubicBezTo>
                  <a:pt x="44219" y="27852"/>
                  <a:pt x="44288" y="28268"/>
                  <a:pt x="44658" y="28268"/>
                </a:cubicBezTo>
                <a:cubicBezTo>
                  <a:pt x="44716" y="28268"/>
                  <a:pt x="44781" y="28258"/>
                  <a:pt x="44854" y="28235"/>
                </a:cubicBezTo>
                <a:cubicBezTo>
                  <a:pt x="44940" y="27751"/>
                  <a:pt x="45461" y="27656"/>
                  <a:pt x="46066" y="27656"/>
                </a:cubicBezTo>
                <a:cubicBezTo>
                  <a:pt x="46213" y="27656"/>
                  <a:pt x="46365" y="27662"/>
                  <a:pt x="46517" y="27669"/>
                </a:cubicBezTo>
                <a:cubicBezTo>
                  <a:pt x="47012" y="26997"/>
                  <a:pt x="47649" y="26466"/>
                  <a:pt x="47897" y="25546"/>
                </a:cubicBezTo>
                <a:cubicBezTo>
                  <a:pt x="47919" y="25550"/>
                  <a:pt x="47940" y="25551"/>
                  <a:pt x="47958" y="25551"/>
                </a:cubicBezTo>
                <a:cubicBezTo>
                  <a:pt x="48146" y="25551"/>
                  <a:pt x="48160" y="25405"/>
                  <a:pt x="48321" y="25405"/>
                </a:cubicBezTo>
                <a:cubicBezTo>
                  <a:pt x="48604" y="24803"/>
                  <a:pt x="48286" y="23742"/>
                  <a:pt x="48781" y="23389"/>
                </a:cubicBezTo>
                <a:cubicBezTo>
                  <a:pt x="48463" y="23282"/>
                  <a:pt x="48321" y="22964"/>
                  <a:pt x="48321" y="22540"/>
                </a:cubicBezTo>
                <a:cubicBezTo>
                  <a:pt x="48074" y="22363"/>
                  <a:pt x="47755" y="22257"/>
                  <a:pt x="47720" y="21832"/>
                </a:cubicBezTo>
                <a:cubicBezTo>
                  <a:pt x="47684" y="21478"/>
                  <a:pt x="48003" y="21514"/>
                  <a:pt x="47897" y="21125"/>
                </a:cubicBezTo>
                <a:lnTo>
                  <a:pt x="47897" y="21125"/>
                </a:lnTo>
                <a:cubicBezTo>
                  <a:pt x="47941" y="21130"/>
                  <a:pt x="47984" y="21133"/>
                  <a:pt x="48023" y="21133"/>
                </a:cubicBezTo>
                <a:cubicBezTo>
                  <a:pt x="48230" y="21133"/>
                  <a:pt x="48351" y="21050"/>
                  <a:pt x="48321" y="20842"/>
                </a:cubicBezTo>
                <a:cubicBezTo>
                  <a:pt x="48781" y="20629"/>
                  <a:pt x="47649" y="19993"/>
                  <a:pt x="48640" y="19993"/>
                </a:cubicBezTo>
                <a:cubicBezTo>
                  <a:pt x="48816" y="20417"/>
                  <a:pt x="49347" y="20559"/>
                  <a:pt x="49559" y="20983"/>
                </a:cubicBezTo>
                <a:cubicBezTo>
                  <a:pt x="49418" y="21726"/>
                  <a:pt x="49842" y="21938"/>
                  <a:pt x="50302" y="22115"/>
                </a:cubicBezTo>
                <a:cubicBezTo>
                  <a:pt x="51222" y="21514"/>
                  <a:pt x="50302" y="19922"/>
                  <a:pt x="50762" y="18825"/>
                </a:cubicBezTo>
                <a:cubicBezTo>
                  <a:pt x="51080" y="18578"/>
                  <a:pt x="51540" y="18436"/>
                  <a:pt x="51965" y="18259"/>
                </a:cubicBezTo>
                <a:cubicBezTo>
                  <a:pt x="52318" y="17587"/>
                  <a:pt x="52637" y="16880"/>
                  <a:pt x="53167" y="16420"/>
                </a:cubicBezTo>
                <a:cubicBezTo>
                  <a:pt x="53380" y="15253"/>
                  <a:pt x="52849" y="14085"/>
                  <a:pt x="53167" y="13272"/>
                </a:cubicBezTo>
                <a:lnTo>
                  <a:pt x="53167" y="13272"/>
                </a:lnTo>
                <a:cubicBezTo>
                  <a:pt x="52990" y="14085"/>
                  <a:pt x="53521" y="14191"/>
                  <a:pt x="53627" y="14687"/>
                </a:cubicBezTo>
                <a:cubicBezTo>
                  <a:pt x="53663" y="15571"/>
                  <a:pt x="53733" y="16455"/>
                  <a:pt x="54405" y="16703"/>
                </a:cubicBezTo>
                <a:cubicBezTo>
                  <a:pt x="54688" y="16455"/>
                  <a:pt x="54264" y="16349"/>
                  <a:pt x="54405" y="15854"/>
                </a:cubicBezTo>
                <a:cubicBezTo>
                  <a:pt x="54435" y="15851"/>
                  <a:pt x="54461" y="15850"/>
                  <a:pt x="54486" y="15850"/>
                </a:cubicBezTo>
                <a:cubicBezTo>
                  <a:pt x="54708" y="15850"/>
                  <a:pt x="54748" y="15941"/>
                  <a:pt x="54830" y="15941"/>
                </a:cubicBezTo>
                <a:cubicBezTo>
                  <a:pt x="54870" y="15941"/>
                  <a:pt x="54920" y="15919"/>
                  <a:pt x="55007" y="15854"/>
                </a:cubicBezTo>
                <a:cubicBezTo>
                  <a:pt x="55042" y="15394"/>
                  <a:pt x="54618" y="15359"/>
                  <a:pt x="54724" y="14828"/>
                </a:cubicBezTo>
                <a:cubicBezTo>
                  <a:pt x="54158" y="14757"/>
                  <a:pt x="54016" y="14262"/>
                  <a:pt x="53804" y="13838"/>
                </a:cubicBezTo>
                <a:cubicBezTo>
                  <a:pt x="53733" y="13342"/>
                  <a:pt x="53839" y="12635"/>
                  <a:pt x="53344" y="12564"/>
                </a:cubicBezTo>
                <a:cubicBezTo>
                  <a:pt x="53044" y="12598"/>
                  <a:pt x="53279" y="13136"/>
                  <a:pt x="52949" y="13136"/>
                </a:cubicBezTo>
                <a:cubicBezTo>
                  <a:pt x="52929" y="13136"/>
                  <a:pt x="52908" y="13134"/>
                  <a:pt x="52884" y="13130"/>
                </a:cubicBezTo>
                <a:cubicBezTo>
                  <a:pt x="52821" y="12859"/>
                  <a:pt x="52707" y="12770"/>
                  <a:pt x="52566" y="12770"/>
                </a:cubicBezTo>
                <a:cubicBezTo>
                  <a:pt x="52299" y="12770"/>
                  <a:pt x="51935" y="13086"/>
                  <a:pt x="51633" y="13086"/>
                </a:cubicBezTo>
                <a:cubicBezTo>
                  <a:pt x="51469" y="13086"/>
                  <a:pt x="51324" y="12993"/>
                  <a:pt x="51222" y="12706"/>
                </a:cubicBezTo>
                <a:cubicBezTo>
                  <a:pt x="51328" y="12387"/>
                  <a:pt x="51611" y="12210"/>
                  <a:pt x="51823" y="11998"/>
                </a:cubicBezTo>
                <a:cubicBezTo>
                  <a:pt x="52000" y="11538"/>
                  <a:pt x="51929" y="10866"/>
                  <a:pt x="52425" y="10689"/>
                </a:cubicBezTo>
                <a:cubicBezTo>
                  <a:pt x="52510" y="10775"/>
                  <a:pt x="52571" y="10807"/>
                  <a:pt x="52620" y="10807"/>
                </a:cubicBezTo>
                <a:cubicBezTo>
                  <a:pt x="52763" y="10807"/>
                  <a:pt x="52811" y="10542"/>
                  <a:pt x="53090" y="10542"/>
                </a:cubicBezTo>
                <a:cubicBezTo>
                  <a:pt x="53114" y="10542"/>
                  <a:pt x="53140" y="10544"/>
                  <a:pt x="53167" y="10548"/>
                </a:cubicBezTo>
                <a:cubicBezTo>
                  <a:pt x="53829" y="10642"/>
                  <a:pt x="54407" y="10877"/>
                  <a:pt x="55176" y="10877"/>
                </a:cubicBezTo>
                <a:cubicBezTo>
                  <a:pt x="55270" y="10877"/>
                  <a:pt x="55367" y="10874"/>
                  <a:pt x="55467" y="10866"/>
                </a:cubicBezTo>
                <a:lnTo>
                  <a:pt x="55467" y="10866"/>
                </a:lnTo>
                <a:cubicBezTo>
                  <a:pt x="55396" y="11078"/>
                  <a:pt x="55573" y="11114"/>
                  <a:pt x="55750" y="11149"/>
                </a:cubicBezTo>
                <a:cubicBezTo>
                  <a:pt x="55962" y="10937"/>
                  <a:pt x="56422" y="11008"/>
                  <a:pt x="56811" y="10972"/>
                </a:cubicBezTo>
                <a:cubicBezTo>
                  <a:pt x="56917" y="10548"/>
                  <a:pt x="56563" y="10477"/>
                  <a:pt x="56669" y="9982"/>
                </a:cubicBezTo>
                <a:cubicBezTo>
                  <a:pt x="56988" y="9946"/>
                  <a:pt x="56988" y="9593"/>
                  <a:pt x="57271" y="9557"/>
                </a:cubicBezTo>
                <a:cubicBezTo>
                  <a:pt x="57589" y="9593"/>
                  <a:pt x="57589" y="9946"/>
                  <a:pt x="57872" y="9982"/>
                </a:cubicBezTo>
                <a:cubicBezTo>
                  <a:pt x="57819" y="9745"/>
                  <a:pt x="58100" y="9430"/>
                  <a:pt x="58305" y="9430"/>
                </a:cubicBezTo>
                <a:cubicBezTo>
                  <a:pt x="58376" y="9430"/>
                  <a:pt x="58437" y="9467"/>
                  <a:pt x="58473" y="9557"/>
                </a:cubicBezTo>
                <a:cubicBezTo>
                  <a:pt x="58014" y="10477"/>
                  <a:pt x="57306" y="11185"/>
                  <a:pt x="57129" y="12423"/>
                </a:cubicBezTo>
                <a:cubicBezTo>
                  <a:pt x="57235" y="12812"/>
                  <a:pt x="57554" y="12953"/>
                  <a:pt x="57731" y="13272"/>
                </a:cubicBezTo>
                <a:cubicBezTo>
                  <a:pt x="57801" y="13838"/>
                  <a:pt x="57907" y="14333"/>
                  <a:pt x="58332" y="14545"/>
                </a:cubicBezTo>
                <a:cubicBezTo>
                  <a:pt x="58721" y="14191"/>
                  <a:pt x="58933" y="13696"/>
                  <a:pt x="59393" y="13413"/>
                </a:cubicBezTo>
                <a:cubicBezTo>
                  <a:pt x="59252" y="12706"/>
                  <a:pt x="59888" y="12812"/>
                  <a:pt x="59570" y="12281"/>
                </a:cubicBezTo>
                <a:cubicBezTo>
                  <a:pt x="59605" y="11998"/>
                  <a:pt x="59959" y="11998"/>
                  <a:pt x="59995" y="11715"/>
                </a:cubicBezTo>
                <a:cubicBezTo>
                  <a:pt x="59782" y="11538"/>
                  <a:pt x="59322" y="11574"/>
                  <a:pt x="59393" y="11149"/>
                </a:cubicBezTo>
                <a:cubicBezTo>
                  <a:pt x="59482" y="10347"/>
                  <a:pt x="59923" y="10162"/>
                  <a:pt x="60520" y="10162"/>
                </a:cubicBezTo>
                <a:cubicBezTo>
                  <a:pt x="60870" y="10162"/>
                  <a:pt x="61274" y="10226"/>
                  <a:pt x="61692" y="10265"/>
                </a:cubicBezTo>
                <a:cubicBezTo>
                  <a:pt x="61905" y="10053"/>
                  <a:pt x="61869" y="9628"/>
                  <a:pt x="62117" y="9416"/>
                </a:cubicBezTo>
                <a:cubicBezTo>
                  <a:pt x="62963" y="9348"/>
                  <a:pt x="63615" y="8989"/>
                  <a:pt x="64165" y="8989"/>
                </a:cubicBezTo>
                <a:cubicBezTo>
                  <a:pt x="64190" y="8989"/>
                  <a:pt x="64215" y="8990"/>
                  <a:pt x="64239" y="8991"/>
                </a:cubicBezTo>
                <a:cubicBezTo>
                  <a:pt x="64239" y="8390"/>
                  <a:pt x="63497" y="8461"/>
                  <a:pt x="63497" y="7859"/>
                </a:cubicBezTo>
                <a:cubicBezTo>
                  <a:pt x="63825" y="7827"/>
                  <a:pt x="63787" y="7428"/>
                  <a:pt x="64149" y="7428"/>
                </a:cubicBezTo>
                <a:cubicBezTo>
                  <a:pt x="64177" y="7428"/>
                  <a:pt x="64207" y="7430"/>
                  <a:pt x="64239" y="7435"/>
                </a:cubicBezTo>
                <a:cubicBezTo>
                  <a:pt x="64979" y="7435"/>
                  <a:pt x="64959" y="8166"/>
                  <a:pt x="65666" y="8166"/>
                </a:cubicBezTo>
                <a:cubicBezTo>
                  <a:pt x="65737" y="8166"/>
                  <a:pt x="65815" y="8159"/>
                  <a:pt x="65902" y="8142"/>
                </a:cubicBezTo>
                <a:cubicBezTo>
                  <a:pt x="66114" y="7895"/>
                  <a:pt x="65796" y="7435"/>
                  <a:pt x="66079" y="7010"/>
                </a:cubicBezTo>
                <a:cubicBezTo>
                  <a:pt x="65778" y="6885"/>
                  <a:pt x="65407" y="6459"/>
                  <a:pt x="65077" y="6459"/>
                </a:cubicBezTo>
                <a:cubicBezTo>
                  <a:pt x="64942" y="6459"/>
                  <a:pt x="64813" y="6531"/>
                  <a:pt x="64699" y="6727"/>
                </a:cubicBezTo>
                <a:cubicBezTo>
                  <a:pt x="64770" y="6374"/>
                  <a:pt x="64664" y="6162"/>
                  <a:pt x="64558" y="5985"/>
                </a:cubicBezTo>
                <a:cubicBezTo>
                  <a:pt x="63841" y="5767"/>
                  <a:pt x="63399" y="5247"/>
                  <a:pt x="62409" y="5247"/>
                </a:cubicBezTo>
                <a:cubicBezTo>
                  <a:pt x="62275" y="5247"/>
                  <a:pt x="62131" y="5256"/>
                  <a:pt x="61975" y="5277"/>
                </a:cubicBezTo>
                <a:cubicBezTo>
                  <a:pt x="61799" y="5030"/>
                  <a:pt x="61409" y="4994"/>
                  <a:pt x="61233" y="4711"/>
                </a:cubicBezTo>
                <a:cubicBezTo>
                  <a:pt x="61132" y="4726"/>
                  <a:pt x="61039" y="4732"/>
                  <a:pt x="60953" y="4732"/>
                </a:cubicBezTo>
                <a:cubicBezTo>
                  <a:pt x="60313" y="4732"/>
                  <a:pt x="60019" y="4384"/>
                  <a:pt x="59360" y="4384"/>
                </a:cubicBezTo>
                <a:cubicBezTo>
                  <a:pt x="59233" y="4384"/>
                  <a:pt x="59093" y="4397"/>
                  <a:pt x="58933" y="4428"/>
                </a:cubicBezTo>
                <a:cubicBezTo>
                  <a:pt x="58721" y="4853"/>
                  <a:pt x="59358" y="5171"/>
                  <a:pt x="58933" y="5277"/>
                </a:cubicBezTo>
                <a:cubicBezTo>
                  <a:pt x="58509" y="5242"/>
                  <a:pt x="58580" y="4676"/>
                  <a:pt x="58190" y="4570"/>
                </a:cubicBezTo>
                <a:cubicBezTo>
                  <a:pt x="58005" y="4755"/>
                  <a:pt x="57763" y="4797"/>
                  <a:pt x="57484" y="4797"/>
                </a:cubicBezTo>
                <a:cubicBezTo>
                  <a:pt x="57254" y="4797"/>
                  <a:pt x="57000" y="4768"/>
                  <a:pt x="56733" y="4768"/>
                </a:cubicBezTo>
                <a:cubicBezTo>
                  <a:pt x="56518" y="4768"/>
                  <a:pt x="56294" y="4787"/>
                  <a:pt x="56068" y="4853"/>
                </a:cubicBezTo>
                <a:cubicBezTo>
                  <a:pt x="55568" y="4571"/>
                  <a:pt x="55565" y="3820"/>
                  <a:pt x="54765" y="3820"/>
                </a:cubicBezTo>
                <a:cubicBezTo>
                  <a:pt x="54660" y="3820"/>
                  <a:pt x="54541" y="3833"/>
                  <a:pt x="54405" y="3862"/>
                </a:cubicBezTo>
                <a:cubicBezTo>
                  <a:pt x="54193" y="3898"/>
                  <a:pt x="54335" y="4287"/>
                  <a:pt x="54087" y="4287"/>
                </a:cubicBezTo>
                <a:cubicBezTo>
                  <a:pt x="53450" y="4039"/>
                  <a:pt x="52849" y="3756"/>
                  <a:pt x="52283" y="3438"/>
                </a:cubicBezTo>
                <a:cubicBezTo>
                  <a:pt x="52212" y="3579"/>
                  <a:pt x="52142" y="3685"/>
                  <a:pt x="51965" y="3721"/>
                </a:cubicBezTo>
                <a:cubicBezTo>
                  <a:pt x="52106" y="3343"/>
                  <a:pt x="51902" y="3281"/>
                  <a:pt x="51634" y="3281"/>
                </a:cubicBezTo>
                <a:cubicBezTo>
                  <a:pt x="51501" y="3281"/>
                  <a:pt x="51352" y="3296"/>
                  <a:pt x="51222" y="3296"/>
                </a:cubicBezTo>
                <a:cubicBezTo>
                  <a:pt x="51576" y="2942"/>
                  <a:pt x="51045" y="2978"/>
                  <a:pt x="50903" y="2730"/>
                </a:cubicBezTo>
                <a:cubicBezTo>
                  <a:pt x="50722" y="2794"/>
                  <a:pt x="50590" y="2818"/>
                  <a:pt x="50482" y="2818"/>
                </a:cubicBezTo>
                <a:cubicBezTo>
                  <a:pt x="50168" y="2818"/>
                  <a:pt x="50059" y="2615"/>
                  <a:pt x="49559" y="2589"/>
                </a:cubicBezTo>
                <a:cubicBezTo>
                  <a:pt x="49488" y="2766"/>
                  <a:pt x="49170" y="2695"/>
                  <a:pt x="48958" y="2730"/>
                </a:cubicBezTo>
                <a:cubicBezTo>
                  <a:pt x="48781" y="2978"/>
                  <a:pt x="49418" y="3190"/>
                  <a:pt x="48958" y="3296"/>
                </a:cubicBezTo>
                <a:cubicBezTo>
                  <a:pt x="48698" y="3254"/>
                  <a:pt x="48425" y="3238"/>
                  <a:pt x="48145" y="3238"/>
                </a:cubicBezTo>
                <a:cubicBezTo>
                  <a:pt x="47327" y="3238"/>
                  <a:pt x="46450" y="3372"/>
                  <a:pt x="45685" y="3372"/>
                </a:cubicBezTo>
                <a:cubicBezTo>
                  <a:pt x="45388" y="3372"/>
                  <a:pt x="45108" y="3352"/>
                  <a:pt x="44854" y="3296"/>
                </a:cubicBezTo>
                <a:cubicBezTo>
                  <a:pt x="44508" y="3202"/>
                  <a:pt x="44358" y="2855"/>
                  <a:pt x="44054" y="2855"/>
                </a:cubicBezTo>
                <a:cubicBezTo>
                  <a:pt x="44017" y="2855"/>
                  <a:pt x="43977" y="2860"/>
                  <a:pt x="43935" y="2872"/>
                </a:cubicBezTo>
                <a:cubicBezTo>
                  <a:pt x="43806" y="2899"/>
                  <a:pt x="43685" y="2910"/>
                  <a:pt x="43568" y="2910"/>
                </a:cubicBezTo>
                <a:cubicBezTo>
                  <a:pt x="43074" y="2910"/>
                  <a:pt x="42673" y="2703"/>
                  <a:pt x="42272" y="2589"/>
                </a:cubicBezTo>
                <a:cubicBezTo>
                  <a:pt x="42226" y="2570"/>
                  <a:pt x="42175" y="2564"/>
                  <a:pt x="42121" y="2564"/>
                </a:cubicBezTo>
                <a:cubicBezTo>
                  <a:pt x="42001" y="2564"/>
                  <a:pt x="41870" y="2596"/>
                  <a:pt x="41755" y="2596"/>
                </a:cubicBezTo>
                <a:cubicBezTo>
                  <a:pt x="41726" y="2596"/>
                  <a:pt x="41697" y="2594"/>
                  <a:pt x="41671" y="2589"/>
                </a:cubicBezTo>
                <a:cubicBezTo>
                  <a:pt x="41353" y="2531"/>
                  <a:pt x="41105" y="2260"/>
                  <a:pt x="40561" y="2260"/>
                </a:cubicBezTo>
                <a:cubicBezTo>
                  <a:pt x="40440" y="2260"/>
                  <a:pt x="40304" y="2274"/>
                  <a:pt x="40150" y="2306"/>
                </a:cubicBezTo>
                <a:cubicBezTo>
                  <a:pt x="40221" y="1917"/>
                  <a:pt x="40610" y="1846"/>
                  <a:pt x="40610" y="1421"/>
                </a:cubicBezTo>
                <a:cubicBezTo>
                  <a:pt x="40397" y="1032"/>
                  <a:pt x="39902" y="855"/>
                  <a:pt x="39690" y="431"/>
                </a:cubicBezTo>
                <a:cubicBezTo>
                  <a:pt x="39435" y="558"/>
                  <a:pt x="39079" y="584"/>
                  <a:pt x="38689" y="584"/>
                </a:cubicBezTo>
                <a:cubicBezTo>
                  <a:pt x="38429" y="584"/>
                  <a:pt x="38155" y="572"/>
                  <a:pt x="37886" y="572"/>
                </a:cubicBezTo>
                <a:cubicBezTo>
                  <a:pt x="37521" y="473"/>
                  <a:pt x="37560" y="0"/>
                  <a:pt x="370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3820709" y="1654793"/>
            <a:ext cx="901203" cy="1231522"/>
          </a:xfrm>
          <a:custGeom>
            <a:avLst/>
            <a:gdLst/>
            <a:ahLst/>
            <a:cxnLst/>
            <a:rect l="l" t="t" r="r" b="b"/>
            <a:pathLst>
              <a:path w="42733" h="58396" extrusionOk="0">
                <a:moveTo>
                  <a:pt x="23807" y="2200"/>
                </a:moveTo>
                <a:lnTo>
                  <a:pt x="23807" y="2200"/>
                </a:lnTo>
                <a:cubicBezTo>
                  <a:pt x="24267" y="2342"/>
                  <a:pt x="23630" y="2554"/>
                  <a:pt x="23630" y="2766"/>
                </a:cubicBezTo>
                <a:cubicBezTo>
                  <a:pt x="23171" y="2625"/>
                  <a:pt x="23701" y="2271"/>
                  <a:pt x="23807" y="2200"/>
                </a:cubicBezTo>
                <a:close/>
                <a:moveTo>
                  <a:pt x="18621" y="3042"/>
                </a:moveTo>
                <a:cubicBezTo>
                  <a:pt x="18630" y="3042"/>
                  <a:pt x="18638" y="3044"/>
                  <a:pt x="18643" y="3049"/>
                </a:cubicBezTo>
                <a:cubicBezTo>
                  <a:pt x="18704" y="3110"/>
                  <a:pt x="18580" y="3198"/>
                  <a:pt x="18523" y="3198"/>
                </a:cubicBezTo>
                <a:cubicBezTo>
                  <a:pt x="18514" y="3198"/>
                  <a:pt x="18506" y="3196"/>
                  <a:pt x="18501" y="3191"/>
                </a:cubicBezTo>
                <a:cubicBezTo>
                  <a:pt x="18440" y="3130"/>
                  <a:pt x="18564" y="3042"/>
                  <a:pt x="18621" y="3042"/>
                </a:cubicBezTo>
                <a:close/>
                <a:moveTo>
                  <a:pt x="23362" y="2894"/>
                </a:moveTo>
                <a:cubicBezTo>
                  <a:pt x="23491" y="2894"/>
                  <a:pt x="23588" y="2927"/>
                  <a:pt x="23666" y="2978"/>
                </a:cubicBezTo>
                <a:cubicBezTo>
                  <a:pt x="23791" y="3029"/>
                  <a:pt x="23898" y="3079"/>
                  <a:pt x="24050" y="3079"/>
                </a:cubicBezTo>
                <a:cubicBezTo>
                  <a:pt x="24114" y="3079"/>
                  <a:pt x="24184" y="3070"/>
                  <a:pt x="24267" y="3049"/>
                </a:cubicBezTo>
                <a:lnTo>
                  <a:pt x="24267" y="3049"/>
                </a:lnTo>
                <a:cubicBezTo>
                  <a:pt x="24267" y="3615"/>
                  <a:pt x="23666" y="3615"/>
                  <a:pt x="23206" y="3757"/>
                </a:cubicBezTo>
                <a:lnTo>
                  <a:pt x="23206" y="2908"/>
                </a:lnTo>
                <a:cubicBezTo>
                  <a:pt x="23263" y="2898"/>
                  <a:pt x="23315" y="2894"/>
                  <a:pt x="23362" y="2894"/>
                </a:cubicBezTo>
                <a:close/>
                <a:moveTo>
                  <a:pt x="35447" y="13301"/>
                </a:moveTo>
                <a:cubicBezTo>
                  <a:pt x="35459" y="13301"/>
                  <a:pt x="35471" y="13303"/>
                  <a:pt x="35481" y="13308"/>
                </a:cubicBezTo>
                <a:cubicBezTo>
                  <a:pt x="35542" y="13369"/>
                  <a:pt x="35418" y="13456"/>
                  <a:pt x="35338" y="13456"/>
                </a:cubicBezTo>
                <a:cubicBezTo>
                  <a:pt x="35325" y="13456"/>
                  <a:pt x="35313" y="13454"/>
                  <a:pt x="35304" y="13449"/>
                </a:cubicBezTo>
                <a:cubicBezTo>
                  <a:pt x="35243" y="13388"/>
                  <a:pt x="35366" y="13301"/>
                  <a:pt x="35447" y="13301"/>
                </a:cubicBezTo>
                <a:close/>
                <a:moveTo>
                  <a:pt x="15387" y="23626"/>
                </a:moveTo>
                <a:cubicBezTo>
                  <a:pt x="15424" y="23626"/>
                  <a:pt x="15459" y="23667"/>
                  <a:pt x="15459" y="23708"/>
                </a:cubicBezTo>
                <a:cubicBezTo>
                  <a:pt x="15443" y="23785"/>
                  <a:pt x="15414" y="23815"/>
                  <a:pt x="15386" y="23815"/>
                </a:cubicBezTo>
                <a:cubicBezTo>
                  <a:pt x="15351" y="23815"/>
                  <a:pt x="15318" y="23767"/>
                  <a:pt x="15318" y="23708"/>
                </a:cubicBezTo>
                <a:cubicBezTo>
                  <a:pt x="15333" y="23648"/>
                  <a:pt x="15360" y="23626"/>
                  <a:pt x="15387" y="23626"/>
                </a:cubicBezTo>
                <a:close/>
                <a:moveTo>
                  <a:pt x="15459" y="23991"/>
                </a:moveTo>
                <a:lnTo>
                  <a:pt x="15459" y="23991"/>
                </a:lnTo>
                <a:cubicBezTo>
                  <a:pt x="15813" y="24061"/>
                  <a:pt x="15813" y="24450"/>
                  <a:pt x="16060" y="24592"/>
                </a:cubicBezTo>
                <a:cubicBezTo>
                  <a:pt x="16020" y="24673"/>
                  <a:pt x="15959" y="24708"/>
                  <a:pt x="15890" y="24708"/>
                </a:cubicBezTo>
                <a:cubicBezTo>
                  <a:pt x="15661" y="24708"/>
                  <a:pt x="15350" y="24318"/>
                  <a:pt x="15459" y="23991"/>
                </a:cubicBezTo>
                <a:close/>
                <a:moveTo>
                  <a:pt x="22936" y="0"/>
                </a:moveTo>
                <a:cubicBezTo>
                  <a:pt x="22333" y="0"/>
                  <a:pt x="22278" y="735"/>
                  <a:pt x="22746" y="891"/>
                </a:cubicBezTo>
                <a:cubicBezTo>
                  <a:pt x="22592" y="913"/>
                  <a:pt x="22449" y="922"/>
                  <a:pt x="22314" y="922"/>
                </a:cubicBezTo>
                <a:cubicBezTo>
                  <a:pt x="22013" y="922"/>
                  <a:pt x="21752" y="880"/>
                  <a:pt x="21508" y="856"/>
                </a:cubicBezTo>
                <a:cubicBezTo>
                  <a:pt x="21225" y="785"/>
                  <a:pt x="20942" y="750"/>
                  <a:pt x="20624" y="750"/>
                </a:cubicBezTo>
                <a:cubicBezTo>
                  <a:pt x="20836" y="1493"/>
                  <a:pt x="19916" y="1174"/>
                  <a:pt x="19881" y="1634"/>
                </a:cubicBezTo>
                <a:cubicBezTo>
                  <a:pt x="19984" y="1676"/>
                  <a:pt x="20064" y="1693"/>
                  <a:pt x="20126" y="1693"/>
                </a:cubicBezTo>
                <a:cubicBezTo>
                  <a:pt x="20170" y="1693"/>
                  <a:pt x="20205" y="1684"/>
                  <a:pt x="20235" y="1670"/>
                </a:cubicBezTo>
                <a:cubicBezTo>
                  <a:pt x="20270" y="1670"/>
                  <a:pt x="20301" y="1666"/>
                  <a:pt x="20330" y="1666"/>
                </a:cubicBezTo>
                <a:cubicBezTo>
                  <a:pt x="20388" y="1666"/>
                  <a:pt x="20435" y="1681"/>
                  <a:pt x="20482" y="1776"/>
                </a:cubicBezTo>
                <a:cubicBezTo>
                  <a:pt x="20376" y="1953"/>
                  <a:pt x="20128" y="2023"/>
                  <a:pt x="19881" y="2059"/>
                </a:cubicBezTo>
                <a:cubicBezTo>
                  <a:pt x="19683" y="1380"/>
                  <a:pt x="18873" y="1312"/>
                  <a:pt x="17978" y="1312"/>
                </a:cubicBezTo>
                <a:cubicBezTo>
                  <a:pt x="17754" y="1312"/>
                  <a:pt x="17525" y="1316"/>
                  <a:pt x="17298" y="1316"/>
                </a:cubicBezTo>
                <a:cubicBezTo>
                  <a:pt x="17192" y="2023"/>
                  <a:pt x="16803" y="2413"/>
                  <a:pt x="16379" y="2766"/>
                </a:cubicBezTo>
                <a:cubicBezTo>
                  <a:pt x="16343" y="3191"/>
                  <a:pt x="16768" y="3226"/>
                  <a:pt x="16662" y="3757"/>
                </a:cubicBezTo>
                <a:cubicBezTo>
                  <a:pt x="16702" y="3759"/>
                  <a:pt x="16742" y="3759"/>
                  <a:pt x="16780" y="3759"/>
                </a:cubicBezTo>
                <a:cubicBezTo>
                  <a:pt x="17477" y="3759"/>
                  <a:pt x="17821" y="3466"/>
                  <a:pt x="18324" y="3332"/>
                </a:cubicBezTo>
                <a:lnTo>
                  <a:pt x="18324" y="3332"/>
                </a:lnTo>
                <a:cubicBezTo>
                  <a:pt x="18171" y="3731"/>
                  <a:pt x="18390" y="3757"/>
                  <a:pt x="18658" y="3757"/>
                </a:cubicBezTo>
                <a:cubicBezTo>
                  <a:pt x="18699" y="3757"/>
                  <a:pt x="18742" y="3757"/>
                  <a:pt x="18784" y="3757"/>
                </a:cubicBezTo>
                <a:cubicBezTo>
                  <a:pt x="18845" y="3757"/>
                  <a:pt x="18905" y="3754"/>
                  <a:pt x="18962" y="3754"/>
                </a:cubicBezTo>
                <a:cubicBezTo>
                  <a:pt x="19103" y="3754"/>
                  <a:pt x="19219" y="3772"/>
                  <a:pt x="19244" y="3898"/>
                </a:cubicBezTo>
                <a:cubicBezTo>
                  <a:pt x="19288" y="4030"/>
                  <a:pt x="19236" y="4066"/>
                  <a:pt x="19148" y="4066"/>
                </a:cubicBezTo>
                <a:cubicBezTo>
                  <a:pt x="19095" y="4066"/>
                  <a:pt x="19028" y="4053"/>
                  <a:pt x="18961" y="4040"/>
                </a:cubicBezTo>
                <a:cubicBezTo>
                  <a:pt x="18906" y="4029"/>
                  <a:pt x="18852" y="4021"/>
                  <a:pt x="18803" y="4021"/>
                </a:cubicBezTo>
                <a:cubicBezTo>
                  <a:pt x="18695" y="4021"/>
                  <a:pt x="18618" y="4059"/>
                  <a:pt x="18643" y="4181"/>
                </a:cubicBezTo>
                <a:cubicBezTo>
                  <a:pt x="18643" y="4959"/>
                  <a:pt x="20305" y="4146"/>
                  <a:pt x="20022" y="5172"/>
                </a:cubicBezTo>
                <a:cubicBezTo>
                  <a:pt x="20278" y="5028"/>
                  <a:pt x="20454" y="4971"/>
                  <a:pt x="20626" y="4971"/>
                </a:cubicBezTo>
                <a:cubicBezTo>
                  <a:pt x="20834" y="4971"/>
                  <a:pt x="21037" y="5055"/>
                  <a:pt x="21366" y="5172"/>
                </a:cubicBezTo>
                <a:lnTo>
                  <a:pt x="21508" y="5172"/>
                </a:lnTo>
                <a:cubicBezTo>
                  <a:pt x="21484" y="5053"/>
                  <a:pt x="21700" y="4870"/>
                  <a:pt x="21844" y="4870"/>
                </a:cubicBezTo>
                <a:cubicBezTo>
                  <a:pt x="21914" y="4870"/>
                  <a:pt x="21968" y="4914"/>
                  <a:pt x="21968" y="5030"/>
                </a:cubicBezTo>
                <a:cubicBezTo>
                  <a:pt x="21968" y="5152"/>
                  <a:pt x="21867" y="5190"/>
                  <a:pt x="21722" y="5190"/>
                </a:cubicBezTo>
                <a:cubicBezTo>
                  <a:pt x="21658" y="5190"/>
                  <a:pt x="21585" y="5183"/>
                  <a:pt x="21508" y="5172"/>
                </a:cubicBezTo>
                <a:lnTo>
                  <a:pt x="21508" y="5172"/>
                </a:lnTo>
                <a:cubicBezTo>
                  <a:pt x="21579" y="5525"/>
                  <a:pt x="22180" y="5985"/>
                  <a:pt x="21508" y="6197"/>
                </a:cubicBezTo>
                <a:cubicBezTo>
                  <a:pt x="21331" y="6162"/>
                  <a:pt x="21402" y="5915"/>
                  <a:pt x="21366" y="5738"/>
                </a:cubicBezTo>
                <a:cubicBezTo>
                  <a:pt x="20138" y="5641"/>
                  <a:pt x="19471" y="5012"/>
                  <a:pt x="18125" y="5012"/>
                </a:cubicBezTo>
                <a:cubicBezTo>
                  <a:pt x="17997" y="5012"/>
                  <a:pt x="17864" y="5018"/>
                  <a:pt x="17723" y="5030"/>
                </a:cubicBezTo>
                <a:cubicBezTo>
                  <a:pt x="17263" y="4924"/>
                  <a:pt x="17263" y="4358"/>
                  <a:pt x="16662" y="4323"/>
                </a:cubicBezTo>
                <a:cubicBezTo>
                  <a:pt x="16591" y="4747"/>
                  <a:pt x="16202" y="4818"/>
                  <a:pt x="15777" y="4889"/>
                </a:cubicBezTo>
                <a:cubicBezTo>
                  <a:pt x="15813" y="4570"/>
                  <a:pt x="15742" y="4358"/>
                  <a:pt x="15636" y="4181"/>
                </a:cubicBezTo>
                <a:cubicBezTo>
                  <a:pt x="15053" y="4215"/>
                  <a:pt x="15035" y="4749"/>
                  <a:pt x="14454" y="4749"/>
                </a:cubicBezTo>
                <a:cubicBezTo>
                  <a:pt x="14436" y="4749"/>
                  <a:pt x="14417" y="4748"/>
                  <a:pt x="14398" y="4747"/>
                </a:cubicBezTo>
                <a:cubicBezTo>
                  <a:pt x="14299" y="4769"/>
                  <a:pt x="14214" y="4777"/>
                  <a:pt x="14138" y="4777"/>
                </a:cubicBezTo>
                <a:cubicBezTo>
                  <a:pt x="13970" y="4777"/>
                  <a:pt x="13848" y="4736"/>
                  <a:pt x="13726" y="4712"/>
                </a:cubicBezTo>
                <a:cubicBezTo>
                  <a:pt x="13549" y="4641"/>
                  <a:pt x="13407" y="4606"/>
                  <a:pt x="13195" y="4606"/>
                </a:cubicBezTo>
                <a:cubicBezTo>
                  <a:pt x="13018" y="4641"/>
                  <a:pt x="13089" y="4889"/>
                  <a:pt x="12877" y="4889"/>
                </a:cubicBezTo>
                <a:cubicBezTo>
                  <a:pt x="12735" y="4889"/>
                  <a:pt x="12771" y="4712"/>
                  <a:pt x="12735" y="4606"/>
                </a:cubicBezTo>
                <a:cubicBezTo>
                  <a:pt x="12460" y="4661"/>
                  <a:pt x="12270" y="4780"/>
                  <a:pt x="11966" y="4780"/>
                </a:cubicBezTo>
                <a:cubicBezTo>
                  <a:pt x="11879" y="4780"/>
                  <a:pt x="11784" y="4771"/>
                  <a:pt x="11674" y="4747"/>
                </a:cubicBezTo>
                <a:cubicBezTo>
                  <a:pt x="10471" y="4040"/>
                  <a:pt x="8137" y="4393"/>
                  <a:pt x="6828" y="3757"/>
                </a:cubicBezTo>
                <a:cubicBezTo>
                  <a:pt x="5696" y="4217"/>
                  <a:pt x="4246" y="4358"/>
                  <a:pt x="3503" y="4464"/>
                </a:cubicBezTo>
                <a:cubicBezTo>
                  <a:pt x="3149" y="5030"/>
                  <a:pt x="3786" y="5030"/>
                  <a:pt x="3963" y="5455"/>
                </a:cubicBezTo>
                <a:cubicBezTo>
                  <a:pt x="4029" y="5450"/>
                  <a:pt x="4093" y="5448"/>
                  <a:pt x="4154" y="5448"/>
                </a:cubicBezTo>
                <a:cubicBezTo>
                  <a:pt x="4609" y="5448"/>
                  <a:pt x="4899" y="5571"/>
                  <a:pt x="5024" y="5915"/>
                </a:cubicBezTo>
                <a:cubicBezTo>
                  <a:pt x="4908" y="5876"/>
                  <a:pt x="4816" y="5860"/>
                  <a:pt x="4741" y="5860"/>
                </a:cubicBezTo>
                <a:cubicBezTo>
                  <a:pt x="4403" y="5860"/>
                  <a:pt x="4419" y="6194"/>
                  <a:pt x="4246" y="6339"/>
                </a:cubicBezTo>
                <a:cubicBezTo>
                  <a:pt x="3963" y="6197"/>
                  <a:pt x="3821" y="5950"/>
                  <a:pt x="3503" y="5915"/>
                </a:cubicBezTo>
                <a:cubicBezTo>
                  <a:pt x="2937" y="6445"/>
                  <a:pt x="1522" y="6233"/>
                  <a:pt x="1062" y="6905"/>
                </a:cubicBezTo>
                <a:cubicBezTo>
                  <a:pt x="1091" y="6904"/>
                  <a:pt x="1118" y="6903"/>
                  <a:pt x="1146" y="6903"/>
                </a:cubicBezTo>
                <a:cubicBezTo>
                  <a:pt x="1930" y="6903"/>
                  <a:pt x="2196" y="7387"/>
                  <a:pt x="2265" y="8037"/>
                </a:cubicBezTo>
                <a:cubicBezTo>
                  <a:pt x="2571" y="7943"/>
                  <a:pt x="2831" y="7927"/>
                  <a:pt x="3085" y="7927"/>
                </a:cubicBezTo>
                <a:cubicBezTo>
                  <a:pt x="3212" y="7927"/>
                  <a:pt x="3338" y="7931"/>
                  <a:pt x="3467" y="7931"/>
                </a:cubicBezTo>
                <a:cubicBezTo>
                  <a:pt x="3599" y="7945"/>
                  <a:pt x="3725" y="7954"/>
                  <a:pt x="3852" y="7954"/>
                </a:cubicBezTo>
                <a:cubicBezTo>
                  <a:pt x="4032" y="7954"/>
                  <a:pt x="4215" y="7937"/>
                  <a:pt x="4422" y="7895"/>
                </a:cubicBezTo>
                <a:lnTo>
                  <a:pt x="4422" y="7895"/>
                </a:lnTo>
                <a:cubicBezTo>
                  <a:pt x="3680" y="9134"/>
                  <a:pt x="496" y="8143"/>
                  <a:pt x="779" y="10301"/>
                </a:cubicBezTo>
                <a:cubicBezTo>
                  <a:pt x="1274" y="10655"/>
                  <a:pt x="1380" y="10690"/>
                  <a:pt x="1203" y="11468"/>
                </a:cubicBezTo>
                <a:cubicBezTo>
                  <a:pt x="1345" y="11468"/>
                  <a:pt x="1416" y="11433"/>
                  <a:pt x="1522" y="11397"/>
                </a:cubicBezTo>
                <a:cubicBezTo>
                  <a:pt x="1574" y="11346"/>
                  <a:pt x="1625" y="11313"/>
                  <a:pt x="1705" y="11313"/>
                </a:cubicBezTo>
                <a:cubicBezTo>
                  <a:pt x="1734" y="11313"/>
                  <a:pt x="1767" y="11317"/>
                  <a:pt x="1805" y="11327"/>
                </a:cubicBezTo>
                <a:cubicBezTo>
                  <a:pt x="1840" y="11539"/>
                  <a:pt x="1734" y="11857"/>
                  <a:pt x="1982" y="11893"/>
                </a:cubicBezTo>
                <a:cubicBezTo>
                  <a:pt x="2016" y="11812"/>
                  <a:pt x="2040" y="11780"/>
                  <a:pt x="2058" y="11780"/>
                </a:cubicBezTo>
                <a:cubicBezTo>
                  <a:pt x="2095" y="11780"/>
                  <a:pt x="2111" y="11915"/>
                  <a:pt x="2158" y="12034"/>
                </a:cubicBezTo>
                <a:cubicBezTo>
                  <a:pt x="2188" y="12184"/>
                  <a:pt x="2244" y="12333"/>
                  <a:pt x="2367" y="12333"/>
                </a:cubicBezTo>
                <a:cubicBezTo>
                  <a:pt x="2389" y="12333"/>
                  <a:pt x="2414" y="12328"/>
                  <a:pt x="2441" y="12317"/>
                </a:cubicBezTo>
                <a:cubicBezTo>
                  <a:pt x="2548" y="11977"/>
                  <a:pt x="2833" y="11803"/>
                  <a:pt x="3152" y="11803"/>
                </a:cubicBezTo>
                <a:cubicBezTo>
                  <a:pt x="3363" y="11803"/>
                  <a:pt x="3588" y="11879"/>
                  <a:pt x="3786" y="12034"/>
                </a:cubicBezTo>
                <a:cubicBezTo>
                  <a:pt x="3149" y="12494"/>
                  <a:pt x="2901" y="13378"/>
                  <a:pt x="2123" y="13732"/>
                </a:cubicBezTo>
                <a:cubicBezTo>
                  <a:pt x="1451" y="13944"/>
                  <a:pt x="1203" y="14581"/>
                  <a:pt x="319" y="14581"/>
                </a:cubicBezTo>
                <a:cubicBezTo>
                  <a:pt x="425" y="15041"/>
                  <a:pt x="71" y="15041"/>
                  <a:pt x="1" y="15324"/>
                </a:cubicBezTo>
                <a:cubicBezTo>
                  <a:pt x="66" y="15330"/>
                  <a:pt x="126" y="15333"/>
                  <a:pt x="182" y="15333"/>
                </a:cubicBezTo>
                <a:cubicBezTo>
                  <a:pt x="434" y="15333"/>
                  <a:pt x="612" y="15276"/>
                  <a:pt x="814" y="15218"/>
                </a:cubicBezTo>
                <a:cubicBezTo>
                  <a:pt x="985" y="15193"/>
                  <a:pt x="1156" y="15152"/>
                  <a:pt x="1362" y="15152"/>
                </a:cubicBezTo>
                <a:cubicBezTo>
                  <a:pt x="1454" y="15152"/>
                  <a:pt x="1554" y="15160"/>
                  <a:pt x="1663" y="15182"/>
                </a:cubicBezTo>
                <a:cubicBezTo>
                  <a:pt x="1840" y="14758"/>
                  <a:pt x="2335" y="14652"/>
                  <a:pt x="2901" y="14581"/>
                </a:cubicBezTo>
                <a:cubicBezTo>
                  <a:pt x="3467" y="13626"/>
                  <a:pt x="4458" y="13025"/>
                  <a:pt x="5307" y="12317"/>
                </a:cubicBezTo>
                <a:lnTo>
                  <a:pt x="5625" y="12317"/>
                </a:lnTo>
                <a:cubicBezTo>
                  <a:pt x="5750" y="12192"/>
                  <a:pt x="5682" y="11875"/>
                  <a:pt x="5956" y="11875"/>
                </a:cubicBezTo>
                <a:cubicBezTo>
                  <a:pt x="5993" y="11875"/>
                  <a:pt x="6035" y="11880"/>
                  <a:pt x="6085" y="11893"/>
                </a:cubicBezTo>
                <a:cubicBezTo>
                  <a:pt x="6085" y="11805"/>
                  <a:pt x="6085" y="11742"/>
                  <a:pt x="6164" y="11742"/>
                </a:cubicBezTo>
                <a:cubicBezTo>
                  <a:pt x="6181" y="11742"/>
                  <a:pt x="6201" y="11745"/>
                  <a:pt x="6226" y="11751"/>
                </a:cubicBezTo>
                <a:cubicBezTo>
                  <a:pt x="6226" y="11812"/>
                  <a:pt x="6200" y="11900"/>
                  <a:pt x="6125" y="11900"/>
                </a:cubicBezTo>
                <a:cubicBezTo>
                  <a:pt x="6113" y="11900"/>
                  <a:pt x="6099" y="11898"/>
                  <a:pt x="6085" y="11893"/>
                </a:cubicBezTo>
                <a:lnTo>
                  <a:pt x="6085" y="11893"/>
                </a:lnTo>
                <a:cubicBezTo>
                  <a:pt x="6120" y="12529"/>
                  <a:pt x="5660" y="12636"/>
                  <a:pt x="5448" y="13025"/>
                </a:cubicBezTo>
                <a:cubicBezTo>
                  <a:pt x="5554" y="13036"/>
                  <a:pt x="5653" y="13042"/>
                  <a:pt x="5746" y="13042"/>
                </a:cubicBezTo>
                <a:cubicBezTo>
                  <a:pt x="6774" y="13042"/>
                  <a:pt x="7090" y="12382"/>
                  <a:pt x="8031" y="12317"/>
                </a:cubicBezTo>
                <a:cubicBezTo>
                  <a:pt x="8101" y="11680"/>
                  <a:pt x="7960" y="11256"/>
                  <a:pt x="7889" y="10725"/>
                </a:cubicBezTo>
                <a:lnTo>
                  <a:pt x="7889" y="10725"/>
                </a:lnTo>
                <a:cubicBezTo>
                  <a:pt x="7988" y="10745"/>
                  <a:pt x="8076" y="10754"/>
                  <a:pt x="8155" y="10754"/>
                </a:cubicBezTo>
                <a:cubicBezTo>
                  <a:pt x="8359" y="10754"/>
                  <a:pt x="8504" y="10696"/>
                  <a:pt x="8632" y="10619"/>
                </a:cubicBezTo>
                <a:cubicBezTo>
                  <a:pt x="8754" y="10527"/>
                  <a:pt x="8904" y="10435"/>
                  <a:pt x="9125" y="10435"/>
                </a:cubicBezTo>
                <a:cubicBezTo>
                  <a:pt x="9159" y="10435"/>
                  <a:pt x="9195" y="10438"/>
                  <a:pt x="9233" y="10442"/>
                </a:cubicBezTo>
                <a:cubicBezTo>
                  <a:pt x="9658" y="10725"/>
                  <a:pt x="10011" y="11079"/>
                  <a:pt x="10330" y="11468"/>
                </a:cubicBezTo>
                <a:cubicBezTo>
                  <a:pt x="11285" y="11751"/>
                  <a:pt x="12099" y="12176"/>
                  <a:pt x="11992" y="13449"/>
                </a:cubicBezTo>
                <a:cubicBezTo>
                  <a:pt x="12700" y="13378"/>
                  <a:pt x="12028" y="12671"/>
                  <a:pt x="12594" y="12600"/>
                </a:cubicBezTo>
                <a:lnTo>
                  <a:pt x="12594" y="12600"/>
                </a:lnTo>
                <a:cubicBezTo>
                  <a:pt x="12629" y="13803"/>
                  <a:pt x="12558" y="15112"/>
                  <a:pt x="13054" y="15890"/>
                </a:cubicBezTo>
                <a:cubicBezTo>
                  <a:pt x="12594" y="16244"/>
                  <a:pt x="12877" y="16421"/>
                  <a:pt x="13054" y="16880"/>
                </a:cubicBezTo>
                <a:cubicBezTo>
                  <a:pt x="13054" y="17163"/>
                  <a:pt x="12629" y="17057"/>
                  <a:pt x="12735" y="17446"/>
                </a:cubicBezTo>
                <a:cubicBezTo>
                  <a:pt x="12665" y="19003"/>
                  <a:pt x="12558" y="20064"/>
                  <a:pt x="12735" y="21585"/>
                </a:cubicBezTo>
                <a:cubicBezTo>
                  <a:pt x="13160" y="21833"/>
                  <a:pt x="13407" y="22186"/>
                  <a:pt x="13796" y="22434"/>
                </a:cubicBezTo>
                <a:cubicBezTo>
                  <a:pt x="14221" y="23000"/>
                  <a:pt x="14186" y="23955"/>
                  <a:pt x="14716" y="24450"/>
                </a:cubicBezTo>
                <a:cubicBezTo>
                  <a:pt x="14539" y="24450"/>
                  <a:pt x="14575" y="24698"/>
                  <a:pt x="14539" y="24875"/>
                </a:cubicBezTo>
                <a:cubicBezTo>
                  <a:pt x="15176" y="25087"/>
                  <a:pt x="15318" y="25759"/>
                  <a:pt x="15636" y="26290"/>
                </a:cubicBezTo>
                <a:cubicBezTo>
                  <a:pt x="15693" y="26280"/>
                  <a:pt x="15742" y="26276"/>
                  <a:pt x="15786" y="26276"/>
                </a:cubicBezTo>
                <a:cubicBezTo>
                  <a:pt x="15905" y="26276"/>
                  <a:pt x="15983" y="26309"/>
                  <a:pt x="16060" y="26361"/>
                </a:cubicBezTo>
                <a:cubicBezTo>
                  <a:pt x="16138" y="26412"/>
                  <a:pt x="16216" y="26445"/>
                  <a:pt x="16349" y="26445"/>
                </a:cubicBezTo>
                <a:cubicBezTo>
                  <a:pt x="16398" y="26445"/>
                  <a:pt x="16454" y="26441"/>
                  <a:pt x="16520" y="26431"/>
                </a:cubicBezTo>
                <a:cubicBezTo>
                  <a:pt x="16556" y="25830"/>
                  <a:pt x="16237" y="25971"/>
                  <a:pt x="16237" y="25158"/>
                </a:cubicBezTo>
                <a:cubicBezTo>
                  <a:pt x="16131" y="25158"/>
                  <a:pt x="16060" y="25016"/>
                  <a:pt x="16237" y="25016"/>
                </a:cubicBezTo>
                <a:lnTo>
                  <a:pt x="16237" y="25158"/>
                </a:lnTo>
                <a:cubicBezTo>
                  <a:pt x="16271" y="25150"/>
                  <a:pt x="16301" y="25147"/>
                  <a:pt x="16328" y="25147"/>
                </a:cubicBezTo>
                <a:cubicBezTo>
                  <a:pt x="16548" y="25147"/>
                  <a:pt x="16520" y="25393"/>
                  <a:pt x="16520" y="25582"/>
                </a:cubicBezTo>
                <a:cubicBezTo>
                  <a:pt x="16980" y="25901"/>
                  <a:pt x="17405" y="26290"/>
                  <a:pt x="17723" y="26714"/>
                </a:cubicBezTo>
                <a:cubicBezTo>
                  <a:pt x="17617" y="27740"/>
                  <a:pt x="18041" y="28235"/>
                  <a:pt x="18324" y="28872"/>
                </a:cubicBezTo>
                <a:cubicBezTo>
                  <a:pt x="19380" y="29107"/>
                  <a:pt x="20071" y="29657"/>
                  <a:pt x="21123" y="29657"/>
                </a:cubicBezTo>
                <a:cubicBezTo>
                  <a:pt x="21340" y="29657"/>
                  <a:pt x="21572" y="29634"/>
                  <a:pt x="21826" y="29580"/>
                </a:cubicBezTo>
                <a:cubicBezTo>
                  <a:pt x="22003" y="29933"/>
                  <a:pt x="22215" y="30252"/>
                  <a:pt x="22428" y="30570"/>
                </a:cubicBezTo>
                <a:cubicBezTo>
                  <a:pt x="22521" y="30549"/>
                  <a:pt x="22605" y="30541"/>
                  <a:pt x="22682" y="30541"/>
                </a:cubicBezTo>
                <a:cubicBezTo>
                  <a:pt x="22867" y="30541"/>
                  <a:pt x="23010" y="30591"/>
                  <a:pt x="23135" y="30641"/>
                </a:cubicBezTo>
                <a:cubicBezTo>
                  <a:pt x="23277" y="30676"/>
                  <a:pt x="23418" y="30712"/>
                  <a:pt x="23630" y="30712"/>
                </a:cubicBezTo>
                <a:cubicBezTo>
                  <a:pt x="23772" y="31065"/>
                  <a:pt x="24090" y="31242"/>
                  <a:pt x="24409" y="31419"/>
                </a:cubicBezTo>
                <a:lnTo>
                  <a:pt x="24409" y="31843"/>
                </a:lnTo>
                <a:cubicBezTo>
                  <a:pt x="25293" y="31950"/>
                  <a:pt x="25470" y="32657"/>
                  <a:pt x="26213" y="32834"/>
                </a:cubicBezTo>
                <a:cubicBezTo>
                  <a:pt x="26390" y="32657"/>
                  <a:pt x="26354" y="32303"/>
                  <a:pt x="26673" y="32268"/>
                </a:cubicBezTo>
                <a:cubicBezTo>
                  <a:pt x="26743" y="32799"/>
                  <a:pt x="26991" y="33117"/>
                  <a:pt x="27132" y="33541"/>
                </a:cubicBezTo>
                <a:cubicBezTo>
                  <a:pt x="27132" y="33860"/>
                  <a:pt x="26708" y="33754"/>
                  <a:pt x="26814" y="34143"/>
                </a:cubicBezTo>
                <a:cubicBezTo>
                  <a:pt x="26885" y="34850"/>
                  <a:pt x="26354" y="35027"/>
                  <a:pt x="26213" y="35558"/>
                </a:cubicBezTo>
                <a:cubicBezTo>
                  <a:pt x="25930" y="36548"/>
                  <a:pt x="26849" y="37114"/>
                  <a:pt x="26213" y="37539"/>
                </a:cubicBezTo>
                <a:cubicBezTo>
                  <a:pt x="26496" y="37822"/>
                  <a:pt x="26956" y="37892"/>
                  <a:pt x="27274" y="38140"/>
                </a:cubicBezTo>
                <a:cubicBezTo>
                  <a:pt x="27168" y="38352"/>
                  <a:pt x="26814" y="38317"/>
                  <a:pt x="26531" y="38423"/>
                </a:cubicBezTo>
                <a:cubicBezTo>
                  <a:pt x="26425" y="39555"/>
                  <a:pt x="27097" y="39979"/>
                  <a:pt x="27875" y="40262"/>
                </a:cubicBezTo>
                <a:cubicBezTo>
                  <a:pt x="27946" y="40616"/>
                  <a:pt x="27628" y="40581"/>
                  <a:pt x="27734" y="40970"/>
                </a:cubicBezTo>
                <a:cubicBezTo>
                  <a:pt x="28300" y="41394"/>
                  <a:pt x="28512" y="42173"/>
                  <a:pt x="29396" y="42279"/>
                </a:cubicBezTo>
                <a:cubicBezTo>
                  <a:pt x="29679" y="42915"/>
                  <a:pt x="30175" y="43340"/>
                  <a:pt x="30175" y="44260"/>
                </a:cubicBezTo>
                <a:cubicBezTo>
                  <a:pt x="29998" y="44437"/>
                  <a:pt x="30033" y="44790"/>
                  <a:pt x="29856" y="44967"/>
                </a:cubicBezTo>
                <a:cubicBezTo>
                  <a:pt x="30068" y="45073"/>
                  <a:pt x="30139" y="45286"/>
                  <a:pt x="30175" y="45533"/>
                </a:cubicBezTo>
                <a:cubicBezTo>
                  <a:pt x="29750" y="46170"/>
                  <a:pt x="30351" y="46948"/>
                  <a:pt x="30175" y="47832"/>
                </a:cubicBezTo>
                <a:cubicBezTo>
                  <a:pt x="29361" y="48292"/>
                  <a:pt x="29715" y="49884"/>
                  <a:pt x="29396" y="50804"/>
                </a:cubicBezTo>
                <a:cubicBezTo>
                  <a:pt x="29472" y="50918"/>
                  <a:pt x="29548" y="50950"/>
                  <a:pt x="29625" y="50950"/>
                </a:cubicBezTo>
                <a:cubicBezTo>
                  <a:pt x="29690" y="50950"/>
                  <a:pt x="29755" y="50926"/>
                  <a:pt x="29821" y="50910"/>
                </a:cubicBezTo>
                <a:cubicBezTo>
                  <a:pt x="29892" y="50875"/>
                  <a:pt x="29962" y="50839"/>
                  <a:pt x="30024" y="50839"/>
                </a:cubicBezTo>
                <a:cubicBezTo>
                  <a:pt x="30086" y="50839"/>
                  <a:pt x="30139" y="50875"/>
                  <a:pt x="30175" y="50981"/>
                </a:cubicBezTo>
                <a:cubicBezTo>
                  <a:pt x="30316" y="51653"/>
                  <a:pt x="29644" y="51617"/>
                  <a:pt x="29396" y="51971"/>
                </a:cubicBezTo>
                <a:cubicBezTo>
                  <a:pt x="29219" y="52431"/>
                  <a:pt x="29892" y="52077"/>
                  <a:pt x="29715" y="52537"/>
                </a:cubicBezTo>
                <a:cubicBezTo>
                  <a:pt x="29432" y="52891"/>
                  <a:pt x="29856" y="53209"/>
                  <a:pt x="29538" y="53669"/>
                </a:cubicBezTo>
                <a:cubicBezTo>
                  <a:pt x="29715" y="54624"/>
                  <a:pt x="30210" y="55155"/>
                  <a:pt x="29856" y="55968"/>
                </a:cubicBezTo>
                <a:cubicBezTo>
                  <a:pt x="30316" y="56287"/>
                  <a:pt x="30281" y="57100"/>
                  <a:pt x="30776" y="57383"/>
                </a:cubicBezTo>
                <a:cubicBezTo>
                  <a:pt x="30741" y="57631"/>
                  <a:pt x="30953" y="57666"/>
                  <a:pt x="30917" y="57949"/>
                </a:cubicBezTo>
                <a:cubicBezTo>
                  <a:pt x="31307" y="58020"/>
                  <a:pt x="31554" y="58232"/>
                  <a:pt x="31837" y="58374"/>
                </a:cubicBezTo>
                <a:cubicBezTo>
                  <a:pt x="31896" y="58362"/>
                  <a:pt x="31959" y="58358"/>
                  <a:pt x="32026" y="58358"/>
                </a:cubicBezTo>
                <a:cubicBezTo>
                  <a:pt x="32159" y="58358"/>
                  <a:pt x="32309" y="58374"/>
                  <a:pt x="32474" y="58374"/>
                </a:cubicBezTo>
                <a:cubicBezTo>
                  <a:pt x="32613" y="58384"/>
                  <a:pt x="32754" y="58395"/>
                  <a:pt x="32887" y="58395"/>
                </a:cubicBezTo>
                <a:cubicBezTo>
                  <a:pt x="33194" y="58395"/>
                  <a:pt x="33450" y="58338"/>
                  <a:pt x="33500" y="58091"/>
                </a:cubicBezTo>
                <a:cubicBezTo>
                  <a:pt x="33075" y="58020"/>
                  <a:pt x="32792" y="57808"/>
                  <a:pt x="32580" y="57525"/>
                </a:cubicBezTo>
                <a:cubicBezTo>
                  <a:pt x="32686" y="57030"/>
                  <a:pt x="31979" y="57348"/>
                  <a:pt x="32120" y="56817"/>
                </a:cubicBezTo>
                <a:cubicBezTo>
                  <a:pt x="32085" y="56181"/>
                  <a:pt x="32580" y="56075"/>
                  <a:pt x="32580" y="55509"/>
                </a:cubicBezTo>
                <a:cubicBezTo>
                  <a:pt x="32969" y="55509"/>
                  <a:pt x="33181" y="55332"/>
                  <a:pt x="33181" y="54943"/>
                </a:cubicBezTo>
                <a:cubicBezTo>
                  <a:pt x="33287" y="54447"/>
                  <a:pt x="32651" y="54624"/>
                  <a:pt x="32757" y="54094"/>
                </a:cubicBezTo>
                <a:cubicBezTo>
                  <a:pt x="33127" y="53690"/>
                  <a:pt x="33722" y="52389"/>
                  <a:pt x="32895" y="52142"/>
                </a:cubicBezTo>
                <a:lnTo>
                  <a:pt x="32895" y="52142"/>
                </a:lnTo>
                <a:cubicBezTo>
                  <a:pt x="32973" y="52155"/>
                  <a:pt x="33044" y="52162"/>
                  <a:pt x="33109" y="52162"/>
                </a:cubicBezTo>
                <a:cubicBezTo>
                  <a:pt x="33743" y="52162"/>
                  <a:pt x="33746" y="51550"/>
                  <a:pt x="33960" y="51122"/>
                </a:cubicBezTo>
                <a:cubicBezTo>
                  <a:pt x="33990" y="51123"/>
                  <a:pt x="34019" y="51124"/>
                  <a:pt x="34047" y="51124"/>
                </a:cubicBezTo>
                <a:cubicBezTo>
                  <a:pt x="34794" y="51124"/>
                  <a:pt x="35077" y="50691"/>
                  <a:pt x="35622" y="50521"/>
                </a:cubicBezTo>
                <a:cubicBezTo>
                  <a:pt x="35728" y="49884"/>
                  <a:pt x="35375" y="49601"/>
                  <a:pt x="35304" y="49106"/>
                </a:cubicBezTo>
                <a:lnTo>
                  <a:pt x="36542" y="49106"/>
                </a:lnTo>
                <a:cubicBezTo>
                  <a:pt x="36542" y="48964"/>
                  <a:pt x="36719" y="49000"/>
                  <a:pt x="36825" y="48964"/>
                </a:cubicBezTo>
                <a:cubicBezTo>
                  <a:pt x="36926" y="48626"/>
                  <a:pt x="36963" y="48255"/>
                  <a:pt x="37370" y="48255"/>
                </a:cubicBezTo>
                <a:cubicBezTo>
                  <a:pt x="37388" y="48255"/>
                  <a:pt x="37407" y="48255"/>
                  <a:pt x="37426" y="48257"/>
                </a:cubicBezTo>
                <a:cubicBezTo>
                  <a:pt x="37391" y="47443"/>
                  <a:pt x="38028" y="47266"/>
                  <a:pt x="38346" y="46842"/>
                </a:cubicBezTo>
                <a:lnTo>
                  <a:pt x="38346" y="45816"/>
                </a:lnTo>
                <a:cubicBezTo>
                  <a:pt x="38629" y="45568"/>
                  <a:pt x="38806" y="45215"/>
                  <a:pt x="39089" y="44967"/>
                </a:cubicBezTo>
                <a:cubicBezTo>
                  <a:pt x="39832" y="44755"/>
                  <a:pt x="39832" y="44755"/>
                  <a:pt x="40468" y="44543"/>
                </a:cubicBezTo>
                <a:cubicBezTo>
                  <a:pt x="40539" y="43623"/>
                  <a:pt x="41282" y="42845"/>
                  <a:pt x="40751" y="41819"/>
                </a:cubicBezTo>
                <a:cubicBezTo>
                  <a:pt x="40999" y="41713"/>
                  <a:pt x="41105" y="41465"/>
                  <a:pt x="41070" y="41111"/>
                </a:cubicBezTo>
                <a:lnTo>
                  <a:pt x="41070" y="41111"/>
                </a:lnTo>
                <a:cubicBezTo>
                  <a:pt x="41110" y="41123"/>
                  <a:pt x="41145" y="41128"/>
                  <a:pt x="41176" y="41128"/>
                </a:cubicBezTo>
                <a:cubicBezTo>
                  <a:pt x="41333" y="41128"/>
                  <a:pt x="41382" y="40999"/>
                  <a:pt x="41530" y="40970"/>
                </a:cubicBezTo>
                <a:cubicBezTo>
                  <a:pt x="41600" y="40510"/>
                  <a:pt x="41989" y="40369"/>
                  <a:pt x="42131" y="39979"/>
                </a:cubicBezTo>
                <a:cubicBezTo>
                  <a:pt x="42555" y="39626"/>
                  <a:pt x="42131" y="39307"/>
                  <a:pt x="42591" y="39130"/>
                </a:cubicBezTo>
                <a:cubicBezTo>
                  <a:pt x="42485" y="38706"/>
                  <a:pt x="42732" y="38600"/>
                  <a:pt x="42732" y="38282"/>
                </a:cubicBezTo>
                <a:cubicBezTo>
                  <a:pt x="42732" y="37751"/>
                  <a:pt x="42591" y="37362"/>
                  <a:pt x="42449" y="36973"/>
                </a:cubicBezTo>
                <a:cubicBezTo>
                  <a:pt x="42372" y="36905"/>
                  <a:pt x="42303" y="36880"/>
                  <a:pt x="42237" y="36880"/>
                </a:cubicBezTo>
                <a:cubicBezTo>
                  <a:pt x="42060" y="36880"/>
                  <a:pt x="41903" y="37063"/>
                  <a:pt x="41671" y="37114"/>
                </a:cubicBezTo>
                <a:cubicBezTo>
                  <a:pt x="41459" y="36654"/>
                  <a:pt x="40857" y="36477"/>
                  <a:pt x="40327" y="36265"/>
                </a:cubicBezTo>
                <a:lnTo>
                  <a:pt x="39266" y="36265"/>
                </a:lnTo>
                <a:cubicBezTo>
                  <a:pt x="38983" y="35841"/>
                  <a:pt x="37957" y="36159"/>
                  <a:pt x="37886" y="35558"/>
                </a:cubicBezTo>
                <a:lnTo>
                  <a:pt x="37709" y="35558"/>
                </a:lnTo>
                <a:cubicBezTo>
                  <a:pt x="37645" y="35558"/>
                  <a:pt x="37581" y="35559"/>
                  <a:pt x="37518" y="35559"/>
                </a:cubicBezTo>
                <a:cubicBezTo>
                  <a:pt x="37239" y="35559"/>
                  <a:pt x="37002" y="35535"/>
                  <a:pt x="37002" y="35275"/>
                </a:cubicBezTo>
                <a:cubicBezTo>
                  <a:pt x="37364" y="34701"/>
                  <a:pt x="36772" y="33301"/>
                  <a:pt x="35733" y="33301"/>
                </a:cubicBezTo>
                <a:cubicBezTo>
                  <a:pt x="35555" y="33301"/>
                  <a:pt x="35364" y="33342"/>
                  <a:pt x="35162" y="33435"/>
                </a:cubicBezTo>
                <a:cubicBezTo>
                  <a:pt x="34702" y="33152"/>
                  <a:pt x="34349" y="32763"/>
                  <a:pt x="34243" y="32126"/>
                </a:cubicBezTo>
                <a:cubicBezTo>
                  <a:pt x="33464" y="31914"/>
                  <a:pt x="32898" y="31525"/>
                  <a:pt x="32120" y="31277"/>
                </a:cubicBezTo>
                <a:cubicBezTo>
                  <a:pt x="31943" y="31348"/>
                  <a:pt x="31908" y="31525"/>
                  <a:pt x="31696" y="31560"/>
                </a:cubicBezTo>
                <a:cubicBezTo>
                  <a:pt x="31483" y="31065"/>
                  <a:pt x="30741" y="31030"/>
                  <a:pt x="30599" y="30429"/>
                </a:cubicBezTo>
                <a:cubicBezTo>
                  <a:pt x="30542" y="30411"/>
                  <a:pt x="30495" y="30403"/>
                  <a:pt x="30455" y="30403"/>
                </a:cubicBezTo>
                <a:cubicBezTo>
                  <a:pt x="30175" y="30403"/>
                  <a:pt x="30277" y="30791"/>
                  <a:pt x="29998" y="30853"/>
                </a:cubicBezTo>
                <a:cubicBezTo>
                  <a:pt x="29644" y="30747"/>
                  <a:pt x="29609" y="30393"/>
                  <a:pt x="29255" y="30287"/>
                </a:cubicBezTo>
                <a:cubicBezTo>
                  <a:pt x="29130" y="30505"/>
                  <a:pt x="29005" y="30724"/>
                  <a:pt x="28662" y="30724"/>
                </a:cubicBezTo>
                <a:cubicBezTo>
                  <a:pt x="28616" y="30724"/>
                  <a:pt x="28566" y="30720"/>
                  <a:pt x="28512" y="30712"/>
                </a:cubicBezTo>
                <a:cubicBezTo>
                  <a:pt x="28264" y="31313"/>
                  <a:pt x="27663" y="31525"/>
                  <a:pt x="27274" y="31985"/>
                </a:cubicBezTo>
                <a:cubicBezTo>
                  <a:pt x="27309" y="31525"/>
                  <a:pt x="27097" y="31313"/>
                  <a:pt x="26673" y="31277"/>
                </a:cubicBezTo>
                <a:cubicBezTo>
                  <a:pt x="26283" y="31419"/>
                  <a:pt x="26107" y="31808"/>
                  <a:pt x="25611" y="31843"/>
                </a:cubicBezTo>
                <a:cubicBezTo>
                  <a:pt x="25258" y="31171"/>
                  <a:pt x="25753" y="30499"/>
                  <a:pt x="25611" y="29580"/>
                </a:cubicBezTo>
                <a:cubicBezTo>
                  <a:pt x="25328" y="29084"/>
                  <a:pt x="24338" y="29261"/>
                  <a:pt x="23807" y="29014"/>
                </a:cubicBezTo>
                <a:cubicBezTo>
                  <a:pt x="23949" y="28377"/>
                  <a:pt x="24373" y="28023"/>
                  <a:pt x="24267" y="27139"/>
                </a:cubicBezTo>
                <a:lnTo>
                  <a:pt x="24267" y="27139"/>
                </a:lnTo>
                <a:cubicBezTo>
                  <a:pt x="23896" y="27192"/>
                  <a:pt x="23701" y="27218"/>
                  <a:pt x="23507" y="27218"/>
                </a:cubicBezTo>
                <a:cubicBezTo>
                  <a:pt x="23312" y="27218"/>
                  <a:pt x="23117" y="27192"/>
                  <a:pt x="22746" y="27139"/>
                </a:cubicBezTo>
                <a:cubicBezTo>
                  <a:pt x="22463" y="27457"/>
                  <a:pt x="22605" y="28165"/>
                  <a:pt x="22145" y="28271"/>
                </a:cubicBezTo>
                <a:cubicBezTo>
                  <a:pt x="22103" y="28273"/>
                  <a:pt x="22063" y="28274"/>
                  <a:pt x="22024" y="28274"/>
                </a:cubicBezTo>
                <a:cubicBezTo>
                  <a:pt x="20144" y="28274"/>
                  <a:pt x="21357" y="25808"/>
                  <a:pt x="20907" y="24733"/>
                </a:cubicBezTo>
                <a:cubicBezTo>
                  <a:pt x="21473" y="24592"/>
                  <a:pt x="21791" y="24309"/>
                  <a:pt x="22286" y="24167"/>
                </a:cubicBezTo>
                <a:cubicBezTo>
                  <a:pt x="22342" y="24163"/>
                  <a:pt x="22395" y="24161"/>
                  <a:pt x="22445" y="24161"/>
                </a:cubicBezTo>
                <a:cubicBezTo>
                  <a:pt x="22776" y="24161"/>
                  <a:pt x="22996" y="24257"/>
                  <a:pt x="23241" y="24380"/>
                </a:cubicBezTo>
                <a:cubicBezTo>
                  <a:pt x="23489" y="24486"/>
                  <a:pt x="23701" y="24592"/>
                  <a:pt x="24090" y="24592"/>
                </a:cubicBezTo>
                <a:cubicBezTo>
                  <a:pt x="24090" y="24380"/>
                  <a:pt x="24055" y="24167"/>
                  <a:pt x="24267" y="24167"/>
                </a:cubicBezTo>
                <a:cubicBezTo>
                  <a:pt x="24409" y="24167"/>
                  <a:pt x="24621" y="24167"/>
                  <a:pt x="24798" y="24132"/>
                </a:cubicBezTo>
                <a:cubicBezTo>
                  <a:pt x="24873" y="24132"/>
                  <a:pt x="24948" y="24131"/>
                  <a:pt x="25022" y="24131"/>
                </a:cubicBezTo>
                <a:cubicBezTo>
                  <a:pt x="25541" y="24131"/>
                  <a:pt x="26009" y="24159"/>
                  <a:pt x="26071" y="24592"/>
                </a:cubicBezTo>
                <a:cubicBezTo>
                  <a:pt x="26000" y="25405"/>
                  <a:pt x="26390" y="25795"/>
                  <a:pt x="27132" y="25865"/>
                </a:cubicBezTo>
                <a:cubicBezTo>
                  <a:pt x="26956" y="25122"/>
                  <a:pt x="27026" y="24910"/>
                  <a:pt x="27132" y="24450"/>
                </a:cubicBezTo>
                <a:cubicBezTo>
                  <a:pt x="26956" y="24238"/>
                  <a:pt x="26708" y="24097"/>
                  <a:pt x="26673" y="23708"/>
                </a:cubicBezTo>
                <a:cubicBezTo>
                  <a:pt x="26920" y="22788"/>
                  <a:pt x="27592" y="22222"/>
                  <a:pt x="28654" y="22010"/>
                </a:cubicBezTo>
                <a:cubicBezTo>
                  <a:pt x="28795" y="21585"/>
                  <a:pt x="28795" y="21585"/>
                  <a:pt x="28654" y="21161"/>
                </a:cubicBezTo>
                <a:lnTo>
                  <a:pt x="28654" y="21161"/>
                </a:lnTo>
                <a:cubicBezTo>
                  <a:pt x="28716" y="21167"/>
                  <a:pt x="28774" y="21170"/>
                  <a:pt x="28829" y="21170"/>
                </a:cubicBezTo>
                <a:cubicBezTo>
                  <a:pt x="29081" y="21170"/>
                  <a:pt x="29251" y="21106"/>
                  <a:pt x="29396" y="21019"/>
                </a:cubicBezTo>
                <a:cubicBezTo>
                  <a:pt x="29043" y="20241"/>
                  <a:pt x="29892" y="20418"/>
                  <a:pt x="29715" y="19427"/>
                </a:cubicBezTo>
                <a:cubicBezTo>
                  <a:pt x="30210" y="19250"/>
                  <a:pt x="30705" y="19038"/>
                  <a:pt x="31236" y="18861"/>
                </a:cubicBezTo>
                <a:cubicBezTo>
                  <a:pt x="31307" y="18437"/>
                  <a:pt x="30776" y="18543"/>
                  <a:pt x="30917" y="18012"/>
                </a:cubicBezTo>
                <a:cubicBezTo>
                  <a:pt x="31483" y="17588"/>
                  <a:pt x="32332" y="17411"/>
                  <a:pt x="33040" y="17163"/>
                </a:cubicBezTo>
                <a:lnTo>
                  <a:pt x="33040" y="17163"/>
                </a:lnTo>
                <a:cubicBezTo>
                  <a:pt x="33146" y="17552"/>
                  <a:pt x="32757" y="17446"/>
                  <a:pt x="32757" y="17729"/>
                </a:cubicBezTo>
                <a:cubicBezTo>
                  <a:pt x="33358" y="17482"/>
                  <a:pt x="33995" y="17305"/>
                  <a:pt x="34419" y="16880"/>
                </a:cubicBezTo>
                <a:cubicBezTo>
                  <a:pt x="34030" y="16668"/>
                  <a:pt x="33287" y="16774"/>
                  <a:pt x="33358" y="16173"/>
                </a:cubicBezTo>
                <a:cubicBezTo>
                  <a:pt x="33429" y="15784"/>
                  <a:pt x="33924" y="15784"/>
                  <a:pt x="34243" y="15607"/>
                </a:cubicBezTo>
                <a:cubicBezTo>
                  <a:pt x="34313" y="15253"/>
                  <a:pt x="33995" y="15289"/>
                  <a:pt x="34101" y="14864"/>
                </a:cubicBezTo>
                <a:lnTo>
                  <a:pt x="34101" y="14864"/>
                </a:lnTo>
                <a:cubicBezTo>
                  <a:pt x="34233" y="14960"/>
                  <a:pt x="34369" y="14999"/>
                  <a:pt x="34506" y="14999"/>
                </a:cubicBezTo>
                <a:cubicBezTo>
                  <a:pt x="34774" y="14999"/>
                  <a:pt x="35047" y="14851"/>
                  <a:pt x="35304" y="14687"/>
                </a:cubicBezTo>
                <a:cubicBezTo>
                  <a:pt x="35583" y="14547"/>
                  <a:pt x="35841" y="14408"/>
                  <a:pt x="36059" y="14408"/>
                </a:cubicBezTo>
                <a:cubicBezTo>
                  <a:pt x="36117" y="14408"/>
                  <a:pt x="36172" y="14417"/>
                  <a:pt x="36224" y="14440"/>
                </a:cubicBezTo>
                <a:cubicBezTo>
                  <a:pt x="35870" y="15218"/>
                  <a:pt x="35162" y="15642"/>
                  <a:pt x="34879" y="16456"/>
                </a:cubicBezTo>
                <a:cubicBezTo>
                  <a:pt x="34946" y="16465"/>
                  <a:pt x="35007" y="16470"/>
                  <a:pt x="35064" y="16470"/>
                </a:cubicBezTo>
                <a:cubicBezTo>
                  <a:pt x="35222" y="16470"/>
                  <a:pt x="35351" y="16437"/>
                  <a:pt x="35481" y="16385"/>
                </a:cubicBezTo>
                <a:cubicBezTo>
                  <a:pt x="35581" y="16335"/>
                  <a:pt x="35698" y="16285"/>
                  <a:pt x="35859" y="16285"/>
                </a:cubicBezTo>
                <a:cubicBezTo>
                  <a:pt x="35925" y="16285"/>
                  <a:pt x="35999" y="16294"/>
                  <a:pt x="36082" y="16314"/>
                </a:cubicBezTo>
                <a:cubicBezTo>
                  <a:pt x="36082" y="16527"/>
                  <a:pt x="36011" y="16845"/>
                  <a:pt x="36224" y="16880"/>
                </a:cubicBezTo>
                <a:cubicBezTo>
                  <a:pt x="36255" y="16787"/>
                  <a:pt x="36307" y="16755"/>
                  <a:pt x="36373" y="16755"/>
                </a:cubicBezTo>
                <a:cubicBezTo>
                  <a:pt x="36457" y="16755"/>
                  <a:pt x="36565" y="16806"/>
                  <a:pt x="36683" y="16845"/>
                </a:cubicBezTo>
                <a:cubicBezTo>
                  <a:pt x="36793" y="16889"/>
                  <a:pt x="36916" y="16919"/>
                  <a:pt x="37043" y="16919"/>
                </a:cubicBezTo>
                <a:cubicBezTo>
                  <a:pt x="37123" y="16919"/>
                  <a:pt x="37204" y="16907"/>
                  <a:pt x="37285" y="16880"/>
                </a:cubicBezTo>
                <a:cubicBezTo>
                  <a:pt x="37214" y="16562"/>
                  <a:pt x="37002" y="16138"/>
                  <a:pt x="37285" y="15890"/>
                </a:cubicBezTo>
                <a:cubicBezTo>
                  <a:pt x="36719" y="15819"/>
                  <a:pt x="36577" y="15395"/>
                  <a:pt x="36365" y="15006"/>
                </a:cubicBezTo>
                <a:cubicBezTo>
                  <a:pt x="36436" y="14121"/>
                  <a:pt x="36436" y="14050"/>
                  <a:pt x="36365" y="13166"/>
                </a:cubicBezTo>
                <a:cubicBezTo>
                  <a:pt x="36271" y="13084"/>
                  <a:pt x="36200" y="13056"/>
                  <a:pt x="36133" y="13056"/>
                </a:cubicBezTo>
                <a:cubicBezTo>
                  <a:pt x="35999" y="13056"/>
                  <a:pt x="35882" y="13166"/>
                  <a:pt x="35622" y="13166"/>
                </a:cubicBezTo>
                <a:cubicBezTo>
                  <a:pt x="35622" y="12494"/>
                  <a:pt x="34915" y="12494"/>
                  <a:pt x="34879" y="11893"/>
                </a:cubicBezTo>
                <a:cubicBezTo>
                  <a:pt x="34985" y="11751"/>
                  <a:pt x="35021" y="11574"/>
                  <a:pt x="35021" y="11327"/>
                </a:cubicBezTo>
                <a:cubicBezTo>
                  <a:pt x="34419" y="11008"/>
                  <a:pt x="34632" y="9947"/>
                  <a:pt x="33783" y="9876"/>
                </a:cubicBezTo>
                <a:lnTo>
                  <a:pt x="33783" y="9876"/>
                </a:lnTo>
                <a:cubicBezTo>
                  <a:pt x="33712" y="10089"/>
                  <a:pt x="33995" y="10619"/>
                  <a:pt x="33641" y="10619"/>
                </a:cubicBezTo>
                <a:cubicBezTo>
                  <a:pt x="33588" y="10602"/>
                  <a:pt x="33517" y="10593"/>
                  <a:pt x="33438" y="10593"/>
                </a:cubicBezTo>
                <a:cubicBezTo>
                  <a:pt x="33358" y="10593"/>
                  <a:pt x="33270" y="10602"/>
                  <a:pt x="33181" y="10619"/>
                </a:cubicBezTo>
                <a:cubicBezTo>
                  <a:pt x="33111" y="10619"/>
                  <a:pt x="33040" y="10621"/>
                  <a:pt x="32973" y="10621"/>
                </a:cubicBezTo>
                <a:cubicBezTo>
                  <a:pt x="32772" y="10621"/>
                  <a:pt x="32607" y="10602"/>
                  <a:pt x="32580" y="10442"/>
                </a:cubicBezTo>
                <a:lnTo>
                  <a:pt x="32580" y="9027"/>
                </a:lnTo>
                <a:cubicBezTo>
                  <a:pt x="32413" y="9100"/>
                  <a:pt x="32287" y="9129"/>
                  <a:pt x="32185" y="9129"/>
                </a:cubicBezTo>
                <a:cubicBezTo>
                  <a:pt x="31790" y="9129"/>
                  <a:pt x="31770" y="8687"/>
                  <a:pt x="31236" y="8603"/>
                </a:cubicBezTo>
                <a:cubicBezTo>
                  <a:pt x="31128" y="8711"/>
                  <a:pt x="31054" y="8751"/>
                  <a:pt x="30993" y="8751"/>
                </a:cubicBezTo>
                <a:cubicBezTo>
                  <a:pt x="30913" y="8751"/>
                  <a:pt x="30856" y="8683"/>
                  <a:pt x="30776" y="8603"/>
                </a:cubicBezTo>
                <a:cubicBezTo>
                  <a:pt x="30705" y="8532"/>
                  <a:pt x="30634" y="8461"/>
                  <a:pt x="30458" y="8461"/>
                </a:cubicBezTo>
                <a:cubicBezTo>
                  <a:pt x="30424" y="8455"/>
                  <a:pt x="30394" y="8452"/>
                  <a:pt x="30367" y="8452"/>
                </a:cubicBezTo>
                <a:cubicBezTo>
                  <a:pt x="30254" y="8452"/>
                  <a:pt x="30196" y="8504"/>
                  <a:pt x="30139" y="8532"/>
                </a:cubicBezTo>
                <a:cubicBezTo>
                  <a:pt x="30064" y="8582"/>
                  <a:pt x="29989" y="8632"/>
                  <a:pt x="29877" y="8632"/>
                </a:cubicBezTo>
                <a:cubicBezTo>
                  <a:pt x="29830" y="8632"/>
                  <a:pt x="29777" y="8624"/>
                  <a:pt x="29715" y="8603"/>
                </a:cubicBezTo>
                <a:lnTo>
                  <a:pt x="29715" y="8603"/>
                </a:lnTo>
                <a:cubicBezTo>
                  <a:pt x="29927" y="10018"/>
                  <a:pt x="29290" y="10831"/>
                  <a:pt x="29538" y="11893"/>
                </a:cubicBezTo>
                <a:cubicBezTo>
                  <a:pt x="29467" y="11893"/>
                  <a:pt x="29326" y="11857"/>
                  <a:pt x="29219" y="11787"/>
                </a:cubicBezTo>
                <a:cubicBezTo>
                  <a:pt x="29103" y="11753"/>
                  <a:pt x="28994" y="11720"/>
                  <a:pt x="28900" y="11720"/>
                </a:cubicBezTo>
                <a:cubicBezTo>
                  <a:pt x="28795" y="11720"/>
                  <a:pt x="28710" y="11762"/>
                  <a:pt x="28654" y="11893"/>
                </a:cubicBezTo>
                <a:cubicBezTo>
                  <a:pt x="28709" y="12085"/>
                  <a:pt x="28828" y="12107"/>
                  <a:pt x="28945" y="12107"/>
                </a:cubicBezTo>
                <a:cubicBezTo>
                  <a:pt x="28978" y="12107"/>
                  <a:pt x="29011" y="12105"/>
                  <a:pt x="29043" y="12105"/>
                </a:cubicBezTo>
                <a:cubicBezTo>
                  <a:pt x="29113" y="12105"/>
                  <a:pt x="29219" y="12105"/>
                  <a:pt x="29255" y="12176"/>
                </a:cubicBezTo>
                <a:cubicBezTo>
                  <a:pt x="28724" y="12494"/>
                  <a:pt x="28724" y="13272"/>
                  <a:pt x="28512" y="13874"/>
                </a:cubicBezTo>
                <a:cubicBezTo>
                  <a:pt x="28158" y="13449"/>
                  <a:pt x="28088" y="12742"/>
                  <a:pt x="27875" y="12176"/>
                </a:cubicBezTo>
                <a:cubicBezTo>
                  <a:pt x="27797" y="12097"/>
                  <a:pt x="27740" y="12068"/>
                  <a:pt x="27692" y="12068"/>
                </a:cubicBezTo>
                <a:cubicBezTo>
                  <a:pt x="27568" y="12068"/>
                  <a:pt x="27504" y="12266"/>
                  <a:pt x="27274" y="12317"/>
                </a:cubicBezTo>
                <a:cubicBezTo>
                  <a:pt x="27228" y="12135"/>
                  <a:pt x="27183" y="12083"/>
                  <a:pt x="27115" y="12083"/>
                </a:cubicBezTo>
                <a:cubicBezTo>
                  <a:pt x="27025" y="12083"/>
                  <a:pt x="26895" y="12176"/>
                  <a:pt x="26673" y="12176"/>
                </a:cubicBezTo>
                <a:cubicBezTo>
                  <a:pt x="26213" y="11751"/>
                  <a:pt x="25717" y="11362"/>
                  <a:pt x="25010" y="11185"/>
                </a:cubicBezTo>
                <a:cubicBezTo>
                  <a:pt x="25258" y="10478"/>
                  <a:pt x="24479" y="10725"/>
                  <a:pt x="24550" y="10159"/>
                </a:cubicBezTo>
                <a:lnTo>
                  <a:pt x="24550" y="10159"/>
                </a:lnTo>
                <a:cubicBezTo>
                  <a:pt x="24588" y="10168"/>
                  <a:pt x="24620" y="10172"/>
                  <a:pt x="24649" y="10172"/>
                </a:cubicBezTo>
                <a:cubicBezTo>
                  <a:pt x="24861" y="10172"/>
                  <a:pt x="24837" y="9953"/>
                  <a:pt x="24869" y="9735"/>
                </a:cubicBezTo>
                <a:cubicBezTo>
                  <a:pt x="25364" y="9487"/>
                  <a:pt x="25576" y="8992"/>
                  <a:pt x="26071" y="8744"/>
                </a:cubicBezTo>
                <a:cubicBezTo>
                  <a:pt x="26390" y="8249"/>
                  <a:pt x="26637" y="7648"/>
                  <a:pt x="27451" y="7612"/>
                </a:cubicBezTo>
                <a:cubicBezTo>
                  <a:pt x="27451" y="7365"/>
                  <a:pt x="27239" y="7294"/>
                  <a:pt x="27274" y="7046"/>
                </a:cubicBezTo>
                <a:cubicBezTo>
                  <a:pt x="28300" y="6834"/>
                  <a:pt x="28866" y="6728"/>
                  <a:pt x="29538" y="6480"/>
                </a:cubicBezTo>
                <a:cubicBezTo>
                  <a:pt x="29538" y="5915"/>
                  <a:pt x="29538" y="5419"/>
                  <a:pt x="29715" y="5030"/>
                </a:cubicBezTo>
                <a:cubicBezTo>
                  <a:pt x="29538" y="4818"/>
                  <a:pt x="29149" y="4818"/>
                  <a:pt x="28936" y="4606"/>
                </a:cubicBezTo>
                <a:cubicBezTo>
                  <a:pt x="29057" y="4599"/>
                  <a:pt x="29174" y="4594"/>
                  <a:pt x="29287" y="4594"/>
                </a:cubicBezTo>
                <a:cubicBezTo>
                  <a:pt x="29739" y="4594"/>
                  <a:pt x="30118" y="4662"/>
                  <a:pt x="30316" y="4889"/>
                </a:cubicBezTo>
                <a:cubicBezTo>
                  <a:pt x="30400" y="4772"/>
                  <a:pt x="30491" y="4734"/>
                  <a:pt x="30591" y="4734"/>
                </a:cubicBezTo>
                <a:cubicBezTo>
                  <a:pt x="30702" y="4734"/>
                  <a:pt x="30822" y="4781"/>
                  <a:pt x="30953" y="4818"/>
                </a:cubicBezTo>
                <a:cubicBezTo>
                  <a:pt x="31078" y="4868"/>
                  <a:pt x="31203" y="4918"/>
                  <a:pt x="31341" y="4918"/>
                </a:cubicBezTo>
                <a:cubicBezTo>
                  <a:pt x="31397" y="4918"/>
                  <a:pt x="31457" y="4909"/>
                  <a:pt x="31519" y="4889"/>
                </a:cubicBezTo>
                <a:lnTo>
                  <a:pt x="31519" y="4889"/>
                </a:lnTo>
                <a:cubicBezTo>
                  <a:pt x="31307" y="5632"/>
                  <a:pt x="32226" y="5278"/>
                  <a:pt x="32120" y="5915"/>
                </a:cubicBezTo>
                <a:cubicBezTo>
                  <a:pt x="31979" y="6940"/>
                  <a:pt x="30316" y="6587"/>
                  <a:pt x="30175" y="7612"/>
                </a:cubicBezTo>
                <a:cubicBezTo>
                  <a:pt x="30360" y="7851"/>
                  <a:pt x="30765" y="7911"/>
                  <a:pt x="31224" y="7911"/>
                </a:cubicBezTo>
                <a:cubicBezTo>
                  <a:pt x="31377" y="7911"/>
                  <a:pt x="31536" y="7904"/>
                  <a:pt x="31696" y="7895"/>
                </a:cubicBezTo>
                <a:cubicBezTo>
                  <a:pt x="32615" y="8285"/>
                  <a:pt x="33004" y="9240"/>
                  <a:pt x="34243" y="9310"/>
                </a:cubicBezTo>
                <a:cubicBezTo>
                  <a:pt x="33924" y="8568"/>
                  <a:pt x="34526" y="8603"/>
                  <a:pt x="34419" y="7754"/>
                </a:cubicBezTo>
                <a:cubicBezTo>
                  <a:pt x="34349" y="7365"/>
                  <a:pt x="33960" y="7329"/>
                  <a:pt x="33960" y="6905"/>
                </a:cubicBezTo>
                <a:lnTo>
                  <a:pt x="33960" y="6905"/>
                </a:lnTo>
                <a:cubicBezTo>
                  <a:pt x="34526" y="6940"/>
                  <a:pt x="34702" y="7329"/>
                  <a:pt x="35162" y="7471"/>
                </a:cubicBezTo>
                <a:cubicBezTo>
                  <a:pt x="35133" y="7146"/>
                  <a:pt x="35128" y="6871"/>
                  <a:pt x="35415" y="6871"/>
                </a:cubicBezTo>
                <a:cubicBezTo>
                  <a:pt x="35472" y="6871"/>
                  <a:pt x="35540" y="6882"/>
                  <a:pt x="35622" y="6905"/>
                </a:cubicBezTo>
                <a:cubicBezTo>
                  <a:pt x="35516" y="6445"/>
                  <a:pt x="35764" y="6374"/>
                  <a:pt x="35764" y="6021"/>
                </a:cubicBezTo>
                <a:lnTo>
                  <a:pt x="35764" y="6021"/>
                </a:lnTo>
                <a:cubicBezTo>
                  <a:pt x="35718" y="6033"/>
                  <a:pt x="35679" y="6039"/>
                  <a:pt x="35646" y="6039"/>
                </a:cubicBezTo>
                <a:cubicBezTo>
                  <a:pt x="35396" y="6039"/>
                  <a:pt x="35460" y="5721"/>
                  <a:pt x="35304" y="5596"/>
                </a:cubicBezTo>
                <a:cubicBezTo>
                  <a:pt x="34809" y="5525"/>
                  <a:pt x="34419" y="5349"/>
                  <a:pt x="33960" y="5172"/>
                </a:cubicBezTo>
                <a:cubicBezTo>
                  <a:pt x="33995" y="4889"/>
                  <a:pt x="34349" y="4889"/>
                  <a:pt x="34419" y="4606"/>
                </a:cubicBezTo>
                <a:cubicBezTo>
                  <a:pt x="34207" y="4287"/>
                  <a:pt x="33747" y="4181"/>
                  <a:pt x="33783" y="3615"/>
                </a:cubicBezTo>
                <a:lnTo>
                  <a:pt x="32439" y="3615"/>
                </a:lnTo>
                <a:cubicBezTo>
                  <a:pt x="32509" y="3155"/>
                  <a:pt x="32014" y="3226"/>
                  <a:pt x="31979" y="2908"/>
                </a:cubicBezTo>
                <a:cubicBezTo>
                  <a:pt x="31853" y="2887"/>
                  <a:pt x="31739" y="2878"/>
                  <a:pt x="31632" y="2878"/>
                </a:cubicBezTo>
                <a:cubicBezTo>
                  <a:pt x="31196" y="2878"/>
                  <a:pt x="30884" y="3021"/>
                  <a:pt x="30458" y="3049"/>
                </a:cubicBezTo>
                <a:cubicBezTo>
                  <a:pt x="30508" y="2630"/>
                  <a:pt x="30240" y="2473"/>
                  <a:pt x="29929" y="2473"/>
                </a:cubicBezTo>
                <a:cubicBezTo>
                  <a:pt x="29585" y="2473"/>
                  <a:pt x="29188" y="2666"/>
                  <a:pt x="29113" y="2908"/>
                </a:cubicBezTo>
                <a:cubicBezTo>
                  <a:pt x="29149" y="2377"/>
                  <a:pt x="28972" y="2059"/>
                  <a:pt x="28512" y="2059"/>
                </a:cubicBezTo>
                <a:cubicBezTo>
                  <a:pt x="27698" y="2483"/>
                  <a:pt x="26814" y="3969"/>
                  <a:pt x="27734" y="4747"/>
                </a:cubicBezTo>
                <a:cubicBezTo>
                  <a:pt x="27769" y="4765"/>
                  <a:pt x="27822" y="4774"/>
                  <a:pt x="27884" y="4774"/>
                </a:cubicBezTo>
                <a:cubicBezTo>
                  <a:pt x="27946" y="4774"/>
                  <a:pt x="28017" y="4765"/>
                  <a:pt x="28088" y="4747"/>
                </a:cubicBezTo>
                <a:cubicBezTo>
                  <a:pt x="28148" y="4747"/>
                  <a:pt x="28209" y="4744"/>
                  <a:pt x="28264" y="4744"/>
                </a:cubicBezTo>
                <a:cubicBezTo>
                  <a:pt x="28404" y="4744"/>
                  <a:pt x="28512" y="4762"/>
                  <a:pt x="28512" y="4889"/>
                </a:cubicBezTo>
                <a:cubicBezTo>
                  <a:pt x="28335" y="5313"/>
                  <a:pt x="28017" y="5596"/>
                  <a:pt x="27734" y="5915"/>
                </a:cubicBezTo>
                <a:cubicBezTo>
                  <a:pt x="27345" y="5561"/>
                  <a:pt x="28052" y="5596"/>
                  <a:pt x="27875" y="5030"/>
                </a:cubicBezTo>
                <a:cubicBezTo>
                  <a:pt x="27380" y="4712"/>
                  <a:pt x="26885" y="4358"/>
                  <a:pt x="26673" y="3757"/>
                </a:cubicBezTo>
                <a:cubicBezTo>
                  <a:pt x="26639" y="3761"/>
                  <a:pt x="26608" y="3764"/>
                  <a:pt x="26579" y="3764"/>
                </a:cubicBezTo>
                <a:cubicBezTo>
                  <a:pt x="26388" y="3764"/>
                  <a:pt x="26269" y="3672"/>
                  <a:pt x="26177" y="3580"/>
                </a:cubicBezTo>
                <a:cubicBezTo>
                  <a:pt x="26077" y="3505"/>
                  <a:pt x="25960" y="3430"/>
                  <a:pt x="25762" y="3430"/>
                </a:cubicBezTo>
                <a:cubicBezTo>
                  <a:pt x="25680" y="3430"/>
                  <a:pt x="25584" y="3443"/>
                  <a:pt x="25470" y="3474"/>
                </a:cubicBezTo>
                <a:cubicBezTo>
                  <a:pt x="25505" y="3827"/>
                  <a:pt x="25187" y="3792"/>
                  <a:pt x="25328" y="4181"/>
                </a:cubicBezTo>
                <a:cubicBezTo>
                  <a:pt x="25824" y="4393"/>
                  <a:pt x="25647" y="5525"/>
                  <a:pt x="25328" y="5738"/>
                </a:cubicBezTo>
                <a:cubicBezTo>
                  <a:pt x="25081" y="5632"/>
                  <a:pt x="24975" y="5384"/>
                  <a:pt x="25010" y="5030"/>
                </a:cubicBezTo>
                <a:cubicBezTo>
                  <a:pt x="24953" y="5022"/>
                  <a:pt x="24900" y="5018"/>
                  <a:pt x="24851" y="5018"/>
                </a:cubicBezTo>
                <a:cubicBezTo>
                  <a:pt x="24263" y="5018"/>
                  <a:pt x="24218" y="5563"/>
                  <a:pt x="23630" y="5596"/>
                </a:cubicBezTo>
                <a:cubicBezTo>
                  <a:pt x="23064" y="5384"/>
                  <a:pt x="22463" y="5207"/>
                  <a:pt x="22145" y="4747"/>
                </a:cubicBezTo>
                <a:cubicBezTo>
                  <a:pt x="22239" y="4738"/>
                  <a:pt x="22327" y="4733"/>
                  <a:pt x="22408" y="4733"/>
                </a:cubicBezTo>
                <a:cubicBezTo>
                  <a:pt x="22629" y="4733"/>
                  <a:pt x="22803" y="4766"/>
                  <a:pt x="22958" y="4818"/>
                </a:cubicBezTo>
                <a:cubicBezTo>
                  <a:pt x="23130" y="4847"/>
                  <a:pt x="23302" y="4898"/>
                  <a:pt x="23492" y="4898"/>
                </a:cubicBezTo>
                <a:cubicBezTo>
                  <a:pt x="23537" y="4898"/>
                  <a:pt x="23583" y="4895"/>
                  <a:pt x="23630" y="4889"/>
                </a:cubicBezTo>
                <a:cubicBezTo>
                  <a:pt x="23984" y="4606"/>
                  <a:pt x="23560" y="4500"/>
                  <a:pt x="23630" y="4040"/>
                </a:cubicBezTo>
                <a:cubicBezTo>
                  <a:pt x="24479" y="3863"/>
                  <a:pt x="24833" y="3226"/>
                  <a:pt x="25611" y="3049"/>
                </a:cubicBezTo>
                <a:cubicBezTo>
                  <a:pt x="25328" y="2589"/>
                  <a:pt x="25399" y="2271"/>
                  <a:pt x="25328" y="1917"/>
                </a:cubicBezTo>
                <a:lnTo>
                  <a:pt x="23029" y="1917"/>
                </a:lnTo>
                <a:cubicBezTo>
                  <a:pt x="22711" y="2306"/>
                  <a:pt x="21968" y="2306"/>
                  <a:pt x="21826" y="2908"/>
                </a:cubicBezTo>
                <a:cubicBezTo>
                  <a:pt x="21756" y="2695"/>
                  <a:pt x="21614" y="2554"/>
                  <a:pt x="21508" y="2342"/>
                </a:cubicBezTo>
                <a:lnTo>
                  <a:pt x="21296" y="2342"/>
                </a:lnTo>
                <a:cubicBezTo>
                  <a:pt x="21249" y="2342"/>
                  <a:pt x="21202" y="2342"/>
                  <a:pt x="21157" y="2342"/>
                </a:cubicBezTo>
                <a:cubicBezTo>
                  <a:pt x="20865" y="2342"/>
                  <a:pt x="20643" y="2316"/>
                  <a:pt x="20765" y="1917"/>
                </a:cubicBezTo>
                <a:lnTo>
                  <a:pt x="20765" y="1917"/>
                </a:lnTo>
                <a:cubicBezTo>
                  <a:pt x="20903" y="1943"/>
                  <a:pt x="21043" y="1955"/>
                  <a:pt x="21186" y="1955"/>
                </a:cubicBezTo>
                <a:cubicBezTo>
                  <a:pt x="22219" y="1955"/>
                  <a:pt x="23366" y="1344"/>
                  <a:pt x="24267" y="1033"/>
                </a:cubicBezTo>
                <a:cubicBezTo>
                  <a:pt x="24267" y="1363"/>
                  <a:pt x="24575" y="1488"/>
                  <a:pt x="24913" y="1488"/>
                </a:cubicBezTo>
                <a:cubicBezTo>
                  <a:pt x="25262" y="1488"/>
                  <a:pt x="25645" y="1354"/>
                  <a:pt x="25753" y="1174"/>
                </a:cubicBezTo>
                <a:cubicBezTo>
                  <a:pt x="25647" y="856"/>
                  <a:pt x="25647" y="467"/>
                  <a:pt x="25470" y="184"/>
                </a:cubicBezTo>
                <a:cubicBezTo>
                  <a:pt x="24586" y="290"/>
                  <a:pt x="24126" y="856"/>
                  <a:pt x="23206" y="891"/>
                </a:cubicBezTo>
                <a:lnTo>
                  <a:pt x="23206" y="42"/>
                </a:lnTo>
                <a:cubicBezTo>
                  <a:pt x="23106" y="13"/>
                  <a:pt x="23016" y="0"/>
                  <a:pt x="22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5326159" y="1661647"/>
            <a:ext cx="105193" cy="90283"/>
          </a:xfrm>
          <a:custGeom>
            <a:avLst/>
            <a:gdLst/>
            <a:ahLst/>
            <a:cxnLst/>
            <a:rect l="l" t="t" r="r" b="b"/>
            <a:pathLst>
              <a:path w="4988" h="4281" extrusionOk="0">
                <a:moveTo>
                  <a:pt x="4245" y="0"/>
                </a:moveTo>
                <a:cubicBezTo>
                  <a:pt x="4210" y="107"/>
                  <a:pt x="4245" y="283"/>
                  <a:pt x="4068" y="283"/>
                </a:cubicBezTo>
                <a:cubicBezTo>
                  <a:pt x="2936" y="425"/>
                  <a:pt x="2087" y="814"/>
                  <a:pt x="1203" y="1168"/>
                </a:cubicBezTo>
                <a:cubicBezTo>
                  <a:pt x="1274" y="1875"/>
                  <a:pt x="460" y="1805"/>
                  <a:pt x="601" y="2583"/>
                </a:cubicBezTo>
                <a:cubicBezTo>
                  <a:pt x="425" y="2866"/>
                  <a:pt x="35" y="3007"/>
                  <a:pt x="0" y="3432"/>
                </a:cubicBezTo>
                <a:cubicBezTo>
                  <a:pt x="495" y="3715"/>
                  <a:pt x="955" y="4068"/>
                  <a:pt x="1521" y="4281"/>
                </a:cubicBezTo>
                <a:cubicBezTo>
                  <a:pt x="1557" y="4104"/>
                  <a:pt x="1698" y="3998"/>
                  <a:pt x="1981" y="3998"/>
                </a:cubicBezTo>
                <a:cubicBezTo>
                  <a:pt x="1733" y="3361"/>
                  <a:pt x="1026" y="3149"/>
                  <a:pt x="1203" y="2158"/>
                </a:cubicBezTo>
                <a:cubicBezTo>
                  <a:pt x="2264" y="2052"/>
                  <a:pt x="2689" y="1345"/>
                  <a:pt x="3467" y="991"/>
                </a:cubicBezTo>
                <a:cubicBezTo>
                  <a:pt x="3578" y="1003"/>
                  <a:pt x="3683" y="1009"/>
                  <a:pt x="3782" y="1009"/>
                </a:cubicBezTo>
                <a:cubicBezTo>
                  <a:pt x="4531" y="1009"/>
                  <a:pt x="4925" y="657"/>
                  <a:pt x="49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5865514" y="1661521"/>
            <a:ext cx="55233" cy="30727"/>
          </a:xfrm>
          <a:custGeom>
            <a:avLst/>
            <a:gdLst/>
            <a:ahLst/>
            <a:cxnLst/>
            <a:rect l="l" t="t" r="r" b="b"/>
            <a:pathLst>
              <a:path w="2619" h="1457" extrusionOk="0">
                <a:moveTo>
                  <a:pt x="1469" y="0"/>
                </a:moveTo>
                <a:cubicBezTo>
                  <a:pt x="1441" y="0"/>
                  <a:pt x="1411" y="2"/>
                  <a:pt x="1380" y="6"/>
                </a:cubicBezTo>
                <a:cubicBezTo>
                  <a:pt x="1348" y="38"/>
                  <a:pt x="1259" y="300"/>
                  <a:pt x="1138" y="300"/>
                </a:cubicBezTo>
                <a:cubicBezTo>
                  <a:pt x="1125" y="300"/>
                  <a:pt x="1111" y="296"/>
                  <a:pt x="1097" y="289"/>
                </a:cubicBezTo>
                <a:lnTo>
                  <a:pt x="177" y="289"/>
                </a:lnTo>
                <a:cubicBezTo>
                  <a:pt x="0" y="1351"/>
                  <a:pt x="1274" y="997"/>
                  <a:pt x="1698" y="1457"/>
                </a:cubicBezTo>
                <a:cubicBezTo>
                  <a:pt x="2052" y="1209"/>
                  <a:pt x="2229" y="820"/>
                  <a:pt x="2618" y="572"/>
                </a:cubicBezTo>
                <a:cubicBezTo>
                  <a:pt x="2052" y="506"/>
                  <a:pt x="1925" y="0"/>
                  <a:pt x="14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4827822" y="1779472"/>
            <a:ext cx="73137" cy="47809"/>
          </a:xfrm>
          <a:custGeom>
            <a:avLst/>
            <a:gdLst/>
            <a:ahLst/>
            <a:cxnLst/>
            <a:rect l="l" t="t" r="r" b="b"/>
            <a:pathLst>
              <a:path w="3468" h="2267" extrusionOk="0">
                <a:moveTo>
                  <a:pt x="654" y="1"/>
                </a:moveTo>
                <a:cubicBezTo>
                  <a:pt x="638" y="1"/>
                  <a:pt x="620" y="1"/>
                  <a:pt x="602" y="3"/>
                </a:cubicBezTo>
                <a:cubicBezTo>
                  <a:pt x="779" y="675"/>
                  <a:pt x="0" y="462"/>
                  <a:pt x="0" y="993"/>
                </a:cubicBezTo>
                <a:cubicBezTo>
                  <a:pt x="62" y="1008"/>
                  <a:pt x="114" y="1015"/>
                  <a:pt x="159" y="1015"/>
                </a:cubicBezTo>
                <a:cubicBezTo>
                  <a:pt x="391" y="1015"/>
                  <a:pt x="433" y="841"/>
                  <a:pt x="646" y="841"/>
                </a:cubicBezTo>
                <a:cubicBezTo>
                  <a:pt x="675" y="841"/>
                  <a:pt x="707" y="844"/>
                  <a:pt x="743" y="851"/>
                </a:cubicBezTo>
                <a:cubicBezTo>
                  <a:pt x="672" y="1170"/>
                  <a:pt x="142" y="1134"/>
                  <a:pt x="283" y="1700"/>
                </a:cubicBezTo>
                <a:cubicBezTo>
                  <a:pt x="373" y="1680"/>
                  <a:pt x="451" y="1671"/>
                  <a:pt x="517" y="1671"/>
                </a:cubicBezTo>
                <a:cubicBezTo>
                  <a:pt x="1029" y="1671"/>
                  <a:pt x="938" y="2204"/>
                  <a:pt x="1345" y="2266"/>
                </a:cubicBezTo>
                <a:cubicBezTo>
                  <a:pt x="1404" y="2147"/>
                  <a:pt x="1603" y="2103"/>
                  <a:pt x="1824" y="2103"/>
                </a:cubicBezTo>
                <a:cubicBezTo>
                  <a:pt x="2125" y="2103"/>
                  <a:pt x="2466" y="2185"/>
                  <a:pt x="2547" y="2266"/>
                </a:cubicBezTo>
                <a:cubicBezTo>
                  <a:pt x="2583" y="1913"/>
                  <a:pt x="3113" y="2054"/>
                  <a:pt x="3326" y="1842"/>
                </a:cubicBezTo>
                <a:cubicBezTo>
                  <a:pt x="3467" y="1099"/>
                  <a:pt x="2972" y="1028"/>
                  <a:pt x="3007" y="427"/>
                </a:cubicBezTo>
                <a:lnTo>
                  <a:pt x="3007" y="427"/>
                </a:lnTo>
                <a:cubicBezTo>
                  <a:pt x="2834" y="475"/>
                  <a:pt x="2690" y="489"/>
                  <a:pt x="2558" y="489"/>
                </a:cubicBezTo>
                <a:cubicBezTo>
                  <a:pt x="2373" y="489"/>
                  <a:pt x="2213" y="461"/>
                  <a:pt x="2036" y="461"/>
                </a:cubicBezTo>
                <a:cubicBezTo>
                  <a:pt x="1877" y="461"/>
                  <a:pt x="1705" y="483"/>
                  <a:pt x="1486" y="568"/>
                </a:cubicBezTo>
                <a:cubicBezTo>
                  <a:pt x="1110" y="466"/>
                  <a:pt x="1130" y="1"/>
                  <a:pt x="6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4395874" y="1808934"/>
            <a:ext cx="47767" cy="27289"/>
          </a:xfrm>
          <a:custGeom>
            <a:avLst/>
            <a:gdLst/>
            <a:ahLst/>
            <a:cxnLst/>
            <a:rect l="l" t="t" r="r" b="b"/>
            <a:pathLst>
              <a:path w="2265" h="1294" extrusionOk="0">
                <a:moveTo>
                  <a:pt x="939" y="0"/>
                </a:moveTo>
                <a:cubicBezTo>
                  <a:pt x="893" y="0"/>
                  <a:pt x="840" y="6"/>
                  <a:pt x="779" y="20"/>
                </a:cubicBezTo>
                <a:cubicBezTo>
                  <a:pt x="590" y="273"/>
                  <a:pt x="654" y="750"/>
                  <a:pt x="193" y="750"/>
                </a:cubicBezTo>
                <a:cubicBezTo>
                  <a:pt x="137" y="750"/>
                  <a:pt x="74" y="743"/>
                  <a:pt x="1" y="728"/>
                </a:cubicBezTo>
                <a:lnTo>
                  <a:pt x="1" y="728"/>
                </a:lnTo>
                <a:cubicBezTo>
                  <a:pt x="36" y="1223"/>
                  <a:pt x="496" y="1294"/>
                  <a:pt x="1062" y="1294"/>
                </a:cubicBezTo>
                <a:cubicBezTo>
                  <a:pt x="1052" y="982"/>
                  <a:pt x="1131" y="885"/>
                  <a:pt x="1252" y="885"/>
                </a:cubicBezTo>
                <a:cubicBezTo>
                  <a:pt x="1455" y="885"/>
                  <a:pt x="1777" y="1155"/>
                  <a:pt x="2008" y="1155"/>
                </a:cubicBezTo>
                <a:cubicBezTo>
                  <a:pt x="2127" y="1155"/>
                  <a:pt x="2222" y="1084"/>
                  <a:pt x="2265" y="869"/>
                </a:cubicBezTo>
                <a:cubicBezTo>
                  <a:pt x="1663" y="728"/>
                  <a:pt x="2088" y="516"/>
                  <a:pt x="1663" y="162"/>
                </a:cubicBezTo>
                <a:cubicBezTo>
                  <a:pt x="1602" y="176"/>
                  <a:pt x="1550" y="182"/>
                  <a:pt x="1504" y="182"/>
                </a:cubicBezTo>
                <a:cubicBezTo>
                  <a:pt x="1250" y="182"/>
                  <a:pt x="1192" y="0"/>
                  <a:pt x="9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941218" y="1868954"/>
            <a:ext cx="65672" cy="99330"/>
          </a:xfrm>
          <a:custGeom>
            <a:avLst/>
            <a:gdLst/>
            <a:ahLst/>
            <a:cxnLst/>
            <a:rect l="l" t="t" r="r" b="b"/>
            <a:pathLst>
              <a:path w="3114" h="4710" extrusionOk="0">
                <a:moveTo>
                  <a:pt x="1758" y="0"/>
                </a:moveTo>
                <a:cubicBezTo>
                  <a:pt x="1296" y="0"/>
                  <a:pt x="999" y="189"/>
                  <a:pt x="672" y="287"/>
                </a:cubicBezTo>
                <a:cubicBezTo>
                  <a:pt x="778" y="1066"/>
                  <a:pt x="425" y="1419"/>
                  <a:pt x="531" y="2162"/>
                </a:cubicBezTo>
                <a:cubicBezTo>
                  <a:pt x="885" y="2374"/>
                  <a:pt x="1061" y="2374"/>
                  <a:pt x="1274" y="2445"/>
                </a:cubicBezTo>
                <a:cubicBezTo>
                  <a:pt x="1328" y="2827"/>
                  <a:pt x="1005" y="3082"/>
                  <a:pt x="740" y="3082"/>
                </a:cubicBezTo>
                <a:cubicBezTo>
                  <a:pt x="661" y="3082"/>
                  <a:pt x="588" y="3060"/>
                  <a:pt x="531" y="3011"/>
                </a:cubicBezTo>
                <a:lnTo>
                  <a:pt x="531" y="3011"/>
                </a:lnTo>
                <a:cubicBezTo>
                  <a:pt x="389" y="3648"/>
                  <a:pt x="637" y="3966"/>
                  <a:pt x="814" y="4285"/>
                </a:cubicBezTo>
                <a:cubicBezTo>
                  <a:pt x="566" y="4426"/>
                  <a:pt x="0" y="4285"/>
                  <a:pt x="71" y="4709"/>
                </a:cubicBezTo>
                <a:cubicBezTo>
                  <a:pt x="712" y="4648"/>
                  <a:pt x="1354" y="4561"/>
                  <a:pt x="2109" y="4561"/>
                </a:cubicBezTo>
                <a:cubicBezTo>
                  <a:pt x="2228" y="4561"/>
                  <a:pt x="2351" y="4563"/>
                  <a:pt x="2476" y="4568"/>
                </a:cubicBezTo>
                <a:cubicBezTo>
                  <a:pt x="2618" y="3966"/>
                  <a:pt x="2547" y="3577"/>
                  <a:pt x="3113" y="3153"/>
                </a:cubicBezTo>
                <a:cubicBezTo>
                  <a:pt x="2901" y="3011"/>
                  <a:pt x="2653" y="2905"/>
                  <a:pt x="2476" y="2728"/>
                </a:cubicBezTo>
                <a:cubicBezTo>
                  <a:pt x="2689" y="1879"/>
                  <a:pt x="1486" y="1738"/>
                  <a:pt x="2052" y="1030"/>
                </a:cubicBezTo>
                <a:cubicBezTo>
                  <a:pt x="1840" y="889"/>
                  <a:pt x="1592" y="783"/>
                  <a:pt x="1415" y="570"/>
                </a:cubicBezTo>
                <a:cubicBezTo>
                  <a:pt x="1627" y="464"/>
                  <a:pt x="1910" y="393"/>
                  <a:pt x="1875" y="4"/>
                </a:cubicBezTo>
                <a:cubicBezTo>
                  <a:pt x="1835" y="2"/>
                  <a:pt x="1796" y="0"/>
                  <a:pt x="17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915110" y="1914548"/>
            <a:ext cx="30600" cy="32836"/>
          </a:xfrm>
          <a:custGeom>
            <a:avLst/>
            <a:gdLst/>
            <a:ahLst/>
            <a:cxnLst/>
            <a:rect l="l" t="t" r="r" b="b"/>
            <a:pathLst>
              <a:path w="1451" h="1557" extrusionOk="0">
                <a:moveTo>
                  <a:pt x="708" y="0"/>
                </a:moveTo>
                <a:cubicBezTo>
                  <a:pt x="691" y="305"/>
                  <a:pt x="609" y="359"/>
                  <a:pt x="501" y="359"/>
                </a:cubicBezTo>
                <a:cubicBezTo>
                  <a:pt x="443" y="359"/>
                  <a:pt x="377" y="343"/>
                  <a:pt x="310" y="343"/>
                </a:cubicBezTo>
                <a:cubicBezTo>
                  <a:pt x="242" y="343"/>
                  <a:pt x="172" y="359"/>
                  <a:pt x="106" y="425"/>
                </a:cubicBezTo>
                <a:cubicBezTo>
                  <a:pt x="106" y="849"/>
                  <a:pt x="0" y="1344"/>
                  <a:pt x="248" y="1557"/>
                </a:cubicBezTo>
                <a:cubicBezTo>
                  <a:pt x="601" y="1415"/>
                  <a:pt x="1167" y="1486"/>
                  <a:pt x="1450" y="1274"/>
                </a:cubicBezTo>
                <a:cubicBezTo>
                  <a:pt x="1309" y="672"/>
                  <a:pt x="1415" y="637"/>
                  <a:pt x="14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5996815" y="2007784"/>
            <a:ext cx="48505" cy="35873"/>
          </a:xfrm>
          <a:custGeom>
            <a:avLst/>
            <a:gdLst/>
            <a:ahLst/>
            <a:cxnLst/>
            <a:rect l="l" t="t" r="r" b="b"/>
            <a:pathLst>
              <a:path w="2300" h="1701" extrusionOk="0">
                <a:moveTo>
                  <a:pt x="177" y="1"/>
                </a:moveTo>
                <a:lnTo>
                  <a:pt x="177" y="1"/>
                </a:lnTo>
                <a:cubicBezTo>
                  <a:pt x="283" y="673"/>
                  <a:pt x="0" y="991"/>
                  <a:pt x="0" y="1557"/>
                </a:cubicBezTo>
                <a:cubicBezTo>
                  <a:pt x="89" y="1639"/>
                  <a:pt x="158" y="1671"/>
                  <a:pt x="216" y="1671"/>
                </a:cubicBezTo>
                <a:cubicBezTo>
                  <a:pt x="422" y="1671"/>
                  <a:pt x="492" y="1270"/>
                  <a:pt x="850" y="1270"/>
                </a:cubicBezTo>
                <a:cubicBezTo>
                  <a:pt x="872" y="1270"/>
                  <a:pt x="896" y="1271"/>
                  <a:pt x="920" y="1274"/>
                </a:cubicBezTo>
                <a:cubicBezTo>
                  <a:pt x="1192" y="1308"/>
                  <a:pt x="1039" y="1701"/>
                  <a:pt x="1340" y="1701"/>
                </a:cubicBezTo>
                <a:cubicBezTo>
                  <a:pt x="1352" y="1701"/>
                  <a:pt x="1366" y="1700"/>
                  <a:pt x="1380" y="1699"/>
                </a:cubicBezTo>
                <a:cubicBezTo>
                  <a:pt x="1734" y="1345"/>
                  <a:pt x="1663" y="638"/>
                  <a:pt x="2300" y="567"/>
                </a:cubicBezTo>
                <a:cubicBezTo>
                  <a:pt x="1486" y="461"/>
                  <a:pt x="991" y="72"/>
                  <a:pt x="1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5942342" y="2043593"/>
            <a:ext cx="83576" cy="102240"/>
          </a:xfrm>
          <a:custGeom>
            <a:avLst/>
            <a:gdLst/>
            <a:ahLst/>
            <a:cxnLst/>
            <a:rect l="l" t="t" r="r" b="b"/>
            <a:pathLst>
              <a:path w="3963" h="4848" extrusionOk="0">
                <a:moveTo>
                  <a:pt x="3043" y="1"/>
                </a:moveTo>
                <a:cubicBezTo>
                  <a:pt x="3255" y="673"/>
                  <a:pt x="2972" y="991"/>
                  <a:pt x="3220" y="1734"/>
                </a:cubicBezTo>
                <a:cubicBezTo>
                  <a:pt x="3078" y="1770"/>
                  <a:pt x="3043" y="1840"/>
                  <a:pt x="3043" y="2017"/>
                </a:cubicBezTo>
                <a:cubicBezTo>
                  <a:pt x="2512" y="2229"/>
                  <a:pt x="2229" y="2406"/>
                  <a:pt x="1699" y="2866"/>
                </a:cubicBezTo>
                <a:cubicBezTo>
                  <a:pt x="1168" y="3114"/>
                  <a:pt x="178" y="2972"/>
                  <a:pt x="178" y="3715"/>
                </a:cubicBezTo>
                <a:cubicBezTo>
                  <a:pt x="155" y="3842"/>
                  <a:pt x="234" y="3875"/>
                  <a:pt x="348" y="3875"/>
                </a:cubicBezTo>
                <a:cubicBezTo>
                  <a:pt x="469" y="3875"/>
                  <a:pt x="630" y="3838"/>
                  <a:pt x="751" y="3838"/>
                </a:cubicBezTo>
                <a:cubicBezTo>
                  <a:pt x="865" y="3838"/>
                  <a:pt x="944" y="3871"/>
                  <a:pt x="921" y="3998"/>
                </a:cubicBezTo>
                <a:lnTo>
                  <a:pt x="36" y="3998"/>
                </a:lnTo>
                <a:cubicBezTo>
                  <a:pt x="1" y="4493"/>
                  <a:pt x="390" y="4599"/>
                  <a:pt x="638" y="4847"/>
                </a:cubicBezTo>
                <a:cubicBezTo>
                  <a:pt x="744" y="4352"/>
                  <a:pt x="1098" y="4069"/>
                  <a:pt x="1557" y="3857"/>
                </a:cubicBezTo>
                <a:cubicBezTo>
                  <a:pt x="1734" y="3857"/>
                  <a:pt x="1876" y="3927"/>
                  <a:pt x="1982" y="3998"/>
                </a:cubicBezTo>
                <a:cubicBezTo>
                  <a:pt x="2477" y="3467"/>
                  <a:pt x="3468" y="3397"/>
                  <a:pt x="3963" y="2866"/>
                </a:cubicBezTo>
                <a:cubicBezTo>
                  <a:pt x="3927" y="1840"/>
                  <a:pt x="3644" y="1097"/>
                  <a:pt x="36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5162781" y="2100639"/>
            <a:ext cx="21258" cy="12358"/>
          </a:xfrm>
          <a:custGeom>
            <a:avLst/>
            <a:gdLst/>
            <a:ahLst/>
            <a:cxnLst/>
            <a:rect l="l" t="t" r="r" b="b"/>
            <a:pathLst>
              <a:path w="1008" h="586" extrusionOk="0">
                <a:moveTo>
                  <a:pt x="426" y="0"/>
                </a:moveTo>
                <a:cubicBezTo>
                  <a:pt x="349" y="0"/>
                  <a:pt x="265" y="7"/>
                  <a:pt x="177" y="20"/>
                </a:cubicBezTo>
                <a:cubicBezTo>
                  <a:pt x="177" y="126"/>
                  <a:pt x="106" y="161"/>
                  <a:pt x="0" y="161"/>
                </a:cubicBezTo>
                <a:cubicBezTo>
                  <a:pt x="71" y="550"/>
                  <a:pt x="531" y="267"/>
                  <a:pt x="920" y="586"/>
                </a:cubicBezTo>
                <a:cubicBezTo>
                  <a:pt x="1007" y="149"/>
                  <a:pt x="784" y="0"/>
                  <a:pt x="4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5875953" y="2194908"/>
            <a:ext cx="22397" cy="29251"/>
          </a:xfrm>
          <a:custGeom>
            <a:avLst/>
            <a:gdLst/>
            <a:ahLst/>
            <a:cxnLst/>
            <a:rect l="l" t="t" r="r" b="b"/>
            <a:pathLst>
              <a:path w="1062" h="1387" extrusionOk="0">
                <a:moveTo>
                  <a:pt x="752" y="0"/>
                </a:moveTo>
                <a:cubicBezTo>
                  <a:pt x="432" y="0"/>
                  <a:pt x="107" y="299"/>
                  <a:pt x="1" y="537"/>
                </a:cubicBezTo>
                <a:cubicBezTo>
                  <a:pt x="248" y="750"/>
                  <a:pt x="390" y="1033"/>
                  <a:pt x="425" y="1386"/>
                </a:cubicBezTo>
                <a:cubicBezTo>
                  <a:pt x="1062" y="1351"/>
                  <a:pt x="1027" y="679"/>
                  <a:pt x="1062" y="113"/>
                </a:cubicBezTo>
                <a:cubicBezTo>
                  <a:pt x="965" y="33"/>
                  <a:pt x="858" y="0"/>
                  <a:pt x="7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4395874" y="2197270"/>
            <a:ext cx="12717" cy="11958"/>
          </a:xfrm>
          <a:custGeom>
            <a:avLst/>
            <a:gdLst/>
            <a:ahLst/>
            <a:cxnLst/>
            <a:rect l="l" t="t" r="r" b="b"/>
            <a:pathLst>
              <a:path w="603" h="567" extrusionOk="0">
                <a:moveTo>
                  <a:pt x="1" y="1"/>
                </a:moveTo>
                <a:lnTo>
                  <a:pt x="1" y="567"/>
                </a:lnTo>
                <a:lnTo>
                  <a:pt x="602" y="567"/>
                </a:lnTo>
                <a:cubicBezTo>
                  <a:pt x="602" y="213"/>
                  <a:pt x="390" y="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4417617" y="2197270"/>
            <a:ext cx="14847" cy="15374"/>
          </a:xfrm>
          <a:custGeom>
            <a:avLst/>
            <a:gdLst/>
            <a:ahLst/>
            <a:cxnLst/>
            <a:rect l="l" t="t" r="r" b="b"/>
            <a:pathLst>
              <a:path w="704" h="729" extrusionOk="0">
                <a:moveTo>
                  <a:pt x="31" y="1"/>
                </a:moveTo>
                <a:cubicBezTo>
                  <a:pt x="0" y="432"/>
                  <a:pt x="77" y="729"/>
                  <a:pt x="447" y="729"/>
                </a:cubicBezTo>
                <a:cubicBezTo>
                  <a:pt x="502" y="729"/>
                  <a:pt x="564" y="722"/>
                  <a:pt x="632" y="708"/>
                </a:cubicBezTo>
                <a:cubicBezTo>
                  <a:pt x="703" y="390"/>
                  <a:pt x="632" y="178"/>
                  <a:pt x="4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434678" y="2209206"/>
            <a:ext cx="12696" cy="15290"/>
          </a:xfrm>
          <a:custGeom>
            <a:avLst/>
            <a:gdLst/>
            <a:ahLst/>
            <a:cxnLst/>
            <a:rect l="l" t="t" r="r" b="b"/>
            <a:pathLst>
              <a:path w="602" h="725" extrusionOk="0">
                <a:moveTo>
                  <a:pt x="0" y="1"/>
                </a:moveTo>
                <a:lnTo>
                  <a:pt x="0" y="708"/>
                </a:lnTo>
                <a:cubicBezTo>
                  <a:pt x="53" y="720"/>
                  <a:pt x="98" y="725"/>
                  <a:pt x="139" y="725"/>
                </a:cubicBezTo>
                <a:cubicBezTo>
                  <a:pt x="346" y="725"/>
                  <a:pt x="424" y="596"/>
                  <a:pt x="602" y="567"/>
                </a:cubicBezTo>
                <a:cubicBezTo>
                  <a:pt x="566" y="213"/>
                  <a:pt x="389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351123" y="2215174"/>
            <a:ext cx="121621" cy="48526"/>
          </a:xfrm>
          <a:custGeom>
            <a:avLst/>
            <a:gdLst/>
            <a:ahLst/>
            <a:cxnLst/>
            <a:rect l="l" t="t" r="r" b="b"/>
            <a:pathLst>
              <a:path w="5767" h="2301" extrusionOk="0">
                <a:moveTo>
                  <a:pt x="319" y="1"/>
                </a:moveTo>
                <a:cubicBezTo>
                  <a:pt x="248" y="284"/>
                  <a:pt x="0" y="355"/>
                  <a:pt x="0" y="708"/>
                </a:cubicBezTo>
                <a:cubicBezTo>
                  <a:pt x="41" y="713"/>
                  <a:pt x="78" y="715"/>
                  <a:pt x="114" y="715"/>
                </a:cubicBezTo>
                <a:cubicBezTo>
                  <a:pt x="559" y="715"/>
                  <a:pt x="659" y="389"/>
                  <a:pt x="1101" y="389"/>
                </a:cubicBezTo>
                <a:cubicBezTo>
                  <a:pt x="1181" y="389"/>
                  <a:pt x="1273" y="400"/>
                  <a:pt x="1380" y="425"/>
                </a:cubicBezTo>
                <a:cubicBezTo>
                  <a:pt x="2017" y="567"/>
                  <a:pt x="2088" y="1203"/>
                  <a:pt x="2724" y="1274"/>
                </a:cubicBezTo>
                <a:cubicBezTo>
                  <a:pt x="2793" y="1293"/>
                  <a:pt x="2872" y="1300"/>
                  <a:pt x="2957" y="1300"/>
                </a:cubicBezTo>
                <a:cubicBezTo>
                  <a:pt x="3166" y="1300"/>
                  <a:pt x="3410" y="1259"/>
                  <a:pt x="3607" y="1259"/>
                </a:cubicBezTo>
                <a:cubicBezTo>
                  <a:pt x="3783" y="1259"/>
                  <a:pt x="3921" y="1292"/>
                  <a:pt x="3962" y="1416"/>
                </a:cubicBezTo>
                <a:cubicBezTo>
                  <a:pt x="3396" y="1451"/>
                  <a:pt x="3573" y="1628"/>
                  <a:pt x="3644" y="2017"/>
                </a:cubicBezTo>
                <a:cubicBezTo>
                  <a:pt x="3739" y="1999"/>
                  <a:pt x="3824" y="1991"/>
                  <a:pt x="3899" y="1991"/>
                </a:cubicBezTo>
                <a:cubicBezTo>
                  <a:pt x="4274" y="1991"/>
                  <a:pt x="4440" y="2182"/>
                  <a:pt x="4705" y="2300"/>
                </a:cubicBezTo>
                <a:cubicBezTo>
                  <a:pt x="4726" y="2045"/>
                  <a:pt x="4951" y="1994"/>
                  <a:pt x="5220" y="1994"/>
                </a:cubicBezTo>
                <a:cubicBezTo>
                  <a:pt x="5399" y="1994"/>
                  <a:pt x="5597" y="2017"/>
                  <a:pt x="5766" y="2017"/>
                </a:cubicBezTo>
                <a:cubicBezTo>
                  <a:pt x="5554" y="1062"/>
                  <a:pt x="4705" y="1168"/>
                  <a:pt x="3785" y="1133"/>
                </a:cubicBezTo>
                <a:cubicBezTo>
                  <a:pt x="3927" y="744"/>
                  <a:pt x="3503" y="850"/>
                  <a:pt x="3503" y="567"/>
                </a:cubicBezTo>
                <a:cubicBezTo>
                  <a:pt x="3149" y="425"/>
                  <a:pt x="2654" y="390"/>
                  <a:pt x="25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4443599" y="2220405"/>
            <a:ext cx="18094" cy="10481"/>
          </a:xfrm>
          <a:custGeom>
            <a:avLst/>
            <a:gdLst/>
            <a:ahLst/>
            <a:cxnLst/>
            <a:rect l="l" t="t" r="r" b="b"/>
            <a:pathLst>
              <a:path w="858" h="497" extrusionOk="0">
                <a:moveTo>
                  <a:pt x="179" y="36"/>
                </a:moveTo>
                <a:lnTo>
                  <a:pt x="179" y="36"/>
                </a:lnTo>
                <a:cubicBezTo>
                  <a:pt x="1" y="333"/>
                  <a:pt x="266" y="497"/>
                  <a:pt x="503" y="497"/>
                </a:cubicBezTo>
                <a:cubicBezTo>
                  <a:pt x="689" y="497"/>
                  <a:pt x="858" y="395"/>
                  <a:pt x="780" y="177"/>
                </a:cubicBezTo>
                <a:cubicBezTo>
                  <a:pt x="745" y="0"/>
                  <a:pt x="391" y="71"/>
                  <a:pt x="179" y="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888164" y="2242358"/>
            <a:ext cx="34059" cy="33279"/>
          </a:xfrm>
          <a:custGeom>
            <a:avLst/>
            <a:gdLst/>
            <a:ahLst/>
            <a:cxnLst/>
            <a:rect l="l" t="t" r="r" b="b"/>
            <a:pathLst>
              <a:path w="1615" h="1578" extrusionOk="0">
                <a:moveTo>
                  <a:pt x="884" y="0"/>
                </a:moveTo>
                <a:cubicBezTo>
                  <a:pt x="446" y="0"/>
                  <a:pt x="1" y="258"/>
                  <a:pt x="23" y="728"/>
                </a:cubicBezTo>
                <a:cubicBezTo>
                  <a:pt x="271" y="1046"/>
                  <a:pt x="554" y="1329"/>
                  <a:pt x="943" y="1577"/>
                </a:cubicBezTo>
                <a:cubicBezTo>
                  <a:pt x="1120" y="1117"/>
                  <a:pt x="1615" y="1011"/>
                  <a:pt x="1544" y="268"/>
                </a:cubicBezTo>
                <a:cubicBezTo>
                  <a:pt x="1388" y="87"/>
                  <a:pt x="1137" y="0"/>
                  <a:pt x="8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805832" y="2245016"/>
            <a:ext cx="18664" cy="21659"/>
          </a:xfrm>
          <a:custGeom>
            <a:avLst/>
            <a:gdLst/>
            <a:ahLst/>
            <a:cxnLst/>
            <a:rect l="l" t="t" r="r" b="b"/>
            <a:pathLst>
              <a:path w="885" h="1027" extrusionOk="0">
                <a:moveTo>
                  <a:pt x="283" y="1"/>
                </a:moveTo>
                <a:cubicBezTo>
                  <a:pt x="1" y="567"/>
                  <a:pt x="71" y="142"/>
                  <a:pt x="283" y="1027"/>
                </a:cubicBezTo>
                <a:cubicBezTo>
                  <a:pt x="708" y="920"/>
                  <a:pt x="708" y="461"/>
                  <a:pt x="885" y="142"/>
                </a:cubicBezTo>
                <a:cubicBezTo>
                  <a:pt x="743" y="36"/>
                  <a:pt x="531" y="1"/>
                  <a:pt x="2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392900" y="2250984"/>
            <a:ext cx="23936" cy="12717"/>
          </a:xfrm>
          <a:custGeom>
            <a:avLst/>
            <a:gdLst/>
            <a:ahLst/>
            <a:cxnLst/>
            <a:rect l="l" t="t" r="r" b="b"/>
            <a:pathLst>
              <a:path w="1135" h="603" extrusionOk="0">
                <a:moveTo>
                  <a:pt x="0" y="1"/>
                </a:moveTo>
                <a:lnTo>
                  <a:pt x="0" y="602"/>
                </a:lnTo>
                <a:cubicBezTo>
                  <a:pt x="173" y="540"/>
                  <a:pt x="290" y="526"/>
                  <a:pt x="392" y="526"/>
                </a:cubicBezTo>
                <a:cubicBezTo>
                  <a:pt x="479" y="526"/>
                  <a:pt x="555" y="537"/>
                  <a:pt x="646" y="537"/>
                </a:cubicBezTo>
                <a:cubicBezTo>
                  <a:pt x="751" y="537"/>
                  <a:pt x="876" y="522"/>
                  <a:pt x="1062" y="461"/>
                </a:cubicBezTo>
                <a:cubicBezTo>
                  <a:pt x="1134" y="49"/>
                  <a:pt x="842" y="2"/>
                  <a:pt x="492" y="2"/>
                </a:cubicBezTo>
                <a:cubicBezTo>
                  <a:pt x="388" y="2"/>
                  <a:pt x="280" y="6"/>
                  <a:pt x="174" y="6"/>
                </a:cubicBezTo>
                <a:cubicBezTo>
                  <a:pt x="115" y="6"/>
                  <a:pt x="57" y="5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4479429" y="2250984"/>
            <a:ext cx="21089" cy="12970"/>
          </a:xfrm>
          <a:custGeom>
            <a:avLst/>
            <a:gdLst/>
            <a:ahLst/>
            <a:cxnLst/>
            <a:rect l="l" t="t" r="r" b="b"/>
            <a:pathLst>
              <a:path w="1000" h="615" extrusionOk="0">
                <a:moveTo>
                  <a:pt x="1" y="1"/>
                </a:moveTo>
                <a:lnTo>
                  <a:pt x="1" y="602"/>
                </a:lnTo>
                <a:cubicBezTo>
                  <a:pt x="102" y="609"/>
                  <a:pt x="202" y="614"/>
                  <a:pt x="296" y="614"/>
                </a:cubicBezTo>
                <a:cubicBezTo>
                  <a:pt x="697" y="614"/>
                  <a:pt x="1000" y="516"/>
                  <a:pt x="8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4806184" y="2263679"/>
            <a:ext cx="15690" cy="11958"/>
          </a:xfrm>
          <a:custGeom>
            <a:avLst/>
            <a:gdLst/>
            <a:ahLst/>
            <a:cxnLst/>
            <a:rect l="l" t="t" r="r" b="b"/>
            <a:pathLst>
              <a:path w="744" h="567" extrusionOk="0">
                <a:moveTo>
                  <a:pt x="390" y="0"/>
                </a:moveTo>
                <a:cubicBezTo>
                  <a:pt x="390" y="283"/>
                  <a:pt x="1" y="177"/>
                  <a:pt x="107" y="566"/>
                </a:cubicBezTo>
                <a:lnTo>
                  <a:pt x="708" y="566"/>
                </a:lnTo>
                <a:cubicBezTo>
                  <a:pt x="743" y="212"/>
                  <a:pt x="673" y="35"/>
                  <a:pt x="3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5913998" y="2281584"/>
            <a:ext cx="54473" cy="44772"/>
          </a:xfrm>
          <a:custGeom>
            <a:avLst/>
            <a:gdLst/>
            <a:ahLst/>
            <a:cxnLst/>
            <a:rect l="l" t="t" r="r" b="b"/>
            <a:pathLst>
              <a:path w="2583" h="2123" extrusionOk="0">
                <a:moveTo>
                  <a:pt x="1062" y="0"/>
                </a:moveTo>
                <a:cubicBezTo>
                  <a:pt x="850" y="177"/>
                  <a:pt x="920" y="601"/>
                  <a:pt x="920" y="991"/>
                </a:cubicBezTo>
                <a:cubicBezTo>
                  <a:pt x="789" y="929"/>
                  <a:pt x="682" y="903"/>
                  <a:pt x="591" y="903"/>
                </a:cubicBezTo>
                <a:cubicBezTo>
                  <a:pt x="313" y="903"/>
                  <a:pt x="187" y="1149"/>
                  <a:pt x="1" y="1415"/>
                </a:cubicBezTo>
                <a:cubicBezTo>
                  <a:pt x="96" y="1510"/>
                  <a:pt x="172" y="1542"/>
                  <a:pt x="245" y="1542"/>
                </a:cubicBezTo>
                <a:cubicBezTo>
                  <a:pt x="396" y="1542"/>
                  <a:pt x="534" y="1406"/>
                  <a:pt x="800" y="1406"/>
                </a:cubicBezTo>
                <a:cubicBezTo>
                  <a:pt x="838" y="1406"/>
                  <a:pt x="878" y="1409"/>
                  <a:pt x="920" y="1415"/>
                </a:cubicBezTo>
                <a:cubicBezTo>
                  <a:pt x="850" y="1769"/>
                  <a:pt x="602" y="2052"/>
                  <a:pt x="1062" y="2122"/>
                </a:cubicBezTo>
                <a:cubicBezTo>
                  <a:pt x="1247" y="1752"/>
                  <a:pt x="1594" y="1543"/>
                  <a:pt x="2174" y="1543"/>
                </a:cubicBezTo>
                <a:cubicBezTo>
                  <a:pt x="2258" y="1543"/>
                  <a:pt x="2347" y="1548"/>
                  <a:pt x="2442" y="1556"/>
                </a:cubicBezTo>
                <a:cubicBezTo>
                  <a:pt x="2583" y="920"/>
                  <a:pt x="1946" y="955"/>
                  <a:pt x="1663" y="708"/>
                </a:cubicBezTo>
                <a:cubicBezTo>
                  <a:pt x="1699" y="248"/>
                  <a:pt x="1486" y="0"/>
                  <a:pt x="1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5585766" y="2320367"/>
            <a:ext cx="27627" cy="30031"/>
          </a:xfrm>
          <a:custGeom>
            <a:avLst/>
            <a:gdLst/>
            <a:ahLst/>
            <a:cxnLst/>
            <a:rect l="l" t="t" r="r" b="b"/>
            <a:pathLst>
              <a:path w="1310" h="1424" extrusionOk="0">
                <a:moveTo>
                  <a:pt x="566" y="0"/>
                </a:moveTo>
                <a:cubicBezTo>
                  <a:pt x="778" y="849"/>
                  <a:pt x="0" y="1026"/>
                  <a:pt x="566" y="1415"/>
                </a:cubicBezTo>
                <a:cubicBezTo>
                  <a:pt x="601" y="1421"/>
                  <a:pt x="633" y="1423"/>
                  <a:pt x="663" y="1423"/>
                </a:cubicBezTo>
                <a:cubicBezTo>
                  <a:pt x="1018" y="1423"/>
                  <a:pt x="982" y="1056"/>
                  <a:pt x="1309" y="991"/>
                </a:cubicBezTo>
                <a:cubicBezTo>
                  <a:pt x="1203" y="566"/>
                  <a:pt x="885" y="283"/>
                  <a:pt x="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5808826" y="2347171"/>
            <a:ext cx="81320" cy="94058"/>
          </a:xfrm>
          <a:custGeom>
            <a:avLst/>
            <a:gdLst/>
            <a:ahLst/>
            <a:cxnLst/>
            <a:rect l="l" t="t" r="r" b="b"/>
            <a:pathLst>
              <a:path w="3856" h="4460" extrusionOk="0">
                <a:moveTo>
                  <a:pt x="2502" y="0"/>
                </a:moveTo>
                <a:cubicBezTo>
                  <a:pt x="2471" y="0"/>
                  <a:pt x="2439" y="1"/>
                  <a:pt x="2405" y="3"/>
                </a:cubicBezTo>
                <a:cubicBezTo>
                  <a:pt x="2264" y="1524"/>
                  <a:pt x="248" y="1206"/>
                  <a:pt x="0" y="2585"/>
                </a:cubicBezTo>
                <a:cubicBezTo>
                  <a:pt x="141" y="3151"/>
                  <a:pt x="814" y="3257"/>
                  <a:pt x="743" y="4000"/>
                </a:cubicBezTo>
                <a:cubicBezTo>
                  <a:pt x="854" y="3976"/>
                  <a:pt x="952" y="3966"/>
                  <a:pt x="1038" y="3966"/>
                </a:cubicBezTo>
                <a:cubicBezTo>
                  <a:pt x="1629" y="3966"/>
                  <a:pt x="1692" y="4459"/>
                  <a:pt x="2263" y="4459"/>
                </a:cubicBezTo>
                <a:cubicBezTo>
                  <a:pt x="2346" y="4459"/>
                  <a:pt x="2439" y="4449"/>
                  <a:pt x="2547" y="4425"/>
                </a:cubicBezTo>
                <a:cubicBezTo>
                  <a:pt x="2512" y="4106"/>
                  <a:pt x="3007" y="4283"/>
                  <a:pt x="3007" y="4000"/>
                </a:cubicBezTo>
                <a:cubicBezTo>
                  <a:pt x="2901" y="3965"/>
                  <a:pt x="2724" y="4000"/>
                  <a:pt x="2724" y="3859"/>
                </a:cubicBezTo>
                <a:cubicBezTo>
                  <a:pt x="3219" y="3682"/>
                  <a:pt x="2971" y="2762"/>
                  <a:pt x="3467" y="2585"/>
                </a:cubicBezTo>
                <a:cubicBezTo>
                  <a:pt x="3148" y="2125"/>
                  <a:pt x="3608" y="1630"/>
                  <a:pt x="3325" y="1312"/>
                </a:cubicBezTo>
                <a:cubicBezTo>
                  <a:pt x="3573" y="1170"/>
                  <a:pt x="3856" y="1029"/>
                  <a:pt x="3785" y="604"/>
                </a:cubicBezTo>
                <a:cubicBezTo>
                  <a:pt x="3448" y="335"/>
                  <a:pt x="3143" y="0"/>
                  <a:pt x="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706607" y="2353941"/>
            <a:ext cx="80603" cy="87921"/>
          </a:xfrm>
          <a:custGeom>
            <a:avLst/>
            <a:gdLst/>
            <a:ahLst/>
            <a:cxnLst/>
            <a:rect l="l" t="t" r="r" b="b"/>
            <a:pathLst>
              <a:path w="3822" h="4169" extrusionOk="0">
                <a:moveTo>
                  <a:pt x="744" y="0"/>
                </a:moveTo>
                <a:cubicBezTo>
                  <a:pt x="756" y="203"/>
                  <a:pt x="719" y="265"/>
                  <a:pt x="651" y="265"/>
                </a:cubicBezTo>
                <a:cubicBezTo>
                  <a:pt x="543" y="265"/>
                  <a:pt x="355" y="110"/>
                  <a:pt x="152" y="110"/>
                </a:cubicBezTo>
                <a:cubicBezTo>
                  <a:pt x="102" y="110"/>
                  <a:pt x="51" y="119"/>
                  <a:pt x="1" y="142"/>
                </a:cubicBezTo>
                <a:cubicBezTo>
                  <a:pt x="1" y="1804"/>
                  <a:pt x="2123" y="1451"/>
                  <a:pt x="1805" y="3396"/>
                </a:cubicBezTo>
                <a:cubicBezTo>
                  <a:pt x="2442" y="3457"/>
                  <a:pt x="2689" y="4168"/>
                  <a:pt x="3193" y="4168"/>
                </a:cubicBezTo>
                <a:cubicBezTo>
                  <a:pt x="3276" y="4168"/>
                  <a:pt x="3367" y="4149"/>
                  <a:pt x="3467" y="4104"/>
                </a:cubicBezTo>
                <a:cubicBezTo>
                  <a:pt x="3821" y="3573"/>
                  <a:pt x="3149" y="2936"/>
                  <a:pt x="3184" y="2264"/>
                </a:cubicBezTo>
                <a:cubicBezTo>
                  <a:pt x="2725" y="1981"/>
                  <a:pt x="2159" y="1557"/>
                  <a:pt x="1946" y="1274"/>
                </a:cubicBezTo>
                <a:cubicBezTo>
                  <a:pt x="1734" y="920"/>
                  <a:pt x="1239" y="708"/>
                  <a:pt x="1345" y="283"/>
                </a:cubicBezTo>
                <a:lnTo>
                  <a:pt x="1345" y="283"/>
                </a:lnTo>
                <a:cubicBezTo>
                  <a:pt x="1310" y="290"/>
                  <a:pt x="1278" y="293"/>
                  <a:pt x="1250" y="293"/>
                </a:cubicBezTo>
                <a:cubicBezTo>
                  <a:pt x="972" y="293"/>
                  <a:pt x="1033" y="0"/>
                  <a:pt x="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873718" y="2386756"/>
            <a:ext cx="52997" cy="56730"/>
          </a:xfrm>
          <a:custGeom>
            <a:avLst/>
            <a:gdLst/>
            <a:ahLst/>
            <a:cxnLst/>
            <a:rect l="l" t="t" r="r" b="b"/>
            <a:pathLst>
              <a:path w="2513" h="2690" extrusionOk="0">
                <a:moveTo>
                  <a:pt x="1309" y="1"/>
                </a:moveTo>
                <a:cubicBezTo>
                  <a:pt x="531" y="567"/>
                  <a:pt x="1" y="2159"/>
                  <a:pt x="1168" y="2689"/>
                </a:cubicBezTo>
                <a:cubicBezTo>
                  <a:pt x="1133" y="2300"/>
                  <a:pt x="1203" y="1982"/>
                  <a:pt x="1451" y="1840"/>
                </a:cubicBezTo>
                <a:cubicBezTo>
                  <a:pt x="1720" y="2055"/>
                  <a:pt x="1784" y="2373"/>
                  <a:pt x="2048" y="2373"/>
                </a:cubicBezTo>
                <a:cubicBezTo>
                  <a:pt x="2132" y="2373"/>
                  <a:pt x="2235" y="2341"/>
                  <a:pt x="2371" y="2265"/>
                </a:cubicBezTo>
                <a:cubicBezTo>
                  <a:pt x="2300" y="1699"/>
                  <a:pt x="1769" y="1486"/>
                  <a:pt x="1769" y="850"/>
                </a:cubicBezTo>
                <a:lnTo>
                  <a:pt x="1769" y="850"/>
                </a:lnTo>
                <a:cubicBezTo>
                  <a:pt x="1875" y="938"/>
                  <a:pt x="2008" y="982"/>
                  <a:pt x="2141" y="982"/>
                </a:cubicBezTo>
                <a:cubicBezTo>
                  <a:pt x="2273" y="982"/>
                  <a:pt x="2406" y="938"/>
                  <a:pt x="2512" y="850"/>
                </a:cubicBezTo>
                <a:cubicBezTo>
                  <a:pt x="2512" y="213"/>
                  <a:pt x="1557" y="425"/>
                  <a:pt x="13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961280" y="2389202"/>
            <a:ext cx="35556" cy="15986"/>
          </a:xfrm>
          <a:custGeom>
            <a:avLst/>
            <a:gdLst/>
            <a:ahLst/>
            <a:cxnLst/>
            <a:rect l="l" t="t" r="r" b="b"/>
            <a:pathLst>
              <a:path w="1686" h="758" extrusionOk="0">
                <a:moveTo>
                  <a:pt x="934" y="0"/>
                </a:moveTo>
                <a:cubicBezTo>
                  <a:pt x="463" y="0"/>
                  <a:pt x="1" y="172"/>
                  <a:pt x="23" y="592"/>
                </a:cubicBezTo>
                <a:cubicBezTo>
                  <a:pt x="206" y="702"/>
                  <a:pt x="458" y="758"/>
                  <a:pt x="710" y="758"/>
                </a:cubicBezTo>
                <a:cubicBezTo>
                  <a:pt x="1185" y="758"/>
                  <a:pt x="1662" y="561"/>
                  <a:pt x="1685" y="168"/>
                </a:cubicBezTo>
                <a:cubicBezTo>
                  <a:pt x="1500" y="62"/>
                  <a:pt x="1215" y="0"/>
                  <a:pt x="9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968471" y="2404660"/>
            <a:ext cx="149965" cy="75520"/>
          </a:xfrm>
          <a:custGeom>
            <a:avLst/>
            <a:gdLst/>
            <a:ahLst/>
            <a:cxnLst/>
            <a:rect l="l" t="t" r="r" b="b"/>
            <a:pathLst>
              <a:path w="7111" h="3581" extrusionOk="0">
                <a:moveTo>
                  <a:pt x="1981" y="1"/>
                </a:moveTo>
                <a:cubicBezTo>
                  <a:pt x="1849" y="199"/>
                  <a:pt x="1747" y="429"/>
                  <a:pt x="1416" y="429"/>
                </a:cubicBezTo>
                <a:cubicBezTo>
                  <a:pt x="1394" y="429"/>
                  <a:pt x="1369" y="428"/>
                  <a:pt x="1344" y="425"/>
                </a:cubicBezTo>
                <a:cubicBezTo>
                  <a:pt x="1299" y="436"/>
                  <a:pt x="1260" y="440"/>
                  <a:pt x="1226" y="440"/>
                </a:cubicBezTo>
                <a:cubicBezTo>
                  <a:pt x="947" y="440"/>
                  <a:pt x="999" y="127"/>
                  <a:pt x="719" y="127"/>
                </a:cubicBezTo>
                <a:cubicBezTo>
                  <a:pt x="685" y="127"/>
                  <a:pt x="646" y="132"/>
                  <a:pt x="601" y="142"/>
                </a:cubicBezTo>
                <a:cubicBezTo>
                  <a:pt x="637" y="531"/>
                  <a:pt x="0" y="248"/>
                  <a:pt x="142" y="708"/>
                </a:cubicBezTo>
                <a:cubicBezTo>
                  <a:pt x="151" y="789"/>
                  <a:pt x="180" y="818"/>
                  <a:pt x="225" y="818"/>
                </a:cubicBezTo>
                <a:cubicBezTo>
                  <a:pt x="329" y="818"/>
                  <a:pt x="514" y="669"/>
                  <a:pt x="716" y="669"/>
                </a:cubicBezTo>
                <a:cubicBezTo>
                  <a:pt x="771" y="669"/>
                  <a:pt x="828" y="680"/>
                  <a:pt x="884" y="708"/>
                </a:cubicBezTo>
                <a:cubicBezTo>
                  <a:pt x="1592" y="1239"/>
                  <a:pt x="2476" y="1522"/>
                  <a:pt x="3042" y="2123"/>
                </a:cubicBezTo>
                <a:lnTo>
                  <a:pt x="3042" y="3007"/>
                </a:lnTo>
                <a:cubicBezTo>
                  <a:pt x="3230" y="2901"/>
                  <a:pt x="3386" y="2859"/>
                  <a:pt x="3523" y="2859"/>
                </a:cubicBezTo>
                <a:cubicBezTo>
                  <a:pt x="3977" y="2859"/>
                  <a:pt x="4215" y="3323"/>
                  <a:pt x="4705" y="3432"/>
                </a:cubicBezTo>
                <a:cubicBezTo>
                  <a:pt x="5185" y="3400"/>
                  <a:pt x="5086" y="2846"/>
                  <a:pt x="5587" y="2846"/>
                </a:cubicBezTo>
                <a:cubicBezTo>
                  <a:pt x="5640" y="2846"/>
                  <a:pt x="5699" y="2853"/>
                  <a:pt x="5766" y="2866"/>
                </a:cubicBezTo>
                <a:cubicBezTo>
                  <a:pt x="6044" y="3005"/>
                  <a:pt x="6344" y="3581"/>
                  <a:pt x="6751" y="3581"/>
                </a:cubicBezTo>
                <a:cubicBezTo>
                  <a:pt x="6862" y="3581"/>
                  <a:pt x="6981" y="3538"/>
                  <a:pt x="7110" y="3432"/>
                </a:cubicBezTo>
                <a:cubicBezTo>
                  <a:pt x="6792" y="3290"/>
                  <a:pt x="6650" y="3007"/>
                  <a:pt x="6650" y="2583"/>
                </a:cubicBezTo>
                <a:cubicBezTo>
                  <a:pt x="6261" y="2229"/>
                  <a:pt x="5695" y="2052"/>
                  <a:pt x="5448" y="1557"/>
                </a:cubicBezTo>
                <a:lnTo>
                  <a:pt x="5448" y="1133"/>
                </a:lnTo>
                <a:cubicBezTo>
                  <a:pt x="4280" y="1097"/>
                  <a:pt x="3962" y="248"/>
                  <a:pt x="30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780461" y="2443465"/>
            <a:ext cx="84336" cy="31170"/>
          </a:xfrm>
          <a:custGeom>
            <a:avLst/>
            <a:gdLst/>
            <a:ahLst/>
            <a:cxnLst/>
            <a:rect l="l" t="t" r="r" b="b"/>
            <a:pathLst>
              <a:path w="3999" h="1478" extrusionOk="0">
                <a:moveTo>
                  <a:pt x="425" y="0"/>
                </a:moveTo>
                <a:cubicBezTo>
                  <a:pt x="284" y="283"/>
                  <a:pt x="1" y="389"/>
                  <a:pt x="142" y="885"/>
                </a:cubicBezTo>
                <a:cubicBezTo>
                  <a:pt x="1407" y="885"/>
                  <a:pt x="2106" y="1478"/>
                  <a:pt x="3402" y="1478"/>
                </a:cubicBezTo>
                <a:cubicBezTo>
                  <a:pt x="3556" y="1478"/>
                  <a:pt x="3719" y="1469"/>
                  <a:pt x="3892" y="1450"/>
                </a:cubicBezTo>
                <a:cubicBezTo>
                  <a:pt x="3998" y="955"/>
                  <a:pt x="3397" y="1097"/>
                  <a:pt x="3467" y="602"/>
                </a:cubicBezTo>
                <a:cubicBezTo>
                  <a:pt x="2229" y="602"/>
                  <a:pt x="1345" y="283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5824474" y="2485896"/>
            <a:ext cx="302165" cy="247038"/>
          </a:xfrm>
          <a:custGeom>
            <a:avLst/>
            <a:gdLst/>
            <a:ahLst/>
            <a:cxnLst/>
            <a:rect l="l" t="t" r="r" b="b"/>
            <a:pathLst>
              <a:path w="14328" h="11714" extrusionOk="0">
                <a:moveTo>
                  <a:pt x="10816" y="0"/>
                </a:moveTo>
                <a:cubicBezTo>
                  <a:pt x="10797" y="0"/>
                  <a:pt x="10776" y="2"/>
                  <a:pt x="10755" y="4"/>
                </a:cubicBezTo>
                <a:cubicBezTo>
                  <a:pt x="10365" y="570"/>
                  <a:pt x="10931" y="2056"/>
                  <a:pt x="10295" y="2410"/>
                </a:cubicBezTo>
                <a:cubicBezTo>
                  <a:pt x="10216" y="2439"/>
                  <a:pt x="10154" y="2452"/>
                  <a:pt x="10103" y="2452"/>
                </a:cubicBezTo>
                <a:cubicBezTo>
                  <a:pt x="9833" y="2452"/>
                  <a:pt x="9899" y="2097"/>
                  <a:pt x="9590" y="2097"/>
                </a:cubicBezTo>
                <a:cubicBezTo>
                  <a:pt x="9540" y="2097"/>
                  <a:pt x="9482" y="2106"/>
                  <a:pt x="9410" y="2127"/>
                </a:cubicBezTo>
                <a:cubicBezTo>
                  <a:pt x="9375" y="1738"/>
                  <a:pt x="8667" y="1950"/>
                  <a:pt x="8809" y="1419"/>
                </a:cubicBezTo>
                <a:cubicBezTo>
                  <a:pt x="8703" y="960"/>
                  <a:pt x="9552" y="1384"/>
                  <a:pt x="9410" y="853"/>
                </a:cubicBezTo>
                <a:cubicBezTo>
                  <a:pt x="9116" y="559"/>
                  <a:pt x="8504" y="548"/>
                  <a:pt x="7879" y="548"/>
                </a:cubicBezTo>
                <a:cubicBezTo>
                  <a:pt x="7829" y="548"/>
                  <a:pt x="7779" y="548"/>
                  <a:pt x="7729" y="548"/>
                </a:cubicBezTo>
                <a:cubicBezTo>
                  <a:pt x="7279" y="548"/>
                  <a:pt x="6835" y="542"/>
                  <a:pt x="6510" y="429"/>
                </a:cubicBezTo>
                <a:lnTo>
                  <a:pt x="6510" y="429"/>
                </a:lnTo>
                <a:cubicBezTo>
                  <a:pt x="6262" y="500"/>
                  <a:pt x="6545" y="1101"/>
                  <a:pt x="6227" y="1136"/>
                </a:cubicBezTo>
                <a:cubicBezTo>
                  <a:pt x="5661" y="1243"/>
                  <a:pt x="5165" y="1384"/>
                  <a:pt x="4706" y="1561"/>
                </a:cubicBezTo>
                <a:cubicBezTo>
                  <a:pt x="4529" y="2021"/>
                  <a:pt x="4635" y="2764"/>
                  <a:pt x="4104" y="2870"/>
                </a:cubicBezTo>
                <a:cubicBezTo>
                  <a:pt x="3986" y="2752"/>
                  <a:pt x="3864" y="2713"/>
                  <a:pt x="3736" y="2713"/>
                </a:cubicBezTo>
                <a:cubicBezTo>
                  <a:pt x="3479" y="2713"/>
                  <a:pt x="3196" y="2870"/>
                  <a:pt x="2866" y="2870"/>
                </a:cubicBezTo>
                <a:cubicBezTo>
                  <a:pt x="2583" y="2940"/>
                  <a:pt x="2902" y="3648"/>
                  <a:pt x="2583" y="3719"/>
                </a:cubicBezTo>
                <a:cubicBezTo>
                  <a:pt x="2358" y="3644"/>
                  <a:pt x="2310" y="3463"/>
                  <a:pt x="2189" y="3463"/>
                </a:cubicBezTo>
                <a:cubicBezTo>
                  <a:pt x="2138" y="3463"/>
                  <a:pt x="2075" y="3494"/>
                  <a:pt x="1982" y="3577"/>
                </a:cubicBezTo>
                <a:cubicBezTo>
                  <a:pt x="1593" y="3931"/>
                  <a:pt x="1770" y="4815"/>
                  <a:pt x="1239" y="4992"/>
                </a:cubicBezTo>
                <a:cubicBezTo>
                  <a:pt x="885" y="5204"/>
                  <a:pt x="213" y="5098"/>
                  <a:pt x="1" y="5417"/>
                </a:cubicBezTo>
                <a:cubicBezTo>
                  <a:pt x="178" y="6053"/>
                  <a:pt x="531" y="6832"/>
                  <a:pt x="142" y="7574"/>
                </a:cubicBezTo>
                <a:cubicBezTo>
                  <a:pt x="461" y="7645"/>
                  <a:pt x="567" y="7928"/>
                  <a:pt x="602" y="8282"/>
                </a:cubicBezTo>
                <a:cubicBezTo>
                  <a:pt x="708" y="8919"/>
                  <a:pt x="355" y="9166"/>
                  <a:pt x="461" y="9838"/>
                </a:cubicBezTo>
                <a:cubicBezTo>
                  <a:pt x="483" y="9837"/>
                  <a:pt x="504" y="9836"/>
                  <a:pt x="524" y="9836"/>
                </a:cubicBezTo>
                <a:cubicBezTo>
                  <a:pt x="902" y="9836"/>
                  <a:pt x="939" y="10124"/>
                  <a:pt x="1318" y="10124"/>
                </a:cubicBezTo>
                <a:cubicBezTo>
                  <a:pt x="1338" y="10124"/>
                  <a:pt x="1358" y="10123"/>
                  <a:pt x="1380" y="10121"/>
                </a:cubicBezTo>
                <a:cubicBezTo>
                  <a:pt x="1924" y="9910"/>
                  <a:pt x="2261" y="9518"/>
                  <a:pt x="3053" y="9518"/>
                </a:cubicBezTo>
                <a:cubicBezTo>
                  <a:pt x="3189" y="9518"/>
                  <a:pt x="3337" y="9530"/>
                  <a:pt x="3503" y="9555"/>
                </a:cubicBezTo>
                <a:cubicBezTo>
                  <a:pt x="3953" y="9015"/>
                  <a:pt x="4786" y="8831"/>
                  <a:pt x="5805" y="8831"/>
                </a:cubicBezTo>
                <a:cubicBezTo>
                  <a:pt x="5987" y="8831"/>
                  <a:pt x="6175" y="8837"/>
                  <a:pt x="6368" y="8848"/>
                </a:cubicBezTo>
                <a:cubicBezTo>
                  <a:pt x="6793" y="9131"/>
                  <a:pt x="7076" y="9591"/>
                  <a:pt x="7288" y="10121"/>
                </a:cubicBezTo>
                <a:cubicBezTo>
                  <a:pt x="7395" y="10074"/>
                  <a:pt x="7476" y="10057"/>
                  <a:pt x="7541" y="10057"/>
                </a:cubicBezTo>
                <a:cubicBezTo>
                  <a:pt x="7738" y="10057"/>
                  <a:pt x="7788" y="10221"/>
                  <a:pt x="7999" y="10221"/>
                </a:cubicBezTo>
                <a:cubicBezTo>
                  <a:pt x="8083" y="10221"/>
                  <a:pt x="8194" y="10195"/>
                  <a:pt x="8349" y="10121"/>
                </a:cubicBezTo>
                <a:lnTo>
                  <a:pt x="8349" y="10121"/>
                </a:lnTo>
                <a:cubicBezTo>
                  <a:pt x="8349" y="10510"/>
                  <a:pt x="8384" y="10935"/>
                  <a:pt x="8172" y="11112"/>
                </a:cubicBezTo>
                <a:cubicBezTo>
                  <a:pt x="9163" y="11642"/>
                  <a:pt x="9729" y="11678"/>
                  <a:pt x="11214" y="11713"/>
                </a:cubicBezTo>
                <a:cubicBezTo>
                  <a:pt x="11603" y="11430"/>
                  <a:pt x="11886" y="11076"/>
                  <a:pt x="12417" y="10970"/>
                </a:cubicBezTo>
                <a:cubicBezTo>
                  <a:pt x="12346" y="10263"/>
                  <a:pt x="13160" y="10334"/>
                  <a:pt x="13018" y="9555"/>
                </a:cubicBezTo>
                <a:cubicBezTo>
                  <a:pt x="13549" y="9520"/>
                  <a:pt x="13443" y="8883"/>
                  <a:pt x="13938" y="8848"/>
                </a:cubicBezTo>
                <a:cubicBezTo>
                  <a:pt x="13761" y="8353"/>
                  <a:pt x="14221" y="8034"/>
                  <a:pt x="14257" y="7574"/>
                </a:cubicBezTo>
                <a:cubicBezTo>
                  <a:pt x="14327" y="6690"/>
                  <a:pt x="13938" y="5806"/>
                  <a:pt x="13797" y="4992"/>
                </a:cubicBezTo>
                <a:cubicBezTo>
                  <a:pt x="13744" y="4968"/>
                  <a:pt x="13694" y="4959"/>
                  <a:pt x="13647" y="4959"/>
                </a:cubicBezTo>
                <a:cubicBezTo>
                  <a:pt x="13438" y="4959"/>
                  <a:pt x="13278" y="5147"/>
                  <a:pt x="13158" y="5147"/>
                </a:cubicBezTo>
                <a:cubicBezTo>
                  <a:pt x="13103" y="5147"/>
                  <a:pt x="13057" y="5108"/>
                  <a:pt x="13018" y="4992"/>
                </a:cubicBezTo>
                <a:cubicBezTo>
                  <a:pt x="13089" y="4320"/>
                  <a:pt x="12771" y="4002"/>
                  <a:pt x="12877" y="3294"/>
                </a:cubicBezTo>
                <a:cubicBezTo>
                  <a:pt x="12594" y="3188"/>
                  <a:pt x="12523" y="2834"/>
                  <a:pt x="12276" y="2728"/>
                </a:cubicBezTo>
                <a:cubicBezTo>
                  <a:pt x="12240" y="1632"/>
                  <a:pt x="11214" y="1455"/>
                  <a:pt x="11356" y="146"/>
                </a:cubicBezTo>
                <a:lnTo>
                  <a:pt x="11356" y="146"/>
                </a:lnTo>
                <a:cubicBezTo>
                  <a:pt x="11334" y="149"/>
                  <a:pt x="11314" y="150"/>
                  <a:pt x="11294" y="150"/>
                </a:cubicBezTo>
                <a:cubicBezTo>
                  <a:pt x="11085" y="150"/>
                  <a:pt x="11025" y="0"/>
                  <a:pt x="10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5304521" y="2494859"/>
            <a:ext cx="63436" cy="126240"/>
          </a:xfrm>
          <a:custGeom>
            <a:avLst/>
            <a:gdLst/>
            <a:ahLst/>
            <a:cxnLst/>
            <a:rect l="l" t="t" r="r" b="b"/>
            <a:pathLst>
              <a:path w="3008" h="5986" extrusionOk="0">
                <a:moveTo>
                  <a:pt x="2428" y="1"/>
                </a:moveTo>
                <a:cubicBezTo>
                  <a:pt x="2410" y="1"/>
                  <a:pt x="2391" y="2"/>
                  <a:pt x="2370" y="4"/>
                </a:cubicBezTo>
                <a:cubicBezTo>
                  <a:pt x="2123" y="428"/>
                  <a:pt x="1875" y="853"/>
                  <a:pt x="1769" y="1419"/>
                </a:cubicBezTo>
                <a:cubicBezTo>
                  <a:pt x="1132" y="1560"/>
                  <a:pt x="779" y="2020"/>
                  <a:pt x="425" y="2445"/>
                </a:cubicBezTo>
                <a:cubicBezTo>
                  <a:pt x="283" y="2940"/>
                  <a:pt x="637" y="2975"/>
                  <a:pt x="566" y="3435"/>
                </a:cubicBezTo>
                <a:cubicBezTo>
                  <a:pt x="425" y="3718"/>
                  <a:pt x="319" y="4072"/>
                  <a:pt x="106" y="4284"/>
                </a:cubicBezTo>
                <a:cubicBezTo>
                  <a:pt x="425" y="4921"/>
                  <a:pt x="0" y="5487"/>
                  <a:pt x="566" y="5982"/>
                </a:cubicBezTo>
                <a:cubicBezTo>
                  <a:pt x="596" y="5984"/>
                  <a:pt x="624" y="5985"/>
                  <a:pt x="651" y="5985"/>
                </a:cubicBezTo>
                <a:cubicBezTo>
                  <a:pt x="1007" y="5985"/>
                  <a:pt x="1176" y="5817"/>
                  <a:pt x="1527" y="5817"/>
                </a:cubicBezTo>
                <a:cubicBezTo>
                  <a:pt x="1599" y="5817"/>
                  <a:pt x="1679" y="5824"/>
                  <a:pt x="1769" y="5841"/>
                </a:cubicBezTo>
                <a:cubicBezTo>
                  <a:pt x="2123" y="5204"/>
                  <a:pt x="1981" y="4921"/>
                  <a:pt x="2370" y="4284"/>
                </a:cubicBezTo>
                <a:lnTo>
                  <a:pt x="2370" y="3577"/>
                </a:lnTo>
                <a:cubicBezTo>
                  <a:pt x="2406" y="3400"/>
                  <a:pt x="2547" y="3364"/>
                  <a:pt x="2689" y="3294"/>
                </a:cubicBezTo>
                <a:cubicBezTo>
                  <a:pt x="2406" y="2657"/>
                  <a:pt x="2972" y="2056"/>
                  <a:pt x="3007" y="994"/>
                </a:cubicBezTo>
                <a:cubicBezTo>
                  <a:pt x="2459" y="994"/>
                  <a:pt x="2972" y="1"/>
                  <a:pt x="2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6250454" y="2684239"/>
            <a:ext cx="53735" cy="63605"/>
          </a:xfrm>
          <a:custGeom>
            <a:avLst/>
            <a:gdLst/>
            <a:ahLst/>
            <a:cxnLst/>
            <a:rect l="l" t="t" r="r" b="b"/>
            <a:pathLst>
              <a:path w="2548" h="3016" extrusionOk="0">
                <a:moveTo>
                  <a:pt x="818" y="1"/>
                </a:moveTo>
                <a:cubicBezTo>
                  <a:pt x="784" y="1"/>
                  <a:pt x="747" y="3"/>
                  <a:pt x="708" y="9"/>
                </a:cubicBezTo>
                <a:lnTo>
                  <a:pt x="708" y="1141"/>
                </a:lnTo>
                <a:cubicBezTo>
                  <a:pt x="602" y="1565"/>
                  <a:pt x="0" y="1530"/>
                  <a:pt x="106" y="2167"/>
                </a:cubicBezTo>
                <a:cubicBezTo>
                  <a:pt x="216" y="2152"/>
                  <a:pt x="306" y="2145"/>
                  <a:pt x="380" y="2145"/>
                </a:cubicBezTo>
                <a:cubicBezTo>
                  <a:pt x="996" y="2145"/>
                  <a:pt x="456" y="2637"/>
                  <a:pt x="425" y="3016"/>
                </a:cubicBezTo>
                <a:cubicBezTo>
                  <a:pt x="1380" y="2945"/>
                  <a:pt x="1415" y="2025"/>
                  <a:pt x="1769" y="1424"/>
                </a:cubicBezTo>
                <a:cubicBezTo>
                  <a:pt x="2017" y="1212"/>
                  <a:pt x="2406" y="1176"/>
                  <a:pt x="2547" y="858"/>
                </a:cubicBezTo>
                <a:cubicBezTo>
                  <a:pt x="2395" y="692"/>
                  <a:pt x="2259" y="645"/>
                  <a:pt x="2108" y="645"/>
                </a:cubicBezTo>
                <a:cubicBezTo>
                  <a:pt x="1910" y="645"/>
                  <a:pt x="1684" y="726"/>
                  <a:pt x="1361" y="726"/>
                </a:cubicBezTo>
                <a:cubicBezTo>
                  <a:pt x="1300" y="726"/>
                  <a:pt x="1236" y="723"/>
                  <a:pt x="1168" y="716"/>
                </a:cubicBezTo>
                <a:cubicBezTo>
                  <a:pt x="1200" y="358"/>
                  <a:pt x="1203" y="1"/>
                  <a:pt x="8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6179574" y="2735887"/>
            <a:ext cx="76111" cy="68666"/>
          </a:xfrm>
          <a:custGeom>
            <a:avLst/>
            <a:gdLst/>
            <a:ahLst/>
            <a:cxnLst/>
            <a:rect l="l" t="t" r="r" b="b"/>
            <a:pathLst>
              <a:path w="3609" h="3256" extrusionOk="0">
                <a:moveTo>
                  <a:pt x="2866" y="1"/>
                </a:moveTo>
                <a:cubicBezTo>
                  <a:pt x="2725" y="284"/>
                  <a:pt x="2406" y="425"/>
                  <a:pt x="2406" y="850"/>
                </a:cubicBezTo>
                <a:cubicBezTo>
                  <a:pt x="2362" y="843"/>
                  <a:pt x="2320" y="840"/>
                  <a:pt x="2278" y="840"/>
                </a:cubicBezTo>
                <a:cubicBezTo>
                  <a:pt x="2086" y="840"/>
                  <a:pt x="1921" y="904"/>
                  <a:pt x="1805" y="991"/>
                </a:cubicBezTo>
                <a:cubicBezTo>
                  <a:pt x="1557" y="1274"/>
                  <a:pt x="1451" y="1699"/>
                  <a:pt x="1062" y="1840"/>
                </a:cubicBezTo>
                <a:cubicBezTo>
                  <a:pt x="425" y="2052"/>
                  <a:pt x="248" y="2689"/>
                  <a:pt x="1" y="3255"/>
                </a:cubicBezTo>
                <a:cubicBezTo>
                  <a:pt x="195" y="3172"/>
                  <a:pt x="362" y="3143"/>
                  <a:pt x="526" y="3143"/>
                </a:cubicBezTo>
                <a:cubicBezTo>
                  <a:pt x="779" y="3143"/>
                  <a:pt x="1023" y="3212"/>
                  <a:pt x="1345" y="3255"/>
                </a:cubicBezTo>
                <a:cubicBezTo>
                  <a:pt x="1487" y="2937"/>
                  <a:pt x="1946" y="2901"/>
                  <a:pt x="1805" y="2265"/>
                </a:cubicBezTo>
                <a:lnTo>
                  <a:pt x="2406" y="2265"/>
                </a:lnTo>
                <a:cubicBezTo>
                  <a:pt x="2442" y="1451"/>
                  <a:pt x="3609" y="1663"/>
                  <a:pt x="3609" y="850"/>
                </a:cubicBezTo>
                <a:cubicBezTo>
                  <a:pt x="3574" y="354"/>
                  <a:pt x="3184" y="213"/>
                  <a:pt x="28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6019191" y="2743584"/>
            <a:ext cx="41799" cy="28133"/>
          </a:xfrm>
          <a:custGeom>
            <a:avLst/>
            <a:gdLst/>
            <a:ahLst/>
            <a:cxnLst/>
            <a:rect l="l" t="t" r="r" b="b"/>
            <a:pathLst>
              <a:path w="1982" h="1334" extrusionOk="0">
                <a:moveTo>
                  <a:pt x="447" y="0"/>
                </a:moveTo>
                <a:cubicBezTo>
                  <a:pt x="332" y="0"/>
                  <a:pt x="239" y="16"/>
                  <a:pt x="177" y="60"/>
                </a:cubicBezTo>
                <a:cubicBezTo>
                  <a:pt x="0" y="272"/>
                  <a:pt x="673" y="909"/>
                  <a:pt x="779" y="1334"/>
                </a:cubicBezTo>
                <a:cubicBezTo>
                  <a:pt x="1522" y="1263"/>
                  <a:pt x="1981" y="945"/>
                  <a:pt x="1840" y="60"/>
                </a:cubicBezTo>
                <a:lnTo>
                  <a:pt x="1840" y="60"/>
                </a:lnTo>
                <a:cubicBezTo>
                  <a:pt x="1728" y="78"/>
                  <a:pt x="1614" y="85"/>
                  <a:pt x="1501" y="85"/>
                </a:cubicBezTo>
                <a:cubicBezTo>
                  <a:pt x="1104" y="85"/>
                  <a:pt x="715" y="0"/>
                  <a:pt x="4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4574541" y="2829691"/>
            <a:ext cx="14172" cy="8415"/>
          </a:xfrm>
          <a:custGeom>
            <a:avLst/>
            <a:gdLst/>
            <a:ahLst/>
            <a:cxnLst/>
            <a:rect l="l" t="t" r="r" b="b"/>
            <a:pathLst>
              <a:path w="672" h="399" extrusionOk="0">
                <a:moveTo>
                  <a:pt x="363" y="0"/>
                </a:moveTo>
                <a:cubicBezTo>
                  <a:pt x="190" y="0"/>
                  <a:pt x="0" y="143"/>
                  <a:pt x="19" y="399"/>
                </a:cubicBezTo>
                <a:lnTo>
                  <a:pt x="620" y="399"/>
                </a:lnTo>
                <a:cubicBezTo>
                  <a:pt x="671" y="125"/>
                  <a:pt x="524" y="0"/>
                  <a:pt x="3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4488392" y="2665027"/>
            <a:ext cx="38804" cy="38066"/>
          </a:xfrm>
          <a:custGeom>
            <a:avLst/>
            <a:gdLst/>
            <a:ahLst/>
            <a:cxnLst/>
            <a:rect l="l" t="t" r="r" b="b"/>
            <a:pathLst>
              <a:path w="1840" h="1805" extrusionOk="0">
                <a:moveTo>
                  <a:pt x="920" y="0"/>
                </a:moveTo>
                <a:cubicBezTo>
                  <a:pt x="425" y="0"/>
                  <a:pt x="0" y="425"/>
                  <a:pt x="0" y="920"/>
                </a:cubicBezTo>
                <a:cubicBezTo>
                  <a:pt x="0" y="1415"/>
                  <a:pt x="425" y="1804"/>
                  <a:pt x="920" y="1804"/>
                </a:cubicBezTo>
                <a:cubicBezTo>
                  <a:pt x="1415" y="1804"/>
                  <a:pt x="1840" y="1415"/>
                  <a:pt x="1840" y="920"/>
                </a:cubicBezTo>
                <a:cubicBezTo>
                  <a:pt x="1840" y="425"/>
                  <a:pt x="1415" y="0"/>
                  <a:pt x="9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4729357" y="1609430"/>
            <a:ext cx="52976" cy="53735"/>
          </a:xfrm>
          <a:custGeom>
            <a:avLst/>
            <a:gdLst/>
            <a:ahLst/>
            <a:cxnLst/>
            <a:rect l="l" t="t" r="r" b="b"/>
            <a:pathLst>
              <a:path w="2512" h="2548" extrusionOk="0">
                <a:moveTo>
                  <a:pt x="1273" y="142"/>
                </a:moveTo>
                <a:cubicBezTo>
                  <a:pt x="1875" y="142"/>
                  <a:pt x="2370" y="637"/>
                  <a:pt x="2370" y="1274"/>
                </a:cubicBezTo>
                <a:cubicBezTo>
                  <a:pt x="2370" y="1910"/>
                  <a:pt x="1875" y="2406"/>
                  <a:pt x="1273" y="2406"/>
                </a:cubicBezTo>
                <a:cubicBezTo>
                  <a:pt x="637" y="2406"/>
                  <a:pt x="142" y="1910"/>
                  <a:pt x="142" y="1274"/>
                </a:cubicBezTo>
                <a:cubicBezTo>
                  <a:pt x="142" y="637"/>
                  <a:pt x="637" y="142"/>
                  <a:pt x="1273" y="142"/>
                </a:cubicBezTo>
                <a:close/>
                <a:moveTo>
                  <a:pt x="1273" y="0"/>
                </a:moveTo>
                <a:cubicBezTo>
                  <a:pt x="566" y="0"/>
                  <a:pt x="0" y="566"/>
                  <a:pt x="0" y="1274"/>
                </a:cubicBezTo>
                <a:cubicBezTo>
                  <a:pt x="0" y="1981"/>
                  <a:pt x="566" y="2547"/>
                  <a:pt x="1273" y="2547"/>
                </a:cubicBezTo>
                <a:cubicBezTo>
                  <a:pt x="1946" y="2547"/>
                  <a:pt x="2512" y="1981"/>
                  <a:pt x="2512" y="1274"/>
                </a:cubicBezTo>
                <a:cubicBezTo>
                  <a:pt x="2512" y="566"/>
                  <a:pt x="1946" y="0"/>
                  <a:pt x="12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4736801" y="1616896"/>
            <a:ext cx="38066" cy="38066"/>
          </a:xfrm>
          <a:custGeom>
            <a:avLst/>
            <a:gdLst/>
            <a:ahLst/>
            <a:cxnLst/>
            <a:rect l="l" t="t" r="r" b="b"/>
            <a:pathLst>
              <a:path w="1805" h="1805" extrusionOk="0">
                <a:moveTo>
                  <a:pt x="920" y="0"/>
                </a:moveTo>
                <a:cubicBezTo>
                  <a:pt x="390" y="0"/>
                  <a:pt x="1" y="425"/>
                  <a:pt x="1" y="920"/>
                </a:cubicBezTo>
                <a:cubicBezTo>
                  <a:pt x="1" y="1415"/>
                  <a:pt x="390" y="1804"/>
                  <a:pt x="920" y="1804"/>
                </a:cubicBezTo>
                <a:cubicBezTo>
                  <a:pt x="1416" y="1804"/>
                  <a:pt x="1805" y="1415"/>
                  <a:pt x="1805" y="920"/>
                </a:cubicBezTo>
                <a:cubicBezTo>
                  <a:pt x="1805" y="425"/>
                  <a:pt x="1416" y="0"/>
                  <a:pt x="9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3766443" y="1345561"/>
            <a:ext cx="703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89" name="Google Shape;189;p16"/>
          <p:cNvGrpSpPr/>
          <p:nvPr/>
        </p:nvGrpSpPr>
        <p:grpSpPr>
          <a:xfrm>
            <a:off x="3868929" y="2924316"/>
            <a:ext cx="648461" cy="253800"/>
            <a:chOff x="3842348" y="2920163"/>
            <a:chExt cx="648461" cy="253800"/>
          </a:xfrm>
        </p:grpSpPr>
        <p:sp>
          <p:nvSpPr>
            <p:cNvPr id="190" name="Google Shape;190;p16"/>
            <p:cNvSpPr/>
            <p:nvPr/>
          </p:nvSpPr>
          <p:spPr>
            <a:xfrm>
              <a:off x="3842348" y="2981821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3938808" y="29201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2" name="Google Shape;192;p16"/>
          <p:cNvSpPr txBox="1"/>
          <p:nvPr/>
        </p:nvSpPr>
        <p:spPr>
          <a:xfrm>
            <a:off x="677105" y="3572246"/>
            <a:ext cx="703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6694672" y="3547399"/>
            <a:ext cx="1908145" cy="872010"/>
          </a:xfrm>
          <a:custGeom>
            <a:avLst/>
            <a:gdLst/>
            <a:ahLst/>
            <a:cxnLst/>
            <a:rect l="l" t="t" r="r" b="b"/>
            <a:pathLst>
              <a:path w="90487" h="41352" extrusionOk="0">
                <a:moveTo>
                  <a:pt x="2936" y="0"/>
                </a:moveTo>
                <a:cubicBezTo>
                  <a:pt x="1309" y="0"/>
                  <a:pt x="0" y="1309"/>
                  <a:pt x="0" y="2936"/>
                </a:cubicBezTo>
                <a:lnTo>
                  <a:pt x="0" y="38451"/>
                </a:lnTo>
                <a:cubicBezTo>
                  <a:pt x="0" y="40043"/>
                  <a:pt x="1309" y="41352"/>
                  <a:pt x="2936" y="41352"/>
                </a:cubicBezTo>
                <a:lnTo>
                  <a:pt x="87550" y="41352"/>
                </a:lnTo>
                <a:cubicBezTo>
                  <a:pt x="89177" y="41352"/>
                  <a:pt x="90486" y="40043"/>
                  <a:pt x="90486" y="38451"/>
                </a:cubicBezTo>
                <a:lnTo>
                  <a:pt x="90486" y="2936"/>
                </a:lnTo>
                <a:cubicBezTo>
                  <a:pt x="90486" y="1309"/>
                  <a:pt x="89177" y="0"/>
                  <a:pt x="87550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6855049" y="3700313"/>
            <a:ext cx="670637" cy="283479"/>
          </a:xfrm>
          <a:custGeom>
            <a:avLst/>
            <a:gdLst/>
            <a:ahLst/>
            <a:cxnLst/>
            <a:rect l="l" t="t" r="r" b="b"/>
            <a:pathLst>
              <a:path w="20871" h="13443" extrusionOk="0">
                <a:moveTo>
                  <a:pt x="2017" y="1"/>
                </a:moveTo>
                <a:cubicBezTo>
                  <a:pt x="920" y="1"/>
                  <a:pt x="0" y="920"/>
                  <a:pt x="0" y="2017"/>
                </a:cubicBezTo>
                <a:lnTo>
                  <a:pt x="0" y="11462"/>
                </a:lnTo>
                <a:cubicBezTo>
                  <a:pt x="0" y="12558"/>
                  <a:pt x="920" y="13443"/>
                  <a:pt x="2017" y="13443"/>
                </a:cubicBezTo>
                <a:lnTo>
                  <a:pt x="18890" y="13443"/>
                </a:lnTo>
                <a:cubicBezTo>
                  <a:pt x="19987" y="13443"/>
                  <a:pt x="20871" y="12558"/>
                  <a:pt x="20871" y="11462"/>
                </a:cubicBezTo>
                <a:lnTo>
                  <a:pt x="20871" y="2017"/>
                </a:lnTo>
                <a:cubicBezTo>
                  <a:pt x="20871" y="920"/>
                  <a:pt x="19987" y="1"/>
                  <a:pt x="18890" y="1"/>
                </a:cubicBezTo>
                <a:close/>
              </a:path>
            </a:pathLst>
          </a:custGeom>
          <a:solidFill>
            <a:srgbClr val="76D1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6"/>
          <p:cNvGrpSpPr/>
          <p:nvPr/>
        </p:nvGrpSpPr>
        <p:grpSpPr>
          <a:xfrm>
            <a:off x="6839175" y="1458599"/>
            <a:ext cx="703800" cy="621350"/>
            <a:chOff x="6839175" y="1458599"/>
            <a:chExt cx="703800" cy="621350"/>
          </a:xfrm>
        </p:grpSpPr>
        <p:sp>
          <p:nvSpPr>
            <p:cNvPr id="196" name="Google Shape;196;p16"/>
            <p:cNvSpPr txBox="1"/>
            <p:nvPr/>
          </p:nvSpPr>
          <p:spPr>
            <a:xfrm>
              <a:off x="6839175" y="1458599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7" name="Google Shape;197;p16"/>
            <p:cNvSpPr txBox="1"/>
            <p:nvPr/>
          </p:nvSpPr>
          <p:spPr>
            <a:xfrm>
              <a:off x="6839175" y="1826149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563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6839175" y="2580579"/>
            <a:ext cx="631800" cy="621350"/>
            <a:chOff x="6839175" y="2580579"/>
            <a:chExt cx="631800" cy="621350"/>
          </a:xfrm>
        </p:grpSpPr>
        <p:sp>
          <p:nvSpPr>
            <p:cNvPr id="199" name="Google Shape;199;p16"/>
            <p:cNvSpPr txBox="1"/>
            <p:nvPr/>
          </p:nvSpPr>
          <p:spPr>
            <a:xfrm>
              <a:off x="6839175" y="2580579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0" name="Google Shape;200;p16"/>
            <p:cNvSpPr txBox="1"/>
            <p:nvPr/>
          </p:nvSpPr>
          <p:spPr>
            <a:xfrm>
              <a:off x="6839175" y="2948129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980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01" name="Google Shape;201;p16"/>
          <p:cNvSpPr txBox="1"/>
          <p:nvPr/>
        </p:nvSpPr>
        <p:spPr>
          <a:xfrm>
            <a:off x="677105" y="1345561"/>
            <a:ext cx="703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02" name="Google Shape;202;p16"/>
          <p:cNvGrpSpPr/>
          <p:nvPr/>
        </p:nvGrpSpPr>
        <p:grpSpPr>
          <a:xfrm>
            <a:off x="6839175" y="3708866"/>
            <a:ext cx="631800" cy="621350"/>
            <a:chOff x="6839175" y="3708866"/>
            <a:chExt cx="631800" cy="621350"/>
          </a:xfrm>
        </p:grpSpPr>
        <p:sp>
          <p:nvSpPr>
            <p:cNvPr id="203" name="Google Shape;203;p16"/>
            <p:cNvSpPr txBox="1"/>
            <p:nvPr/>
          </p:nvSpPr>
          <p:spPr>
            <a:xfrm>
              <a:off x="6839175" y="3708866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4" name="Google Shape;204;p16"/>
            <p:cNvSpPr txBox="1"/>
            <p:nvPr/>
          </p:nvSpPr>
          <p:spPr>
            <a:xfrm>
              <a:off x="6839175" y="4076416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1 156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631790" y="2923692"/>
            <a:ext cx="2628824" cy="253800"/>
            <a:chOff x="631790" y="2930338"/>
            <a:chExt cx="2628824" cy="253800"/>
          </a:xfrm>
        </p:grpSpPr>
        <p:sp>
          <p:nvSpPr>
            <p:cNvPr id="206" name="Google Shape;206;p16"/>
            <p:cNvSpPr txBox="1"/>
            <p:nvPr/>
          </p:nvSpPr>
          <p:spPr>
            <a:xfrm>
              <a:off x="631790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16"/>
            <p:cNvSpPr txBox="1"/>
            <p:nvPr/>
          </p:nvSpPr>
          <p:spPr>
            <a:xfrm>
              <a:off x="996577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6"/>
            <p:cNvSpPr txBox="1"/>
            <p:nvPr/>
          </p:nvSpPr>
          <p:spPr>
            <a:xfrm>
              <a:off x="1361365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Wed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16"/>
            <p:cNvSpPr txBox="1"/>
            <p:nvPr/>
          </p:nvSpPr>
          <p:spPr>
            <a:xfrm>
              <a:off x="1726152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Thu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16"/>
            <p:cNvSpPr txBox="1"/>
            <p:nvPr/>
          </p:nvSpPr>
          <p:spPr>
            <a:xfrm>
              <a:off x="2090939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Fri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2455727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Sat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16"/>
            <p:cNvSpPr txBox="1"/>
            <p:nvPr/>
          </p:nvSpPr>
          <p:spPr>
            <a:xfrm>
              <a:off x="2820514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p16"/>
          <p:cNvGrpSpPr/>
          <p:nvPr/>
        </p:nvGrpSpPr>
        <p:grpSpPr>
          <a:xfrm>
            <a:off x="4859854" y="2924316"/>
            <a:ext cx="639268" cy="253800"/>
            <a:chOff x="4833273" y="2920163"/>
            <a:chExt cx="639268" cy="253800"/>
          </a:xfrm>
        </p:grpSpPr>
        <p:sp>
          <p:nvSpPr>
            <p:cNvPr id="214" name="Google Shape;214;p16"/>
            <p:cNvSpPr txBox="1"/>
            <p:nvPr/>
          </p:nvSpPr>
          <p:spPr>
            <a:xfrm>
              <a:off x="4920540" y="29201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833273" y="2981821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6"/>
          <p:cNvGrpSpPr/>
          <p:nvPr/>
        </p:nvGrpSpPr>
        <p:grpSpPr>
          <a:xfrm>
            <a:off x="5790554" y="2924316"/>
            <a:ext cx="639007" cy="253800"/>
            <a:chOff x="5763973" y="2920163"/>
            <a:chExt cx="639007" cy="253800"/>
          </a:xfrm>
        </p:grpSpPr>
        <p:sp>
          <p:nvSpPr>
            <p:cNvPr id="217" name="Google Shape;217;p16"/>
            <p:cNvSpPr txBox="1"/>
            <p:nvPr/>
          </p:nvSpPr>
          <p:spPr>
            <a:xfrm>
              <a:off x="5850980" y="29201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5763973" y="2981821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4138213" y="1905936"/>
            <a:ext cx="87900" cy="87900"/>
            <a:chOff x="4175475" y="1942324"/>
            <a:chExt cx="87900" cy="87900"/>
          </a:xfrm>
        </p:grpSpPr>
        <p:sp>
          <p:nvSpPr>
            <p:cNvPr id="220" name="Google Shape;220;p16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6"/>
          <p:cNvGrpSpPr/>
          <p:nvPr/>
        </p:nvGrpSpPr>
        <p:grpSpPr>
          <a:xfrm>
            <a:off x="4400425" y="2395686"/>
            <a:ext cx="87900" cy="87900"/>
            <a:chOff x="4175475" y="1942324"/>
            <a:chExt cx="87900" cy="87900"/>
          </a:xfrm>
        </p:grpSpPr>
        <p:sp>
          <p:nvSpPr>
            <p:cNvPr id="223" name="Google Shape;223;p16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6"/>
          <p:cNvGrpSpPr/>
          <p:nvPr/>
        </p:nvGrpSpPr>
        <p:grpSpPr>
          <a:xfrm>
            <a:off x="5018550" y="2172911"/>
            <a:ext cx="87900" cy="87900"/>
            <a:chOff x="4175475" y="1942324"/>
            <a:chExt cx="87900" cy="87900"/>
          </a:xfrm>
        </p:grpSpPr>
        <p:sp>
          <p:nvSpPr>
            <p:cNvPr id="226" name="Google Shape;226;p16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6"/>
          <p:cNvGrpSpPr/>
          <p:nvPr/>
        </p:nvGrpSpPr>
        <p:grpSpPr>
          <a:xfrm>
            <a:off x="5567500" y="2118961"/>
            <a:ext cx="87900" cy="87900"/>
            <a:chOff x="4175475" y="1942324"/>
            <a:chExt cx="87900" cy="87900"/>
          </a:xfrm>
        </p:grpSpPr>
        <p:sp>
          <p:nvSpPr>
            <p:cNvPr id="229" name="Google Shape;229;p16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6"/>
          <p:cNvGrpSpPr/>
          <p:nvPr/>
        </p:nvGrpSpPr>
        <p:grpSpPr>
          <a:xfrm>
            <a:off x="5891325" y="1751936"/>
            <a:ext cx="87900" cy="87900"/>
            <a:chOff x="4175475" y="1942324"/>
            <a:chExt cx="87900" cy="87900"/>
          </a:xfrm>
        </p:grpSpPr>
        <p:sp>
          <p:nvSpPr>
            <p:cNvPr id="232" name="Google Shape;232;p16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6"/>
          <p:cNvGrpSpPr/>
          <p:nvPr/>
        </p:nvGrpSpPr>
        <p:grpSpPr>
          <a:xfrm>
            <a:off x="6037538" y="2596361"/>
            <a:ext cx="87900" cy="87900"/>
            <a:chOff x="4175475" y="1942324"/>
            <a:chExt cx="87900" cy="87900"/>
          </a:xfrm>
        </p:grpSpPr>
        <p:sp>
          <p:nvSpPr>
            <p:cNvPr id="235" name="Google Shape;235;p16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6"/>
          <p:cNvGrpSpPr/>
          <p:nvPr/>
        </p:nvGrpSpPr>
        <p:grpSpPr>
          <a:xfrm>
            <a:off x="7598872" y="2507389"/>
            <a:ext cx="840465" cy="585354"/>
            <a:chOff x="7598872" y="2507389"/>
            <a:chExt cx="840465" cy="585354"/>
          </a:xfrm>
        </p:grpSpPr>
        <p:grpSp>
          <p:nvGrpSpPr>
            <p:cNvPr id="238" name="Google Shape;238;p16"/>
            <p:cNvGrpSpPr/>
            <p:nvPr/>
          </p:nvGrpSpPr>
          <p:grpSpPr>
            <a:xfrm>
              <a:off x="7598872" y="3063620"/>
              <a:ext cx="836246" cy="29122"/>
              <a:chOff x="7598872" y="3063620"/>
              <a:chExt cx="836246" cy="29122"/>
            </a:xfrm>
          </p:grpSpPr>
          <p:sp>
            <p:nvSpPr>
              <p:cNvPr id="239" name="Google Shape;239;p16"/>
              <p:cNvSpPr/>
              <p:nvPr/>
            </p:nvSpPr>
            <p:spPr>
              <a:xfrm>
                <a:off x="7951730" y="3063620"/>
                <a:ext cx="483389" cy="29122"/>
              </a:xfrm>
              <a:custGeom>
                <a:avLst/>
                <a:gdLst/>
                <a:ahLst/>
                <a:cxnLst/>
                <a:rect l="l" t="t" r="r" b="b"/>
                <a:pathLst>
                  <a:path w="22923" h="1381" extrusionOk="0">
                    <a:moveTo>
                      <a:pt x="0" y="1"/>
                    </a:moveTo>
                    <a:lnTo>
                      <a:pt x="0" y="1381"/>
                    </a:lnTo>
                    <a:lnTo>
                      <a:pt x="22250" y="1381"/>
                    </a:lnTo>
                    <a:cubicBezTo>
                      <a:pt x="22640" y="1381"/>
                      <a:pt x="22923" y="1062"/>
                      <a:pt x="22923" y="673"/>
                    </a:cubicBezTo>
                    <a:cubicBezTo>
                      <a:pt x="22923" y="319"/>
                      <a:pt x="22640" y="1"/>
                      <a:pt x="22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7598872" y="3063620"/>
                <a:ext cx="352857" cy="29122"/>
              </a:xfrm>
              <a:custGeom>
                <a:avLst/>
                <a:gdLst/>
                <a:ahLst/>
                <a:cxnLst/>
                <a:rect l="l" t="t" r="r" b="b"/>
                <a:pathLst>
                  <a:path w="16733" h="1381" extrusionOk="0">
                    <a:moveTo>
                      <a:pt x="708" y="1"/>
                    </a:moveTo>
                    <a:cubicBezTo>
                      <a:pt x="319" y="1"/>
                      <a:pt x="0" y="319"/>
                      <a:pt x="0" y="673"/>
                    </a:cubicBezTo>
                    <a:cubicBezTo>
                      <a:pt x="0" y="1062"/>
                      <a:pt x="319" y="1381"/>
                      <a:pt x="708" y="1381"/>
                    </a:cubicBezTo>
                    <a:lnTo>
                      <a:pt x="16732" y="1381"/>
                    </a:lnTo>
                    <a:lnTo>
                      <a:pt x="16732" y="1"/>
                    </a:lnTo>
                    <a:close/>
                  </a:path>
                </a:pathLst>
              </a:custGeom>
              <a:solidFill>
                <a:srgbClr val="FFE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16"/>
            <p:cNvGrpSpPr/>
            <p:nvPr/>
          </p:nvGrpSpPr>
          <p:grpSpPr>
            <a:xfrm>
              <a:off x="7598872" y="2986795"/>
              <a:ext cx="836264" cy="29860"/>
              <a:chOff x="7598872" y="2986795"/>
              <a:chExt cx="836264" cy="29860"/>
            </a:xfrm>
          </p:grpSpPr>
          <p:sp>
            <p:nvSpPr>
              <p:cNvPr id="242" name="Google Shape;242;p16"/>
              <p:cNvSpPr/>
              <p:nvPr/>
            </p:nvSpPr>
            <p:spPr>
              <a:xfrm>
                <a:off x="8252350" y="2986795"/>
                <a:ext cx="182786" cy="29860"/>
              </a:xfrm>
              <a:custGeom>
                <a:avLst/>
                <a:gdLst/>
                <a:ahLst/>
                <a:cxnLst/>
                <a:rect l="l" t="t" r="r" b="b"/>
                <a:pathLst>
                  <a:path w="8668" h="1416" extrusionOk="0">
                    <a:moveTo>
                      <a:pt x="1" y="0"/>
                    </a:moveTo>
                    <a:lnTo>
                      <a:pt x="1" y="1415"/>
                    </a:lnTo>
                    <a:lnTo>
                      <a:pt x="7995" y="1415"/>
                    </a:lnTo>
                    <a:cubicBezTo>
                      <a:pt x="8385" y="1415"/>
                      <a:pt x="8668" y="1097"/>
                      <a:pt x="8668" y="708"/>
                    </a:cubicBezTo>
                    <a:cubicBezTo>
                      <a:pt x="8668" y="319"/>
                      <a:pt x="8385" y="0"/>
                      <a:pt x="79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7598872" y="2986795"/>
                <a:ext cx="653459" cy="29860"/>
              </a:xfrm>
              <a:custGeom>
                <a:avLst/>
                <a:gdLst/>
                <a:ahLst/>
                <a:cxnLst/>
                <a:rect l="l" t="t" r="r" b="b"/>
                <a:pathLst>
                  <a:path w="30988" h="1416" extrusionOk="0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415"/>
                      <a:pt x="708" y="1415"/>
                    </a:cubicBezTo>
                    <a:lnTo>
                      <a:pt x="30988" y="1415"/>
                    </a:lnTo>
                    <a:lnTo>
                      <a:pt x="30988" y="0"/>
                    </a:lnTo>
                    <a:close/>
                  </a:path>
                </a:pathLst>
              </a:custGeom>
              <a:solidFill>
                <a:srgbClr val="FFE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16"/>
            <p:cNvGrpSpPr/>
            <p:nvPr/>
          </p:nvGrpSpPr>
          <p:grpSpPr>
            <a:xfrm>
              <a:off x="7598872" y="2910707"/>
              <a:ext cx="836236" cy="29101"/>
              <a:chOff x="7598872" y="2910707"/>
              <a:chExt cx="836236" cy="29101"/>
            </a:xfrm>
          </p:grpSpPr>
          <p:sp>
            <p:nvSpPr>
              <p:cNvPr id="245" name="Google Shape;245;p16"/>
              <p:cNvSpPr/>
              <p:nvPr/>
            </p:nvSpPr>
            <p:spPr>
              <a:xfrm>
                <a:off x="7786858" y="2910707"/>
                <a:ext cx="648251" cy="29101"/>
              </a:xfrm>
              <a:custGeom>
                <a:avLst/>
                <a:gdLst/>
                <a:ahLst/>
                <a:cxnLst/>
                <a:rect l="l" t="t" r="r" b="b"/>
                <a:pathLst>
                  <a:path w="30741" h="1380" extrusionOk="0">
                    <a:moveTo>
                      <a:pt x="1" y="0"/>
                    </a:moveTo>
                    <a:lnTo>
                      <a:pt x="1" y="1380"/>
                    </a:lnTo>
                    <a:lnTo>
                      <a:pt x="30068" y="1380"/>
                    </a:lnTo>
                    <a:cubicBezTo>
                      <a:pt x="30458" y="1380"/>
                      <a:pt x="30741" y="1097"/>
                      <a:pt x="30741" y="708"/>
                    </a:cubicBezTo>
                    <a:cubicBezTo>
                      <a:pt x="30741" y="319"/>
                      <a:pt x="30458" y="0"/>
                      <a:pt x="30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7598872" y="2910707"/>
                <a:ext cx="187995" cy="29101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380" extrusionOk="0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380"/>
                      <a:pt x="708" y="1380"/>
                    </a:cubicBezTo>
                    <a:lnTo>
                      <a:pt x="8915" y="1380"/>
                    </a:lnTo>
                    <a:lnTo>
                      <a:pt x="8915" y="0"/>
                    </a:lnTo>
                    <a:close/>
                  </a:path>
                </a:pathLst>
              </a:custGeom>
              <a:solidFill>
                <a:srgbClr val="FFE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16"/>
            <p:cNvGrpSpPr/>
            <p:nvPr/>
          </p:nvGrpSpPr>
          <p:grpSpPr>
            <a:xfrm>
              <a:off x="8249090" y="2507389"/>
              <a:ext cx="190247" cy="134836"/>
              <a:chOff x="8356737" y="1440385"/>
              <a:chExt cx="89520" cy="63431"/>
            </a:xfrm>
          </p:grpSpPr>
          <p:sp>
            <p:nvSpPr>
              <p:cNvPr id="248" name="Google Shape;248;p16"/>
              <p:cNvSpPr/>
              <p:nvPr/>
            </p:nvSpPr>
            <p:spPr>
              <a:xfrm>
                <a:off x="8356737" y="1469108"/>
                <a:ext cx="88778" cy="6727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319" extrusionOk="0">
                    <a:moveTo>
                      <a:pt x="177" y="0"/>
                    </a:moveTo>
                    <a:cubicBezTo>
                      <a:pt x="71" y="0"/>
                      <a:pt x="0" y="71"/>
                      <a:pt x="0" y="142"/>
                    </a:cubicBezTo>
                    <a:cubicBezTo>
                      <a:pt x="0" y="248"/>
                      <a:pt x="71" y="319"/>
                      <a:pt x="177" y="319"/>
                    </a:cubicBezTo>
                    <a:lnTo>
                      <a:pt x="4068" y="319"/>
                    </a:lnTo>
                    <a:cubicBezTo>
                      <a:pt x="4139" y="319"/>
                      <a:pt x="4210" y="248"/>
                      <a:pt x="4210" y="142"/>
                    </a:cubicBezTo>
                    <a:cubicBezTo>
                      <a:pt x="4210" y="71"/>
                      <a:pt x="4139" y="0"/>
                      <a:pt x="4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8410429" y="1440385"/>
                <a:ext cx="35828" cy="63431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3008" extrusionOk="0">
                    <a:moveTo>
                      <a:pt x="165" y="0"/>
                    </a:moveTo>
                    <a:cubicBezTo>
                      <a:pt x="125" y="0"/>
                      <a:pt x="89" y="18"/>
                      <a:pt x="72" y="54"/>
                    </a:cubicBezTo>
                    <a:cubicBezTo>
                      <a:pt x="1" y="124"/>
                      <a:pt x="1" y="230"/>
                      <a:pt x="72" y="301"/>
                    </a:cubicBezTo>
                    <a:lnTo>
                      <a:pt x="1274" y="1504"/>
                    </a:lnTo>
                    <a:lnTo>
                      <a:pt x="72" y="2742"/>
                    </a:lnTo>
                    <a:cubicBezTo>
                      <a:pt x="1" y="2813"/>
                      <a:pt x="1" y="2919"/>
                      <a:pt x="72" y="2954"/>
                    </a:cubicBezTo>
                    <a:cubicBezTo>
                      <a:pt x="89" y="2990"/>
                      <a:pt x="125" y="3007"/>
                      <a:pt x="165" y="3007"/>
                    </a:cubicBezTo>
                    <a:cubicBezTo>
                      <a:pt x="204" y="3007"/>
                      <a:pt x="249" y="2990"/>
                      <a:pt x="284" y="2954"/>
                    </a:cubicBezTo>
                    <a:lnTo>
                      <a:pt x="1628" y="1610"/>
                    </a:lnTo>
                    <a:cubicBezTo>
                      <a:pt x="1699" y="1575"/>
                      <a:pt x="1699" y="1468"/>
                      <a:pt x="1628" y="1398"/>
                    </a:cubicBezTo>
                    <a:lnTo>
                      <a:pt x="284" y="54"/>
                    </a:lnTo>
                    <a:cubicBezTo>
                      <a:pt x="249" y="18"/>
                      <a:pt x="204" y="0"/>
                      <a:pt x="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" name="Google Shape;250;p16"/>
          <p:cNvGrpSpPr/>
          <p:nvPr/>
        </p:nvGrpSpPr>
        <p:grpSpPr>
          <a:xfrm>
            <a:off x="7600534" y="3687664"/>
            <a:ext cx="840465" cy="533366"/>
            <a:chOff x="7600534" y="3687664"/>
            <a:chExt cx="840465" cy="533366"/>
          </a:xfrm>
        </p:grpSpPr>
        <p:grpSp>
          <p:nvGrpSpPr>
            <p:cNvPr id="251" name="Google Shape;251;p16"/>
            <p:cNvGrpSpPr/>
            <p:nvPr/>
          </p:nvGrpSpPr>
          <p:grpSpPr>
            <a:xfrm>
              <a:off x="7600534" y="4191908"/>
              <a:ext cx="836246" cy="29122"/>
              <a:chOff x="7600534" y="4191908"/>
              <a:chExt cx="836246" cy="29122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7953391" y="4191908"/>
                <a:ext cx="483389" cy="29122"/>
              </a:xfrm>
              <a:custGeom>
                <a:avLst/>
                <a:gdLst/>
                <a:ahLst/>
                <a:cxnLst/>
                <a:rect l="l" t="t" r="r" b="b"/>
                <a:pathLst>
                  <a:path w="22923" h="1381" extrusionOk="0">
                    <a:moveTo>
                      <a:pt x="0" y="1"/>
                    </a:moveTo>
                    <a:lnTo>
                      <a:pt x="0" y="1381"/>
                    </a:lnTo>
                    <a:lnTo>
                      <a:pt x="22250" y="1381"/>
                    </a:lnTo>
                    <a:cubicBezTo>
                      <a:pt x="22640" y="1381"/>
                      <a:pt x="22923" y="1062"/>
                      <a:pt x="22923" y="673"/>
                    </a:cubicBezTo>
                    <a:cubicBezTo>
                      <a:pt x="22923" y="319"/>
                      <a:pt x="22640" y="1"/>
                      <a:pt x="22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7600534" y="4191908"/>
                <a:ext cx="352857" cy="29122"/>
              </a:xfrm>
              <a:custGeom>
                <a:avLst/>
                <a:gdLst/>
                <a:ahLst/>
                <a:cxnLst/>
                <a:rect l="l" t="t" r="r" b="b"/>
                <a:pathLst>
                  <a:path w="16733" h="1381" extrusionOk="0">
                    <a:moveTo>
                      <a:pt x="708" y="1"/>
                    </a:moveTo>
                    <a:cubicBezTo>
                      <a:pt x="319" y="1"/>
                      <a:pt x="0" y="319"/>
                      <a:pt x="0" y="673"/>
                    </a:cubicBezTo>
                    <a:cubicBezTo>
                      <a:pt x="0" y="1062"/>
                      <a:pt x="319" y="1381"/>
                      <a:pt x="708" y="1381"/>
                    </a:cubicBezTo>
                    <a:lnTo>
                      <a:pt x="16732" y="1381"/>
                    </a:lnTo>
                    <a:lnTo>
                      <a:pt x="16732" y="1"/>
                    </a:lnTo>
                    <a:close/>
                  </a:path>
                </a:pathLst>
              </a:custGeom>
              <a:solidFill>
                <a:srgbClr val="76D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6"/>
            <p:cNvGrpSpPr/>
            <p:nvPr/>
          </p:nvGrpSpPr>
          <p:grpSpPr>
            <a:xfrm>
              <a:off x="7600534" y="4115082"/>
              <a:ext cx="836264" cy="29860"/>
              <a:chOff x="7600534" y="4115082"/>
              <a:chExt cx="836264" cy="29860"/>
            </a:xfrm>
          </p:grpSpPr>
          <p:sp>
            <p:nvSpPr>
              <p:cNvPr id="255" name="Google Shape;255;p16"/>
              <p:cNvSpPr/>
              <p:nvPr/>
            </p:nvSpPr>
            <p:spPr>
              <a:xfrm>
                <a:off x="8254012" y="4115082"/>
                <a:ext cx="182786" cy="29860"/>
              </a:xfrm>
              <a:custGeom>
                <a:avLst/>
                <a:gdLst/>
                <a:ahLst/>
                <a:cxnLst/>
                <a:rect l="l" t="t" r="r" b="b"/>
                <a:pathLst>
                  <a:path w="8668" h="1416" extrusionOk="0">
                    <a:moveTo>
                      <a:pt x="1" y="0"/>
                    </a:moveTo>
                    <a:lnTo>
                      <a:pt x="1" y="1415"/>
                    </a:lnTo>
                    <a:lnTo>
                      <a:pt x="7995" y="1415"/>
                    </a:lnTo>
                    <a:cubicBezTo>
                      <a:pt x="8385" y="1415"/>
                      <a:pt x="8668" y="1097"/>
                      <a:pt x="8668" y="708"/>
                    </a:cubicBezTo>
                    <a:cubicBezTo>
                      <a:pt x="8668" y="319"/>
                      <a:pt x="8385" y="0"/>
                      <a:pt x="79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7600534" y="4115082"/>
                <a:ext cx="653459" cy="29860"/>
              </a:xfrm>
              <a:custGeom>
                <a:avLst/>
                <a:gdLst/>
                <a:ahLst/>
                <a:cxnLst/>
                <a:rect l="l" t="t" r="r" b="b"/>
                <a:pathLst>
                  <a:path w="30988" h="1416" extrusionOk="0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415"/>
                      <a:pt x="708" y="1415"/>
                    </a:cubicBezTo>
                    <a:lnTo>
                      <a:pt x="30988" y="1415"/>
                    </a:lnTo>
                    <a:lnTo>
                      <a:pt x="30988" y="0"/>
                    </a:lnTo>
                    <a:close/>
                  </a:path>
                </a:pathLst>
              </a:custGeom>
              <a:solidFill>
                <a:srgbClr val="76D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" name="Google Shape;257;p16"/>
            <p:cNvGrpSpPr/>
            <p:nvPr/>
          </p:nvGrpSpPr>
          <p:grpSpPr>
            <a:xfrm>
              <a:off x="7600534" y="4038995"/>
              <a:ext cx="836236" cy="29101"/>
              <a:chOff x="7600534" y="4038995"/>
              <a:chExt cx="836236" cy="29101"/>
            </a:xfrm>
          </p:grpSpPr>
          <p:sp>
            <p:nvSpPr>
              <p:cNvPr id="258" name="Google Shape;258;p16"/>
              <p:cNvSpPr/>
              <p:nvPr/>
            </p:nvSpPr>
            <p:spPr>
              <a:xfrm>
                <a:off x="7788519" y="4038995"/>
                <a:ext cx="648251" cy="29101"/>
              </a:xfrm>
              <a:custGeom>
                <a:avLst/>
                <a:gdLst/>
                <a:ahLst/>
                <a:cxnLst/>
                <a:rect l="l" t="t" r="r" b="b"/>
                <a:pathLst>
                  <a:path w="30741" h="1380" extrusionOk="0">
                    <a:moveTo>
                      <a:pt x="1" y="0"/>
                    </a:moveTo>
                    <a:lnTo>
                      <a:pt x="1" y="1380"/>
                    </a:lnTo>
                    <a:lnTo>
                      <a:pt x="30068" y="1380"/>
                    </a:lnTo>
                    <a:cubicBezTo>
                      <a:pt x="30458" y="1380"/>
                      <a:pt x="30741" y="1097"/>
                      <a:pt x="30741" y="708"/>
                    </a:cubicBezTo>
                    <a:cubicBezTo>
                      <a:pt x="30741" y="319"/>
                      <a:pt x="30458" y="0"/>
                      <a:pt x="30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7600534" y="4038995"/>
                <a:ext cx="187995" cy="29101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380" extrusionOk="0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380"/>
                      <a:pt x="708" y="1380"/>
                    </a:cubicBezTo>
                    <a:lnTo>
                      <a:pt x="8915" y="1380"/>
                    </a:lnTo>
                    <a:lnTo>
                      <a:pt x="8915" y="0"/>
                    </a:lnTo>
                    <a:close/>
                  </a:path>
                </a:pathLst>
              </a:custGeom>
              <a:solidFill>
                <a:srgbClr val="76D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16"/>
            <p:cNvGrpSpPr/>
            <p:nvPr/>
          </p:nvGrpSpPr>
          <p:grpSpPr>
            <a:xfrm>
              <a:off x="8250751" y="3687664"/>
              <a:ext cx="190247" cy="134836"/>
              <a:chOff x="8356737" y="1440385"/>
              <a:chExt cx="89520" cy="63431"/>
            </a:xfrm>
          </p:grpSpPr>
          <p:sp>
            <p:nvSpPr>
              <p:cNvPr id="261" name="Google Shape;261;p16"/>
              <p:cNvSpPr/>
              <p:nvPr/>
            </p:nvSpPr>
            <p:spPr>
              <a:xfrm>
                <a:off x="8356737" y="1469108"/>
                <a:ext cx="88778" cy="6727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319" extrusionOk="0">
                    <a:moveTo>
                      <a:pt x="177" y="0"/>
                    </a:moveTo>
                    <a:cubicBezTo>
                      <a:pt x="71" y="0"/>
                      <a:pt x="0" y="71"/>
                      <a:pt x="0" y="142"/>
                    </a:cubicBezTo>
                    <a:cubicBezTo>
                      <a:pt x="0" y="248"/>
                      <a:pt x="71" y="319"/>
                      <a:pt x="177" y="319"/>
                    </a:cubicBezTo>
                    <a:lnTo>
                      <a:pt x="4068" y="319"/>
                    </a:lnTo>
                    <a:cubicBezTo>
                      <a:pt x="4139" y="319"/>
                      <a:pt x="4210" y="248"/>
                      <a:pt x="4210" y="142"/>
                    </a:cubicBezTo>
                    <a:cubicBezTo>
                      <a:pt x="4210" y="71"/>
                      <a:pt x="4139" y="0"/>
                      <a:pt x="4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8410429" y="1440385"/>
                <a:ext cx="35828" cy="63431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3008" extrusionOk="0">
                    <a:moveTo>
                      <a:pt x="165" y="0"/>
                    </a:moveTo>
                    <a:cubicBezTo>
                      <a:pt x="125" y="0"/>
                      <a:pt x="89" y="18"/>
                      <a:pt x="72" y="54"/>
                    </a:cubicBezTo>
                    <a:cubicBezTo>
                      <a:pt x="1" y="124"/>
                      <a:pt x="1" y="230"/>
                      <a:pt x="72" y="301"/>
                    </a:cubicBezTo>
                    <a:lnTo>
                      <a:pt x="1274" y="1504"/>
                    </a:lnTo>
                    <a:lnTo>
                      <a:pt x="72" y="2742"/>
                    </a:lnTo>
                    <a:cubicBezTo>
                      <a:pt x="1" y="2813"/>
                      <a:pt x="1" y="2919"/>
                      <a:pt x="72" y="2954"/>
                    </a:cubicBezTo>
                    <a:cubicBezTo>
                      <a:pt x="89" y="2990"/>
                      <a:pt x="125" y="3007"/>
                      <a:pt x="165" y="3007"/>
                    </a:cubicBezTo>
                    <a:cubicBezTo>
                      <a:pt x="204" y="3007"/>
                      <a:pt x="249" y="2990"/>
                      <a:pt x="284" y="2954"/>
                    </a:cubicBezTo>
                    <a:lnTo>
                      <a:pt x="1628" y="1610"/>
                    </a:lnTo>
                    <a:cubicBezTo>
                      <a:pt x="1699" y="1575"/>
                      <a:pt x="1699" y="1468"/>
                      <a:pt x="1628" y="1398"/>
                    </a:cubicBezTo>
                    <a:lnTo>
                      <a:pt x="284" y="54"/>
                    </a:lnTo>
                    <a:cubicBezTo>
                      <a:pt x="249" y="18"/>
                      <a:pt x="204" y="0"/>
                      <a:pt x="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oogle Shape;263;p16"/>
          <p:cNvGrpSpPr/>
          <p:nvPr/>
        </p:nvGrpSpPr>
        <p:grpSpPr>
          <a:xfrm>
            <a:off x="1184643" y="4185770"/>
            <a:ext cx="1319003" cy="56711"/>
            <a:chOff x="1251096" y="4132623"/>
            <a:chExt cx="1319003" cy="56711"/>
          </a:xfrm>
        </p:grpSpPr>
        <p:sp>
          <p:nvSpPr>
            <p:cNvPr id="264" name="Google Shape;264;p16"/>
            <p:cNvSpPr/>
            <p:nvPr/>
          </p:nvSpPr>
          <p:spPr>
            <a:xfrm>
              <a:off x="1251096" y="4132623"/>
              <a:ext cx="190253" cy="56711"/>
            </a:xfrm>
            <a:custGeom>
              <a:avLst/>
              <a:gdLst/>
              <a:ahLst/>
              <a:cxnLst/>
              <a:rect l="l" t="t" r="r" b="b"/>
              <a:pathLst>
                <a:path w="9021" h="2689" extrusionOk="0">
                  <a:moveTo>
                    <a:pt x="1344" y="1"/>
                  </a:moveTo>
                  <a:cubicBezTo>
                    <a:pt x="601" y="1"/>
                    <a:pt x="0" y="602"/>
                    <a:pt x="0" y="1345"/>
                  </a:cubicBezTo>
                  <a:cubicBezTo>
                    <a:pt x="0" y="1699"/>
                    <a:pt x="142" y="2052"/>
                    <a:pt x="389" y="2300"/>
                  </a:cubicBezTo>
                  <a:cubicBezTo>
                    <a:pt x="637" y="2548"/>
                    <a:pt x="955" y="2689"/>
                    <a:pt x="1344" y="2689"/>
                  </a:cubicBezTo>
                  <a:lnTo>
                    <a:pt x="9020" y="2689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441320" y="4132623"/>
              <a:ext cx="1128779" cy="56711"/>
            </a:xfrm>
            <a:custGeom>
              <a:avLst/>
              <a:gdLst/>
              <a:ahLst/>
              <a:cxnLst/>
              <a:rect l="l" t="t" r="r" b="b"/>
              <a:pathLst>
                <a:path w="53522" h="2689" extrusionOk="0">
                  <a:moveTo>
                    <a:pt x="0" y="1"/>
                  </a:moveTo>
                  <a:lnTo>
                    <a:pt x="0" y="2689"/>
                  </a:lnTo>
                  <a:lnTo>
                    <a:pt x="52177" y="2689"/>
                  </a:lnTo>
                  <a:cubicBezTo>
                    <a:pt x="52920" y="2689"/>
                    <a:pt x="53521" y="2088"/>
                    <a:pt x="53521" y="1345"/>
                  </a:cubicBezTo>
                  <a:cubicBezTo>
                    <a:pt x="53521" y="991"/>
                    <a:pt x="53380" y="637"/>
                    <a:pt x="53132" y="390"/>
                  </a:cubicBezTo>
                  <a:cubicBezTo>
                    <a:pt x="52884" y="177"/>
                    <a:pt x="52566" y="1"/>
                    <a:pt x="52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6"/>
          <p:cNvGrpSpPr/>
          <p:nvPr/>
        </p:nvGrpSpPr>
        <p:grpSpPr>
          <a:xfrm>
            <a:off x="668183" y="3850763"/>
            <a:ext cx="2365015" cy="253800"/>
            <a:chOff x="668183" y="3850763"/>
            <a:chExt cx="2365015" cy="253800"/>
          </a:xfrm>
        </p:grpSpPr>
        <p:sp>
          <p:nvSpPr>
            <p:cNvPr id="267" name="Google Shape;267;p16"/>
            <p:cNvSpPr txBox="1"/>
            <p:nvPr/>
          </p:nvSpPr>
          <p:spPr>
            <a:xfrm>
              <a:off x="668183" y="38507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16"/>
            <p:cNvSpPr txBox="1"/>
            <p:nvPr/>
          </p:nvSpPr>
          <p:spPr>
            <a:xfrm>
              <a:off x="2481198" y="38507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" name="Google Shape;269;p16"/>
          <p:cNvGrpSpPr/>
          <p:nvPr/>
        </p:nvGrpSpPr>
        <p:grpSpPr>
          <a:xfrm>
            <a:off x="668165" y="4087225"/>
            <a:ext cx="2365015" cy="253800"/>
            <a:chOff x="668165" y="4087225"/>
            <a:chExt cx="2365015" cy="253800"/>
          </a:xfrm>
        </p:grpSpPr>
        <p:sp>
          <p:nvSpPr>
            <p:cNvPr id="270" name="Google Shape;270;p16"/>
            <p:cNvSpPr txBox="1"/>
            <p:nvPr/>
          </p:nvSpPr>
          <p:spPr>
            <a:xfrm>
              <a:off x="668165" y="4087225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Google Shape;271;p16"/>
            <p:cNvSpPr txBox="1"/>
            <p:nvPr/>
          </p:nvSpPr>
          <p:spPr>
            <a:xfrm>
              <a:off x="2481180" y="4087225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6"/>
          <p:cNvGrpSpPr/>
          <p:nvPr/>
        </p:nvGrpSpPr>
        <p:grpSpPr>
          <a:xfrm>
            <a:off x="3150712" y="3640858"/>
            <a:ext cx="649595" cy="648900"/>
            <a:chOff x="3200552" y="3670763"/>
            <a:chExt cx="649595" cy="648900"/>
          </a:xfrm>
        </p:grpSpPr>
        <p:sp>
          <p:nvSpPr>
            <p:cNvPr id="273" name="Google Shape;273;p16"/>
            <p:cNvSpPr/>
            <p:nvPr/>
          </p:nvSpPr>
          <p:spPr>
            <a:xfrm>
              <a:off x="3200863" y="3670763"/>
              <a:ext cx="648900" cy="6489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3200552" y="3670763"/>
              <a:ext cx="648900" cy="648900"/>
            </a:xfrm>
            <a:prstGeom prst="pie">
              <a:avLst>
                <a:gd name="adj1" fmla="val 20904761"/>
                <a:gd name="adj2" fmla="val 1241502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3201247" y="3670763"/>
              <a:ext cx="648900" cy="648900"/>
            </a:xfrm>
            <a:prstGeom prst="pie">
              <a:avLst>
                <a:gd name="adj1" fmla="val 15200005"/>
                <a:gd name="adj2" fmla="val 2090465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6"/>
          <p:cNvGrpSpPr/>
          <p:nvPr/>
        </p:nvGrpSpPr>
        <p:grpSpPr>
          <a:xfrm>
            <a:off x="4711097" y="3514742"/>
            <a:ext cx="901200" cy="901200"/>
            <a:chOff x="4760938" y="3544646"/>
            <a:chExt cx="901200" cy="901200"/>
          </a:xfrm>
        </p:grpSpPr>
        <p:sp>
          <p:nvSpPr>
            <p:cNvPr id="277" name="Google Shape;277;p16"/>
            <p:cNvSpPr/>
            <p:nvPr/>
          </p:nvSpPr>
          <p:spPr>
            <a:xfrm rot="9899752">
              <a:off x="4884041" y="3667725"/>
              <a:ext cx="654721" cy="654721"/>
            </a:xfrm>
            <a:prstGeom prst="blockArc">
              <a:avLst>
                <a:gd name="adj1" fmla="val 1957570"/>
                <a:gd name="adj2" fmla="val 10715383"/>
                <a:gd name="adj3" fmla="val 12284"/>
              </a:avLst>
            </a:pr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 rot="1135479">
              <a:off x="4884101" y="3667598"/>
              <a:ext cx="654900" cy="654900"/>
            </a:xfrm>
            <a:prstGeom prst="blockArc">
              <a:avLst>
                <a:gd name="adj1" fmla="val 6043326"/>
                <a:gd name="adj2" fmla="val 10715383"/>
                <a:gd name="adj3" fmla="val 12284"/>
              </a:avLst>
            </a:pr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 rot="-3502209">
              <a:off x="4884039" y="3667748"/>
              <a:ext cx="654997" cy="654997"/>
            </a:xfrm>
            <a:prstGeom prst="blockArc">
              <a:avLst>
                <a:gd name="adj1" fmla="val 2501836"/>
                <a:gd name="adj2" fmla="val 10715383"/>
                <a:gd name="adj3" fmla="val 12284"/>
              </a:avLst>
            </a:pr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3965570" y="3623905"/>
            <a:ext cx="713242" cy="253800"/>
            <a:chOff x="4015410" y="3650486"/>
            <a:chExt cx="713242" cy="253800"/>
          </a:xfrm>
        </p:grpSpPr>
        <p:sp>
          <p:nvSpPr>
            <p:cNvPr id="281" name="Google Shape;281;p16"/>
            <p:cNvSpPr/>
            <p:nvPr/>
          </p:nvSpPr>
          <p:spPr>
            <a:xfrm>
              <a:off x="4015410" y="3715671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 txBox="1"/>
            <p:nvPr/>
          </p:nvSpPr>
          <p:spPr>
            <a:xfrm>
              <a:off x="4176652" y="3650486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" name="Google Shape;283;p16"/>
          <p:cNvGrpSpPr/>
          <p:nvPr/>
        </p:nvGrpSpPr>
        <p:grpSpPr>
          <a:xfrm>
            <a:off x="3965570" y="3850013"/>
            <a:ext cx="713242" cy="253800"/>
            <a:chOff x="4015410" y="3876594"/>
            <a:chExt cx="713242" cy="253800"/>
          </a:xfrm>
        </p:grpSpPr>
        <p:sp>
          <p:nvSpPr>
            <p:cNvPr id="284" name="Google Shape;284;p16"/>
            <p:cNvSpPr/>
            <p:nvPr/>
          </p:nvSpPr>
          <p:spPr>
            <a:xfrm>
              <a:off x="4015410" y="3942027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 txBox="1"/>
            <p:nvPr/>
          </p:nvSpPr>
          <p:spPr>
            <a:xfrm>
              <a:off x="4176652" y="3876594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6" name="Google Shape;286;p16"/>
          <p:cNvGrpSpPr/>
          <p:nvPr/>
        </p:nvGrpSpPr>
        <p:grpSpPr>
          <a:xfrm>
            <a:off x="3965570" y="4073738"/>
            <a:ext cx="713242" cy="253800"/>
            <a:chOff x="4015410" y="4100319"/>
            <a:chExt cx="713242" cy="253800"/>
          </a:xfrm>
        </p:grpSpPr>
        <p:sp>
          <p:nvSpPr>
            <p:cNvPr id="287" name="Google Shape;287;p16"/>
            <p:cNvSpPr/>
            <p:nvPr/>
          </p:nvSpPr>
          <p:spPr>
            <a:xfrm>
              <a:off x="4015410" y="4168384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 txBox="1"/>
            <p:nvPr/>
          </p:nvSpPr>
          <p:spPr>
            <a:xfrm>
              <a:off x="4176652" y="4100319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" name="Google Shape;289;p16"/>
          <p:cNvGrpSpPr/>
          <p:nvPr/>
        </p:nvGrpSpPr>
        <p:grpSpPr>
          <a:xfrm>
            <a:off x="5658374" y="3623905"/>
            <a:ext cx="728194" cy="253800"/>
            <a:chOff x="5660035" y="3650486"/>
            <a:chExt cx="728194" cy="253800"/>
          </a:xfrm>
        </p:grpSpPr>
        <p:sp>
          <p:nvSpPr>
            <p:cNvPr id="290" name="Google Shape;290;p16"/>
            <p:cNvSpPr/>
            <p:nvPr/>
          </p:nvSpPr>
          <p:spPr>
            <a:xfrm>
              <a:off x="5660035" y="3715671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 txBox="1"/>
            <p:nvPr/>
          </p:nvSpPr>
          <p:spPr>
            <a:xfrm>
              <a:off x="5836229" y="3650486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2" name="Google Shape;292;p16"/>
          <p:cNvGrpSpPr/>
          <p:nvPr/>
        </p:nvGrpSpPr>
        <p:grpSpPr>
          <a:xfrm>
            <a:off x="5658374" y="3850013"/>
            <a:ext cx="728194" cy="253800"/>
            <a:chOff x="5660035" y="3876594"/>
            <a:chExt cx="728194" cy="253800"/>
          </a:xfrm>
        </p:grpSpPr>
        <p:sp>
          <p:nvSpPr>
            <p:cNvPr id="293" name="Google Shape;293;p16"/>
            <p:cNvSpPr/>
            <p:nvPr/>
          </p:nvSpPr>
          <p:spPr>
            <a:xfrm>
              <a:off x="5660035" y="3942027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 txBox="1"/>
            <p:nvPr/>
          </p:nvSpPr>
          <p:spPr>
            <a:xfrm>
              <a:off x="5836229" y="3876594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5" name="Google Shape;295;p16"/>
          <p:cNvGrpSpPr/>
          <p:nvPr/>
        </p:nvGrpSpPr>
        <p:grpSpPr>
          <a:xfrm>
            <a:off x="5658374" y="4073738"/>
            <a:ext cx="728194" cy="253800"/>
            <a:chOff x="5660035" y="4100319"/>
            <a:chExt cx="728194" cy="253800"/>
          </a:xfrm>
        </p:grpSpPr>
        <p:sp>
          <p:nvSpPr>
            <p:cNvPr id="296" name="Google Shape;296;p16"/>
            <p:cNvSpPr/>
            <p:nvPr/>
          </p:nvSpPr>
          <p:spPr>
            <a:xfrm>
              <a:off x="5660035" y="4168384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 txBox="1"/>
            <p:nvPr/>
          </p:nvSpPr>
          <p:spPr>
            <a:xfrm>
              <a:off x="5836229" y="4100319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8" name="Google Shape;298;p16"/>
          <p:cNvGrpSpPr/>
          <p:nvPr/>
        </p:nvGrpSpPr>
        <p:grpSpPr>
          <a:xfrm>
            <a:off x="7600529" y="1440314"/>
            <a:ext cx="840469" cy="524142"/>
            <a:chOff x="7600529" y="1440314"/>
            <a:chExt cx="840469" cy="524142"/>
          </a:xfrm>
        </p:grpSpPr>
        <p:grpSp>
          <p:nvGrpSpPr>
            <p:cNvPr id="299" name="Google Shape;299;p16"/>
            <p:cNvGrpSpPr/>
            <p:nvPr/>
          </p:nvGrpSpPr>
          <p:grpSpPr>
            <a:xfrm>
              <a:off x="7600529" y="1935334"/>
              <a:ext cx="836968" cy="29122"/>
              <a:chOff x="7600529" y="1935334"/>
              <a:chExt cx="836968" cy="29122"/>
            </a:xfrm>
          </p:grpSpPr>
          <p:sp>
            <p:nvSpPr>
              <p:cNvPr id="300" name="Google Shape;300;p16"/>
              <p:cNvSpPr/>
              <p:nvPr/>
            </p:nvSpPr>
            <p:spPr>
              <a:xfrm>
                <a:off x="7684083" y="1935334"/>
                <a:ext cx="753414" cy="29122"/>
              </a:xfrm>
              <a:custGeom>
                <a:avLst/>
                <a:gdLst/>
                <a:ahLst/>
                <a:cxnLst/>
                <a:rect l="l" t="t" r="r" b="b"/>
                <a:pathLst>
                  <a:path w="35728" h="1381" extrusionOk="0">
                    <a:moveTo>
                      <a:pt x="0" y="1"/>
                    </a:moveTo>
                    <a:lnTo>
                      <a:pt x="0" y="1381"/>
                    </a:lnTo>
                    <a:lnTo>
                      <a:pt x="35021" y="1381"/>
                    </a:lnTo>
                    <a:cubicBezTo>
                      <a:pt x="35410" y="1381"/>
                      <a:pt x="35728" y="1062"/>
                      <a:pt x="35728" y="673"/>
                    </a:cubicBezTo>
                    <a:cubicBezTo>
                      <a:pt x="35728" y="319"/>
                      <a:pt x="35410" y="1"/>
                      <a:pt x="350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7600529" y="1935334"/>
                <a:ext cx="83570" cy="29122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1381" extrusionOk="0">
                    <a:moveTo>
                      <a:pt x="708" y="1"/>
                    </a:moveTo>
                    <a:cubicBezTo>
                      <a:pt x="319" y="1"/>
                      <a:pt x="1" y="319"/>
                      <a:pt x="1" y="673"/>
                    </a:cubicBezTo>
                    <a:cubicBezTo>
                      <a:pt x="1" y="1062"/>
                      <a:pt x="319" y="1381"/>
                      <a:pt x="708" y="1381"/>
                    </a:cubicBezTo>
                    <a:lnTo>
                      <a:pt x="3962" y="1381"/>
                    </a:lnTo>
                    <a:lnTo>
                      <a:pt x="3962" y="1"/>
                    </a:lnTo>
                    <a:close/>
                  </a:path>
                </a:pathLst>
              </a:custGeom>
              <a:solidFill>
                <a:srgbClr val="FFB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" name="Google Shape;302;p16"/>
            <p:cNvGrpSpPr/>
            <p:nvPr/>
          </p:nvGrpSpPr>
          <p:grpSpPr>
            <a:xfrm>
              <a:off x="7600529" y="1858508"/>
              <a:ext cx="836980" cy="29860"/>
              <a:chOff x="7600529" y="1858508"/>
              <a:chExt cx="836980" cy="29860"/>
            </a:xfrm>
          </p:grpSpPr>
          <p:sp>
            <p:nvSpPr>
              <p:cNvPr id="303" name="Google Shape;303;p16"/>
              <p:cNvSpPr/>
              <p:nvPr/>
            </p:nvSpPr>
            <p:spPr>
              <a:xfrm>
                <a:off x="7885501" y="1858508"/>
                <a:ext cx="552007" cy="29860"/>
              </a:xfrm>
              <a:custGeom>
                <a:avLst/>
                <a:gdLst/>
                <a:ahLst/>
                <a:cxnLst/>
                <a:rect l="l" t="t" r="r" b="b"/>
                <a:pathLst>
                  <a:path w="26177" h="1416" extrusionOk="0">
                    <a:moveTo>
                      <a:pt x="0" y="0"/>
                    </a:moveTo>
                    <a:lnTo>
                      <a:pt x="0" y="1415"/>
                    </a:lnTo>
                    <a:lnTo>
                      <a:pt x="25470" y="1415"/>
                    </a:lnTo>
                    <a:cubicBezTo>
                      <a:pt x="25859" y="1415"/>
                      <a:pt x="26177" y="1097"/>
                      <a:pt x="26177" y="708"/>
                    </a:cubicBezTo>
                    <a:cubicBezTo>
                      <a:pt x="26177" y="319"/>
                      <a:pt x="25859" y="0"/>
                      <a:pt x="254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7600529" y="1858508"/>
                <a:ext cx="284976" cy="29860"/>
              </a:xfrm>
              <a:custGeom>
                <a:avLst/>
                <a:gdLst/>
                <a:ahLst/>
                <a:cxnLst/>
                <a:rect l="l" t="t" r="r" b="b"/>
                <a:pathLst>
                  <a:path w="13514" h="1416" extrusionOk="0">
                    <a:moveTo>
                      <a:pt x="708" y="0"/>
                    </a:moveTo>
                    <a:cubicBezTo>
                      <a:pt x="319" y="0"/>
                      <a:pt x="1" y="319"/>
                      <a:pt x="1" y="708"/>
                    </a:cubicBezTo>
                    <a:cubicBezTo>
                      <a:pt x="1" y="1097"/>
                      <a:pt x="319" y="1415"/>
                      <a:pt x="708" y="1415"/>
                    </a:cubicBezTo>
                    <a:lnTo>
                      <a:pt x="13513" y="1415"/>
                    </a:lnTo>
                    <a:lnTo>
                      <a:pt x="13513" y="0"/>
                    </a:lnTo>
                    <a:close/>
                  </a:path>
                </a:pathLst>
              </a:custGeom>
              <a:solidFill>
                <a:srgbClr val="FFB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" name="Google Shape;305;p16"/>
            <p:cNvGrpSpPr/>
            <p:nvPr/>
          </p:nvGrpSpPr>
          <p:grpSpPr>
            <a:xfrm>
              <a:off x="7600529" y="1782420"/>
              <a:ext cx="836974" cy="29101"/>
              <a:chOff x="7600529" y="1782420"/>
              <a:chExt cx="836974" cy="29101"/>
            </a:xfrm>
          </p:grpSpPr>
          <p:sp>
            <p:nvSpPr>
              <p:cNvPr id="306" name="Google Shape;306;p16"/>
              <p:cNvSpPr/>
              <p:nvPr/>
            </p:nvSpPr>
            <p:spPr>
              <a:xfrm>
                <a:off x="7788514" y="1782420"/>
                <a:ext cx="648989" cy="29101"/>
              </a:xfrm>
              <a:custGeom>
                <a:avLst/>
                <a:gdLst/>
                <a:ahLst/>
                <a:cxnLst/>
                <a:rect l="l" t="t" r="r" b="b"/>
                <a:pathLst>
                  <a:path w="30776" h="1380" extrusionOk="0">
                    <a:moveTo>
                      <a:pt x="1" y="0"/>
                    </a:moveTo>
                    <a:lnTo>
                      <a:pt x="1" y="1380"/>
                    </a:lnTo>
                    <a:lnTo>
                      <a:pt x="30069" y="1380"/>
                    </a:lnTo>
                    <a:cubicBezTo>
                      <a:pt x="30458" y="1380"/>
                      <a:pt x="30776" y="1097"/>
                      <a:pt x="30776" y="708"/>
                    </a:cubicBezTo>
                    <a:cubicBezTo>
                      <a:pt x="30776" y="319"/>
                      <a:pt x="30458" y="0"/>
                      <a:pt x="300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7600529" y="1782420"/>
                <a:ext cx="187995" cy="29101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380" extrusionOk="0">
                    <a:moveTo>
                      <a:pt x="708" y="0"/>
                    </a:moveTo>
                    <a:cubicBezTo>
                      <a:pt x="319" y="0"/>
                      <a:pt x="1" y="319"/>
                      <a:pt x="1" y="708"/>
                    </a:cubicBezTo>
                    <a:cubicBezTo>
                      <a:pt x="1" y="1097"/>
                      <a:pt x="319" y="1380"/>
                      <a:pt x="708" y="1380"/>
                    </a:cubicBezTo>
                    <a:lnTo>
                      <a:pt x="8915" y="1380"/>
                    </a:lnTo>
                    <a:lnTo>
                      <a:pt x="8915" y="0"/>
                    </a:lnTo>
                    <a:close/>
                  </a:path>
                </a:pathLst>
              </a:custGeom>
              <a:solidFill>
                <a:srgbClr val="FFB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16"/>
            <p:cNvGrpSpPr/>
            <p:nvPr/>
          </p:nvGrpSpPr>
          <p:grpSpPr>
            <a:xfrm>
              <a:off x="8250751" y="1440314"/>
              <a:ext cx="190247" cy="134836"/>
              <a:chOff x="8356737" y="1440385"/>
              <a:chExt cx="89520" cy="63431"/>
            </a:xfrm>
          </p:grpSpPr>
          <p:sp>
            <p:nvSpPr>
              <p:cNvPr id="309" name="Google Shape;309;p16"/>
              <p:cNvSpPr/>
              <p:nvPr/>
            </p:nvSpPr>
            <p:spPr>
              <a:xfrm>
                <a:off x="8356737" y="1469108"/>
                <a:ext cx="88778" cy="6727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319" extrusionOk="0">
                    <a:moveTo>
                      <a:pt x="177" y="0"/>
                    </a:moveTo>
                    <a:cubicBezTo>
                      <a:pt x="71" y="0"/>
                      <a:pt x="0" y="71"/>
                      <a:pt x="0" y="142"/>
                    </a:cubicBezTo>
                    <a:cubicBezTo>
                      <a:pt x="0" y="248"/>
                      <a:pt x="71" y="319"/>
                      <a:pt x="177" y="319"/>
                    </a:cubicBezTo>
                    <a:lnTo>
                      <a:pt x="4068" y="319"/>
                    </a:lnTo>
                    <a:cubicBezTo>
                      <a:pt x="4139" y="319"/>
                      <a:pt x="4210" y="248"/>
                      <a:pt x="4210" y="142"/>
                    </a:cubicBezTo>
                    <a:cubicBezTo>
                      <a:pt x="4210" y="71"/>
                      <a:pt x="4139" y="0"/>
                      <a:pt x="4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8410429" y="1440385"/>
                <a:ext cx="35828" cy="63431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3008" extrusionOk="0">
                    <a:moveTo>
                      <a:pt x="165" y="0"/>
                    </a:moveTo>
                    <a:cubicBezTo>
                      <a:pt x="125" y="0"/>
                      <a:pt x="89" y="18"/>
                      <a:pt x="72" y="54"/>
                    </a:cubicBezTo>
                    <a:cubicBezTo>
                      <a:pt x="1" y="124"/>
                      <a:pt x="1" y="230"/>
                      <a:pt x="72" y="301"/>
                    </a:cubicBezTo>
                    <a:lnTo>
                      <a:pt x="1274" y="1504"/>
                    </a:lnTo>
                    <a:lnTo>
                      <a:pt x="72" y="2742"/>
                    </a:lnTo>
                    <a:cubicBezTo>
                      <a:pt x="1" y="2813"/>
                      <a:pt x="1" y="2919"/>
                      <a:pt x="72" y="2954"/>
                    </a:cubicBezTo>
                    <a:cubicBezTo>
                      <a:pt x="89" y="2990"/>
                      <a:pt x="125" y="3007"/>
                      <a:pt x="165" y="3007"/>
                    </a:cubicBezTo>
                    <a:cubicBezTo>
                      <a:pt x="204" y="3007"/>
                      <a:pt x="249" y="2990"/>
                      <a:pt x="284" y="2954"/>
                    </a:cubicBezTo>
                    <a:lnTo>
                      <a:pt x="1628" y="1610"/>
                    </a:lnTo>
                    <a:cubicBezTo>
                      <a:pt x="1699" y="1575"/>
                      <a:pt x="1699" y="1468"/>
                      <a:pt x="1628" y="1398"/>
                    </a:cubicBezTo>
                    <a:lnTo>
                      <a:pt x="284" y="54"/>
                    </a:lnTo>
                    <a:cubicBezTo>
                      <a:pt x="249" y="18"/>
                      <a:pt x="204" y="0"/>
                      <a:pt x="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1" name="Google Shape;311;p16"/>
          <p:cNvSpPr/>
          <p:nvPr/>
        </p:nvSpPr>
        <p:spPr>
          <a:xfrm>
            <a:off x="799075" y="1879502"/>
            <a:ext cx="86700" cy="10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6"/>
          <p:cNvSpPr/>
          <p:nvPr/>
        </p:nvSpPr>
        <p:spPr>
          <a:xfrm>
            <a:off x="1163675" y="2321101"/>
            <a:ext cx="86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1528275" y="1751925"/>
            <a:ext cx="86700" cy="11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"/>
          <p:cNvSpPr/>
          <p:nvPr/>
        </p:nvSpPr>
        <p:spPr>
          <a:xfrm>
            <a:off x="1892875" y="2474626"/>
            <a:ext cx="8670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2257475" y="2021800"/>
            <a:ext cx="86700" cy="87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2622075" y="1879502"/>
            <a:ext cx="86700" cy="10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2986675" y="2172900"/>
            <a:ext cx="86700" cy="720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34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2637" name="Google Shape;2637;p34"/>
          <p:cNvGrpSpPr/>
          <p:nvPr/>
        </p:nvGrpSpPr>
        <p:grpSpPr>
          <a:xfrm>
            <a:off x="1354980" y="1088199"/>
            <a:ext cx="1310393" cy="1895936"/>
            <a:chOff x="1354980" y="1088199"/>
            <a:chExt cx="1310393" cy="1895936"/>
          </a:xfrm>
        </p:grpSpPr>
        <p:grpSp>
          <p:nvGrpSpPr>
            <p:cNvPr id="2638" name="Google Shape;2638;p34"/>
            <p:cNvGrpSpPr/>
            <p:nvPr/>
          </p:nvGrpSpPr>
          <p:grpSpPr>
            <a:xfrm>
              <a:off x="1479081" y="1218938"/>
              <a:ext cx="1061211" cy="1061211"/>
              <a:chOff x="1684767" y="1187089"/>
              <a:chExt cx="1061211" cy="1061211"/>
            </a:xfrm>
          </p:grpSpPr>
          <p:sp>
            <p:nvSpPr>
              <p:cNvPr id="2639" name="Google Shape;2639;p34"/>
              <p:cNvSpPr/>
              <p:nvPr/>
            </p:nvSpPr>
            <p:spPr>
              <a:xfrm>
                <a:off x="1684767" y="1187089"/>
                <a:ext cx="1061211" cy="1061211"/>
              </a:xfrm>
              <a:custGeom>
                <a:avLst/>
                <a:gdLst/>
                <a:ahLst/>
                <a:cxnLst/>
                <a:rect l="l" t="t" r="r" b="b"/>
                <a:pathLst>
                  <a:path w="33572" h="33572" extrusionOk="0">
                    <a:moveTo>
                      <a:pt x="16786" y="3447"/>
                    </a:moveTo>
                    <a:cubicBezTo>
                      <a:pt x="24160" y="3447"/>
                      <a:pt x="30125" y="9412"/>
                      <a:pt x="30125" y="16786"/>
                    </a:cubicBezTo>
                    <a:cubicBezTo>
                      <a:pt x="30125" y="24130"/>
                      <a:pt x="24160" y="30125"/>
                      <a:pt x="16786" y="30125"/>
                    </a:cubicBezTo>
                    <a:cubicBezTo>
                      <a:pt x="9442" y="30125"/>
                      <a:pt x="3448" y="24130"/>
                      <a:pt x="3448" y="16786"/>
                    </a:cubicBezTo>
                    <a:cubicBezTo>
                      <a:pt x="3448" y="9412"/>
                      <a:pt x="9442" y="3447"/>
                      <a:pt x="16786" y="3447"/>
                    </a:cubicBezTo>
                    <a:close/>
                    <a:moveTo>
                      <a:pt x="16786" y="0"/>
                    </a:moveTo>
                    <a:cubicBezTo>
                      <a:pt x="7554" y="0"/>
                      <a:pt x="1" y="7524"/>
                      <a:pt x="1" y="16786"/>
                    </a:cubicBezTo>
                    <a:cubicBezTo>
                      <a:pt x="1" y="26018"/>
                      <a:pt x="7554" y="33572"/>
                      <a:pt x="16786" y="33572"/>
                    </a:cubicBezTo>
                    <a:cubicBezTo>
                      <a:pt x="26048" y="33572"/>
                      <a:pt x="33572" y="26018"/>
                      <a:pt x="33572" y="16786"/>
                    </a:cubicBezTo>
                    <a:cubicBezTo>
                      <a:pt x="33572" y="7524"/>
                      <a:pt x="26048" y="0"/>
                      <a:pt x="167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34"/>
              <p:cNvSpPr/>
              <p:nvPr/>
            </p:nvSpPr>
            <p:spPr>
              <a:xfrm>
                <a:off x="1850593" y="1351936"/>
                <a:ext cx="730539" cy="730570"/>
              </a:xfrm>
              <a:custGeom>
                <a:avLst/>
                <a:gdLst/>
                <a:ahLst/>
                <a:cxnLst/>
                <a:rect l="l" t="t" r="r" b="b"/>
                <a:pathLst>
                  <a:path w="23111" h="23112" fill="none" extrusionOk="0">
                    <a:moveTo>
                      <a:pt x="23110" y="11571"/>
                    </a:moveTo>
                    <a:cubicBezTo>
                      <a:pt x="23110" y="5187"/>
                      <a:pt x="17925" y="1"/>
                      <a:pt x="11540" y="1"/>
                    </a:cubicBezTo>
                    <a:cubicBezTo>
                      <a:pt x="5186" y="1"/>
                      <a:pt x="0" y="5187"/>
                      <a:pt x="0" y="11571"/>
                    </a:cubicBezTo>
                    <a:cubicBezTo>
                      <a:pt x="0" y="17956"/>
                      <a:pt x="5186" y="23111"/>
                      <a:pt x="11540" y="23111"/>
                    </a:cubicBezTo>
                    <a:cubicBezTo>
                      <a:pt x="17925" y="23111"/>
                      <a:pt x="23110" y="17956"/>
                      <a:pt x="23110" y="11571"/>
                    </a:cubicBezTo>
                    <a:close/>
                  </a:path>
                </a:pathLst>
              </a:custGeom>
              <a:noFill/>
              <a:ln w="6000" cap="flat" cmpd="sng">
                <a:solidFill>
                  <a:srgbClr val="FCB76F"/>
                </a:solidFill>
                <a:prstDash val="solid"/>
                <a:miter lim="299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1" name="Google Shape;2641;p34"/>
            <p:cNvGrpSpPr/>
            <p:nvPr/>
          </p:nvGrpSpPr>
          <p:grpSpPr>
            <a:xfrm>
              <a:off x="1966096" y="1255890"/>
              <a:ext cx="549571" cy="1012879"/>
              <a:chOff x="2171782" y="1224042"/>
              <a:chExt cx="549571" cy="1012879"/>
            </a:xfrm>
          </p:grpSpPr>
          <p:sp>
            <p:nvSpPr>
              <p:cNvPr id="2642" name="Google Shape;2642;p34"/>
              <p:cNvSpPr/>
              <p:nvPr/>
            </p:nvSpPr>
            <p:spPr>
              <a:xfrm>
                <a:off x="2171782" y="2149740"/>
                <a:ext cx="87180" cy="87180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2758" extrusionOk="0">
                    <a:moveTo>
                      <a:pt x="1379" y="0"/>
                    </a:moveTo>
                    <a:cubicBezTo>
                      <a:pt x="630" y="0"/>
                      <a:pt x="0" y="630"/>
                      <a:pt x="0" y="1379"/>
                    </a:cubicBezTo>
                    <a:cubicBezTo>
                      <a:pt x="0" y="2158"/>
                      <a:pt x="630" y="2758"/>
                      <a:pt x="1379" y="2758"/>
                    </a:cubicBezTo>
                    <a:cubicBezTo>
                      <a:pt x="2159" y="2758"/>
                      <a:pt x="2758" y="2158"/>
                      <a:pt x="2758" y="1379"/>
                    </a:cubicBezTo>
                    <a:cubicBezTo>
                      <a:pt x="2758" y="630"/>
                      <a:pt x="2159" y="0"/>
                      <a:pt x="1379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4"/>
              <p:cNvSpPr/>
              <p:nvPr/>
            </p:nvSpPr>
            <p:spPr>
              <a:xfrm>
                <a:off x="2303469" y="2134568"/>
                <a:ext cx="83419" cy="82470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2609" extrusionOk="0">
                    <a:moveTo>
                      <a:pt x="1320" y="1"/>
                    </a:moveTo>
                    <a:cubicBezTo>
                      <a:pt x="600" y="1"/>
                      <a:pt x="1" y="570"/>
                      <a:pt x="1" y="1290"/>
                    </a:cubicBezTo>
                    <a:cubicBezTo>
                      <a:pt x="1" y="2039"/>
                      <a:pt x="600" y="2608"/>
                      <a:pt x="1320" y="2608"/>
                    </a:cubicBezTo>
                    <a:cubicBezTo>
                      <a:pt x="2039" y="2608"/>
                      <a:pt x="2639" y="2039"/>
                      <a:pt x="2639" y="1290"/>
                    </a:cubicBezTo>
                    <a:cubicBezTo>
                      <a:pt x="2639" y="570"/>
                      <a:pt x="2039" y="1"/>
                      <a:pt x="1320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4"/>
              <p:cNvSpPr/>
              <p:nvPr/>
            </p:nvSpPr>
            <p:spPr>
              <a:xfrm>
                <a:off x="2424757" y="2084371"/>
                <a:ext cx="79626" cy="78646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2488" extrusionOk="0">
                    <a:moveTo>
                      <a:pt x="1259" y="0"/>
                    </a:moveTo>
                    <a:cubicBezTo>
                      <a:pt x="570" y="0"/>
                      <a:pt x="0" y="540"/>
                      <a:pt x="0" y="1229"/>
                    </a:cubicBezTo>
                    <a:cubicBezTo>
                      <a:pt x="0" y="1918"/>
                      <a:pt x="570" y="2488"/>
                      <a:pt x="1259" y="2488"/>
                    </a:cubicBezTo>
                    <a:cubicBezTo>
                      <a:pt x="1949" y="2488"/>
                      <a:pt x="2518" y="1918"/>
                      <a:pt x="2518" y="1229"/>
                    </a:cubicBezTo>
                    <a:cubicBezTo>
                      <a:pt x="2518" y="540"/>
                      <a:pt x="1949" y="0"/>
                      <a:pt x="1259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4"/>
              <p:cNvSpPr/>
              <p:nvPr/>
            </p:nvSpPr>
            <p:spPr>
              <a:xfrm>
                <a:off x="2528027" y="2003829"/>
                <a:ext cx="74884" cy="73936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339" extrusionOk="0">
                    <a:moveTo>
                      <a:pt x="1170" y="0"/>
                    </a:moveTo>
                    <a:cubicBezTo>
                      <a:pt x="510" y="0"/>
                      <a:pt x="1" y="510"/>
                      <a:pt x="1" y="1169"/>
                    </a:cubicBezTo>
                    <a:cubicBezTo>
                      <a:pt x="1" y="1829"/>
                      <a:pt x="510" y="2338"/>
                      <a:pt x="1170" y="2338"/>
                    </a:cubicBezTo>
                    <a:cubicBezTo>
                      <a:pt x="1829" y="2338"/>
                      <a:pt x="2369" y="1829"/>
                      <a:pt x="2369" y="1169"/>
                    </a:cubicBezTo>
                    <a:cubicBezTo>
                      <a:pt x="2369" y="510"/>
                      <a:pt x="1829" y="0"/>
                      <a:pt x="1170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4"/>
              <p:cNvSpPr/>
              <p:nvPr/>
            </p:nvSpPr>
            <p:spPr>
              <a:xfrm>
                <a:off x="2604776" y="1898662"/>
                <a:ext cx="70143" cy="7014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19" extrusionOk="0">
                    <a:moveTo>
                      <a:pt x="1110" y="0"/>
                    </a:moveTo>
                    <a:cubicBezTo>
                      <a:pt x="510" y="0"/>
                      <a:pt x="1" y="510"/>
                      <a:pt x="1" y="1109"/>
                    </a:cubicBezTo>
                    <a:cubicBezTo>
                      <a:pt x="1" y="1739"/>
                      <a:pt x="510" y="2218"/>
                      <a:pt x="1110" y="2218"/>
                    </a:cubicBezTo>
                    <a:cubicBezTo>
                      <a:pt x="1739" y="2218"/>
                      <a:pt x="2219" y="1739"/>
                      <a:pt x="2219" y="1109"/>
                    </a:cubicBezTo>
                    <a:cubicBezTo>
                      <a:pt x="2219" y="510"/>
                      <a:pt x="1739" y="0"/>
                      <a:pt x="1110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34"/>
              <p:cNvSpPr/>
              <p:nvPr/>
            </p:nvSpPr>
            <p:spPr>
              <a:xfrm>
                <a:off x="2649314" y="1777375"/>
                <a:ext cx="66349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2099" extrusionOk="0">
                    <a:moveTo>
                      <a:pt x="1049" y="0"/>
                    </a:moveTo>
                    <a:cubicBezTo>
                      <a:pt x="480" y="0"/>
                      <a:pt x="0" y="480"/>
                      <a:pt x="0" y="1050"/>
                    </a:cubicBezTo>
                    <a:cubicBezTo>
                      <a:pt x="0" y="1649"/>
                      <a:pt x="480" y="2099"/>
                      <a:pt x="1049" y="2099"/>
                    </a:cubicBezTo>
                    <a:cubicBezTo>
                      <a:pt x="1649" y="2099"/>
                      <a:pt x="2099" y="1649"/>
                      <a:pt x="2099" y="1050"/>
                    </a:cubicBezTo>
                    <a:cubicBezTo>
                      <a:pt x="2099" y="480"/>
                      <a:pt x="1649" y="0"/>
                      <a:pt x="1049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34"/>
              <p:cNvSpPr/>
              <p:nvPr/>
            </p:nvSpPr>
            <p:spPr>
              <a:xfrm>
                <a:off x="2659746" y="1649449"/>
                <a:ext cx="61608" cy="62588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980" extrusionOk="0">
                    <a:moveTo>
                      <a:pt x="959" y="1"/>
                    </a:moveTo>
                    <a:cubicBezTo>
                      <a:pt x="420" y="1"/>
                      <a:pt x="0" y="450"/>
                      <a:pt x="0" y="990"/>
                    </a:cubicBezTo>
                    <a:cubicBezTo>
                      <a:pt x="0" y="1530"/>
                      <a:pt x="420" y="1979"/>
                      <a:pt x="959" y="1979"/>
                    </a:cubicBezTo>
                    <a:cubicBezTo>
                      <a:pt x="1529" y="1979"/>
                      <a:pt x="1948" y="1530"/>
                      <a:pt x="1948" y="990"/>
                    </a:cubicBezTo>
                    <a:cubicBezTo>
                      <a:pt x="1948" y="450"/>
                      <a:pt x="1529" y="1"/>
                      <a:pt x="959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4"/>
              <p:cNvSpPr/>
              <p:nvPr/>
            </p:nvSpPr>
            <p:spPr>
              <a:xfrm>
                <a:off x="2634141" y="1524400"/>
                <a:ext cx="57846" cy="57815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829" extrusionOk="0">
                    <a:moveTo>
                      <a:pt x="900" y="0"/>
                    </a:moveTo>
                    <a:cubicBezTo>
                      <a:pt x="390" y="0"/>
                      <a:pt x="1" y="390"/>
                      <a:pt x="1" y="900"/>
                    </a:cubicBezTo>
                    <a:cubicBezTo>
                      <a:pt x="1" y="1409"/>
                      <a:pt x="390" y="1829"/>
                      <a:pt x="900" y="1829"/>
                    </a:cubicBezTo>
                    <a:cubicBezTo>
                      <a:pt x="1410" y="1829"/>
                      <a:pt x="1829" y="1409"/>
                      <a:pt x="1829" y="900"/>
                    </a:cubicBezTo>
                    <a:cubicBezTo>
                      <a:pt x="1829" y="390"/>
                      <a:pt x="1410" y="0"/>
                      <a:pt x="900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4"/>
              <p:cNvSpPr/>
              <p:nvPr/>
            </p:nvSpPr>
            <p:spPr>
              <a:xfrm>
                <a:off x="2574462" y="1410699"/>
                <a:ext cx="54021" cy="54021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709" extrusionOk="0">
                    <a:moveTo>
                      <a:pt x="840" y="0"/>
                    </a:moveTo>
                    <a:cubicBezTo>
                      <a:pt x="390" y="0"/>
                      <a:pt x="0" y="390"/>
                      <a:pt x="0" y="870"/>
                    </a:cubicBezTo>
                    <a:cubicBezTo>
                      <a:pt x="0" y="1349"/>
                      <a:pt x="390" y="1709"/>
                      <a:pt x="840" y="1709"/>
                    </a:cubicBezTo>
                    <a:cubicBezTo>
                      <a:pt x="1319" y="1709"/>
                      <a:pt x="1709" y="1349"/>
                      <a:pt x="1709" y="870"/>
                    </a:cubicBezTo>
                    <a:cubicBezTo>
                      <a:pt x="1709" y="390"/>
                      <a:pt x="1319" y="0"/>
                      <a:pt x="840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4"/>
              <p:cNvSpPr/>
              <p:nvPr/>
            </p:nvSpPr>
            <p:spPr>
              <a:xfrm>
                <a:off x="2486333" y="1318777"/>
                <a:ext cx="49312" cy="5026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590" extrusionOk="0">
                    <a:moveTo>
                      <a:pt x="780" y="1"/>
                    </a:moveTo>
                    <a:cubicBezTo>
                      <a:pt x="360" y="1"/>
                      <a:pt x="1" y="361"/>
                      <a:pt x="1" y="810"/>
                    </a:cubicBezTo>
                    <a:cubicBezTo>
                      <a:pt x="1" y="1230"/>
                      <a:pt x="360" y="1590"/>
                      <a:pt x="780" y="1590"/>
                    </a:cubicBezTo>
                    <a:cubicBezTo>
                      <a:pt x="1230" y="1590"/>
                      <a:pt x="1559" y="1230"/>
                      <a:pt x="1559" y="810"/>
                    </a:cubicBezTo>
                    <a:cubicBezTo>
                      <a:pt x="1559" y="361"/>
                      <a:pt x="1230" y="1"/>
                      <a:pt x="780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4"/>
              <p:cNvSpPr/>
              <p:nvPr/>
            </p:nvSpPr>
            <p:spPr>
              <a:xfrm>
                <a:off x="2376425" y="1255304"/>
                <a:ext cx="45518" cy="45518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40" extrusionOk="0">
                    <a:moveTo>
                      <a:pt x="720" y="1"/>
                    </a:moveTo>
                    <a:cubicBezTo>
                      <a:pt x="301" y="1"/>
                      <a:pt x="1" y="300"/>
                      <a:pt x="1" y="720"/>
                    </a:cubicBezTo>
                    <a:cubicBezTo>
                      <a:pt x="1" y="1110"/>
                      <a:pt x="301" y="1439"/>
                      <a:pt x="720" y="1439"/>
                    </a:cubicBezTo>
                    <a:cubicBezTo>
                      <a:pt x="1110" y="1439"/>
                      <a:pt x="1440" y="1110"/>
                      <a:pt x="1440" y="720"/>
                    </a:cubicBezTo>
                    <a:cubicBezTo>
                      <a:pt x="1440" y="300"/>
                      <a:pt x="1110" y="1"/>
                      <a:pt x="720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4"/>
              <p:cNvSpPr/>
              <p:nvPr/>
            </p:nvSpPr>
            <p:spPr>
              <a:xfrm>
                <a:off x="2252324" y="1224042"/>
                <a:ext cx="40777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1320" extrusionOk="0">
                    <a:moveTo>
                      <a:pt x="660" y="0"/>
                    </a:moveTo>
                    <a:cubicBezTo>
                      <a:pt x="300" y="0"/>
                      <a:pt x="0" y="300"/>
                      <a:pt x="0" y="660"/>
                    </a:cubicBezTo>
                    <a:cubicBezTo>
                      <a:pt x="0" y="1020"/>
                      <a:pt x="300" y="1319"/>
                      <a:pt x="660" y="1319"/>
                    </a:cubicBezTo>
                    <a:cubicBezTo>
                      <a:pt x="1019" y="1319"/>
                      <a:pt x="1289" y="1020"/>
                      <a:pt x="1289" y="660"/>
                    </a:cubicBezTo>
                    <a:cubicBezTo>
                      <a:pt x="1289" y="300"/>
                      <a:pt x="1019" y="0"/>
                      <a:pt x="660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4" name="Google Shape;2654;p34"/>
            <p:cNvSpPr/>
            <p:nvPr/>
          </p:nvSpPr>
          <p:spPr>
            <a:xfrm>
              <a:off x="1848602" y="1588933"/>
              <a:ext cx="331652" cy="320525"/>
            </a:xfrm>
            <a:custGeom>
              <a:avLst/>
              <a:gdLst/>
              <a:ahLst/>
              <a:cxnLst/>
              <a:rect l="l" t="t" r="r" b="b"/>
              <a:pathLst>
                <a:path w="10492" h="10140" extrusionOk="0">
                  <a:moveTo>
                    <a:pt x="6921" y="712"/>
                  </a:moveTo>
                  <a:cubicBezTo>
                    <a:pt x="7577" y="712"/>
                    <a:pt x="8228" y="960"/>
                    <a:pt x="8723" y="1454"/>
                  </a:cubicBezTo>
                  <a:cubicBezTo>
                    <a:pt x="9712" y="2443"/>
                    <a:pt x="9712" y="4062"/>
                    <a:pt x="8723" y="5081"/>
                  </a:cubicBezTo>
                  <a:cubicBezTo>
                    <a:pt x="8228" y="5576"/>
                    <a:pt x="7577" y="5823"/>
                    <a:pt x="6921" y="5823"/>
                  </a:cubicBezTo>
                  <a:cubicBezTo>
                    <a:pt x="6265" y="5823"/>
                    <a:pt x="5606" y="5576"/>
                    <a:pt x="5096" y="5081"/>
                  </a:cubicBezTo>
                  <a:cubicBezTo>
                    <a:pt x="4107" y="4062"/>
                    <a:pt x="4107" y="2443"/>
                    <a:pt x="5096" y="1454"/>
                  </a:cubicBezTo>
                  <a:cubicBezTo>
                    <a:pt x="5606" y="960"/>
                    <a:pt x="6265" y="712"/>
                    <a:pt x="6921" y="712"/>
                  </a:cubicBezTo>
                  <a:close/>
                  <a:moveTo>
                    <a:pt x="6910" y="0"/>
                  </a:moveTo>
                  <a:cubicBezTo>
                    <a:pt x="6070" y="0"/>
                    <a:pt x="5231" y="315"/>
                    <a:pt x="4587" y="945"/>
                  </a:cubicBezTo>
                  <a:cubicBezTo>
                    <a:pt x="3418" y="2114"/>
                    <a:pt x="3358" y="3942"/>
                    <a:pt x="4317" y="5231"/>
                  </a:cubicBezTo>
                  <a:lnTo>
                    <a:pt x="3627" y="5890"/>
                  </a:lnTo>
                  <a:lnTo>
                    <a:pt x="3597" y="5860"/>
                  </a:lnTo>
                  <a:cubicBezTo>
                    <a:pt x="3523" y="5785"/>
                    <a:pt x="3425" y="5748"/>
                    <a:pt x="3324" y="5748"/>
                  </a:cubicBezTo>
                  <a:cubicBezTo>
                    <a:pt x="3223" y="5748"/>
                    <a:pt x="3118" y="5785"/>
                    <a:pt x="3028" y="5860"/>
                  </a:cubicBezTo>
                  <a:lnTo>
                    <a:pt x="150" y="8768"/>
                  </a:lnTo>
                  <a:cubicBezTo>
                    <a:pt x="1" y="8918"/>
                    <a:pt x="1" y="9158"/>
                    <a:pt x="150" y="9337"/>
                  </a:cubicBezTo>
                  <a:lnTo>
                    <a:pt x="840" y="10027"/>
                  </a:lnTo>
                  <a:cubicBezTo>
                    <a:pt x="930" y="10102"/>
                    <a:pt x="1035" y="10139"/>
                    <a:pt x="1136" y="10139"/>
                  </a:cubicBezTo>
                  <a:cubicBezTo>
                    <a:pt x="1237" y="10139"/>
                    <a:pt x="1334" y="10102"/>
                    <a:pt x="1409" y="10027"/>
                  </a:cubicBezTo>
                  <a:lnTo>
                    <a:pt x="4317" y="7149"/>
                  </a:lnTo>
                  <a:cubicBezTo>
                    <a:pt x="4467" y="6969"/>
                    <a:pt x="4467" y="6730"/>
                    <a:pt x="4317" y="6580"/>
                  </a:cubicBezTo>
                  <a:lnTo>
                    <a:pt x="4287" y="6550"/>
                  </a:lnTo>
                  <a:lnTo>
                    <a:pt x="4946" y="5860"/>
                  </a:lnTo>
                  <a:cubicBezTo>
                    <a:pt x="5541" y="6303"/>
                    <a:pt x="6250" y="6528"/>
                    <a:pt x="6956" y="6528"/>
                  </a:cubicBezTo>
                  <a:cubicBezTo>
                    <a:pt x="7781" y="6528"/>
                    <a:pt x="8603" y="6220"/>
                    <a:pt x="9233" y="5591"/>
                  </a:cubicBezTo>
                  <a:cubicBezTo>
                    <a:pt x="10492" y="4302"/>
                    <a:pt x="10492" y="2233"/>
                    <a:pt x="9233" y="945"/>
                  </a:cubicBezTo>
                  <a:cubicBezTo>
                    <a:pt x="8588" y="315"/>
                    <a:pt x="7749" y="0"/>
                    <a:pt x="6910" y="0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4"/>
            <p:cNvSpPr/>
            <p:nvPr/>
          </p:nvSpPr>
          <p:spPr>
            <a:xfrm>
              <a:off x="1869433" y="2564950"/>
              <a:ext cx="10463" cy="227434"/>
            </a:xfrm>
            <a:custGeom>
              <a:avLst/>
              <a:gdLst/>
              <a:ahLst/>
              <a:cxnLst/>
              <a:rect l="l" t="t" r="r" b="b"/>
              <a:pathLst>
                <a:path w="331" h="7195" extrusionOk="0">
                  <a:moveTo>
                    <a:pt x="1" y="1"/>
                  </a:moveTo>
                  <a:lnTo>
                    <a:pt x="1" y="7194"/>
                  </a:lnTo>
                  <a:lnTo>
                    <a:pt x="331" y="7194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FFD07E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4"/>
            <p:cNvSpPr/>
            <p:nvPr/>
          </p:nvSpPr>
          <p:spPr>
            <a:xfrm>
              <a:off x="1354980" y="1088199"/>
              <a:ext cx="1310393" cy="1895936"/>
            </a:xfrm>
            <a:custGeom>
              <a:avLst/>
              <a:gdLst/>
              <a:ahLst/>
              <a:cxnLst/>
              <a:rect l="l" t="t" r="r" b="b"/>
              <a:pathLst>
                <a:path w="41455" h="59979" extrusionOk="0">
                  <a:moveTo>
                    <a:pt x="7613" y="0"/>
                  </a:moveTo>
                  <a:lnTo>
                    <a:pt x="7613" y="510"/>
                  </a:lnTo>
                  <a:lnTo>
                    <a:pt x="9112" y="510"/>
                  </a:lnTo>
                  <a:lnTo>
                    <a:pt x="9112" y="0"/>
                  </a:lnTo>
                  <a:close/>
                  <a:moveTo>
                    <a:pt x="10611" y="0"/>
                  </a:moveTo>
                  <a:lnTo>
                    <a:pt x="10611" y="510"/>
                  </a:lnTo>
                  <a:lnTo>
                    <a:pt x="12140" y="510"/>
                  </a:lnTo>
                  <a:lnTo>
                    <a:pt x="12140" y="0"/>
                  </a:lnTo>
                  <a:close/>
                  <a:moveTo>
                    <a:pt x="13638" y="0"/>
                  </a:moveTo>
                  <a:lnTo>
                    <a:pt x="13638" y="510"/>
                  </a:lnTo>
                  <a:lnTo>
                    <a:pt x="15137" y="510"/>
                  </a:lnTo>
                  <a:lnTo>
                    <a:pt x="15137" y="0"/>
                  </a:lnTo>
                  <a:close/>
                  <a:moveTo>
                    <a:pt x="16636" y="0"/>
                  </a:moveTo>
                  <a:lnTo>
                    <a:pt x="16636" y="510"/>
                  </a:lnTo>
                  <a:lnTo>
                    <a:pt x="18134" y="510"/>
                  </a:lnTo>
                  <a:lnTo>
                    <a:pt x="18134" y="0"/>
                  </a:lnTo>
                  <a:close/>
                  <a:moveTo>
                    <a:pt x="19633" y="0"/>
                  </a:moveTo>
                  <a:lnTo>
                    <a:pt x="19633" y="510"/>
                  </a:lnTo>
                  <a:lnTo>
                    <a:pt x="21132" y="510"/>
                  </a:lnTo>
                  <a:lnTo>
                    <a:pt x="21132" y="0"/>
                  </a:lnTo>
                  <a:close/>
                  <a:moveTo>
                    <a:pt x="22631" y="0"/>
                  </a:moveTo>
                  <a:lnTo>
                    <a:pt x="22631" y="510"/>
                  </a:lnTo>
                  <a:lnTo>
                    <a:pt x="24159" y="510"/>
                  </a:lnTo>
                  <a:lnTo>
                    <a:pt x="24159" y="0"/>
                  </a:lnTo>
                  <a:close/>
                  <a:moveTo>
                    <a:pt x="25658" y="0"/>
                  </a:moveTo>
                  <a:lnTo>
                    <a:pt x="25658" y="510"/>
                  </a:lnTo>
                  <a:lnTo>
                    <a:pt x="27157" y="510"/>
                  </a:lnTo>
                  <a:lnTo>
                    <a:pt x="27157" y="0"/>
                  </a:lnTo>
                  <a:close/>
                  <a:moveTo>
                    <a:pt x="28655" y="0"/>
                  </a:moveTo>
                  <a:lnTo>
                    <a:pt x="28655" y="510"/>
                  </a:lnTo>
                  <a:lnTo>
                    <a:pt x="30154" y="510"/>
                  </a:lnTo>
                  <a:lnTo>
                    <a:pt x="30154" y="0"/>
                  </a:lnTo>
                  <a:close/>
                  <a:moveTo>
                    <a:pt x="31653" y="0"/>
                  </a:moveTo>
                  <a:lnTo>
                    <a:pt x="31653" y="510"/>
                  </a:lnTo>
                  <a:lnTo>
                    <a:pt x="33151" y="510"/>
                  </a:lnTo>
                  <a:lnTo>
                    <a:pt x="33151" y="0"/>
                  </a:lnTo>
                  <a:close/>
                  <a:moveTo>
                    <a:pt x="5066" y="0"/>
                  </a:moveTo>
                  <a:cubicBezTo>
                    <a:pt x="4946" y="0"/>
                    <a:pt x="4826" y="30"/>
                    <a:pt x="4706" y="30"/>
                  </a:cubicBezTo>
                  <a:lnTo>
                    <a:pt x="4616" y="30"/>
                  </a:lnTo>
                  <a:lnTo>
                    <a:pt x="4676" y="540"/>
                  </a:lnTo>
                  <a:cubicBezTo>
                    <a:pt x="4886" y="510"/>
                    <a:pt x="5066" y="510"/>
                    <a:pt x="5275" y="510"/>
                  </a:cubicBezTo>
                  <a:lnTo>
                    <a:pt x="6115" y="510"/>
                  </a:lnTo>
                  <a:lnTo>
                    <a:pt x="6115" y="0"/>
                  </a:lnTo>
                  <a:close/>
                  <a:moveTo>
                    <a:pt x="34680" y="0"/>
                  </a:moveTo>
                  <a:lnTo>
                    <a:pt x="34680" y="510"/>
                  </a:lnTo>
                  <a:lnTo>
                    <a:pt x="36179" y="510"/>
                  </a:lnTo>
                  <a:cubicBezTo>
                    <a:pt x="36598" y="510"/>
                    <a:pt x="37048" y="570"/>
                    <a:pt x="37468" y="689"/>
                  </a:cubicBezTo>
                  <a:lnTo>
                    <a:pt x="37588" y="210"/>
                  </a:lnTo>
                  <a:cubicBezTo>
                    <a:pt x="37558" y="180"/>
                    <a:pt x="37528" y="180"/>
                    <a:pt x="37498" y="180"/>
                  </a:cubicBezTo>
                  <a:cubicBezTo>
                    <a:pt x="37498" y="180"/>
                    <a:pt x="37498" y="150"/>
                    <a:pt x="37468" y="150"/>
                  </a:cubicBezTo>
                  <a:lnTo>
                    <a:pt x="37378" y="150"/>
                  </a:lnTo>
                  <a:cubicBezTo>
                    <a:pt x="37378" y="120"/>
                    <a:pt x="37348" y="120"/>
                    <a:pt x="37348" y="120"/>
                  </a:cubicBezTo>
                  <a:lnTo>
                    <a:pt x="37228" y="120"/>
                  </a:lnTo>
                  <a:cubicBezTo>
                    <a:pt x="37228" y="90"/>
                    <a:pt x="37228" y="90"/>
                    <a:pt x="37228" y="90"/>
                  </a:cubicBezTo>
                  <a:lnTo>
                    <a:pt x="37078" y="90"/>
                  </a:lnTo>
                  <a:cubicBezTo>
                    <a:pt x="37078" y="60"/>
                    <a:pt x="37078" y="60"/>
                    <a:pt x="37078" y="60"/>
                  </a:cubicBezTo>
                  <a:lnTo>
                    <a:pt x="36868" y="60"/>
                  </a:lnTo>
                  <a:cubicBezTo>
                    <a:pt x="36868" y="60"/>
                    <a:pt x="36868" y="60"/>
                    <a:pt x="36868" y="30"/>
                  </a:cubicBezTo>
                  <a:lnTo>
                    <a:pt x="36598" y="30"/>
                  </a:lnTo>
                  <a:cubicBezTo>
                    <a:pt x="36598" y="30"/>
                    <a:pt x="36598" y="0"/>
                    <a:pt x="36598" y="0"/>
                  </a:cubicBezTo>
                  <a:close/>
                  <a:moveTo>
                    <a:pt x="3177" y="450"/>
                  </a:moveTo>
                  <a:cubicBezTo>
                    <a:pt x="2818" y="599"/>
                    <a:pt x="2488" y="779"/>
                    <a:pt x="2158" y="1019"/>
                  </a:cubicBezTo>
                  <a:lnTo>
                    <a:pt x="2128" y="1019"/>
                  </a:lnTo>
                  <a:cubicBezTo>
                    <a:pt x="2128" y="1019"/>
                    <a:pt x="2128" y="1049"/>
                    <a:pt x="2128" y="1049"/>
                  </a:cubicBezTo>
                  <a:lnTo>
                    <a:pt x="2098" y="1049"/>
                  </a:lnTo>
                  <a:cubicBezTo>
                    <a:pt x="2098" y="1049"/>
                    <a:pt x="2098" y="1049"/>
                    <a:pt x="2098" y="1079"/>
                  </a:cubicBezTo>
                  <a:lnTo>
                    <a:pt x="2068" y="1079"/>
                  </a:lnTo>
                  <a:cubicBezTo>
                    <a:pt x="2008" y="1139"/>
                    <a:pt x="1948" y="1169"/>
                    <a:pt x="1888" y="1229"/>
                  </a:cubicBezTo>
                  <a:lnTo>
                    <a:pt x="2218" y="1619"/>
                  </a:lnTo>
                  <a:cubicBezTo>
                    <a:pt x="2578" y="1319"/>
                    <a:pt x="2967" y="1079"/>
                    <a:pt x="3357" y="899"/>
                  </a:cubicBezTo>
                  <a:lnTo>
                    <a:pt x="3177" y="450"/>
                  </a:lnTo>
                  <a:close/>
                  <a:moveTo>
                    <a:pt x="38966" y="809"/>
                  </a:moveTo>
                  <a:lnTo>
                    <a:pt x="38697" y="1229"/>
                  </a:lnTo>
                  <a:cubicBezTo>
                    <a:pt x="39086" y="1469"/>
                    <a:pt x="39446" y="1768"/>
                    <a:pt x="39746" y="2098"/>
                  </a:cubicBezTo>
                  <a:lnTo>
                    <a:pt x="40105" y="1768"/>
                  </a:lnTo>
                  <a:cubicBezTo>
                    <a:pt x="40105" y="1768"/>
                    <a:pt x="40105" y="1739"/>
                    <a:pt x="40076" y="1739"/>
                  </a:cubicBezTo>
                  <a:cubicBezTo>
                    <a:pt x="40076" y="1709"/>
                    <a:pt x="40076" y="1709"/>
                    <a:pt x="40076" y="1709"/>
                  </a:cubicBezTo>
                  <a:cubicBezTo>
                    <a:pt x="40046" y="1679"/>
                    <a:pt x="39986" y="1649"/>
                    <a:pt x="39956" y="1619"/>
                  </a:cubicBezTo>
                  <a:cubicBezTo>
                    <a:pt x="39956" y="1619"/>
                    <a:pt x="39956" y="1589"/>
                    <a:pt x="39956" y="1589"/>
                  </a:cubicBezTo>
                  <a:cubicBezTo>
                    <a:pt x="39926" y="1589"/>
                    <a:pt x="39926" y="1589"/>
                    <a:pt x="39926" y="1559"/>
                  </a:cubicBezTo>
                  <a:cubicBezTo>
                    <a:pt x="39896" y="1559"/>
                    <a:pt x="39896" y="1529"/>
                    <a:pt x="39866" y="1529"/>
                  </a:cubicBezTo>
                  <a:cubicBezTo>
                    <a:pt x="39866" y="1529"/>
                    <a:pt x="39866" y="1499"/>
                    <a:pt x="39866" y="1499"/>
                  </a:cubicBezTo>
                  <a:lnTo>
                    <a:pt x="39836" y="1499"/>
                  </a:lnTo>
                  <a:cubicBezTo>
                    <a:pt x="39836" y="1499"/>
                    <a:pt x="39836" y="1499"/>
                    <a:pt x="39836" y="1469"/>
                  </a:cubicBezTo>
                  <a:lnTo>
                    <a:pt x="39806" y="1469"/>
                  </a:lnTo>
                  <a:cubicBezTo>
                    <a:pt x="39806" y="1439"/>
                    <a:pt x="39806" y="1439"/>
                    <a:pt x="39806" y="1439"/>
                  </a:cubicBezTo>
                  <a:lnTo>
                    <a:pt x="39776" y="1439"/>
                  </a:lnTo>
                  <a:cubicBezTo>
                    <a:pt x="39776" y="1439"/>
                    <a:pt x="39776" y="1409"/>
                    <a:pt x="39776" y="1409"/>
                  </a:cubicBezTo>
                  <a:lnTo>
                    <a:pt x="39746" y="1409"/>
                  </a:lnTo>
                  <a:cubicBezTo>
                    <a:pt x="39746" y="1409"/>
                    <a:pt x="39746" y="1379"/>
                    <a:pt x="39746" y="1379"/>
                  </a:cubicBezTo>
                  <a:lnTo>
                    <a:pt x="39716" y="1379"/>
                  </a:lnTo>
                  <a:cubicBezTo>
                    <a:pt x="39716" y="1349"/>
                    <a:pt x="39716" y="1349"/>
                    <a:pt x="39716" y="1349"/>
                  </a:cubicBezTo>
                  <a:lnTo>
                    <a:pt x="39686" y="1349"/>
                  </a:lnTo>
                  <a:cubicBezTo>
                    <a:pt x="39686" y="1349"/>
                    <a:pt x="39686" y="1349"/>
                    <a:pt x="39686" y="1319"/>
                  </a:cubicBezTo>
                  <a:lnTo>
                    <a:pt x="39656" y="1319"/>
                  </a:lnTo>
                  <a:cubicBezTo>
                    <a:pt x="39656" y="1289"/>
                    <a:pt x="39626" y="1289"/>
                    <a:pt x="39626" y="1289"/>
                  </a:cubicBezTo>
                  <a:lnTo>
                    <a:pt x="39596" y="1289"/>
                  </a:lnTo>
                  <a:cubicBezTo>
                    <a:pt x="39596" y="1259"/>
                    <a:pt x="39596" y="1259"/>
                    <a:pt x="39596" y="1259"/>
                  </a:cubicBezTo>
                  <a:lnTo>
                    <a:pt x="39566" y="1259"/>
                  </a:lnTo>
                  <a:cubicBezTo>
                    <a:pt x="39566" y="1229"/>
                    <a:pt x="39566" y="1229"/>
                    <a:pt x="39566" y="1229"/>
                  </a:cubicBezTo>
                  <a:lnTo>
                    <a:pt x="39536" y="1229"/>
                  </a:lnTo>
                  <a:cubicBezTo>
                    <a:pt x="39536" y="1199"/>
                    <a:pt x="39536" y="1199"/>
                    <a:pt x="39536" y="1199"/>
                  </a:cubicBezTo>
                  <a:lnTo>
                    <a:pt x="39506" y="1199"/>
                  </a:lnTo>
                  <a:cubicBezTo>
                    <a:pt x="39506" y="1199"/>
                    <a:pt x="39506" y="1199"/>
                    <a:pt x="39506" y="1169"/>
                  </a:cubicBezTo>
                  <a:lnTo>
                    <a:pt x="39476" y="1169"/>
                  </a:lnTo>
                  <a:cubicBezTo>
                    <a:pt x="39476" y="1169"/>
                    <a:pt x="39476" y="1169"/>
                    <a:pt x="39476" y="1139"/>
                  </a:cubicBezTo>
                  <a:lnTo>
                    <a:pt x="39446" y="1139"/>
                  </a:lnTo>
                  <a:cubicBezTo>
                    <a:pt x="39446" y="1139"/>
                    <a:pt x="39416" y="1139"/>
                    <a:pt x="39416" y="1109"/>
                  </a:cubicBezTo>
                  <a:lnTo>
                    <a:pt x="39386" y="1109"/>
                  </a:lnTo>
                  <a:cubicBezTo>
                    <a:pt x="39386" y="1109"/>
                    <a:pt x="39386" y="1079"/>
                    <a:pt x="39386" y="1079"/>
                  </a:cubicBezTo>
                  <a:lnTo>
                    <a:pt x="39356" y="1079"/>
                  </a:lnTo>
                  <a:cubicBezTo>
                    <a:pt x="39356" y="1079"/>
                    <a:pt x="39356" y="1079"/>
                    <a:pt x="39356" y="1049"/>
                  </a:cubicBezTo>
                  <a:lnTo>
                    <a:pt x="39326" y="1049"/>
                  </a:lnTo>
                  <a:cubicBezTo>
                    <a:pt x="39206" y="959"/>
                    <a:pt x="39086" y="869"/>
                    <a:pt x="38966" y="809"/>
                  </a:cubicBezTo>
                  <a:close/>
                  <a:moveTo>
                    <a:pt x="899" y="2338"/>
                  </a:moveTo>
                  <a:cubicBezTo>
                    <a:pt x="899" y="2338"/>
                    <a:pt x="869" y="2368"/>
                    <a:pt x="869" y="2368"/>
                  </a:cubicBezTo>
                  <a:cubicBezTo>
                    <a:pt x="869" y="2368"/>
                    <a:pt x="869" y="2398"/>
                    <a:pt x="869" y="2398"/>
                  </a:cubicBezTo>
                  <a:lnTo>
                    <a:pt x="839" y="2398"/>
                  </a:lnTo>
                  <a:cubicBezTo>
                    <a:pt x="839" y="2398"/>
                    <a:pt x="839" y="2428"/>
                    <a:pt x="839" y="2428"/>
                  </a:cubicBezTo>
                  <a:cubicBezTo>
                    <a:pt x="809" y="2458"/>
                    <a:pt x="809" y="2458"/>
                    <a:pt x="809" y="2458"/>
                  </a:cubicBezTo>
                  <a:cubicBezTo>
                    <a:pt x="809" y="2488"/>
                    <a:pt x="809" y="2488"/>
                    <a:pt x="809" y="2488"/>
                  </a:cubicBezTo>
                  <a:cubicBezTo>
                    <a:pt x="779" y="2488"/>
                    <a:pt x="779" y="2518"/>
                    <a:pt x="779" y="2518"/>
                  </a:cubicBezTo>
                  <a:cubicBezTo>
                    <a:pt x="779" y="2518"/>
                    <a:pt x="779" y="2548"/>
                    <a:pt x="779" y="2548"/>
                  </a:cubicBezTo>
                  <a:lnTo>
                    <a:pt x="749" y="2548"/>
                  </a:lnTo>
                  <a:cubicBezTo>
                    <a:pt x="749" y="2548"/>
                    <a:pt x="749" y="2578"/>
                    <a:pt x="749" y="2578"/>
                  </a:cubicBezTo>
                  <a:lnTo>
                    <a:pt x="719" y="2578"/>
                  </a:lnTo>
                  <a:cubicBezTo>
                    <a:pt x="719" y="2608"/>
                    <a:pt x="719" y="2608"/>
                    <a:pt x="719" y="2608"/>
                  </a:cubicBezTo>
                  <a:cubicBezTo>
                    <a:pt x="719" y="2608"/>
                    <a:pt x="719" y="2608"/>
                    <a:pt x="719" y="2638"/>
                  </a:cubicBezTo>
                  <a:lnTo>
                    <a:pt x="689" y="2638"/>
                  </a:lnTo>
                  <a:cubicBezTo>
                    <a:pt x="689" y="2668"/>
                    <a:pt x="689" y="2668"/>
                    <a:pt x="689" y="2668"/>
                  </a:cubicBezTo>
                  <a:cubicBezTo>
                    <a:pt x="689" y="2668"/>
                    <a:pt x="689" y="2668"/>
                    <a:pt x="689" y="2698"/>
                  </a:cubicBezTo>
                  <a:lnTo>
                    <a:pt x="659" y="2698"/>
                  </a:lnTo>
                  <a:cubicBezTo>
                    <a:pt x="659" y="2698"/>
                    <a:pt x="659" y="2728"/>
                    <a:pt x="659" y="2728"/>
                  </a:cubicBezTo>
                  <a:cubicBezTo>
                    <a:pt x="659" y="2728"/>
                    <a:pt x="659" y="2728"/>
                    <a:pt x="659" y="2758"/>
                  </a:cubicBezTo>
                  <a:lnTo>
                    <a:pt x="629" y="2758"/>
                  </a:lnTo>
                  <a:cubicBezTo>
                    <a:pt x="629" y="2788"/>
                    <a:pt x="629" y="2788"/>
                    <a:pt x="629" y="2788"/>
                  </a:cubicBezTo>
                  <a:cubicBezTo>
                    <a:pt x="629" y="2818"/>
                    <a:pt x="599" y="2818"/>
                    <a:pt x="599" y="2818"/>
                  </a:cubicBezTo>
                  <a:cubicBezTo>
                    <a:pt x="599" y="2818"/>
                    <a:pt x="599" y="2818"/>
                    <a:pt x="599" y="2848"/>
                  </a:cubicBezTo>
                  <a:lnTo>
                    <a:pt x="570" y="2848"/>
                  </a:lnTo>
                  <a:cubicBezTo>
                    <a:pt x="570" y="2878"/>
                    <a:pt x="570" y="2878"/>
                    <a:pt x="570" y="2878"/>
                  </a:cubicBezTo>
                  <a:cubicBezTo>
                    <a:pt x="570" y="2908"/>
                    <a:pt x="570" y="2908"/>
                    <a:pt x="570" y="2908"/>
                  </a:cubicBezTo>
                  <a:lnTo>
                    <a:pt x="540" y="2908"/>
                  </a:lnTo>
                  <a:cubicBezTo>
                    <a:pt x="540" y="2937"/>
                    <a:pt x="540" y="2937"/>
                    <a:pt x="540" y="2937"/>
                  </a:cubicBezTo>
                  <a:cubicBezTo>
                    <a:pt x="540" y="2937"/>
                    <a:pt x="540" y="2937"/>
                    <a:pt x="540" y="2967"/>
                  </a:cubicBezTo>
                  <a:lnTo>
                    <a:pt x="510" y="2967"/>
                  </a:lnTo>
                  <a:cubicBezTo>
                    <a:pt x="510" y="2997"/>
                    <a:pt x="510" y="2997"/>
                    <a:pt x="510" y="2997"/>
                  </a:cubicBezTo>
                  <a:cubicBezTo>
                    <a:pt x="510" y="3027"/>
                    <a:pt x="510" y="3027"/>
                    <a:pt x="510" y="3027"/>
                  </a:cubicBezTo>
                  <a:cubicBezTo>
                    <a:pt x="510" y="3027"/>
                    <a:pt x="510" y="3027"/>
                    <a:pt x="480" y="3057"/>
                  </a:cubicBezTo>
                  <a:cubicBezTo>
                    <a:pt x="480" y="3087"/>
                    <a:pt x="480" y="3087"/>
                    <a:pt x="480" y="3087"/>
                  </a:cubicBezTo>
                  <a:cubicBezTo>
                    <a:pt x="480" y="3087"/>
                    <a:pt x="480" y="3087"/>
                    <a:pt x="480" y="3117"/>
                  </a:cubicBezTo>
                  <a:lnTo>
                    <a:pt x="450" y="3117"/>
                  </a:lnTo>
                  <a:cubicBezTo>
                    <a:pt x="450" y="3117"/>
                    <a:pt x="450" y="3147"/>
                    <a:pt x="450" y="3147"/>
                  </a:cubicBezTo>
                  <a:cubicBezTo>
                    <a:pt x="450" y="3147"/>
                    <a:pt x="450" y="3177"/>
                    <a:pt x="450" y="3177"/>
                  </a:cubicBezTo>
                  <a:lnTo>
                    <a:pt x="420" y="3177"/>
                  </a:lnTo>
                  <a:cubicBezTo>
                    <a:pt x="420" y="3177"/>
                    <a:pt x="420" y="3207"/>
                    <a:pt x="420" y="3207"/>
                  </a:cubicBezTo>
                  <a:cubicBezTo>
                    <a:pt x="420" y="3237"/>
                    <a:pt x="420" y="3237"/>
                    <a:pt x="420" y="3237"/>
                  </a:cubicBezTo>
                  <a:lnTo>
                    <a:pt x="390" y="3237"/>
                  </a:lnTo>
                  <a:cubicBezTo>
                    <a:pt x="390" y="3237"/>
                    <a:pt x="390" y="3237"/>
                    <a:pt x="390" y="3267"/>
                  </a:cubicBezTo>
                  <a:cubicBezTo>
                    <a:pt x="390" y="3297"/>
                    <a:pt x="390" y="3297"/>
                    <a:pt x="390" y="3297"/>
                  </a:cubicBezTo>
                  <a:cubicBezTo>
                    <a:pt x="390" y="3297"/>
                    <a:pt x="390" y="3327"/>
                    <a:pt x="390" y="3327"/>
                  </a:cubicBezTo>
                  <a:lnTo>
                    <a:pt x="360" y="3327"/>
                  </a:lnTo>
                  <a:cubicBezTo>
                    <a:pt x="360" y="3327"/>
                    <a:pt x="360" y="3357"/>
                    <a:pt x="360" y="3357"/>
                  </a:cubicBezTo>
                  <a:cubicBezTo>
                    <a:pt x="360" y="3357"/>
                    <a:pt x="360" y="3357"/>
                    <a:pt x="360" y="3387"/>
                  </a:cubicBezTo>
                  <a:cubicBezTo>
                    <a:pt x="300" y="3477"/>
                    <a:pt x="270" y="3597"/>
                    <a:pt x="240" y="3687"/>
                  </a:cubicBezTo>
                  <a:lnTo>
                    <a:pt x="719" y="3837"/>
                  </a:lnTo>
                  <a:cubicBezTo>
                    <a:pt x="869" y="3417"/>
                    <a:pt x="1049" y="2997"/>
                    <a:pt x="1319" y="2608"/>
                  </a:cubicBezTo>
                  <a:lnTo>
                    <a:pt x="899" y="2338"/>
                  </a:lnTo>
                  <a:close/>
                  <a:moveTo>
                    <a:pt x="40945" y="3027"/>
                  </a:moveTo>
                  <a:lnTo>
                    <a:pt x="40495" y="3237"/>
                  </a:lnTo>
                  <a:cubicBezTo>
                    <a:pt x="40675" y="3657"/>
                    <a:pt x="40825" y="4076"/>
                    <a:pt x="40885" y="4526"/>
                  </a:cubicBezTo>
                  <a:lnTo>
                    <a:pt x="41394" y="4436"/>
                  </a:lnTo>
                  <a:cubicBezTo>
                    <a:pt x="41304" y="3957"/>
                    <a:pt x="41155" y="3477"/>
                    <a:pt x="40945" y="3027"/>
                  </a:cubicBezTo>
                  <a:close/>
                  <a:moveTo>
                    <a:pt x="0" y="5156"/>
                  </a:moveTo>
                  <a:cubicBezTo>
                    <a:pt x="0" y="5186"/>
                    <a:pt x="0" y="5216"/>
                    <a:pt x="0" y="5245"/>
                  </a:cubicBezTo>
                  <a:lnTo>
                    <a:pt x="0" y="5275"/>
                  </a:lnTo>
                  <a:lnTo>
                    <a:pt x="0" y="6654"/>
                  </a:lnTo>
                  <a:lnTo>
                    <a:pt x="510" y="6654"/>
                  </a:lnTo>
                  <a:lnTo>
                    <a:pt x="510" y="5275"/>
                  </a:lnTo>
                  <a:lnTo>
                    <a:pt x="510" y="5186"/>
                  </a:lnTo>
                  <a:lnTo>
                    <a:pt x="0" y="5156"/>
                  </a:lnTo>
                  <a:close/>
                  <a:moveTo>
                    <a:pt x="40945" y="5965"/>
                  </a:moveTo>
                  <a:lnTo>
                    <a:pt x="40945" y="7464"/>
                  </a:lnTo>
                  <a:lnTo>
                    <a:pt x="41454" y="7464"/>
                  </a:lnTo>
                  <a:lnTo>
                    <a:pt x="41454" y="5965"/>
                  </a:lnTo>
                  <a:close/>
                  <a:moveTo>
                    <a:pt x="0" y="8183"/>
                  </a:moveTo>
                  <a:lnTo>
                    <a:pt x="0" y="9682"/>
                  </a:lnTo>
                  <a:lnTo>
                    <a:pt x="510" y="9682"/>
                  </a:lnTo>
                  <a:lnTo>
                    <a:pt x="510" y="8183"/>
                  </a:lnTo>
                  <a:close/>
                  <a:moveTo>
                    <a:pt x="40945" y="8962"/>
                  </a:moveTo>
                  <a:lnTo>
                    <a:pt x="40945" y="10461"/>
                  </a:lnTo>
                  <a:lnTo>
                    <a:pt x="41454" y="10461"/>
                  </a:lnTo>
                  <a:lnTo>
                    <a:pt x="41454" y="8962"/>
                  </a:lnTo>
                  <a:close/>
                  <a:moveTo>
                    <a:pt x="0" y="11180"/>
                  </a:moveTo>
                  <a:lnTo>
                    <a:pt x="0" y="12679"/>
                  </a:lnTo>
                  <a:lnTo>
                    <a:pt x="510" y="12679"/>
                  </a:lnTo>
                  <a:lnTo>
                    <a:pt x="510" y="11180"/>
                  </a:lnTo>
                  <a:close/>
                  <a:moveTo>
                    <a:pt x="40945" y="11960"/>
                  </a:moveTo>
                  <a:lnTo>
                    <a:pt x="40945" y="13458"/>
                  </a:lnTo>
                  <a:lnTo>
                    <a:pt x="41454" y="13458"/>
                  </a:lnTo>
                  <a:lnTo>
                    <a:pt x="41454" y="11960"/>
                  </a:lnTo>
                  <a:close/>
                  <a:moveTo>
                    <a:pt x="0" y="14178"/>
                  </a:moveTo>
                  <a:lnTo>
                    <a:pt x="0" y="15677"/>
                  </a:lnTo>
                  <a:lnTo>
                    <a:pt x="510" y="15677"/>
                  </a:lnTo>
                  <a:lnTo>
                    <a:pt x="510" y="14178"/>
                  </a:lnTo>
                  <a:close/>
                  <a:moveTo>
                    <a:pt x="40945" y="14957"/>
                  </a:moveTo>
                  <a:lnTo>
                    <a:pt x="40945" y="16456"/>
                  </a:lnTo>
                  <a:lnTo>
                    <a:pt x="41454" y="16456"/>
                  </a:lnTo>
                  <a:lnTo>
                    <a:pt x="41454" y="14957"/>
                  </a:lnTo>
                  <a:close/>
                  <a:moveTo>
                    <a:pt x="0" y="17175"/>
                  </a:moveTo>
                  <a:lnTo>
                    <a:pt x="0" y="18704"/>
                  </a:lnTo>
                  <a:lnTo>
                    <a:pt x="510" y="18704"/>
                  </a:lnTo>
                  <a:lnTo>
                    <a:pt x="510" y="17175"/>
                  </a:lnTo>
                  <a:close/>
                  <a:moveTo>
                    <a:pt x="40945" y="17985"/>
                  </a:moveTo>
                  <a:lnTo>
                    <a:pt x="40945" y="19483"/>
                  </a:lnTo>
                  <a:lnTo>
                    <a:pt x="41454" y="19483"/>
                  </a:lnTo>
                  <a:lnTo>
                    <a:pt x="41454" y="17985"/>
                  </a:lnTo>
                  <a:close/>
                  <a:moveTo>
                    <a:pt x="0" y="20203"/>
                  </a:moveTo>
                  <a:lnTo>
                    <a:pt x="0" y="21701"/>
                  </a:lnTo>
                  <a:lnTo>
                    <a:pt x="510" y="21701"/>
                  </a:lnTo>
                  <a:lnTo>
                    <a:pt x="510" y="20203"/>
                  </a:lnTo>
                  <a:close/>
                  <a:moveTo>
                    <a:pt x="40945" y="20982"/>
                  </a:moveTo>
                  <a:lnTo>
                    <a:pt x="40945" y="22481"/>
                  </a:lnTo>
                  <a:lnTo>
                    <a:pt x="41454" y="22481"/>
                  </a:lnTo>
                  <a:lnTo>
                    <a:pt x="41454" y="20982"/>
                  </a:lnTo>
                  <a:close/>
                  <a:moveTo>
                    <a:pt x="0" y="23200"/>
                  </a:moveTo>
                  <a:lnTo>
                    <a:pt x="0" y="24699"/>
                  </a:lnTo>
                  <a:lnTo>
                    <a:pt x="510" y="24699"/>
                  </a:lnTo>
                  <a:lnTo>
                    <a:pt x="510" y="23200"/>
                  </a:lnTo>
                  <a:close/>
                  <a:moveTo>
                    <a:pt x="40945" y="23979"/>
                  </a:moveTo>
                  <a:lnTo>
                    <a:pt x="40945" y="25478"/>
                  </a:lnTo>
                  <a:lnTo>
                    <a:pt x="41454" y="25478"/>
                  </a:lnTo>
                  <a:lnTo>
                    <a:pt x="41454" y="23979"/>
                  </a:lnTo>
                  <a:close/>
                  <a:moveTo>
                    <a:pt x="0" y="26197"/>
                  </a:moveTo>
                  <a:lnTo>
                    <a:pt x="0" y="27696"/>
                  </a:lnTo>
                  <a:lnTo>
                    <a:pt x="510" y="27696"/>
                  </a:lnTo>
                  <a:lnTo>
                    <a:pt x="510" y="26197"/>
                  </a:lnTo>
                  <a:close/>
                  <a:moveTo>
                    <a:pt x="40945" y="26977"/>
                  </a:moveTo>
                  <a:lnTo>
                    <a:pt x="40945" y="28506"/>
                  </a:lnTo>
                  <a:lnTo>
                    <a:pt x="41454" y="28506"/>
                  </a:lnTo>
                  <a:lnTo>
                    <a:pt x="41454" y="26977"/>
                  </a:lnTo>
                  <a:close/>
                  <a:moveTo>
                    <a:pt x="0" y="29195"/>
                  </a:moveTo>
                  <a:lnTo>
                    <a:pt x="0" y="30724"/>
                  </a:lnTo>
                  <a:lnTo>
                    <a:pt x="510" y="30724"/>
                  </a:lnTo>
                  <a:lnTo>
                    <a:pt x="510" y="29195"/>
                  </a:lnTo>
                  <a:close/>
                  <a:moveTo>
                    <a:pt x="40945" y="30004"/>
                  </a:moveTo>
                  <a:lnTo>
                    <a:pt x="40945" y="31503"/>
                  </a:lnTo>
                  <a:lnTo>
                    <a:pt x="41454" y="31503"/>
                  </a:lnTo>
                  <a:lnTo>
                    <a:pt x="41454" y="30004"/>
                  </a:lnTo>
                  <a:close/>
                  <a:moveTo>
                    <a:pt x="0" y="32222"/>
                  </a:moveTo>
                  <a:lnTo>
                    <a:pt x="0" y="33721"/>
                  </a:lnTo>
                  <a:lnTo>
                    <a:pt x="510" y="33721"/>
                  </a:lnTo>
                  <a:lnTo>
                    <a:pt x="510" y="32222"/>
                  </a:lnTo>
                  <a:close/>
                  <a:moveTo>
                    <a:pt x="40945" y="33002"/>
                  </a:moveTo>
                  <a:lnTo>
                    <a:pt x="40945" y="34500"/>
                  </a:lnTo>
                  <a:lnTo>
                    <a:pt x="41454" y="34500"/>
                  </a:lnTo>
                  <a:lnTo>
                    <a:pt x="41454" y="33002"/>
                  </a:lnTo>
                  <a:close/>
                  <a:moveTo>
                    <a:pt x="0" y="35220"/>
                  </a:moveTo>
                  <a:lnTo>
                    <a:pt x="0" y="36718"/>
                  </a:lnTo>
                  <a:lnTo>
                    <a:pt x="510" y="36718"/>
                  </a:lnTo>
                  <a:lnTo>
                    <a:pt x="510" y="35220"/>
                  </a:lnTo>
                  <a:close/>
                  <a:moveTo>
                    <a:pt x="40945" y="35999"/>
                  </a:moveTo>
                  <a:lnTo>
                    <a:pt x="40945" y="37498"/>
                  </a:lnTo>
                  <a:lnTo>
                    <a:pt x="41454" y="37498"/>
                  </a:lnTo>
                  <a:lnTo>
                    <a:pt x="41454" y="35999"/>
                  </a:lnTo>
                  <a:close/>
                  <a:moveTo>
                    <a:pt x="0" y="38217"/>
                  </a:moveTo>
                  <a:lnTo>
                    <a:pt x="0" y="39716"/>
                  </a:lnTo>
                  <a:lnTo>
                    <a:pt x="510" y="39716"/>
                  </a:lnTo>
                  <a:lnTo>
                    <a:pt x="510" y="38217"/>
                  </a:lnTo>
                  <a:close/>
                  <a:moveTo>
                    <a:pt x="40945" y="38997"/>
                  </a:moveTo>
                  <a:lnTo>
                    <a:pt x="40945" y="40525"/>
                  </a:lnTo>
                  <a:lnTo>
                    <a:pt x="41454" y="40525"/>
                  </a:lnTo>
                  <a:lnTo>
                    <a:pt x="41454" y="38997"/>
                  </a:lnTo>
                  <a:close/>
                  <a:moveTo>
                    <a:pt x="0" y="41245"/>
                  </a:moveTo>
                  <a:lnTo>
                    <a:pt x="0" y="42743"/>
                  </a:lnTo>
                  <a:lnTo>
                    <a:pt x="510" y="42743"/>
                  </a:lnTo>
                  <a:lnTo>
                    <a:pt x="510" y="41245"/>
                  </a:lnTo>
                  <a:close/>
                  <a:moveTo>
                    <a:pt x="40945" y="42024"/>
                  </a:moveTo>
                  <a:lnTo>
                    <a:pt x="40945" y="43523"/>
                  </a:lnTo>
                  <a:lnTo>
                    <a:pt x="41454" y="43523"/>
                  </a:lnTo>
                  <a:lnTo>
                    <a:pt x="41454" y="42024"/>
                  </a:lnTo>
                  <a:close/>
                  <a:moveTo>
                    <a:pt x="0" y="44242"/>
                  </a:moveTo>
                  <a:lnTo>
                    <a:pt x="0" y="45741"/>
                  </a:lnTo>
                  <a:lnTo>
                    <a:pt x="510" y="45741"/>
                  </a:lnTo>
                  <a:lnTo>
                    <a:pt x="510" y="44242"/>
                  </a:lnTo>
                  <a:close/>
                  <a:moveTo>
                    <a:pt x="40945" y="45021"/>
                  </a:moveTo>
                  <a:lnTo>
                    <a:pt x="40945" y="46520"/>
                  </a:lnTo>
                  <a:lnTo>
                    <a:pt x="41454" y="46520"/>
                  </a:lnTo>
                  <a:lnTo>
                    <a:pt x="41454" y="45021"/>
                  </a:lnTo>
                  <a:close/>
                  <a:moveTo>
                    <a:pt x="0" y="47239"/>
                  </a:moveTo>
                  <a:lnTo>
                    <a:pt x="0" y="48738"/>
                  </a:lnTo>
                  <a:lnTo>
                    <a:pt x="510" y="48738"/>
                  </a:lnTo>
                  <a:lnTo>
                    <a:pt x="510" y="47239"/>
                  </a:lnTo>
                  <a:close/>
                  <a:moveTo>
                    <a:pt x="40945" y="48019"/>
                  </a:moveTo>
                  <a:lnTo>
                    <a:pt x="40945" y="49517"/>
                  </a:lnTo>
                  <a:lnTo>
                    <a:pt x="41454" y="49517"/>
                  </a:lnTo>
                  <a:lnTo>
                    <a:pt x="41454" y="48019"/>
                  </a:lnTo>
                  <a:close/>
                  <a:moveTo>
                    <a:pt x="0" y="50237"/>
                  </a:moveTo>
                  <a:lnTo>
                    <a:pt x="0" y="51736"/>
                  </a:lnTo>
                  <a:lnTo>
                    <a:pt x="510" y="51736"/>
                  </a:lnTo>
                  <a:lnTo>
                    <a:pt x="510" y="50237"/>
                  </a:lnTo>
                  <a:close/>
                  <a:moveTo>
                    <a:pt x="40945" y="51046"/>
                  </a:moveTo>
                  <a:lnTo>
                    <a:pt x="40945" y="52545"/>
                  </a:lnTo>
                  <a:lnTo>
                    <a:pt x="41454" y="52545"/>
                  </a:lnTo>
                  <a:lnTo>
                    <a:pt x="41454" y="51046"/>
                  </a:lnTo>
                  <a:close/>
                  <a:moveTo>
                    <a:pt x="0" y="53264"/>
                  </a:moveTo>
                  <a:lnTo>
                    <a:pt x="0" y="54703"/>
                  </a:lnTo>
                  <a:cubicBezTo>
                    <a:pt x="0" y="54733"/>
                    <a:pt x="0" y="54733"/>
                    <a:pt x="0" y="54763"/>
                  </a:cubicBezTo>
                  <a:lnTo>
                    <a:pt x="510" y="54763"/>
                  </a:lnTo>
                  <a:lnTo>
                    <a:pt x="510" y="54703"/>
                  </a:lnTo>
                  <a:lnTo>
                    <a:pt x="510" y="53264"/>
                  </a:lnTo>
                  <a:close/>
                  <a:moveTo>
                    <a:pt x="40945" y="54044"/>
                  </a:moveTo>
                  <a:lnTo>
                    <a:pt x="40945" y="54703"/>
                  </a:lnTo>
                  <a:cubicBezTo>
                    <a:pt x="40945" y="54943"/>
                    <a:pt x="40915" y="55213"/>
                    <a:pt x="40885" y="55452"/>
                  </a:cubicBezTo>
                  <a:lnTo>
                    <a:pt x="41394" y="55542"/>
                  </a:lnTo>
                  <a:cubicBezTo>
                    <a:pt x="41394" y="55512"/>
                    <a:pt x="41394" y="55452"/>
                    <a:pt x="41394" y="55422"/>
                  </a:cubicBezTo>
                  <a:cubicBezTo>
                    <a:pt x="41394" y="55422"/>
                    <a:pt x="41394" y="55422"/>
                    <a:pt x="41394" y="55392"/>
                  </a:cubicBezTo>
                  <a:cubicBezTo>
                    <a:pt x="41394" y="55392"/>
                    <a:pt x="41394" y="55392"/>
                    <a:pt x="41394" y="55362"/>
                  </a:cubicBezTo>
                  <a:cubicBezTo>
                    <a:pt x="41394" y="55362"/>
                    <a:pt x="41394" y="55332"/>
                    <a:pt x="41394" y="55332"/>
                  </a:cubicBezTo>
                  <a:lnTo>
                    <a:pt x="41424" y="55332"/>
                  </a:lnTo>
                  <a:cubicBezTo>
                    <a:pt x="41424" y="55183"/>
                    <a:pt x="41424" y="55033"/>
                    <a:pt x="41454" y="54883"/>
                  </a:cubicBezTo>
                  <a:cubicBezTo>
                    <a:pt x="41454" y="54883"/>
                    <a:pt x="41454" y="54853"/>
                    <a:pt x="41454" y="54853"/>
                  </a:cubicBezTo>
                  <a:cubicBezTo>
                    <a:pt x="41454" y="54823"/>
                    <a:pt x="41454" y="54823"/>
                    <a:pt x="41454" y="54823"/>
                  </a:cubicBezTo>
                  <a:lnTo>
                    <a:pt x="41454" y="54793"/>
                  </a:lnTo>
                  <a:lnTo>
                    <a:pt x="41454" y="54763"/>
                  </a:lnTo>
                  <a:lnTo>
                    <a:pt x="41454" y="54733"/>
                  </a:lnTo>
                  <a:lnTo>
                    <a:pt x="41454" y="54703"/>
                  </a:lnTo>
                  <a:lnTo>
                    <a:pt x="41454" y="54044"/>
                  </a:lnTo>
                  <a:close/>
                  <a:moveTo>
                    <a:pt x="689" y="56082"/>
                  </a:moveTo>
                  <a:lnTo>
                    <a:pt x="240" y="56232"/>
                  </a:lnTo>
                  <a:cubicBezTo>
                    <a:pt x="300" y="56442"/>
                    <a:pt x="360" y="56621"/>
                    <a:pt x="450" y="56801"/>
                  </a:cubicBezTo>
                  <a:cubicBezTo>
                    <a:pt x="450" y="56831"/>
                    <a:pt x="450" y="56831"/>
                    <a:pt x="450" y="56831"/>
                  </a:cubicBezTo>
                  <a:cubicBezTo>
                    <a:pt x="450" y="56831"/>
                    <a:pt x="450" y="56831"/>
                    <a:pt x="450" y="56861"/>
                  </a:cubicBezTo>
                  <a:lnTo>
                    <a:pt x="480" y="56861"/>
                  </a:lnTo>
                  <a:cubicBezTo>
                    <a:pt x="480" y="56861"/>
                    <a:pt x="480" y="56891"/>
                    <a:pt x="480" y="56891"/>
                  </a:cubicBezTo>
                  <a:cubicBezTo>
                    <a:pt x="480" y="56891"/>
                    <a:pt x="480" y="56891"/>
                    <a:pt x="480" y="56921"/>
                  </a:cubicBezTo>
                  <a:cubicBezTo>
                    <a:pt x="510" y="56951"/>
                    <a:pt x="510" y="56951"/>
                    <a:pt x="510" y="56951"/>
                  </a:cubicBezTo>
                  <a:cubicBezTo>
                    <a:pt x="510" y="56951"/>
                    <a:pt x="510" y="56951"/>
                    <a:pt x="510" y="56981"/>
                  </a:cubicBezTo>
                  <a:cubicBezTo>
                    <a:pt x="599" y="57191"/>
                    <a:pt x="719" y="57401"/>
                    <a:pt x="869" y="57581"/>
                  </a:cubicBezTo>
                  <a:lnTo>
                    <a:pt x="1289" y="57311"/>
                  </a:lnTo>
                  <a:cubicBezTo>
                    <a:pt x="1019" y="56951"/>
                    <a:pt x="839" y="56531"/>
                    <a:pt x="689" y="56082"/>
                  </a:cubicBezTo>
                  <a:close/>
                  <a:moveTo>
                    <a:pt x="40495" y="56741"/>
                  </a:moveTo>
                  <a:cubicBezTo>
                    <a:pt x="40285" y="57161"/>
                    <a:pt x="40046" y="57551"/>
                    <a:pt x="39746" y="57880"/>
                  </a:cubicBezTo>
                  <a:lnTo>
                    <a:pt x="40105" y="58210"/>
                  </a:lnTo>
                  <a:cubicBezTo>
                    <a:pt x="40375" y="57910"/>
                    <a:pt x="40615" y="57551"/>
                    <a:pt x="40825" y="57191"/>
                  </a:cubicBezTo>
                  <a:cubicBezTo>
                    <a:pt x="40825" y="57161"/>
                    <a:pt x="40825" y="57161"/>
                    <a:pt x="40825" y="57161"/>
                  </a:cubicBezTo>
                  <a:lnTo>
                    <a:pt x="40855" y="57161"/>
                  </a:lnTo>
                  <a:cubicBezTo>
                    <a:pt x="40855" y="57161"/>
                    <a:pt x="40855" y="57131"/>
                    <a:pt x="40855" y="57131"/>
                  </a:cubicBezTo>
                  <a:cubicBezTo>
                    <a:pt x="40855" y="57131"/>
                    <a:pt x="40855" y="57131"/>
                    <a:pt x="40855" y="57101"/>
                  </a:cubicBezTo>
                  <a:lnTo>
                    <a:pt x="40885" y="57101"/>
                  </a:lnTo>
                  <a:cubicBezTo>
                    <a:pt x="40885" y="57101"/>
                    <a:pt x="40885" y="57071"/>
                    <a:pt x="40885" y="57071"/>
                  </a:cubicBezTo>
                  <a:cubicBezTo>
                    <a:pt x="40885" y="57071"/>
                    <a:pt x="40885" y="57071"/>
                    <a:pt x="40885" y="57041"/>
                  </a:cubicBezTo>
                  <a:lnTo>
                    <a:pt x="40915" y="57041"/>
                  </a:lnTo>
                  <a:cubicBezTo>
                    <a:pt x="40915" y="57011"/>
                    <a:pt x="40915" y="57011"/>
                    <a:pt x="40915" y="57011"/>
                  </a:cubicBezTo>
                  <a:cubicBezTo>
                    <a:pt x="40915" y="57011"/>
                    <a:pt x="40915" y="56981"/>
                    <a:pt x="40915" y="56981"/>
                  </a:cubicBezTo>
                  <a:lnTo>
                    <a:pt x="40945" y="56981"/>
                  </a:lnTo>
                  <a:lnTo>
                    <a:pt x="40495" y="56741"/>
                  </a:lnTo>
                  <a:close/>
                  <a:moveTo>
                    <a:pt x="2188" y="58330"/>
                  </a:moveTo>
                  <a:lnTo>
                    <a:pt x="1858" y="58720"/>
                  </a:lnTo>
                  <a:cubicBezTo>
                    <a:pt x="1858" y="58720"/>
                    <a:pt x="1858" y="58720"/>
                    <a:pt x="1858" y="58750"/>
                  </a:cubicBezTo>
                  <a:lnTo>
                    <a:pt x="1918" y="58750"/>
                  </a:lnTo>
                  <a:cubicBezTo>
                    <a:pt x="1918" y="58750"/>
                    <a:pt x="1918" y="58780"/>
                    <a:pt x="1918" y="58780"/>
                  </a:cubicBezTo>
                  <a:lnTo>
                    <a:pt x="1948" y="58780"/>
                  </a:lnTo>
                  <a:cubicBezTo>
                    <a:pt x="1948" y="58809"/>
                    <a:pt x="1948" y="58809"/>
                    <a:pt x="1948" y="58809"/>
                  </a:cubicBezTo>
                  <a:lnTo>
                    <a:pt x="1978" y="58809"/>
                  </a:lnTo>
                  <a:cubicBezTo>
                    <a:pt x="2188" y="58989"/>
                    <a:pt x="2458" y="59169"/>
                    <a:pt x="2698" y="59319"/>
                  </a:cubicBezTo>
                  <a:lnTo>
                    <a:pt x="2758" y="59319"/>
                  </a:lnTo>
                  <a:cubicBezTo>
                    <a:pt x="2758" y="59349"/>
                    <a:pt x="2758" y="59349"/>
                    <a:pt x="2758" y="59349"/>
                  </a:cubicBezTo>
                  <a:lnTo>
                    <a:pt x="2788" y="59349"/>
                  </a:lnTo>
                  <a:cubicBezTo>
                    <a:pt x="2788" y="59349"/>
                    <a:pt x="2788" y="59349"/>
                    <a:pt x="2788" y="59379"/>
                  </a:cubicBezTo>
                  <a:lnTo>
                    <a:pt x="2818" y="59379"/>
                  </a:lnTo>
                  <a:cubicBezTo>
                    <a:pt x="2907" y="59439"/>
                    <a:pt x="3027" y="59469"/>
                    <a:pt x="3117" y="59529"/>
                  </a:cubicBezTo>
                  <a:lnTo>
                    <a:pt x="3327" y="59049"/>
                  </a:lnTo>
                  <a:cubicBezTo>
                    <a:pt x="2907" y="58869"/>
                    <a:pt x="2518" y="58630"/>
                    <a:pt x="2188" y="58330"/>
                  </a:cubicBezTo>
                  <a:close/>
                  <a:moveTo>
                    <a:pt x="38697" y="58750"/>
                  </a:moveTo>
                  <a:cubicBezTo>
                    <a:pt x="38307" y="58989"/>
                    <a:pt x="37887" y="59169"/>
                    <a:pt x="37468" y="59319"/>
                  </a:cubicBezTo>
                  <a:lnTo>
                    <a:pt x="37588" y="59799"/>
                  </a:lnTo>
                  <a:cubicBezTo>
                    <a:pt x="37648" y="59769"/>
                    <a:pt x="37708" y="59739"/>
                    <a:pt x="37797" y="59739"/>
                  </a:cubicBezTo>
                  <a:cubicBezTo>
                    <a:pt x="37797" y="59739"/>
                    <a:pt x="37797" y="59709"/>
                    <a:pt x="37797" y="59709"/>
                  </a:cubicBezTo>
                  <a:lnTo>
                    <a:pt x="37887" y="59709"/>
                  </a:lnTo>
                  <a:cubicBezTo>
                    <a:pt x="37887" y="59709"/>
                    <a:pt x="37887" y="59709"/>
                    <a:pt x="37887" y="59679"/>
                  </a:cubicBezTo>
                  <a:lnTo>
                    <a:pt x="37917" y="59679"/>
                  </a:lnTo>
                  <a:cubicBezTo>
                    <a:pt x="38277" y="59559"/>
                    <a:pt x="38637" y="59379"/>
                    <a:pt x="38966" y="59169"/>
                  </a:cubicBezTo>
                  <a:lnTo>
                    <a:pt x="38697" y="58750"/>
                  </a:lnTo>
                  <a:close/>
                  <a:moveTo>
                    <a:pt x="4616" y="59439"/>
                  </a:moveTo>
                  <a:lnTo>
                    <a:pt x="4556" y="59919"/>
                  </a:lnTo>
                  <a:cubicBezTo>
                    <a:pt x="4676" y="59949"/>
                    <a:pt x="4826" y="59949"/>
                    <a:pt x="4946" y="59978"/>
                  </a:cubicBezTo>
                  <a:lnTo>
                    <a:pt x="6055" y="59978"/>
                  </a:lnTo>
                  <a:lnTo>
                    <a:pt x="6055" y="59469"/>
                  </a:lnTo>
                  <a:lnTo>
                    <a:pt x="5275" y="59469"/>
                  </a:lnTo>
                  <a:cubicBezTo>
                    <a:pt x="5066" y="59469"/>
                    <a:pt x="4826" y="59469"/>
                    <a:pt x="4616" y="59439"/>
                  </a:cubicBezTo>
                  <a:close/>
                  <a:moveTo>
                    <a:pt x="7553" y="59469"/>
                  </a:moveTo>
                  <a:lnTo>
                    <a:pt x="7553" y="59978"/>
                  </a:lnTo>
                  <a:lnTo>
                    <a:pt x="9052" y="59978"/>
                  </a:lnTo>
                  <a:lnTo>
                    <a:pt x="9052" y="59469"/>
                  </a:lnTo>
                  <a:close/>
                  <a:moveTo>
                    <a:pt x="10551" y="59469"/>
                  </a:moveTo>
                  <a:lnTo>
                    <a:pt x="10551" y="59978"/>
                  </a:lnTo>
                  <a:lnTo>
                    <a:pt x="12080" y="59978"/>
                  </a:lnTo>
                  <a:lnTo>
                    <a:pt x="12080" y="59469"/>
                  </a:lnTo>
                  <a:close/>
                  <a:moveTo>
                    <a:pt x="13578" y="59469"/>
                  </a:moveTo>
                  <a:lnTo>
                    <a:pt x="13578" y="59978"/>
                  </a:lnTo>
                  <a:lnTo>
                    <a:pt x="15077" y="59978"/>
                  </a:lnTo>
                  <a:lnTo>
                    <a:pt x="15077" y="59469"/>
                  </a:lnTo>
                  <a:close/>
                  <a:moveTo>
                    <a:pt x="16576" y="59469"/>
                  </a:moveTo>
                  <a:lnTo>
                    <a:pt x="16576" y="59978"/>
                  </a:lnTo>
                  <a:lnTo>
                    <a:pt x="18074" y="59978"/>
                  </a:lnTo>
                  <a:lnTo>
                    <a:pt x="18074" y="59469"/>
                  </a:lnTo>
                  <a:close/>
                  <a:moveTo>
                    <a:pt x="19573" y="59469"/>
                  </a:moveTo>
                  <a:lnTo>
                    <a:pt x="19573" y="59978"/>
                  </a:lnTo>
                  <a:lnTo>
                    <a:pt x="21072" y="59978"/>
                  </a:lnTo>
                  <a:lnTo>
                    <a:pt x="21072" y="59469"/>
                  </a:lnTo>
                  <a:close/>
                  <a:moveTo>
                    <a:pt x="22571" y="59469"/>
                  </a:moveTo>
                  <a:lnTo>
                    <a:pt x="22571" y="59978"/>
                  </a:lnTo>
                  <a:lnTo>
                    <a:pt x="24099" y="59978"/>
                  </a:lnTo>
                  <a:lnTo>
                    <a:pt x="24099" y="59469"/>
                  </a:lnTo>
                  <a:close/>
                  <a:moveTo>
                    <a:pt x="25598" y="59469"/>
                  </a:moveTo>
                  <a:lnTo>
                    <a:pt x="25598" y="59978"/>
                  </a:lnTo>
                  <a:lnTo>
                    <a:pt x="27097" y="59978"/>
                  </a:lnTo>
                  <a:lnTo>
                    <a:pt x="27097" y="59469"/>
                  </a:lnTo>
                  <a:close/>
                  <a:moveTo>
                    <a:pt x="28595" y="59469"/>
                  </a:moveTo>
                  <a:lnTo>
                    <a:pt x="28595" y="59978"/>
                  </a:lnTo>
                  <a:lnTo>
                    <a:pt x="30094" y="59978"/>
                  </a:lnTo>
                  <a:lnTo>
                    <a:pt x="30094" y="59469"/>
                  </a:lnTo>
                  <a:close/>
                  <a:moveTo>
                    <a:pt x="31593" y="59469"/>
                  </a:moveTo>
                  <a:lnTo>
                    <a:pt x="31593" y="59978"/>
                  </a:lnTo>
                  <a:lnTo>
                    <a:pt x="33092" y="59978"/>
                  </a:lnTo>
                  <a:lnTo>
                    <a:pt x="33092" y="59469"/>
                  </a:lnTo>
                  <a:close/>
                  <a:moveTo>
                    <a:pt x="34620" y="59469"/>
                  </a:moveTo>
                  <a:lnTo>
                    <a:pt x="34620" y="59978"/>
                  </a:lnTo>
                  <a:lnTo>
                    <a:pt x="36119" y="59978"/>
                  </a:lnTo>
                  <a:lnTo>
                    <a:pt x="36119" y="5946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4"/>
            <p:cNvSpPr/>
            <p:nvPr/>
          </p:nvSpPr>
          <p:spPr>
            <a:xfrm>
              <a:off x="1539709" y="2395715"/>
              <a:ext cx="939955" cy="32"/>
            </a:xfrm>
            <a:custGeom>
              <a:avLst/>
              <a:gdLst/>
              <a:ahLst/>
              <a:cxnLst/>
              <a:rect l="l" t="t" r="r" b="b"/>
              <a:pathLst>
                <a:path w="29736" h="1" fill="none" extrusionOk="0">
                  <a:moveTo>
                    <a:pt x="1" y="0"/>
                  </a:moveTo>
                  <a:lnTo>
                    <a:pt x="29735" y="0"/>
                  </a:lnTo>
                </a:path>
              </a:pathLst>
            </a:custGeom>
            <a:noFill/>
            <a:ln w="12750" cap="flat" cmpd="sng">
              <a:solidFill>
                <a:srgbClr val="595959"/>
              </a:solidFill>
              <a:prstDash val="solid"/>
              <a:miter lim="299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8" name="Google Shape;2658;p34"/>
            <p:cNvGrpSpPr/>
            <p:nvPr/>
          </p:nvGrpSpPr>
          <p:grpSpPr>
            <a:xfrm>
              <a:off x="1425253" y="2563449"/>
              <a:ext cx="1168712" cy="246900"/>
              <a:chOff x="1425253" y="2559949"/>
              <a:chExt cx="1168712" cy="246900"/>
            </a:xfrm>
          </p:grpSpPr>
          <p:sp>
            <p:nvSpPr>
              <p:cNvPr id="2659" name="Google Shape;2659;p34"/>
              <p:cNvSpPr txBox="1"/>
              <p:nvPr/>
            </p:nvSpPr>
            <p:spPr>
              <a:xfrm>
                <a:off x="1425253" y="2559949"/>
                <a:ext cx="398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</a:t>
                </a:r>
                <a:endParaRPr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60" name="Google Shape;2660;p34"/>
              <p:cNvSpPr txBox="1"/>
              <p:nvPr/>
            </p:nvSpPr>
            <p:spPr>
              <a:xfrm>
                <a:off x="1950165" y="2559949"/>
                <a:ext cx="643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50%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661" name="Google Shape;2661;p34"/>
          <p:cNvGrpSpPr/>
          <p:nvPr/>
        </p:nvGrpSpPr>
        <p:grpSpPr>
          <a:xfrm>
            <a:off x="3063168" y="1088199"/>
            <a:ext cx="1310393" cy="1895936"/>
            <a:chOff x="3063168" y="1088199"/>
            <a:chExt cx="1310393" cy="1895936"/>
          </a:xfrm>
        </p:grpSpPr>
        <p:grpSp>
          <p:nvGrpSpPr>
            <p:cNvPr id="2662" name="Google Shape;2662;p34"/>
            <p:cNvGrpSpPr/>
            <p:nvPr/>
          </p:nvGrpSpPr>
          <p:grpSpPr>
            <a:xfrm>
              <a:off x="3187301" y="1218938"/>
              <a:ext cx="1062159" cy="1061211"/>
              <a:chOff x="3278448" y="1187089"/>
              <a:chExt cx="1062159" cy="1061211"/>
            </a:xfrm>
          </p:grpSpPr>
          <p:sp>
            <p:nvSpPr>
              <p:cNvPr id="2663" name="Google Shape;2663;p34"/>
              <p:cNvSpPr/>
              <p:nvPr/>
            </p:nvSpPr>
            <p:spPr>
              <a:xfrm>
                <a:off x="3278448" y="1187089"/>
                <a:ext cx="1062159" cy="1061211"/>
              </a:xfrm>
              <a:custGeom>
                <a:avLst/>
                <a:gdLst/>
                <a:ahLst/>
                <a:cxnLst/>
                <a:rect l="l" t="t" r="r" b="b"/>
                <a:pathLst>
                  <a:path w="33602" h="33572" extrusionOk="0">
                    <a:moveTo>
                      <a:pt x="16816" y="3447"/>
                    </a:moveTo>
                    <a:cubicBezTo>
                      <a:pt x="24159" y="3447"/>
                      <a:pt x="30154" y="9412"/>
                      <a:pt x="30154" y="16786"/>
                    </a:cubicBezTo>
                    <a:cubicBezTo>
                      <a:pt x="30154" y="24130"/>
                      <a:pt x="24159" y="30125"/>
                      <a:pt x="16816" y="30125"/>
                    </a:cubicBezTo>
                    <a:cubicBezTo>
                      <a:pt x="9442" y="30125"/>
                      <a:pt x="3447" y="24130"/>
                      <a:pt x="3447" y="16786"/>
                    </a:cubicBezTo>
                    <a:cubicBezTo>
                      <a:pt x="3447" y="9412"/>
                      <a:pt x="9442" y="3447"/>
                      <a:pt x="16816" y="3447"/>
                    </a:cubicBezTo>
                    <a:close/>
                    <a:moveTo>
                      <a:pt x="16816" y="0"/>
                    </a:moveTo>
                    <a:cubicBezTo>
                      <a:pt x="7554" y="0"/>
                      <a:pt x="0" y="7524"/>
                      <a:pt x="0" y="16786"/>
                    </a:cubicBezTo>
                    <a:cubicBezTo>
                      <a:pt x="0" y="26018"/>
                      <a:pt x="7554" y="33572"/>
                      <a:pt x="16816" y="33572"/>
                    </a:cubicBezTo>
                    <a:cubicBezTo>
                      <a:pt x="26048" y="33572"/>
                      <a:pt x="33601" y="26018"/>
                      <a:pt x="33601" y="16786"/>
                    </a:cubicBezTo>
                    <a:cubicBezTo>
                      <a:pt x="33601" y="7524"/>
                      <a:pt x="26048" y="0"/>
                      <a:pt x="168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4"/>
              <p:cNvSpPr/>
              <p:nvPr/>
            </p:nvSpPr>
            <p:spPr>
              <a:xfrm>
                <a:off x="3438553" y="1347226"/>
                <a:ext cx="741918" cy="740938"/>
              </a:xfrm>
              <a:custGeom>
                <a:avLst/>
                <a:gdLst/>
                <a:ahLst/>
                <a:cxnLst/>
                <a:rect l="l" t="t" r="r" b="b"/>
                <a:pathLst>
                  <a:path w="23471" h="23440" extrusionOk="0">
                    <a:moveTo>
                      <a:pt x="11751" y="330"/>
                    </a:moveTo>
                    <a:cubicBezTo>
                      <a:pt x="18015" y="330"/>
                      <a:pt x="23111" y="5425"/>
                      <a:pt x="23111" y="11720"/>
                    </a:cubicBezTo>
                    <a:cubicBezTo>
                      <a:pt x="23111" y="17985"/>
                      <a:pt x="18015" y="23080"/>
                      <a:pt x="11751" y="23080"/>
                    </a:cubicBezTo>
                    <a:cubicBezTo>
                      <a:pt x="5456" y="23080"/>
                      <a:pt x="361" y="17985"/>
                      <a:pt x="361" y="11720"/>
                    </a:cubicBezTo>
                    <a:cubicBezTo>
                      <a:pt x="361" y="5425"/>
                      <a:pt x="5456" y="330"/>
                      <a:pt x="11751" y="330"/>
                    </a:cubicBezTo>
                    <a:close/>
                    <a:moveTo>
                      <a:pt x="11751" y="0"/>
                    </a:moveTo>
                    <a:cubicBezTo>
                      <a:pt x="5276" y="0"/>
                      <a:pt x="1" y="5246"/>
                      <a:pt x="1" y="11720"/>
                    </a:cubicBezTo>
                    <a:cubicBezTo>
                      <a:pt x="1" y="18164"/>
                      <a:pt x="5276" y="23440"/>
                      <a:pt x="11751" y="23440"/>
                    </a:cubicBezTo>
                    <a:cubicBezTo>
                      <a:pt x="18195" y="23440"/>
                      <a:pt x="23471" y="18164"/>
                      <a:pt x="23471" y="11720"/>
                    </a:cubicBezTo>
                    <a:cubicBezTo>
                      <a:pt x="23471" y="5246"/>
                      <a:pt x="18195" y="0"/>
                      <a:pt x="11751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5" name="Google Shape;2665;p34"/>
            <p:cNvGrpSpPr/>
            <p:nvPr/>
          </p:nvGrpSpPr>
          <p:grpSpPr>
            <a:xfrm>
              <a:off x="3199597" y="1260631"/>
              <a:ext cx="1016704" cy="993945"/>
              <a:chOff x="3290744" y="1228783"/>
              <a:chExt cx="1016704" cy="993945"/>
            </a:xfrm>
          </p:grpSpPr>
          <p:sp>
            <p:nvSpPr>
              <p:cNvPr id="2666" name="Google Shape;2666;p34"/>
              <p:cNvSpPr/>
              <p:nvPr/>
            </p:nvSpPr>
            <p:spPr>
              <a:xfrm>
                <a:off x="3796726" y="1228783"/>
                <a:ext cx="25604" cy="24656"/>
              </a:xfrm>
              <a:custGeom>
                <a:avLst/>
                <a:gdLst/>
                <a:ahLst/>
                <a:cxnLst/>
                <a:rect l="l" t="t" r="r" b="b"/>
                <a:pathLst>
                  <a:path w="810" h="780" extrusionOk="0">
                    <a:moveTo>
                      <a:pt x="420" y="0"/>
                    </a:moveTo>
                    <a:cubicBezTo>
                      <a:pt x="180" y="0"/>
                      <a:pt x="0" y="180"/>
                      <a:pt x="0" y="390"/>
                    </a:cubicBezTo>
                    <a:cubicBezTo>
                      <a:pt x="0" y="600"/>
                      <a:pt x="180" y="780"/>
                      <a:pt x="420" y="780"/>
                    </a:cubicBezTo>
                    <a:cubicBezTo>
                      <a:pt x="630" y="780"/>
                      <a:pt x="809" y="600"/>
                      <a:pt x="809" y="390"/>
                    </a:cubicBezTo>
                    <a:cubicBezTo>
                      <a:pt x="809" y="180"/>
                      <a:pt x="630" y="0"/>
                      <a:pt x="42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4"/>
              <p:cNvSpPr/>
              <p:nvPr/>
            </p:nvSpPr>
            <p:spPr>
              <a:xfrm>
                <a:off x="3924620" y="1244873"/>
                <a:ext cx="28449" cy="28481"/>
              </a:xfrm>
              <a:custGeom>
                <a:avLst/>
                <a:gdLst/>
                <a:ahLst/>
                <a:cxnLst/>
                <a:rect l="l" t="t" r="r" b="b"/>
                <a:pathLst>
                  <a:path w="900" h="901" extrusionOk="0">
                    <a:moveTo>
                      <a:pt x="450" y="1"/>
                    </a:moveTo>
                    <a:cubicBezTo>
                      <a:pt x="210" y="1"/>
                      <a:pt x="1" y="211"/>
                      <a:pt x="1" y="450"/>
                    </a:cubicBezTo>
                    <a:cubicBezTo>
                      <a:pt x="1" y="690"/>
                      <a:pt x="210" y="900"/>
                      <a:pt x="450" y="900"/>
                    </a:cubicBezTo>
                    <a:cubicBezTo>
                      <a:pt x="690" y="900"/>
                      <a:pt x="900" y="690"/>
                      <a:pt x="900" y="450"/>
                    </a:cubicBezTo>
                    <a:cubicBezTo>
                      <a:pt x="900" y="211"/>
                      <a:pt x="690" y="1"/>
                      <a:pt x="45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4"/>
              <p:cNvSpPr/>
              <p:nvPr/>
            </p:nvSpPr>
            <p:spPr>
              <a:xfrm>
                <a:off x="4042114" y="1295101"/>
                <a:ext cx="32242" cy="3224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20" extrusionOk="0">
                    <a:moveTo>
                      <a:pt x="510" y="1"/>
                    </a:moveTo>
                    <a:cubicBezTo>
                      <a:pt x="240" y="1"/>
                      <a:pt x="0" y="240"/>
                      <a:pt x="0" y="510"/>
                    </a:cubicBezTo>
                    <a:cubicBezTo>
                      <a:pt x="0" y="810"/>
                      <a:pt x="240" y="1020"/>
                      <a:pt x="510" y="1020"/>
                    </a:cubicBezTo>
                    <a:cubicBezTo>
                      <a:pt x="780" y="1020"/>
                      <a:pt x="1020" y="810"/>
                      <a:pt x="1020" y="510"/>
                    </a:cubicBezTo>
                    <a:cubicBezTo>
                      <a:pt x="1020" y="240"/>
                      <a:pt x="780" y="1"/>
                      <a:pt x="51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4"/>
              <p:cNvSpPr/>
              <p:nvPr/>
            </p:nvSpPr>
            <p:spPr>
              <a:xfrm>
                <a:off x="4140642" y="1376591"/>
                <a:ext cx="36035" cy="35087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10" extrusionOk="0">
                    <a:moveTo>
                      <a:pt x="570" y="0"/>
                    </a:moveTo>
                    <a:cubicBezTo>
                      <a:pt x="271" y="0"/>
                      <a:pt x="1" y="240"/>
                      <a:pt x="1" y="570"/>
                    </a:cubicBezTo>
                    <a:cubicBezTo>
                      <a:pt x="1" y="870"/>
                      <a:pt x="271" y="1109"/>
                      <a:pt x="570" y="1109"/>
                    </a:cubicBezTo>
                    <a:cubicBezTo>
                      <a:pt x="900" y="1109"/>
                      <a:pt x="1140" y="870"/>
                      <a:pt x="1140" y="570"/>
                    </a:cubicBezTo>
                    <a:cubicBezTo>
                      <a:pt x="1140" y="240"/>
                      <a:pt x="900" y="0"/>
                      <a:pt x="57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4"/>
              <p:cNvSpPr/>
              <p:nvPr/>
            </p:nvSpPr>
            <p:spPr>
              <a:xfrm>
                <a:off x="4213598" y="1481758"/>
                <a:ext cx="39829" cy="3888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230" extrusionOk="0">
                    <a:moveTo>
                      <a:pt x="630" y="0"/>
                    </a:moveTo>
                    <a:cubicBezTo>
                      <a:pt x="301" y="0"/>
                      <a:pt x="1" y="270"/>
                      <a:pt x="1" y="600"/>
                    </a:cubicBezTo>
                    <a:cubicBezTo>
                      <a:pt x="1" y="960"/>
                      <a:pt x="301" y="1229"/>
                      <a:pt x="630" y="1229"/>
                    </a:cubicBezTo>
                    <a:cubicBezTo>
                      <a:pt x="990" y="1229"/>
                      <a:pt x="1260" y="960"/>
                      <a:pt x="1260" y="600"/>
                    </a:cubicBezTo>
                    <a:cubicBezTo>
                      <a:pt x="1260" y="270"/>
                      <a:pt x="990" y="0"/>
                      <a:pt x="63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4"/>
              <p:cNvSpPr/>
              <p:nvPr/>
            </p:nvSpPr>
            <p:spPr>
              <a:xfrm>
                <a:off x="4255292" y="1603045"/>
                <a:ext cx="42674" cy="42642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1349" extrusionOk="0">
                    <a:moveTo>
                      <a:pt x="660" y="0"/>
                    </a:moveTo>
                    <a:cubicBezTo>
                      <a:pt x="300" y="0"/>
                      <a:pt x="1" y="300"/>
                      <a:pt x="1" y="660"/>
                    </a:cubicBezTo>
                    <a:cubicBezTo>
                      <a:pt x="1" y="1049"/>
                      <a:pt x="300" y="1349"/>
                      <a:pt x="660" y="1349"/>
                    </a:cubicBezTo>
                    <a:cubicBezTo>
                      <a:pt x="1050" y="1349"/>
                      <a:pt x="1349" y="1049"/>
                      <a:pt x="1349" y="660"/>
                    </a:cubicBezTo>
                    <a:cubicBezTo>
                      <a:pt x="1349" y="300"/>
                      <a:pt x="1050" y="0"/>
                      <a:pt x="66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4"/>
              <p:cNvSpPr/>
              <p:nvPr/>
            </p:nvSpPr>
            <p:spPr>
              <a:xfrm>
                <a:off x="4260982" y="1730939"/>
                <a:ext cx="46467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70" extrusionOk="0">
                    <a:moveTo>
                      <a:pt x="750" y="1"/>
                    </a:moveTo>
                    <a:cubicBezTo>
                      <a:pt x="330" y="1"/>
                      <a:pt x="0" y="330"/>
                      <a:pt x="0" y="750"/>
                    </a:cubicBezTo>
                    <a:cubicBezTo>
                      <a:pt x="0" y="1140"/>
                      <a:pt x="330" y="1469"/>
                      <a:pt x="750" y="1469"/>
                    </a:cubicBezTo>
                    <a:cubicBezTo>
                      <a:pt x="1139" y="1469"/>
                      <a:pt x="1469" y="1140"/>
                      <a:pt x="1469" y="750"/>
                    </a:cubicBezTo>
                    <a:cubicBezTo>
                      <a:pt x="1469" y="330"/>
                      <a:pt x="1139" y="1"/>
                      <a:pt x="75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4"/>
              <p:cNvSpPr/>
              <p:nvPr/>
            </p:nvSpPr>
            <p:spPr>
              <a:xfrm>
                <a:off x="4231616" y="1856969"/>
                <a:ext cx="50228" cy="50228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89" extrusionOk="0">
                    <a:moveTo>
                      <a:pt x="780" y="0"/>
                    </a:moveTo>
                    <a:cubicBezTo>
                      <a:pt x="360" y="0"/>
                      <a:pt x="0" y="360"/>
                      <a:pt x="0" y="780"/>
                    </a:cubicBezTo>
                    <a:cubicBezTo>
                      <a:pt x="0" y="1229"/>
                      <a:pt x="360" y="1589"/>
                      <a:pt x="780" y="1589"/>
                    </a:cubicBezTo>
                    <a:cubicBezTo>
                      <a:pt x="1229" y="1589"/>
                      <a:pt x="1589" y="1229"/>
                      <a:pt x="1589" y="780"/>
                    </a:cubicBezTo>
                    <a:cubicBezTo>
                      <a:pt x="1589" y="360"/>
                      <a:pt x="1229" y="0"/>
                      <a:pt x="78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4"/>
              <p:cNvSpPr/>
              <p:nvPr/>
            </p:nvSpPr>
            <p:spPr>
              <a:xfrm>
                <a:off x="4168112" y="1969721"/>
                <a:ext cx="54053" cy="54021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709" extrusionOk="0">
                    <a:moveTo>
                      <a:pt x="840" y="0"/>
                    </a:moveTo>
                    <a:cubicBezTo>
                      <a:pt x="391" y="0"/>
                      <a:pt x="1" y="390"/>
                      <a:pt x="1" y="869"/>
                    </a:cubicBezTo>
                    <a:cubicBezTo>
                      <a:pt x="1" y="1319"/>
                      <a:pt x="391" y="1709"/>
                      <a:pt x="840" y="1709"/>
                    </a:cubicBezTo>
                    <a:cubicBezTo>
                      <a:pt x="1320" y="1709"/>
                      <a:pt x="1710" y="1319"/>
                      <a:pt x="1710" y="869"/>
                    </a:cubicBezTo>
                    <a:cubicBezTo>
                      <a:pt x="1710" y="390"/>
                      <a:pt x="1320" y="0"/>
                      <a:pt x="84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4"/>
              <p:cNvSpPr/>
              <p:nvPr/>
            </p:nvSpPr>
            <p:spPr>
              <a:xfrm>
                <a:off x="4076221" y="2061612"/>
                <a:ext cx="56866" cy="5784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30" extrusionOk="0">
                    <a:moveTo>
                      <a:pt x="900" y="1"/>
                    </a:moveTo>
                    <a:cubicBezTo>
                      <a:pt x="390" y="1"/>
                      <a:pt x="0" y="420"/>
                      <a:pt x="0" y="930"/>
                    </a:cubicBezTo>
                    <a:cubicBezTo>
                      <a:pt x="0" y="1439"/>
                      <a:pt x="390" y="1829"/>
                      <a:pt x="900" y="1829"/>
                    </a:cubicBezTo>
                    <a:cubicBezTo>
                      <a:pt x="1409" y="1829"/>
                      <a:pt x="1799" y="1439"/>
                      <a:pt x="1799" y="930"/>
                    </a:cubicBezTo>
                    <a:cubicBezTo>
                      <a:pt x="1799" y="420"/>
                      <a:pt x="1409" y="1"/>
                      <a:pt x="90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4"/>
              <p:cNvSpPr/>
              <p:nvPr/>
            </p:nvSpPr>
            <p:spPr>
              <a:xfrm>
                <a:off x="3961572" y="2126033"/>
                <a:ext cx="61608" cy="61640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950" extrusionOk="0">
                    <a:moveTo>
                      <a:pt x="960" y="1"/>
                    </a:moveTo>
                    <a:cubicBezTo>
                      <a:pt x="450" y="1"/>
                      <a:pt x="1" y="451"/>
                      <a:pt x="1" y="990"/>
                    </a:cubicBezTo>
                    <a:cubicBezTo>
                      <a:pt x="1" y="1530"/>
                      <a:pt x="450" y="1949"/>
                      <a:pt x="960" y="1949"/>
                    </a:cubicBezTo>
                    <a:cubicBezTo>
                      <a:pt x="1499" y="1949"/>
                      <a:pt x="1949" y="1530"/>
                      <a:pt x="1949" y="990"/>
                    </a:cubicBezTo>
                    <a:cubicBezTo>
                      <a:pt x="1949" y="451"/>
                      <a:pt x="1499" y="1"/>
                      <a:pt x="96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4"/>
              <p:cNvSpPr/>
              <p:nvPr/>
            </p:nvSpPr>
            <p:spPr>
              <a:xfrm>
                <a:off x="3833678" y="2157327"/>
                <a:ext cx="65401" cy="65401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069" extrusionOk="0">
                    <a:moveTo>
                      <a:pt x="1019" y="0"/>
                    </a:moveTo>
                    <a:cubicBezTo>
                      <a:pt x="480" y="0"/>
                      <a:pt x="0" y="480"/>
                      <a:pt x="0" y="1049"/>
                    </a:cubicBezTo>
                    <a:cubicBezTo>
                      <a:pt x="0" y="1619"/>
                      <a:pt x="480" y="2068"/>
                      <a:pt x="1019" y="2068"/>
                    </a:cubicBezTo>
                    <a:cubicBezTo>
                      <a:pt x="1589" y="2068"/>
                      <a:pt x="2068" y="1619"/>
                      <a:pt x="2068" y="1049"/>
                    </a:cubicBezTo>
                    <a:cubicBezTo>
                      <a:pt x="2068" y="480"/>
                      <a:pt x="1589" y="0"/>
                      <a:pt x="101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4"/>
              <p:cNvSpPr/>
              <p:nvPr/>
            </p:nvSpPr>
            <p:spPr>
              <a:xfrm>
                <a:off x="3701959" y="2153534"/>
                <a:ext cx="68246" cy="68246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59" extrusionOk="0">
                    <a:moveTo>
                      <a:pt x="1080" y="0"/>
                    </a:moveTo>
                    <a:cubicBezTo>
                      <a:pt x="480" y="0"/>
                      <a:pt x="1" y="480"/>
                      <a:pt x="1" y="1079"/>
                    </a:cubicBezTo>
                    <a:cubicBezTo>
                      <a:pt x="1" y="1679"/>
                      <a:pt x="480" y="2158"/>
                      <a:pt x="1080" y="2158"/>
                    </a:cubicBezTo>
                    <a:cubicBezTo>
                      <a:pt x="1679" y="2158"/>
                      <a:pt x="2159" y="1679"/>
                      <a:pt x="2159" y="1079"/>
                    </a:cubicBezTo>
                    <a:cubicBezTo>
                      <a:pt x="2159" y="480"/>
                      <a:pt x="1679" y="0"/>
                      <a:pt x="108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4"/>
              <p:cNvSpPr/>
              <p:nvPr/>
            </p:nvSpPr>
            <p:spPr>
              <a:xfrm>
                <a:off x="3575013" y="2113737"/>
                <a:ext cx="72039" cy="72039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2279" extrusionOk="0">
                    <a:moveTo>
                      <a:pt x="1139" y="0"/>
                    </a:moveTo>
                    <a:cubicBezTo>
                      <a:pt x="510" y="0"/>
                      <a:pt x="0" y="510"/>
                      <a:pt x="0" y="1139"/>
                    </a:cubicBezTo>
                    <a:cubicBezTo>
                      <a:pt x="0" y="1769"/>
                      <a:pt x="510" y="2278"/>
                      <a:pt x="1139" y="2278"/>
                    </a:cubicBezTo>
                    <a:cubicBezTo>
                      <a:pt x="1769" y="2278"/>
                      <a:pt x="2278" y="1769"/>
                      <a:pt x="2278" y="1139"/>
                    </a:cubicBezTo>
                    <a:cubicBezTo>
                      <a:pt x="2278" y="510"/>
                      <a:pt x="1769" y="0"/>
                      <a:pt x="113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4"/>
              <p:cNvSpPr/>
              <p:nvPr/>
            </p:nvSpPr>
            <p:spPr>
              <a:xfrm>
                <a:off x="3463209" y="2041729"/>
                <a:ext cx="75832" cy="75832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399" extrusionOk="0">
                    <a:moveTo>
                      <a:pt x="1199" y="0"/>
                    </a:moveTo>
                    <a:cubicBezTo>
                      <a:pt x="540" y="0"/>
                      <a:pt x="0" y="540"/>
                      <a:pt x="0" y="1199"/>
                    </a:cubicBezTo>
                    <a:cubicBezTo>
                      <a:pt x="0" y="1859"/>
                      <a:pt x="540" y="2398"/>
                      <a:pt x="1199" y="2398"/>
                    </a:cubicBezTo>
                    <a:cubicBezTo>
                      <a:pt x="1859" y="2398"/>
                      <a:pt x="2398" y="1859"/>
                      <a:pt x="2398" y="1199"/>
                    </a:cubicBezTo>
                    <a:cubicBezTo>
                      <a:pt x="2398" y="540"/>
                      <a:pt x="1859" y="0"/>
                      <a:pt x="119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4"/>
              <p:cNvSpPr/>
              <p:nvPr/>
            </p:nvSpPr>
            <p:spPr>
              <a:xfrm>
                <a:off x="3375080" y="1943169"/>
                <a:ext cx="78677" cy="79626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519" extrusionOk="0">
                    <a:moveTo>
                      <a:pt x="1230" y="1"/>
                    </a:moveTo>
                    <a:cubicBezTo>
                      <a:pt x="540" y="1"/>
                      <a:pt x="1" y="570"/>
                      <a:pt x="1" y="1260"/>
                    </a:cubicBezTo>
                    <a:cubicBezTo>
                      <a:pt x="1" y="1949"/>
                      <a:pt x="540" y="2519"/>
                      <a:pt x="1230" y="2519"/>
                    </a:cubicBezTo>
                    <a:cubicBezTo>
                      <a:pt x="1949" y="2519"/>
                      <a:pt x="2488" y="1949"/>
                      <a:pt x="2488" y="1260"/>
                    </a:cubicBezTo>
                    <a:cubicBezTo>
                      <a:pt x="2488" y="570"/>
                      <a:pt x="1949" y="1"/>
                      <a:pt x="123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4"/>
              <p:cNvSpPr/>
              <p:nvPr/>
            </p:nvSpPr>
            <p:spPr>
              <a:xfrm>
                <a:off x="3315400" y="1823810"/>
                <a:ext cx="83387" cy="8338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638" extrusionOk="0">
                    <a:moveTo>
                      <a:pt x="1319" y="0"/>
                    </a:moveTo>
                    <a:cubicBezTo>
                      <a:pt x="600" y="0"/>
                      <a:pt x="0" y="600"/>
                      <a:pt x="0" y="1319"/>
                    </a:cubicBezTo>
                    <a:cubicBezTo>
                      <a:pt x="0" y="2038"/>
                      <a:pt x="600" y="2638"/>
                      <a:pt x="1319" y="2638"/>
                    </a:cubicBezTo>
                    <a:cubicBezTo>
                      <a:pt x="2038" y="2638"/>
                      <a:pt x="2638" y="2038"/>
                      <a:pt x="2638" y="1319"/>
                    </a:cubicBezTo>
                    <a:cubicBezTo>
                      <a:pt x="2638" y="600"/>
                      <a:pt x="2038" y="0"/>
                      <a:pt x="131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4"/>
              <p:cNvSpPr/>
              <p:nvPr/>
            </p:nvSpPr>
            <p:spPr>
              <a:xfrm>
                <a:off x="3290744" y="1695884"/>
                <a:ext cx="86264" cy="86264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2729" extrusionOk="0">
                    <a:moveTo>
                      <a:pt x="1380" y="1"/>
                    </a:moveTo>
                    <a:cubicBezTo>
                      <a:pt x="600" y="1"/>
                      <a:pt x="1" y="600"/>
                      <a:pt x="1" y="1379"/>
                    </a:cubicBezTo>
                    <a:cubicBezTo>
                      <a:pt x="1" y="2129"/>
                      <a:pt x="600" y="2728"/>
                      <a:pt x="1380" y="2728"/>
                    </a:cubicBezTo>
                    <a:cubicBezTo>
                      <a:pt x="2129" y="2728"/>
                      <a:pt x="2729" y="2129"/>
                      <a:pt x="2729" y="1379"/>
                    </a:cubicBezTo>
                    <a:cubicBezTo>
                      <a:pt x="2729" y="600"/>
                      <a:pt x="2129" y="1"/>
                      <a:pt x="138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84" name="Google Shape;2684;p34"/>
              <p:cNvGrpSpPr/>
              <p:nvPr/>
            </p:nvGrpSpPr>
            <p:grpSpPr>
              <a:xfrm>
                <a:off x="3603431" y="1599252"/>
                <a:ext cx="412194" cy="235937"/>
                <a:chOff x="3603431" y="1599252"/>
                <a:chExt cx="412194" cy="235937"/>
              </a:xfrm>
            </p:grpSpPr>
            <p:sp>
              <p:nvSpPr>
                <p:cNvPr id="2685" name="Google Shape;2685;p34"/>
                <p:cNvSpPr/>
                <p:nvPr/>
              </p:nvSpPr>
              <p:spPr>
                <a:xfrm>
                  <a:off x="3603431" y="1688298"/>
                  <a:ext cx="59711" cy="146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9" h="4647" extrusionOk="0">
                      <a:moveTo>
                        <a:pt x="0" y="1"/>
                      </a:moveTo>
                      <a:lnTo>
                        <a:pt x="0" y="4647"/>
                      </a:lnTo>
                      <a:lnTo>
                        <a:pt x="1889" y="4647"/>
                      </a:lnTo>
                      <a:lnTo>
                        <a:pt x="1889" y="1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6" name="Google Shape;2686;p34"/>
                <p:cNvSpPr/>
                <p:nvPr/>
              </p:nvSpPr>
              <p:spPr>
                <a:xfrm>
                  <a:off x="3673541" y="1649449"/>
                  <a:ext cx="59711" cy="18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9" h="5876" extrusionOk="0">
                      <a:moveTo>
                        <a:pt x="0" y="1"/>
                      </a:moveTo>
                      <a:lnTo>
                        <a:pt x="0" y="5876"/>
                      </a:lnTo>
                      <a:lnTo>
                        <a:pt x="1889" y="5876"/>
                      </a:lnTo>
                      <a:lnTo>
                        <a:pt x="1889" y="1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7" name="Google Shape;2687;p34"/>
                <p:cNvSpPr/>
                <p:nvPr/>
              </p:nvSpPr>
              <p:spPr>
                <a:xfrm>
                  <a:off x="3744601" y="1599252"/>
                  <a:ext cx="59711" cy="235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9" h="7464" extrusionOk="0">
                      <a:moveTo>
                        <a:pt x="1" y="0"/>
                      </a:moveTo>
                      <a:lnTo>
                        <a:pt x="1" y="7464"/>
                      </a:lnTo>
                      <a:lnTo>
                        <a:pt x="1889" y="7464"/>
                      </a:lnTo>
                      <a:lnTo>
                        <a:pt x="1889" y="0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8" name="Google Shape;2688;p34"/>
                <p:cNvSpPr/>
                <p:nvPr/>
              </p:nvSpPr>
              <p:spPr>
                <a:xfrm>
                  <a:off x="3814712" y="1706315"/>
                  <a:ext cx="59711" cy="128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9" h="4077" extrusionOk="0">
                      <a:moveTo>
                        <a:pt x="1" y="0"/>
                      </a:moveTo>
                      <a:lnTo>
                        <a:pt x="1" y="4077"/>
                      </a:lnTo>
                      <a:lnTo>
                        <a:pt x="1889" y="4077"/>
                      </a:lnTo>
                      <a:lnTo>
                        <a:pt x="1889" y="0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" name="Google Shape;2689;p34"/>
                <p:cNvSpPr/>
                <p:nvPr/>
              </p:nvSpPr>
              <p:spPr>
                <a:xfrm>
                  <a:off x="3885771" y="1665570"/>
                  <a:ext cx="59743" cy="169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" h="5366" extrusionOk="0">
                      <a:moveTo>
                        <a:pt x="1" y="0"/>
                      </a:moveTo>
                      <a:lnTo>
                        <a:pt x="1" y="5366"/>
                      </a:lnTo>
                      <a:lnTo>
                        <a:pt x="1889" y="5366"/>
                      </a:lnTo>
                      <a:lnTo>
                        <a:pt x="1889" y="0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" name="Google Shape;2690;p34"/>
                <p:cNvSpPr/>
                <p:nvPr/>
              </p:nvSpPr>
              <p:spPr>
                <a:xfrm>
                  <a:off x="3955882" y="1761253"/>
                  <a:ext cx="59743" cy="73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" h="2339" extrusionOk="0">
                      <a:moveTo>
                        <a:pt x="1" y="1"/>
                      </a:moveTo>
                      <a:lnTo>
                        <a:pt x="1" y="2339"/>
                      </a:lnTo>
                      <a:lnTo>
                        <a:pt x="1889" y="2339"/>
                      </a:lnTo>
                      <a:lnTo>
                        <a:pt x="1889" y="1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91" name="Google Shape;2691;p34"/>
            <p:cNvSpPr/>
            <p:nvPr/>
          </p:nvSpPr>
          <p:spPr>
            <a:xfrm>
              <a:off x="3587135" y="2564950"/>
              <a:ext cx="10463" cy="227434"/>
            </a:xfrm>
            <a:custGeom>
              <a:avLst/>
              <a:gdLst/>
              <a:ahLst/>
              <a:cxnLst/>
              <a:rect l="l" t="t" r="r" b="b"/>
              <a:pathLst>
                <a:path w="331" h="7195" extrusionOk="0">
                  <a:moveTo>
                    <a:pt x="0" y="1"/>
                  </a:moveTo>
                  <a:lnTo>
                    <a:pt x="0" y="7194"/>
                  </a:lnTo>
                  <a:lnTo>
                    <a:pt x="330" y="7194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FF8775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4"/>
            <p:cNvSpPr/>
            <p:nvPr/>
          </p:nvSpPr>
          <p:spPr>
            <a:xfrm>
              <a:off x="3063168" y="1088199"/>
              <a:ext cx="1310393" cy="1895936"/>
            </a:xfrm>
            <a:custGeom>
              <a:avLst/>
              <a:gdLst/>
              <a:ahLst/>
              <a:cxnLst/>
              <a:rect l="l" t="t" r="r" b="b"/>
              <a:pathLst>
                <a:path w="41455" h="59979" extrusionOk="0">
                  <a:moveTo>
                    <a:pt x="7614" y="0"/>
                  </a:moveTo>
                  <a:lnTo>
                    <a:pt x="7614" y="510"/>
                  </a:lnTo>
                  <a:lnTo>
                    <a:pt x="9113" y="510"/>
                  </a:lnTo>
                  <a:lnTo>
                    <a:pt x="9113" y="0"/>
                  </a:lnTo>
                  <a:close/>
                  <a:moveTo>
                    <a:pt x="10641" y="0"/>
                  </a:moveTo>
                  <a:lnTo>
                    <a:pt x="10641" y="510"/>
                  </a:lnTo>
                  <a:lnTo>
                    <a:pt x="12140" y="510"/>
                  </a:lnTo>
                  <a:lnTo>
                    <a:pt x="12140" y="0"/>
                  </a:lnTo>
                  <a:close/>
                  <a:moveTo>
                    <a:pt x="13639" y="0"/>
                  </a:moveTo>
                  <a:lnTo>
                    <a:pt x="13639" y="510"/>
                  </a:lnTo>
                  <a:lnTo>
                    <a:pt x="15138" y="510"/>
                  </a:lnTo>
                  <a:lnTo>
                    <a:pt x="15138" y="0"/>
                  </a:lnTo>
                  <a:close/>
                  <a:moveTo>
                    <a:pt x="16636" y="0"/>
                  </a:moveTo>
                  <a:lnTo>
                    <a:pt x="16636" y="510"/>
                  </a:lnTo>
                  <a:lnTo>
                    <a:pt x="18135" y="510"/>
                  </a:lnTo>
                  <a:lnTo>
                    <a:pt x="18135" y="0"/>
                  </a:lnTo>
                  <a:close/>
                  <a:moveTo>
                    <a:pt x="19634" y="0"/>
                  </a:moveTo>
                  <a:lnTo>
                    <a:pt x="19634" y="510"/>
                  </a:lnTo>
                  <a:lnTo>
                    <a:pt x="21132" y="510"/>
                  </a:lnTo>
                  <a:lnTo>
                    <a:pt x="21132" y="0"/>
                  </a:lnTo>
                  <a:close/>
                  <a:moveTo>
                    <a:pt x="22661" y="0"/>
                  </a:moveTo>
                  <a:lnTo>
                    <a:pt x="22661" y="510"/>
                  </a:lnTo>
                  <a:lnTo>
                    <a:pt x="24160" y="510"/>
                  </a:lnTo>
                  <a:lnTo>
                    <a:pt x="24160" y="0"/>
                  </a:lnTo>
                  <a:close/>
                  <a:moveTo>
                    <a:pt x="25659" y="0"/>
                  </a:moveTo>
                  <a:lnTo>
                    <a:pt x="25659" y="510"/>
                  </a:lnTo>
                  <a:lnTo>
                    <a:pt x="27157" y="510"/>
                  </a:lnTo>
                  <a:lnTo>
                    <a:pt x="27157" y="0"/>
                  </a:lnTo>
                  <a:close/>
                  <a:moveTo>
                    <a:pt x="28656" y="0"/>
                  </a:moveTo>
                  <a:lnTo>
                    <a:pt x="28656" y="510"/>
                  </a:lnTo>
                  <a:lnTo>
                    <a:pt x="30155" y="510"/>
                  </a:lnTo>
                  <a:lnTo>
                    <a:pt x="30155" y="0"/>
                  </a:lnTo>
                  <a:close/>
                  <a:moveTo>
                    <a:pt x="31653" y="0"/>
                  </a:moveTo>
                  <a:lnTo>
                    <a:pt x="31653" y="510"/>
                  </a:lnTo>
                  <a:lnTo>
                    <a:pt x="33182" y="510"/>
                  </a:lnTo>
                  <a:lnTo>
                    <a:pt x="33182" y="0"/>
                  </a:lnTo>
                  <a:close/>
                  <a:moveTo>
                    <a:pt x="5126" y="0"/>
                  </a:moveTo>
                  <a:cubicBezTo>
                    <a:pt x="4946" y="0"/>
                    <a:pt x="4796" y="30"/>
                    <a:pt x="4617" y="30"/>
                  </a:cubicBezTo>
                  <a:lnTo>
                    <a:pt x="4677" y="540"/>
                  </a:lnTo>
                  <a:cubicBezTo>
                    <a:pt x="4886" y="510"/>
                    <a:pt x="5096" y="510"/>
                    <a:pt x="5276" y="510"/>
                  </a:cubicBezTo>
                  <a:lnTo>
                    <a:pt x="6115" y="510"/>
                  </a:lnTo>
                  <a:lnTo>
                    <a:pt x="6115" y="0"/>
                  </a:lnTo>
                  <a:close/>
                  <a:moveTo>
                    <a:pt x="34681" y="0"/>
                  </a:moveTo>
                  <a:lnTo>
                    <a:pt x="34681" y="510"/>
                  </a:lnTo>
                  <a:lnTo>
                    <a:pt x="36179" y="510"/>
                  </a:lnTo>
                  <a:cubicBezTo>
                    <a:pt x="36629" y="510"/>
                    <a:pt x="37049" y="570"/>
                    <a:pt x="37468" y="689"/>
                  </a:cubicBezTo>
                  <a:lnTo>
                    <a:pt x="37618" y="210"/>
                  </a:lnTo>
                  <a:cubicBezTo>
                    <a:pt x="37259" y="90"/>
                    <a:pt x="36869" y="30"/>
                    <a:pt x="36509" y="0"/>
                  </a:cubicBezTo>
                  <a:close/>
                  <a:moveTo>
                    <a:pt x="3178" y="450"/>
                  </a:moveTo>
                  <a:cubicBezTo>
                    <a:pt x="3058" y="480"/>
                    <a:pt x="2968" y="540"/>
                    <a:pt x="2848" y="599"/>
                  </a:cubicBezTo>
                  <a:lnTo>
                    <a:pt x="2818" y="599"/>
                  </a:lnTo>
                  <a:cubicBezTo>
                    <a:pt x="2788" y="629"/>
                    <a:pt x="2788" y="629"/>
                    <a:pt x="2788" y="629"/>
                  </a:cubicBezTo>
                  <a:lnTo>
                    <a:pt x="2758" y="629"/>
                  </a:lnTo>
                  <a:cubicBezTo>
                    <a:pt x="2758" y="629"/>
                    <a:pt x="2758" y="659"/>
                    <a:pt x="2758" y="659"/>
                  </a:cubicBezTo>
                  <a:lnTo>
                    <a:pt x="2698" y="659"/>
                  </a:lnTo>
                  <a:cubicBezTo>
                    <a:pt x="2698" y="689"/>
                    <a:pt x="2698" y="689"/>
                    <a:pt x="2698" y="689"/>
                  </a:cubicBezTo>
                  <a:lnTo>
                    <a:pt x="2638" y="689"/>
                  </a:lnTo>
                  <a:cubicBezTo>
                    <a:pt x="2638" y="719"/>
                    <a:pt x="2638" y="719"/>
                    <a:pt x="2608" y="719"/>
                  </a:cubicBezTo>
                  <a:cubicBezTo>
                    <a:pt x="2608" y="719"/>
                    <a:pt x="2608" y="719"/>
                    <a:pt x="2578" y="749"/>
                  </a:cubicBezTo>
                  <a:cubicBezTo>
                    <a:pt x="2548" y="749"/>
                    <a:pt x="2518" y="779"/>
                    <a:pt x="2518" y="779"/>
                  </a:cubicBezTo>
                  <a:cubicBezTo>
                    <a:pt x="2309" y="929"/>
                    <a:pt x="2099" y="1049"/>
                    <a:pt x="1919" y="1229"/>
                  </a:cubicBezTo>
                  <a:lnTo>
                    <a:pt x="1889" y="1229"/>
                  </a:lnTo>
                  <a:lnTo>
                    <a:pt x="2219" y="1619"/>
                  </a:lnTo>
                  <a:cubicBezTo>
                    <a:pt x="2578" y="1319"/>
                    <a:pt x="2968" y="1079"/>
                    <a:pt x="3388" y="899"/>
                  </a:cubicBezTo>
                  <a:lnTo>
                    <a:pt x="3178" y="450"/>
                  </a:lnTo>
                  <a:close/>
                  <a:moveTo>
                    <a:pt x="38967" y="809"/>
                  </a:moveTo>
                  <a:lnTo>
                    <a:pt x="38697" y="1229"/>
                  </a:lnTo>
                  <a:cubicBezTo>
                    <a:pt x="39087" y="1469"/>
                    <a:pt x="39447" y="1768"/>
                    <a:pt x="39746" y="2098"/>
                  </a:cubicBezTo>
                  <a:lnTo>
                    <a:pt x="40106" y="1768"/>
                  </a:lnTo>
                  <a:cubicBezTo>
                    <a:pt x="40076" y="1709"/>
                    <a:pt x="40016" y="1679"/>
                    <a:pt x="39986" y="1619"/>
                  </a:cubicBezTo>
                  <a:lnTo>
                    <a:pt x="39956" y="1619"/>
                  </a:lnTo>
                  <a:cubicBezTo>
                    <a:pt x="39956" y="1619"/>
                    <a:pt x="39956" y="1619"/>
                    <a:pt x="39956" y="1589"/>
                  </a:cubicBezTo>
                  <a:lnTo>
                    <a:pt x="39926" y="1589"/>
                  </a:lnTo>
                  <a:cubicBezTo>
                    <a:pt x="39926" y="1589"/>
                    <a:pt x="39926" y="1589"/>
                    <a:pt x="39926" y="1559"/>
                  </a:cubicBezTo>
                  <a:lnTo>
                    <a:pt x="39896" y="1559"/>
                  </a:lnTo>
                  <a:cubicBezTo>
                    <a:pt x="39896" y="1559"/>
                    <a:pt x="39896" y="1529"/>
                    <a:pt x="39896" y="1529"/>
                  </a:cubicBezTo>
                  <a:lnTo>
                    <a:pt x="39866" y="1529"/>
                  </a:lnTo>
                  <a:cubicBezTo>
                    <a:pt x="39866" y="1499"/>
                    <a:pt x="39866" y="1499"/>
                    <a:pt x="39866" y="1499"/>
                  </a:cubicBezTo>
                  <a:cubicBezTo>
                    <a:pt x="39686" y="1319"/>
                    <a:pt x="39477" y="1139"/>
                    <a:pt x="39267" y="989"/>
                  </a:cubicBezTo>
                  <a:lnTo>
                    <a:pt x="39237" y="989"/>
                  </a:lnTo>
                  <a:lnTo>
                    <a:pt x="39237" y="959"/>
                  </a:lnTo>
                  <a:lnTo>
                    <a:pt x="39177" y="959"/>
                  </a:lnTo>
                  <a:cubicBezTo>
                    <a:pt x="39177" y="929"/>
                    <a:pt x="39177" y="929"/>
                    <a:pt x="39177" y="929"/>
                  </a:cubicBezTo>
                  <a:lnTo>
                    <a:pt x="39147" y="929"/>
                  </a:lnTo>
                  <a:cubicBezTo>
                    <a:pt x="39087" y="869"/>
                    <a:pt x="39027" y="839"/>
                    <a:pt x="38967" y="809"/>
                  </a:cubicBezTo>
                  <a:close/>
                  <a:moveTo>
                    <a:pt x="900" y="2338"/>
                  </a:moveTo>
                  <a:cubicBezTo>
                    <a:pt x="660" y="2698"/>
                    <a:pt x="450" y="3117"/>
                    <a:pt x="300" y="3537"/>
                  </a:cubicBezTo>
                  <a:cubicBezTo>
                    <a:pt x="300" y="3537"/>
                    <a:pt x="300" y="3537"/>
                    <a:pt x="300" y="3567"/>
                  </a:cubicBezTo>
                  <a:cubicBezTo>
                    <a:pt x="270" y="3567"/>
                    <a:pt x="270" y="3597"/>
                    <a:pt x="270" y="3597"/>
                  </a:cubicBezTo>
                  <a:cubicBezTo>
                    <a:pt x="270" y="3597"/>
                    <a:pt x="270" y="3627"/>
                    <a:pt x="270" y="3627"/>
                  </a:cubicBezTo>
                  <a:cubicBezTo>
                    <a:pt x="270" y="3627"/>
                    <a:pt x="270" y="3627"/>
                    <a:pt x="270" y="3657"/>
                  </a:cubicBezTo>
                  <a:lnTo>
                    <a:pt x="240" y="3657"/>
                  </a:lnTo>
                  <a:cubicBezTo>
                    <a:pt x="240" y="3687"/>
                    <a:pt x="240" y="3687"/>
                    <a:pt x="240" y="3687"/>
                  </a:cubicBezTo>
                  <a:lnTo>
                    <a:pt x="720" y="3837"/>
                  </a:lnTo>
                  <a:cubicBezTo>
                    <a:pt x="870" y="3417"/>
                    <a:pt x="1050" y="2997"/>
                    <a:pt x="1319" y="2608"/>
                  </a:cubicBezTo>
                  <a:lnTo>
                    <a:pt x="900" y="2338"/>
                  </a:lnTo>
                  <a:close/>
                  <a:moveTo>
                    <a:pt x="40945" y="3027"/>
                  </a:moveTo>
                  <a:lnTo>
                    <a:pt x="40496" y="3237"/>
                  </a:lnTo>
                  <a:cubicBezTo>
                    <a:pt x="40676" y="3657"/>
                    <a:pt x="40825" y="4076"/>
                    <a:pt x="40885" y="4526"/>
                  </a:cubicBezTo>
                  <a:lnTo>
                    <a:pt x="41395" y="4436"/>
                  </a:lnTo>
                  <a:cubicBezTo>
                    <a:pt x="41335" y="4106"/>
                    <a:pt x="41245" y="3747"/>
                    <a:pt x="41125" y="3417"/>
                  </a:cubicBezTo>
                  <a:cubicBezTo>
                    <a:pt x="41095" y="3387"/>
                    <a:pt x="41095" y="3387"/>
                    <a:pt x="41095" y="3387"/>
                  </a:cubicBezTo>
                  <a:cubicBezTo>
                    <a:pt x="41095" y="3387"/>
                    <a:pt x="41095" y="3387"/>
                    <a:pt x="41095" y="3357"/>
                  </a:cubicBezTo>
                  <a:cubicBezTo>
                    <a:pt x="41095" y="3327"/>
                    <a:pt x="41095" y="3327"/>
                    <a:pt x="41095" y="3327"/>
                  </a:cubicBezTo>
                  <a:lnTo>
                    <a:pt x="41065" y="3327"/>
                  </a:lnTo>
                  <a:cubicBezTo>
                    <a:pt x="41065" y="3327"/>
                    <a:pt x="41065" y="3297"/>
                    <a:pt x="41065" y="3297"/>
                  </a:cubicBezTo>
                  <a:lnTo>
                    <a:pt x="41065" y="3267"/>
                  </a:lnTo>
                  <a:cubicBezTo>
                    <a:pt x="41035" y="3207"/>
                    <a:pt x="40975" y="3117"/>
                    <a:pt x="40945" y="3027"/>
                  </a:cubicBezTo>
                  <a:close/>
                  <a:moveTo>
                    <a:pt x="1" y="5156"/>
                  </a:moveTo>
                  <a:lnTo>
                    <a:pt x="1" y="5186"/>
                  </a:lnTo>
                  <a:cubicBezTo>
                    <a:pt x="1" y="5186"/>
                    <a:pt x="1" y="5216"/>
                    <a:pt x="1" y="5245"/>
                  </a:cubicBezTo>
                  <a:lnTo>
                    <a:pt x="1" y="5275"/>
                  </a:lnTo>
                  <a:lnTo>
                    <a:pt x="1" y="6654"/>
                  </a:lnTo>
                  <a:lnTo>
                    <a:pt x="510" y="6654"/>
                  </a:lnTo>
                  <a:lnTo>
                    <a:pt x="510" y="5275"/>
                  </a:lnTo>
                  <a:lnTo>
                    <a:pt x="510" y="5186"/>
                  </a:lnTo>
                  <a:lnTo>
                    <a:pt x="1" y="5156"/>
                  </a:lnTo>
                  <a:close/>
                  <a:moveTo>
                    <a:pt x="40945" y="5965"/>
                  </a:moveTo>
                  <a:lnTo>
                    <a:pt x="40945" y="7464"/>
                  </a:lnTo>
                  <a:lnTo>
                    <a:pt x="41455" y="7464"/>
                  </a:lnTo>
                  <a:lnTo>
                    <a:pt x="41455" y="5965"/>
                  </a:lnTo>
                  <a:close/>
                  <a:moveTo>
                    <a:pt x="1" y="8183"/>
                  </a:moveTo>
                  <a:lnTo>
                    <a:pt x="1" y="9682"/>
                  </a:lnTo>
                  <a:lnTo>
                    <a:pt x="510" y="9682"/>
                  </a:lnTo>
                  <a:lnTo>
                    <a:pt x="510" y="8183"/>
                  </a:lnTo>
                  <a:close/>
                  <a:moveTo>
                    <a:pt x="40945" y="8962"/>
                  </a:moveTo>
                  <a:lnTo>
                    <a:pt x="40945" y="10461"/>
                  </a:lnTo>
                  <a:lnTo>
                    <a:pt x="41455" y="10461"/>
                  </a:lnTo>
                  <a:lnTo>
                    <a:pt x="41455" y="8962"/>
                  </a:lnTo>
                  <a:close/>
                  <a:moveTo>
                    <a:pt x="1" y="11180"/>
                  </a:moveTo>
                  <a:lnTo>
                    <a:pt x="1" y="12679"/>
                  </a:lnTo>
                  <a:lnTo>
                    <a:pt x="510" y="12679"/>
                  </a:lnTo>
                  <a:lnTo>
                    <a:pt x="510" y="11180"/>
                  </a:lnTo>
                  <a:close/>
                  <a:moveTo>
                    <a:pt x="40945" y="11960"/>
                  </a:moveTo>
                  <a:lnTo>
                    <a:pt x="40945" y="13458"/>
                  </a:lnTo>
                  <a:lnTo>
                    <a:pt x="41455" y="13458"/>
                  </a:lnTo>
                  <a:lnTo>
                    <a:pt x="41455" y="11960"/>
                  </a:lnTo>
                  <a:close/>
                  <a:moveTo>
                    <a:pt x="1" y="14178"/>
                  </a:moveTo>
                  <a:lnTo>
                    <a:pt x="1" y="15677"/>
                  </a:lnTo>
                  <a:lnTo>
                    <a:pt x="510" y="15677"/>
                  </a:lnTo>
                  <a:lnTo>
                    <a:pt x="510" y="14178"/>
                  </a:lnTo>
                  <a:close/>
                  <a:moveTo>
                    <a:pt x="40945" y="14957"/>
                  </a:moveTo>
                  <a:lnTo>
                    <a:pt x="40945" y="16456"/>
                  </a:lnTo>
                  <a:lnTo>
                    <a:pt x="41455" y="16456"/>
                  </a:lnTo>
                  <a:lnTo>
                    <a:pt x="41455" y="14957"/>
                  </a:lnTo>
                  <a:close/>
                  <a:moveTo>
                    <a:pt x="1" y="17175"/>
                  </a:moveTo>
                  <a:lnTo>
                    <a:pt x="1" y="18704"/>
                  </a:lnTo>
                  <a:lnTo>
                    <a:pt x="510" y="18704"/>
                  </a:lnTo>
                  <a:lnTo>
                    <a:pt x="510" y="17175"/>
                  </a:lnTo>
                  <a:close/>
                  <a:moveTo>
                    <a:pt x="40945" y="17985"/>
                  </a:moveTo>
                  <a:lnTo>
                    <a:pt x="40945" y="19483"/>
                  </a:lnTo>
                  <a:lnTo>
                    <a:pt x="41455" y="19483"/>
                  </a:lnTo>
                  <a:lnTo>
                    <a:pt x="41455" y="17985"/>
                  </a:lnTo>
                  <a:close/>
                  <a:moveTo>
                    <a:pt x="1" y="20203"/>
                  </a:moveTo>
                  <a:lnTo>
                    <a:pt x="1" y="21701"/>
                  </a:lnTo>
                  <a:lnTo>
                    <a:pt x="510" y="21701"/>
                  </a:lnTo>
                  <a:lnTo>
                    <a:pt x="510" y="20203"/>
                  </a:lnTo>
                  <a:close/>
                  <a:moveTo>
                    <a:pt x="40945" y="20982"/>
                  </a:moveTo>
                  <a:lnTo>
                    <a:pt x="40945" y="22481"/>
                  </a:lnTo>
                  <a:lnTo>
                    <a:pt x="41455" y="22481"/>
                  </a:lnTo>
                  <a:lnTo>
                    <a:pt x="41455" y="20982"/>
                  </a:lnTo>
                  <a:close/>
                  <a:moveTo>
                    <a:pt x="1" y="23200"/>
                  </a:moveTo>
                  <a:lnTo>
                    <a:pt x="1" y="24699"/>
                  </a:lnTo>
                  <a:lnTo>
                    <a:pt x="510" y="24699"/>
                  </a:lnTo>
                  <a:lnTo>
                    <a:pt x="510" y="23200"/>
                  </a:lnTo>
                  <a:close/>
                  <a:moveTo>
                    <a:pt x="40945" y="23979"/>
                  </a:moveTo>
                  <a:lnTo>
                    <a:pt x="40945" y="25478"/>
                  </a:lnTo>
                  <a:lnTo>
                    <a:pt x="41455" y="25478"/>
                  </a:lnTo>
                  <a:lnTo>
                    <a:pt x="41455" y="23979"/>
                  </a:lnTo>
                  <a:close/>
                  <a:moveTo>
                    <a:pt x="1" y="26197"/>
                  </a:moveTo>
                  <a:lnTo>
                    <a:pt x="1" y="27696"/>
                  </a:lnTo>
                  <a:lnTo>
                    <a:pt x="510" y="27696"/>
                  </a:lnTo>
                  <a:lnTo>
                    <a:pt x="510" y="26197"/>
                  </a:lnTo>
                  <a:close/>
                  <a:moveTo>
                    <a:pt x="40945" y="26977"/>
                  </a:moveTo>
                  <a:lnTo>
                    <a:pt x="40945" y="28506"/>
                  </a:lnTo>
                  <a:lnTo>
                    <a:pt x="41455" y="28506"/>
                  </a:lnTo>
                  <a:lnTo>
                    <a:pt x="41455" y="26977"/>
                  </a:lnTo>
                  <a:close/>
                  <a:moveTo>
                    <a:pt x="1" y="29195"/>
                  </a:moveTo>
                  <a:lnTo>
                    <a:pt x="1" y="30724"/>
                  </a:lnTo>
                  <a:lnTo>
                    <a:pt x="510" y="30724"/>
                  </a:lnTo>
                  <a:lnTo>
                    <a:pt x="510" y="29195"/>
                  </a:lnTo>
                  <a:close/>
                  <a:moveTo>
                    <a:pt x="40945" y="30004"/>
                  </a:moveTo>
                  <a:lnTo>
                    <a:pt x="40945" y="31503"/>
                  </a:lnTo>
                  <a:lnTo>
                    <a:pt x="41455" y="31503"/>
                  </a:lnTo>
                  <a:lnTo>
                    <a:pt x="41455" y="30004"/>
                  </a:lnTo>
                  <a:close/>
                  <a:moveTo>
                    <a:pt x="1" y="32222"/>
                  </a:moveTo>
                  <a:lnTo>
                    <a:pt x="1" y="33721"/>
                  </a:lnTo>
                  <a:lnTo>
                    <a:pt x="510" y="33721"/>
                  </a:lnTo>
                  <a:lnTo>
                    <a:pt x="510" y="32222"/>
                  </a:lnTo>
                  <a:close/>
                  <a:moveTo>
                    <a:pt x="40945" y="33002"/>
                  </a:moveTo>
                  <a:lnTo>
                    <a:pt x="40945" y="34500"/>
                  </a:lnTo>
                  <a:lnTo>
                    <a:pt x="41455" y="34500"/>
                  </a:lnTo>
                  <a:lnTo>
                    <a:pt x="41455" y="33002"/>
                  </a:lnTo>
                  <a:close/>
                  <a:moveTo>
                    <a:pt x="1" y="35220"/>
                  </a:moveTo>
                  <a:lnTo>
                    <a:pt x="1" y="36718"/>
                  </a:lnTo>
                  <a:lnTo>
                    <a:pt x="510" y="36718"/>
                  </a:lnTo>
                  <a:lnTo>
                    <a:pt x="510" y="35220"/>
                  </a:lnTo>
                  <a:close/>
                  <a:moveTo>
                    <a:pt x="40945" y="35999"/>
                  </a:moveTo>
                  <a:lnTo>
                    <a:pt x="40945" y="37498"/>
                  </a:lnTo>
                  <a:lnTo>
                    <a:pt x="41455" y="37498"/>
                  </a:lnTo>
                  <a:lnTo>
                    <a:pt x="41455" y="35999"/>
                  </a:lnTo>
                  <a:close/>
                  <a:moveTo>
                    <a:pt x="1" y="38217"/>
                  </a:moveTo>
                  <a:lnTo>
                    <a:pt x="1" y="39716"/>
                  </a:lnTo>
                  <a:lnTo>
                    <a:pt x="510" y="39716"/>
                  </a:lnTo>
                  <a:lnTo>
                    <a:pt x="510" y="38217"/>
                  </a:lnTo>
                  <a:close/>
                  <a:moveTo>
                    <a:pt x="40945" y="38997"/>
                  </a:moveTo>
                  <a:lnTo>
                    <a:pt x="40945" y="40525"/>
                  </a:lnTo>
                  <a:lnTo>
                    <a:pt x="41455" y="40525"/>
                  </a:lnTo>
                  <a:lnTo>
                    <a:pt x="41455" y="38997"/>
                  </a:lnTo>
                  <a:close/>
                  <a:moveTo>
                    <a:pt x="1" y="41245"/>
                  </a:moveTo>
                  <a:lnTo>
                    <a:pt x="1" y="42743"/>
                  </a:lnTo>
                  <a:lnTo>
                    <a:pt x="510" y="42743"/>
                  </a:lnTo>
                  <a:lnTo>
                    <a:pt x="510" y="41245"/>
                  </a:lnTo>
                  <a:close/>
                  <a:moveTo>
                    <a:pt x="40945" y="42024"/>
                  </a:moveTo>
                  <a:lnTo>
                    <a:pt x="40945" y="43523"/>
                  </a:lnTo>
                  <a:lnTo>
                    <a:pt x="41455" y="43523"/>
                  </a:lnTo>
                  <a:lnTo>
                    <a:pt x="41455" y="42024"/>
                  </a:lnTo>
                  <a:close/>
                  <a:moveTo>
                    <a:pt x="1" y="44242"/>
                  </a:moveTo>
                  <a:lnTo>
                    <a:pt x="1" y="45741"/>
                  </a:lnTo>
                  <a:lnTo>
                    <a:pt x="510" y="45741"/>
                  </a:lnTo>
                  <a:lnTo>
                    <a:pt x="510" y="44242"/>
                  </a:lnTo>
                  <a:close/>
                  <a:moveTo>
                    <a:pt x="40945" y="45021"/>
                  </a:moveTo>
                  <a:lnTo>
                    <a:pt x="40945" y="46520"/>
                  </a:lnTo>
                  <a:lnTo>
                    <a:pt x="41455" y="46520"/>
                  </a:lnTo>
                  <a:lnTo>
                    <a:pt x="41455" y="45021"/>
                  </a:lnTo>
                  <a:close/>
                  <a:moveTo>
                    <a:pt x="1" y="47239"/>
                  </a:moveTo>
                  <a:lnTo>
                    <a:pt x="1" y="48738"/>
                  </a:lnTo>
                  <a:lnTo>
                    <a:pt x="510" y="48738"/>
                  </a:lnTo>
                  <a:lnTo>
                    <a:pt x="510" y="47239"/>
                  </a:lnTo>
                  <a:close/>
                  <a:moveTo>
                    <a:pt x="40945" y="48019"/>
                  </a:moveTo>
                  <a:lnTo>
                    <a:pt x="40945" y="49517"/>
                  </a:lnTo>
                  <a:lnTo>
                    <a:pt x="41455" y="49517"/>
                  </a:lnTo>
                  <a:lnTo>
                    <a:pt x="41455" y="48019"/>
                  </a:lnTo>
                  <a:close/>
                  <a:moveTo>
                    <a:pt x="1" y="50237"/>
                  </a:moveTo>
                  <a:lnTo>
                    <a:pt x="1" y="51736"/>
                  </a:lnTo>
                  <a:lnTo>
                    <a:pt x="510" y="51736"/>
                  </a:lnTo>
                  <a:lnTo>
                    <a:pt x="510" y="50237"/>
                  </a:lnTo>
                  <a:close/>
                  <a:moveTo>
                    <a:pt x="40945" y="51046"/>
                  </a:moveTo>
                  <a:lnTo>
                    <a:pt x="40945" y="52545"/>
                  </a:lnTo>
                  <a:lnTo>
                    <a:pt x="41455" y="52545"/>
                  </a:lnTo>
                  <a:lnTo>
                    <a:pt x="41455" y="51046"/>
                  </a:lnTo>
                  <a:close/>
                  <a:moveTo>
                    <a:pt x="1" y="53264"/>
                  </a:moveTo>
                  <a:lnTo>
                    <a:pt x="1" y="54703"/>
                  </a:lnTo>
                  <a:lnTo>
                    <a:pt x="1" y="54763"/>
                  </a:lnTo>
                  <a:lnTo>
                    <a:pt x="510" y="54763"/>
                  </a:lnTo>
                  <a:lnTo>
                    <a:pt x="510" y="54703"/>
                  </a:lnTo>
                  <a:lnTo>
                    <a:pt x="510" y="53264"/>
                  </a:lnTo>
                  <a:close/>
                  <a:moveTo>
                    <a:pt x="40945" y="54044"/>
                  </a:moveTo>
                  <a:lnTo>
                    <a:pt x="40945" y="54703"/>
                  </a:lnTo>
                  <a:cubicBezTo>
                    <a:pt x="40945" y="54943"/>
                    <a:pt x="40945" y="55213"/>
                    <a:pt x="40885" y="55452"/>
                  </a:cubicBezTo>
                  <a:lnTo>
                    <a:pt x="41395" y="55542"/>
                  </a:lnTo>
                  <a:cubicBezTo>
                    <a:pt x="41395" y="55482"/>
                    <a:pt x="41395" y="55422"/>
                    <a:pt x="41425" y="55362"/>
                  </a:cubicBezTo>
                  <a:lnTo>
                    <a:pt x="41425" y="55332"/>
                  </a:lnTo>
                  <a:cubicBezTo>
                    <a:pt x="41425" y="55332"/>
                    <a:pt x="41425" y="55332"/>
                    <a:pt x="41425" y="55302"/>
                  </a:cubicBezTo>
                  <a:cubicBezTo>
                    <a:pt x="41425" y="55302"/>
                    <a:pt x="41425" y="55302"/>
                    <a:pt x="41425" y="55273"/>
                  </a:cubicBezTo>
                  <a:cubicBezTo>
                    <a:pt x="41425" y="55273"/>
                    <a:pt x="41425" y="55243"/>
                    <a:pt x="41425" y="55243"/>
                  </a:cubicBezTo>
                  <a:lnTo>
                    <a:pt x="41425" y="55213"/>
                  </a:lnTo>
                  <a:cubicBezTo>
                    <a:pt x="41425" y="55213"/>
                    <a:pt x="41425" y="55183"/>
                    <a:pt x="41425" y="55183"/>
                  </a:cubicBezTo>
                  <a:cubicBezTo>
                    <a:pt x="41425" y="55153"/>
                    <a:pt x="41425" y="55153"/>
                    <a:pt x="41425" y="55153"/>
                  </a:cubicBezTo>
                  <a:cubicBezTo>
                    <a:pt x="41425" y="55153"/>
                    <a:pt x="41425" y="55153"/>
                    <a:pt x="41425" y="55123"/>
                  </a:cubicBezTo>
                  <a:cubicBezTo>
                    <a:pt x="41425" y="55093"/>
                    <a:pt x="41425" y="55093"/>
                    <a:pt x="41425" y="55093"/>
                  </a:cubicBezTo>
                  <a:lnTo>
                    <a:pt x="41425" y="55063"/>
                  </a:lnTo>
                  <a:lnTo>
                    <a:pt x="41455" y="55063"/>
                  </a:lnTo>
                  <a:cubicBezTo>
                    <a:pt x="41455" y="55033"/>
                    <a:pt x="41455" y="55033"/>
                    <a:pt x="41455" y="55033"/>
                  </a:cubicBezTo>
                  <a:cubicBezTo>
                    <a:pt x="41455" y="55003"/>
                    <a:pt x="41455" y="55003"/>
                    <a:pt x="41455" y="55003"/>
                  </a:cubicBezTo>
                  <a:cubicBezTo>
                    <a:pt x="41455" y="55003"/>
                    <a:pt x="41455" y="54973"/>
                    <a:pt x="41455" y="54973"/>
                  </a:cubicBezTo>
                  <a:lnTo>
                    <a:pt x="41455" y="54943"/>
                  </a:lnTo>
                  <a:cubicBezTo>
                    <a:pt x="41455" y="54943"/>
                    <a:pt x="41455" y="54913"/>
                    <a:pt x="41455" y="54913"/>
                  </a:cubicBezTo>
                  <a:cubicBezTo>
                    <a:pt x="41455" y="54913"/>
                    <a:pt x="41455" y="54883"/>
                    <a:pt x="41455" y="54883"/>
                  </a:cubicBezTo>
                  <a:cubicBezTo>
                    <a:pt x="41455" y="54883"/>
                    <a:pt x="41455" y="54883"/>
                    <a:pt x="41455" y="54853"/>
                  </a:cubicBezTo>
                  <a:lnTo>
                    <a:pt x="41455" y="54823"/>
                  </a:lnTo>
                  <a:lnTo>
                    <a:pt x="41455" y="54793"/>
                  </a:lnTo>
                  <a:lnTo>
                    <a:pt x="41455" y="54763"/>
                  </a:lnTo>
                  <a:lnTo>
                    <a:pt x="41455" y="54733"/>
                  </a:lnTo>
                  <a:lnTo>
                    <a:pt x="41455" y="54703"/>
                  </a:lnTo>
                  <a:lnTo>
                    <a:pt x="41455" y="54044"/>
                  </a:lnTo>
                  <a:close/>
                  <a:moveTo>
                    <a:pt x="720" y="56082"/>
                  </a:moveTo>
                  <a:lnTo>
                    <a:pt x="240" y="56232"/>
                  </a:lnTo>
                  <a:cubicBezTo>
                    <a:pt x="270" y="56322"/>
                    <a:pt x="300" y="56412"/>
                    <a:pt x="330" y="56501"/>
                  </a:cubicBezTo>
                  <a:cubicBezTo>
                    <a:pt x="330" y="56501"/>
                    <a:pt x="330" y="56531"/>
                    <a:pt x="330" y="56531"/>
                  </a:cubicBezTo>
                  <a:cubicBezTo>
                    <a:pt x="330" y="56531"/>
                    <a:pt x="330" y="56561"/>
                    <a:pt x="330" y="56561"/>
                  </a:cubicBezTo>
                  <a:lnTo>
                    <a:pt x="360" y="56561"/>
                  </a:lnTo>
                  <a:cubicBezTo>
                    <a:pt x="360" y="56561"/>
                    <a:pt x="360" y="56591"/>
                    <a:pt x="360" y="56591"/>
                  </a:cubicBezTo>
                  <a:cubicBezTo>
                    <a:pt x="360" y="56621"/>
                    <a:pt x="360" y="56621"/>
                    <a:pt x="360" y="56621"/>
                  </a:cubicBezTo>
                  <a:cubicBezTo>
                    <a:pt x="360" y="56621"/>
                    <a:pt x="360" y="56621"/>
                    <a:pt x="360" y="56651"/>
                  </a:cubicBezTo>
                  <a:lnTo>
                    <a:pt x="390" y="56651"/>
                  </a:lnTo>
                  <a:cubicBezTo>
                    <a:pt x="390" y="56681"/>
                    <a:pt x="390" y="56681"/>
                    <a:pt x="390" y="56681"/>
                  </a:cubicBezTo>
                  <a:cubicBezTo>
                    <a:pt x="390" y="56681"/>
                    <a:pt x="390" y="56681"/>
                    <a:pt x="390" y="56711"/>
                  </a:cubicBezTo>
                  <a:lnTo>
                    <a:pt x="420" y="56711"/>
                  </a:lnTo>
                  <a:cubicBezTo>
                    <a:pt x="420" y="56711"/>
                    <a:pt x="420" y="56711"/>
                    <a:pt x="420" y="56741"/>
                  </a:cubicBezTo>
                  <a:cubicBezTo>
                    <a:pt x="420" y="56741"/>
                    <a:pt x="420" y="56741"/>
                    <a:pt x="420" y="56771"/>
                  </a:cubicBezTo>
                  <a:lnTo>
                    <a:pt x="420" y="56801"/>
                  </a:lnTo>
                  <a:lnTo>
                    <a:pt x="450" y="56801"/>
                  </a:lnTo>
                  <a:cubicBezTo>
                    <a:pt x="450" y="56831"/>
                    <a:pt x="450" y="56831"/>
                    <a:pt x="450" y="56831"/>
                  </a:cubicBezTo>
                  <a:lnTo>
                    <a:pt x="450" y="56861"/>
                  </a:lnTo>
                  <a:lnTo>
                    <a:pt x="480" y="56861"/>
                  </a:lnTo>
                  <a:cubicBezTo>
                    <a:pt x="600" y="57131"/>
                    <a:pt x="720" y="57371"/>
                    <a:pt x="870" y="57581"/>
                  </a:cubicBezTo>
                  <a:lnTo>
                    <a:pt x="1289" y="57311"/>
                  </a:lnTo>
                  <a:cubicBezTo>
                    <a:pt x="1050" y="56951"/>
                    <a:pt x="840" y="56531"/>
                    <a:pt x="720" y="56082"/>
                  </a:cubicBezTo>
                  <a:close/>
                  <a:moveTo>
                    <a:pt x="40496" y="56741"/>
                  </a:moveTo>
                  <a:cubicBezTo>
                    <a:pt x="40286" y="57161"/>
                    <a:pt x="40046" y="57551"/>
                    <a:pt x="39746" y="57880"/>
                  </a:cubicBezTo>
                  <a:lnTo>
                    <a:pt x="40106" y="58210"/>
                  </a:lnTo>
                  <a:lnTo>
                    <a:pt x="40136" y="58210"/>
                  </a:lnTo>
                  <a:cubicBezTo>
                    <a:pt x="40136" y="58180"/>
                    <a:pt x="40136" y="58180"/>
                    <a:pt x="40136" y="58180"/>
                  </a:cubicBezTo>
                  <a:lnTo>
                    <a:pt x="40166" y="58180"/>
                  </a:lnTo>
                  <a:cubicBezTo>
                    <a:pt x="40166" y="58150"/>
                    <a:pt x="40166" y="58150"/>
                    <a:pt x="40166" y="58150"/>
                  </a:cubicBezTo>
                  <a:cubicBezTo>
                    <a:pt x="40376" y="57940"/>
                    <a:pt x="40556" y="57670"/>
                    <a:pt x="40706" y="57401"/>
                  </a:cubicBezTo>
                  <a:cubicBezTo>
                    <a:pt x="40706" y="57401"/>
                    <a:pt x="40706" y="57401"/>
                    <a:pt x="40736" y="57371"/>
                  </a:cubicBezTo>
                  <a:lnTo>
                    <a:pt x="40736" y="57341"/>
                  </a:lnTo>
                  <a:lnTo>
                    <a:pt x="40766" y="57341"/>
                  </a:lnTo>
                  <a:cubicBezTo>
                    <a:pt x="40766" y="57311"/>
                    <a:pt x="40766" y="57311"/>
                    <a:pt x="40766" y="57311"/>
                  </a:cubicBezTo>
                  <a:cubicBezTo>
                    <a:pt x="40766" y="57311"/>
                    <a:pt x="40766" y="57311"/>
                    <a:pt x="40766" y="57281"/>
                  </a:cubicBezTo>
                  <a:lnTo>
                    <a:pt x="40795" y="57281"/>
                  </a:lnTo>
                  <a:cubicBezTo>
                    <a:pt x="40825" y="57161"/>
                    <a:pt x="40885" y="57071"/>
                    <a:pt x="40945" y="56981"/>
                  </a:cubicBezTo>
                  <a:lnTo>
                    <a:pt x="40496" y="56741"/>
                  </a:lnTo>
                  <a:close/>
                  <a:moveTo>
                    <a:pt x="2189" y="58330"/>
                  </a:moveTo>
                  <a:lnTo>
                    <a:pt x="1859" y="58720"/>
                  </a:lnTo>
                  <a:cubicBezTo>
                    <a:pt x="2249" y="59049"/>
                    <a:pt x="2668" y="59319"/>
                    <a:pt x="3118" y="59529"/>
                  </a:cubicBezTo>
                  <a:lnTo>
                    <a:pt x="3328" y="59049"/>
                  </a:lnTo>
                  <a:cubicBezTo>
                    <a:pt x="2908" y="58869"/>
                    <a:pt x="2518" y="58630"/>
                    <a:pt x="2189" y="58330"/>
                  </a:cubicBezTo>
                  <a:close/>
                  <a:moveTo>
                    <a:pt x="38697" y="58750"/>
                  </a:moveTo>
                  <a:cubicBezTo>
                    <a:pt x="38308" y="58989"/>
                    <a:pt x="37888" y="59169"/>
                    <a:pt x="37468" y="59319"/>
                  </a:cubicBezTo>
                  <a:lnTo>
                    <a:pt x="37588" y="59799"/>
                  </a:lnTo>
                  <a:cubicBezTo>
                    <a:pt x="37648" y="59769"/>
                    <a:pt x="37678" y="59769"/>
                    <a:pt x="37738" y="59739"/>
                  </a:cubicBezTo>
                  <a:lnTo>
                    <a:pt x="37798" y="59739"/>
                  </a:lnTo>
                  <a:cubicBezTo>
                    <a:pt x="37798" y="59739"/>
                    <a:pt x="37798" y="59739"/>
                    <a:pt x="37798" y="59709"/>
                  </a:cubicBezTo>
                  <a:lnTo>
                    <a:pt x="37888" y="59709"/>
                  </a:lnTo>
                  <a:cubicBezTo>
                    <a:pt x="37888" y="59709"/>
                    <a:pt x="37888" y="59709"/>
                    <a:pt x="37888" y="59679"/>
                  </a:cubicBezTo>
                  <a:lnTo>
                    <a:pt x="37978" y="59679"/>
                  </a:lnTo>
                  <a:cubicBezTo>
                    <a:pt x="37978" y="59649"/>
                    <a:pt x="37978" y="59649"/>
                    <a:pt x="37978" y="59649"/>
                  </a:cubicBezTo>
                  <a:lnTo>
                    <a:pt x="38068" y="59649"/>
                  </a:lnTo>
                  <a:cubicBezTo>
                    <a:pt x="38068" y="59619"/>
                    <a:pt x="38068" y="59619"/>
                    <a:pt x="38068" y="59619"/>
                  </a:cubicBezTo>
                  <a:lnTo>
                    <a:pt x="38128" y="59619"/>
                  </a:lnTo>
                  <a:lnTo>
                    <a:pt x="38128" y="59589"/>
                  </a:lnTo>
                  <a:lnTo>
                    <a:pt x="38218" y="59589"/>
                  </a:lnTo>
                  <a:cubicBezTo>
                    <a:pt x="38218" y="59559"/>
                    <a:pt x="38218" y="59559"/>
                    <a:pt x="38218" y="59559"/>
                  </a:cubicBezTo>
                  <a:lnTo>
                    <a:pt x="38278" y="59559"/>
                  </a:lnTo>
                  <a:cubicBezTo>
                    <a:pt x="38278" y="59529"/>
                    <a:pt x="38278" y="59529"/>
                    <a:pt x="38278" y="59529"/>
                  </a:cubicBezTo>
                  <a:lnTo>
                    <a:pt x="38338" y="59529"/>
                  </a:lnTo>
                  <a:cubicBezTo>
                    <a:pt x="38338" y="59529"/>
                    <a:pt x="38338" y="59529"/>
                    <a:pt x="38338" y="59499"/>
                  </a:cubicBezTo>
                  <a:lnTo>
                    <a:pt x="38398" y="59499"/>
                  </a:lnTo>
                  <a:cubicBezTo>
                    <a:pt x="38398" y="59499"/>
                    <a:pt x="38428" y="59469"/>
                    <a:pt x="38428" y="59469"/>
                  </a:cubicBezTo>
                  <a:lnTo>
                    <a:pt x="38487" y="59469"/>
                  </a:lnTo>
                  <a:cubicBezTo>
                    <a:pt x="38487" y="59439"/>
                    <a:pt x="38487" y="59439"/>
                    <a:pt x="38487" y="59439"/>
                  </a:cubicBezTo>
                  <a:lnTo>
                    <a:pt x="38517" y="59439"/>
                  </a:lnTo>
                  <a:cubicBezTo>
                    <a:pt x="38667" y="59349"/>
                    <a:pt x="38817" y="59259"/>
                    <a:pt x="38967" y="59169"/>
                  </a:cubicBezTo>
                  <a:lnTo>
                    <a:pt x="38697" y="58750"/>
                  </a:lnTo>
                  <a:close/>
                  <a:moveTo>
                    <a:pt x="4617" y="59439"/>
                  </a:moveTo>
                  <a:lnTo>
                    <a:pt x="4557" y="59919"/>
                  </a:lnTo>
                  <a:cubicBezTo>
                    <a:pt x="4617" y="59949"/>
                    <a:pt x="4647" y="59949"/>
                    <a:pt x="4677" y="59949"/>
                  </a:cubicBezTo>
                  <a:lnTo>
                    <a:pt x="4737" y="59949"/>
                  </a:lnTo>
                  <a:cubicBezTo>
                    <a:pt x="4856" y="59978"/>
                    <a:pt x="4976" y="59978"/>
                    <a:pt x="5126" y="59978"/>
                  </a:cubicBezTo>
                  <a:lnTo>
                    <a:pt x="6055" y="59978"/>
                  </a:lnTo>
                  <a:lnTo>
                    <a:pt x="6055" y="59469"/>
                  </a:lnTo>
                  <a:lnTo>
                    <a:pt x="5276" y="59469"/>
                  </a:lnTo>
                  <a:cubicBezTo>
                    <a:pt x="5066" y="59469"/>
                    <a:pt x="4856" y="59469"/>
                    <a:pt x="4617" y="59439"/>
                  </a:cubicBezTo>
                  <a:close/>
                  <a:moveTo>
                    <a:pt x="7554" y="59469"/>
                  </a:moveTo>
                  <a:lnTo>
                    <a:pt x="7554" y="59978"/>
                  </a:lnTo>
                  <a:lnTo>
                    <a:pt x="9053" y="59978"/>
                  </a:lnTo>
                  <a:lnTo>
                    <a:pt x="9053" y="59469"/>
                  </a:lnTo>
                  <a:close/>
                  <a:moveTo>
                    <a:pt x="10581" y="59469"/>
                  </a:moveTo>
                  <a:lnTo>
                    <a:pt x="10581" y="59978"/>
                  </a:lnTo>
                  <a:lnTo>
                    <a:pt x="12080" y="59978"/>
                  </a:lnTo>
                  <a:lnTo>
                    <a:pt x="12080" y="59469"/>
                  </a:lnTo>
                  <a:close/>
                  <a:moveTo>
                    <a:pt x="13579" y="59469"/>
                  </a:moveTo>
                  <a:lnTo>
                    <a:pt x="13579" y="59978"/>
                  </a:lnTo>
                  <a:lnTo>
                    <a:pt x="15078" y="59978"/>
                  </a:lnTo>
                  <a:lnTo>
                    <a:pt x="15078" y="59469"/>
                  </a:lnTo>
                  <a:close/>
                  <a:moveTo>
                    <a:pt x="16576" y="59469"/>
                  </a:moveTo>
                  <a:lnTo>
                    <a:pt x="16576" y="59978"/>
                  </a:lnTo>
                  <a:lnTo>
                    <a:pt x="18075" y="59978"/>
                  </a:lnTo>
                  <a:lnTo>
                    <a:pt x="18075" y="59469"/>
                  </a:lnTo>
                  <a:close/>
                  <a:moveTo>
                    <a:pt x="19574" y="59469"/>
                  </a:moveTo>
                  <a:lnTo>
                    <a:pt x="19574" y="59978"/>
                  </a:lnTo>
                  <a:lnTo>
                    <a:pt x="21102" y="59978"/>
                  </a:lnTo>
                  <a:lnTo>
                    <a:pt x="21102" y="59469"/>
                  </a:lnTo>
                  <a:close/>
                  <a:moveTo>
                    <a:pt x="22601" y="59469"/>
                  </a:moveTo>
                  <a:lnTo>
                    <a:pt x="22601" y="59978"/>
                  </a:lnTo>
                  <a:lnTo>
                    <a:pt x="24100" y="59978"/>
                  </a:lnTo>
                  <a:lnTo>
                    <a:pt x="24100" y="59469"/>
                  </a:lnTo>
                  <a:close/>
                  <a:moveTo>
                    <a:pt x="25599" y="59469"/>
                  </a:moveTo>
                  <a:lnTo>
                    <a:pt x="25599" y="59978"/>
                  </a:lnTo>
                  <a:lnTo>
                    <a:pt x="27097" y="59978"/>
                  </a:lnTo>
                  <a:lnTo>
                    <a:pt x="27097" y="59469"/>
                  </a:lnTo>
                  <a:close/>
                  <a:moveTo>
                    <a:pt x="28596" y="59469"/>
                  </a:moveTo>
                  <a:lnTo>
                    <a:pt x="28596" y="59978"/>
                  </a:lnTo>
                  <a:lnTo>
                    <a:pt x="30095" y="59978"/>
                  </a:lnTo>
                  <a:lnTo>
                    <a:pt x="30095" y="59469"/>
                  </a:lnTo>
                  <a:close/>
                  <a:moveTo>
                    <a:pt x="31593" y="59469"/>
                  </a:moveTo>
                  <a:lnTo>
                    <a:pt x="31593" y="59978"/>
                  </a:lnTo>
                  <a:lnTo>
                    <a:pt x="33122" y="59978"/>
                  </a:lnTo>
                  <a:lnTo>
                    <a:pt x="33122" y="59469"/>
                  </a:lnTo>
                  <a:close/>
                  <a:moveTo>
                    <a:pt x="34621" y="59469"/>
                  </a:moveTo>
                  <a:lnTo>
                    <a:pt x="34621" y="59978"/>
                  </a:lnTo>
                  <a:lnTo>
                    <a:pt x="36120" y="59978"/>
                  </a:lnTo>
                  <a:lnTo>
                    <a:pt x="36120" y="5946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4"/>
            <p:cNvSpPr/>
            <p:nvPr/>
          </p:nvSpPr>
          <p:spPr>
            <a:xfrm>
              <a:off x="3247929" y="2395715"/>
              <a:ext cx="940872" cy="32"/>
            </a:xfrm>
            <a:custGeom>
              <a:avLst/>
              <a:gdLst/>
              <a:ahLst/>
              <a:cxnLst/>
              <a:rect l="l" t="t" r="r" b="b"/>
              <a:pathLst>
                <a:path w="29765" h="1" fill="none" extrusionOk="0">
                  <a:moveTo>
                    <a:pt x="1" y="0"/>
                  </a:moveTo>
                  <a:lnTo>
                    <a:pt x="29765" y="0"/>
                  </a:lnTo>
                </a:path>
              </a:pathLst>
            </a:custGeom>
            <a:noFill/>
            <a:ln w="12750" cap="flat" cmpd="sng">
              <a:solidFill>
                <a:srgbClr val="595959"/>
              </a:solidFill>
              <a:prstDash val="solid"/>
              <a:miter lim="299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4" name="Google Shape;2694;p34"/>
            <p:cNvGrpSpPr/>
            <p:nvPr/>
          </p:nvGrpSpPr>
          <p:grpSpPr>
            <a:xfrm>
              <a:off x="3125703" y="2563449"/>
              <a:ext cx="1163750" cy="246900"/>
              <a:chOff x="3125703" y="2563449"/>
              <a:chExt cx="1163750" cy="246900"/>
            </a:xfrm>
          </p:grpSpPr>
          <p:sp>
            <p:nvSpPr>
              <p:cNvPr id="2695" name="Google Shape;2695;p34"/>
              <p:cNvSpPr txBox="1"/>
              <p:nvPr/>
            </p:nvSpPr>
            <p:spPr>
              <a:xfrm>
                <a:off x="3125703" y="2563449"/>
                <a:ext cx="398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B</a:t>
                </a:r>
                <a:endParaRPr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96" name="Google Shape;2696;p34"/>
              <p:cNvSpPr txBox="1"/>
              <p:nvPr/>
            </p:nvSpPr>
            <p:spPr>
              <a:xfrm>
                <a:off x="3645653" y="2563449"/>
                <a:ext cx="643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75%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697" name="Google Shape;2697;p34"/>
          <p:cNvGrpSpPr/>
          <p:nvPr/>
        </p:nvGrpSpPr>
        <p:grpSpPr>
          <a:xfrm>
            <a:off x="4771356" y="1088199"/>
            <a:ext cx="1309444" cy="1895936"/>
            <a:chOff x="4771356" y="1088199"/>
            <a:chExt cx="1309444" cy="1895936"/>
          </a:xfrm>
        </p:grpSpPr>
        <p:grpSp>
          <p:nvGrpSpPr>
            <p:cNvPr id="2698" name="Google Shape;2698;p34"/>
            <p:cNvGrpSpPr/>
            <p:nvPr/>
          </p:nvGrpSpPr>
          <p:grpSpPr>
            <a:xfrm>
              <a:off x="4895489" y="1218938"/>
              <a:ext cx="1061211" cy="1061211"/>
              <a:chOff x="4855060" y="1187089"/>
              <a:chExt cx="1061211" cy="1061211"/>
            </a:xfrm>
          </p:grpSpPr>
          <p:sp>
            <p:nvSpPr>
              <p:cNvPr id="2699" name="Google Shape;2699;p34"/>
              <p:cNvSpPr/>
              <p:nvPr/>
            </p:nvSpPr>
            <p:spPr>
              <a:xfrm>
                <a:off x="4855060" y="1187089"/>
                <a:ext cx="1061211" cy="1061211"/>
              </a:xfrm>
              <a:custGeom>
                <a:avLst/>
                <a:gdLst/>
                <a:ahLst/>
                <a:cxnLst/>
                <a:rect l="l" t="t" r="r" b="b"/>
                <a:pathLst>
                  <a:path w="33572" h="33572" extrusionOk="0">
                    <a:moveTo>
                      <a:pt x="16786" y="3447"/>
                    </a:moveTo>
                    <a:cubicBezTo>
                      <a:pt x="24130" y="3447"/>
                      <a:pt x="30124" y="9412"/>
                      <a:pt x="30124" y="16786"/>
                    </a:cubicBezTo>
                    <a:cubicBezTo>
                      <a:pt x="30124" y="24130"/>
                      <a:pt x="24130" y="30125"/>
                      <a:pt x="16786" y="30125"/>
                    </a:cubicBezTo>
                    <a:cubicBezTo>
                      <a:pt x="9442" y="30125"/>
                      <a:pt x="3447" y="24130"/>
                      <a:pt x="3447" y="16786"/>
                    </a:cubicBezTo>
                    <a:cubicBezTo>
                      <a:pt x="3447" y="9412"/>
                      <a:pt x="9442" y="3447"/>
                      <a:pt x="16786" y="3447"/>
                    </a:cubicBezTo>
                    <a:close/>
                    <a:moveTo>
                      <a:pt x="16786" y="0"/>
                    </a:moveTo>
                    <a:cubicBezTo>
                      <a:pt x="7524" y="0"/>
                      <a:pt x="0" y="7524"/>
                      <a:pt x="0" y="16786"/>
                    </a:cubicBezTo>
                    <a:cubicBezTo>
                      <a:pt x="0" y="26018"/>
                      <a:pt x="7524" y="33572"/>
                      <a:pt x="16786" y="33572"/>
                    </a:cubicBezTo>
                    <a:cubicBezTo>
                      <a:pt x="26048" y="33572"/>
                      <a:pt x="33571" y="26018"/>
                      <a:pt x="33571" y="16786"/>
                    </a:cubicBezTo>
                    <a:cubicBezTo>
                      <a:pt x="33571" y="7524"/>
                      <a:pt x="26048" y="0"/>
                      <a:pt x="167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4"/>
              <p:cNvSpPr/>
              <p:nvPr/>
            </p:nvSpPr>
            <p:spPr>
              <a:xfrm>
                <a:off x="5015165" y="1347226"/>
                <a:ext cx="740970" cy="740938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23440" extrusionOk="0">
                    <a:moveTo>
                      <a:pt x="11721" y="330"/>
                    </a:moveTo>
                    <a:cubicBezTo>
                      <a:pt x="17985" y="330"/>
                      <a:pt x="23111" y="5425"/>
                      <a:pt x="23111" y="11720"/>
                    </a:cubicBezTo>
                    <a:cubicBezTo>
                      <a:pt x="23111" y="17985"/>
                      <a:pt x="17985" y="23080"/>
                      <a:pt x="11721" y="23080"/>
                    </a:cubicBezTo>
                    <a:cubicBezTo>
                      <a:pt x="5456" y="23080"/>
                      <a:pt x="331" y="17985"/>
                      <a:pt x="331" y="11720"/>
                    </a:cubicBezTo>
                    <a:cubicBezTo>
                      <a:pt x="331" y="5425"/>
                      <a:pt x="5456" y="330"/>
                      <a:pt x="11721" y="330"/>
                    </a:cubicBezTo>
                    <a:close/>
                    <a:moveTo>
                      <a:pt x="11721" y="0"/>
                    </a:moveTo>
                    <a:cubicBezTo>
                      <a:pt x="5246" y="0"/>
                      <a:pt x="1" y="5246"/>
                      <a:pt x="1" y="11720"/>
                    </a:cubicBezTo>
                    <a:cubicBezTo>
                      <a:pt x="1" y="18164"/>
                      <a:pt x="5246" y="23440"/>
                      <a:pt x="11721" y="23440"/>
                    </a:cubicBezTo>
                    <a:cubicBezTo>
                      <a:pt x="18195" y="23440"/>
                      <a:pt x="23441" y="18164"/>
                      <a:pt x="23441" y="11720"/>
                    </a:cubicBezTo>
                    <a:cubicBezTo>
                      <a:pt x="23441" y="5246"/>
                      <a:pt x="18195" y="0"/>
                      <a:pt x="11721" y="0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1" name="Google Shape;2701;p34"/>
            <p:cNvGrpSpPr/>
            <p:nvPr/>
          </p:nvGrpSpPr>
          <p:grpSpPr>
            <a:xfrm>
              <a:off x="5227109" y="1260631"/>
              <a:ext cx="705915" cy="686949"/>
              <a:chOff x="5186681" y="1228783"/>
              <a:chExt cx="705915" cy="686949"/>
            </a:xfrm>
          </p:grpSpPr>
          <p:sp>
            <p:nvSpPr>
              <p:cNvPr id="2702" name="Google Shape;2702;p34"/>
              <p:cNvSpPr/>
              <p:nvPr/>
            </p:nvSpPr>
            <p:spPr>
              <a:xfrm>
                <a:off x="5373338" y="1228783"/>
                <a:ext cx="24656" cy="24656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80" extrusionOk="0">
                    <a:moveTo>
                      <a:pt x="390" y="0"/>
                    </a:moveTo>
                    <a:cubicBezTo>
                      <a:pt x="180" y="0"/>
                      <a:pt x="0" y="180"/>
                      <a:pt x="0" y="390"/>
                    </a:cubicBezTo>
                    <a:cubicBezTo>
                      <a:pt x="0" y="600"/>
                      <a:pt x="180" y="780"/>
                      <a:pt x="390" y="780"/>
                    </a:cubicBezTo>
                    <a:cubicBezTo>
                      <a:pt x="600" y="780"/>
                      <a:pt x="780" y="600"/>
                      <a:pt x="780" y="390"/>
                    </a:cubicBezTo>
                    <a:cubicBezTo>
                      <a:pt x="780" y="180"/>
                      <a:pt x="600" y="0"/>
                      <a:pt x="390" y="0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4"/>
              <p:cNvSpPr/>
              <p:nvPr/>
            </p:nvSpPr>
            <p:spPr>
              <a:xfrm>
                <a:off x="5497439" y="1241079"/>
                <a:ext cx="35087" cy="3603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40" extrusionOk="0">
                    <a:moveTo>
                      <a:pt x="540" y="1"/>
                    </a:moveTo>
                    <a:cubicBezTo>
                      <a:pt x="241" y="1"/>
                      <a:pt x="1" y="271"/>
                      <a:pt x="1" y="570"/>
                    </a:cubicBezTo>
                    <a:cubicBezTo>
                      <a:pt x="1" y="870"/>
                      <a:pt x="241" y="1140"/>
                      <a:pt x="540" y="1140"/>
                    </a:cubicBezTo>
                    <a:cubicBezTo>
                      <a:pt x="870" y="1140"/>
                      <a:pt x="1110" y="870"/>
                      <a:pt x="1110" y="570"/>
                    </a:cubicBezTo>
                    <a:cubicBezTo>
                      <a:pt x="1110" y="271"/>
                      <a:pt x="870" y="1"/>
                      <a:pt x="540" y="1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4"/>
              <p:cNvSpPr/>
              <p:nvPr/>
            </p:nvSpPr>
            <p:spPr>
              <a:xfrm>
                <a:off x="5611140" y="1288463"/>
                <a:ext cx="46467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70" extrusionOk="0">
                    <a:moveTo>
                      <a:pt x="720" y="1"/>
                    </a:moveTo>
                    <a:cubicBezTo>
                      <a:pt x="330" y="1"/>
                      <a:pt x="1" y="330"/>
                      <a:pt x="1" y="720"/>
                    </a:cubicBezTo>
                    <a:cubicBezTo>
                      <a:pt x="1" y="1140"/>
                      <a:pt x="330" y="1469"/>
                      <a:pt x="720" y="1469"/>
                    </a:cubicBezTo>
                    <a:cubicBezTo>
                      <a:pt x="1140" y="1469"/>
                      <a:pt x="1469" y="1140"/>
                      <a:pt x="1469" y="720"/>
                    </a:cubicBezTo>
                    <a:cubicBezTo>
                      <a:pt x="1469" y="330"/>
                      <a:pt x="1140" y="1"/>
                      <a:pt x="720" y="1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4"/>
              <p:cNvSpPr/>
              <p:nvPr/>
            </p:nvSpPr>
            <p:spPr>
              <a:xfrm>
                <a:off x="5705906" y="1365212"/>
                <a:ext cx="57815" cy="57846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830" extrusionOk="0">
                    <a:moveTo>
                      <a:pt x="929" y="1"/>
                    </a:moveTo>
                    <a:cubicBezTo>
                      <a:pt x="420" y="1"/>
                      <a:pt x="0" y="420"/>
                      <a:pt x="0" y="930"/>
                    </a:cubicBezTo>
                    <a:cubicBezTo>
                      <a:pt x="0" y="1409"/>
                      <a:pt x="420" y="1829"/>
                      <a:pt x="929" y="1829"/>
                    </a:cubicBezTo>
                    <a:cubicBezTo>
                      <a:pt x="1439" y="1829"/>
                      <a:pt x="1829" y="1409"/>
                      <a:pt x="1829" y="930"/>
                    </a:cubicBezTo>
                    <a:cubicBezTo>
                      <a:pt x="1829" y="420"/>
                      <a:pt x="1439" y="1"/>
                      <a:pt x="929" y="1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4"/>
              <p:cNvSpPr/>
              <p:nvPr/>
            </p:nvSpPr>
            <p:spPr>
              <a:xfrm>
                <a:off x="5776017" y="1466585"/>
                <a:ext cx="68246" cy="68246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59" extrusionOk="0">
                    <a:moveTo>
                      <a:pt x="1079" y="1"/>
                    </a:moveTo>
                    <a:cubicBezTo>
                      <a:pt x="480" y="1"/>
                      <a:pt x="0" y="480"/>
                      <a:pt x="0" y="1080"/>
                    </a:cubicBezTo>
                    <a:cubicBezTo>
                      <a:pt x="0" y="1679"/>
                      <a:pt x="480" y="2159"/>
                      <a:pt x="1079" y="2159"/>
                    </a:cubicBezTo>
                    <a:cubicBezTo>
                      <a:pt x="1679" y="2159"/>
                      <a:pt x="2158" y="1679"/>
                      <a:pt x="2158" y="1080"/>
                    </a:cubicBezTo>
                    <a:cubicBezTo>
                      <a:pt x="2158" y="480"/>
                      <a:pt x="1679" y="1"/>
                      <a:pt x="1079" y="1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4"/>
              <p:cNvSpPr/>
              <p:nvPr/>
            </p:nvSpPr>
            <p:spPr>
              <a:xfrm>
                <a:off x="5812970" y="1584079"/>
                <a:ext cx="79626" cy="79626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2519" extrusionOk="0">
                    <a:moveTo>
                      <a:pt x="1259" y="1"/>
                    </a:moveTo>
                    <a:cubicBezTo>
                      <a:pt x="570" y="1"/>
                      <a:pt x="0" y="570"/>
                      <a:pt x="0" y="1260"/>
                    </a:cubicBezTo>
                    <a:cubicBezTo>
                      <a:pt x="0" y="1949"/>
                      <a:pt x="570" y="2518"/>
                      <a:pt x="1259" y="2518"/>
                    </a:cubicBezTo>
                    <a:cubicBezTo>
                      <a:pt x="1949" y="2518"/>
                      <a:pt x="2518" y="1949"/>
                      <a:pt x="2518" y="1260"/>
                    </a:cubicBezTo>
                    <a:cubicBezTo>
                      <a:pt x="2518" y="570"/>
                      <a:pt x="1949" y="1"/>
                      <a:pt x="1259" y="1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8" name="Google Shape;2708;p34"/>
              <p:cNvGrpSpPr/>
              <p:nvPr/>
            </p:nvGrpSpPr>
            <p:grpSpPr>
              <a:xfrm>
                <a:off x="5186681" y="1518457"/>
                <a:ext cx="397970" cy="397274"/>
                <a:chOff x="5186681" y="1518457"/>
                <a:chExt cx="397970" cy="397274"/>
              </a:xfrm>
            </p:grpSpPr>
            <p:sp>
              <p:nvSpPr>
                <p:cNvPr id="2709" name="Google Shape;2709;p34"/>
                <p:cNvSpPr/>
                <p:nvPr/>
              </p:nvSpPr>
              <p:spPr>
                <a:xfrm>
                  <a:off x="5333541" y="1665570"/>
                  <a:ext cx="251110" cy="250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4" h="7914" extrusionOk="0">
                      <a:moveTo>
                        <a:pt x="3987" y="1559"/>
                      </a:moveTo>
                      <a:cubicBezTo>
                        <a:pt x="5306" y="1559"/>
                        <a:pt x="6355" y="2638"/>
                        <a:pt x="6355" y="3957"/>
                      </a:cubicBezTo>
                      <a:cubicBezTo>
                        <a:pt x="6355" y="5276"/>
                        <a:pt x="5306" y="6355"/>
                        <a:pt x="3987" y="6355"/>
                      </a:cubicBezTo>
                      <a:cubicBezTo>
                        <a:pt x="2668" y="6355"/>
                        <a:pt x="1589" y="5276"/>
                        <a:pt x="1589" y="3957"/>
                      </a:cubicBezTo>
                      <a:cubicBezTo>
                        <a:pt x="1589" y="2638"/>
                        <a:pt x="2668" y="1559"/>
                        <a:pt x="3987" y="1559"/>
                      </a:cubicBezTo>
                      <a:close/>
                      <a:moveTo>
                        <a:pt x="3417" y="0"/>
                      </a:moveTo>
                      <a:cubicBezTo>
                        <a:pt x="3297" y="0"/>
                        <a:pt x="3178" y="90"/>
                        <a:pt x="3178" y="240"/>
                      </a:cubicBezTo>
                      <a:lnTo>
                        <a:pt x="3178" y="870"/>
                      </a:lnTo>
                      <a:cubicBezTo>
                        <a:pt x="2878" y="960"/>
                        <a:pt x="2608" y="1080"/>
                        <a:pt x="2368" y="1229"/>
                      </a:cubicBezTo>
                      <a:lnTo>
                        <a:pt x="1889" y="780"/>
                      </a:lnTo>
                      <a:cubicBezTo>
                        <a:pt x="1844" y="720"/>
                        <a:pt x="1784" y="690"/>
                        <a:pt x="1724" y="690"/>
                      </a:cubicBezTo>
                      <a:cubicBezTo>
                        <a:pt x="1664" y="690"/>
                        <a:pt x="1604" y="720"/>
                        <a:pt x="1559" y="780"/>
                      </a:cubicBezTo>
                      <a:lnTo>
                        <a:pt x="780" y="1559"/>
                      </a:lnTo>
                      <a:cubicBezTo>
                        <a:pt x="690" y="1649"/>
                        <a:pt x="690" y="1799"/>
                        <a:pt x="780" y="1889"/>
                      </a:cubicBezTo>
                      <a:lnTo>
                        <a:pt x="1229" y="2338"/>
                      </a:lnTo>
                      <a:cubicBezTo>
                        <a:pt x="1079" y="2608"/>
                        <a:pt x="959" y="2878"/>
                        <a:pt x="899" y="3178"/>
                      </a:cubicBezTo>
                      <a:lnTo>
                        <a:pt x="240" y="3178"/>
                      </a:lnTo>
                      <a:cubicBezTo>
                        <a:pt x="120" y="3178"/>
                        <a:pt x="0" y="3268"/>
                        <a:pt x="0" y="3418"/>
                      </a:cubicBezTo>
                      <a:lnTo>
                        <a:pt x="0" y="4527"/>
                      </a:lnTo>
                      <a:cubicBezTo>
                        <a:pt x="0" y="4646"/>
                        <a:pt x="120" y="4766"/>
                        <a:pt x="240" y="4766"/>
                      </a:cubicBezTo>
                      <a:lnTo>
                        <a:pt x="899" y="4766"/>
                      </a:lnTo>
                      <a:cubicBezTo>
                        <a:pt x="959" y="5036"/>
                        <a:pt x="1079" y="5336"/>
                        <a:pt x="1229" y="5576"/>
                      </a:cubicBezTo>
                      <a:lnTo>
                        <a:pt x="780" y="6025"/>
                      </a:lnTo>
                      <a:cubicBezTo>
                        <a:pt x="690" y="6115"/>
                        <a:pt x="690" y="6265"/>
                        <a:pt x="780" y="6385"/>
                      </a:cubicBezTo>
                      <a:lnTo>
                        <a:pt x="1559" y="7164"/>
                      </a:lnTo>
                      <a:cubicBezTo>
                        <a:pt x="1604" y="7209"/>
                        <a:pt x="1664" y="7232"/>
                        <a:pt x="1724" y="7232"/>
                      </a:cubicBezTo>
                      <a:cubicBezTo>
                        <a:pt x="1784" y="7232"/>
                        <a:pt x="1844" y="7209"/>
                        <a:pt x="1889" y="7164"/>
                      </a:cubicBezTo>
                      <a:lnTo>
                        <a:pt x="2368" y="6715"/>
                      </a:lnTo>
                      <a:cubicBezTo>
                        <a:pt x="2608" y="6835"/>
                        <a:pt x="2878" y="6954"/>
                        <a:pt x="3178" y="7044"/>
                      </a:cubicBezTo>
                      <a:lnTo>
                        <a:pt x="3178" y="7674"/>
                      </a:lnTo>
                      <a:cubicBezTo>
                        <a:pt x="3178" y="7824"/>
                        <a:pt x="3297" y="7914"/>
                        <a:pt x="3417" y="7914"/>
                      </a:cubicBezTo>
                      <a:lnTo>
                        <a:pt x="4526" y="7914"/>
                      </a:lnTo>
                      <a:cubicBezTo>
                        <a:pt x="4646" y="7914"/>
                        <a:pt x="4766" y="7824"/>
                        <a:pt x="4766" y="7674"/>
                      </a:cubicBezTo>
                      <a:lnTo>
                        <a:pt x="4766" y="7044"/>
                      </a:lnTo>
                      <a:cubicBezTo>
                        <a:pt x="5066" y="6954"/>
                        <a:pt x="5336" y="6835"/>
                        <a:pt x="5575" y="6715"/>
                      </a:cubicBezTo>
                      <a:lnTo>
                        <a:pt x="6055" y="7164"/>
                      </a:lnTo>
                      <a:cubicBezTo>
                        <a:pt x="6100" y="7209"/>
                        <a:pt x="6160" y="7232"/>
                        <a:pt x="6220" y="7232"/>
                      </a:cubicBezTo>
                      <a:cubicBezTo>
                        <a:pt x="6280" y="7232"/>
                        <a:pt x="6340" y="7209"/>
                        <a:pt x="6385" y="7164"/>
                      </a:cubicBezTo>
                      <a:lnTo>
                        <a:pt x="7164" y="6385"/>
                      </a:lnTo>
                      <a:cubicBezTo>
                        <a:pt x="7254" y="6265"/>
                        <a:pt x="7254" y="6115"/>
                        <a:pt x="7164" y="6025"/>
                      </a:cubicBezTo>
                      <a:lnTo>
                        <a:pt x="6714" y="5576"/>
                      </a:lnTo>
                      <a:cubicBezTo>
                        <a:pt x="6864" y="5336"/>
                        <a:pt x="6984" y="5036"/>
                        <a:pt x="7044" y="4766"/>
                      </a:cubicBezTo>
                      <a:lnTo>
                        <a:pt x="7704" y="4766"/>
                      </a:lnTo>
                      <a:cubicBezTo>
                        <a:pt x="7824" y="4766"/>
                        <a:pt x="7943" y="4646"/>
                        <a:pt x="7943" y="4527"/>
                      </a:cubicBezTo>
                      <a:lnTo>
                        <a:pt x="7943" y="3418"/>
                      </a:lnTo>
                      <a:cubicBezTo>
                        <a:pt x="7943" y="3268"/>
                        <a:pt x="7824" y="3178"/>
                        <a:pt x="7704" y="3178"/>
                      </a:cubicBezTo>
                      <a:lnTo>
                        <a:pt x="7044" y="3178"/>
                      </a:lnTo>
                      <a:cubicBezTo>
                        <a:pt x="6984" y="2878"/>
                        <a:pt x="6864" y="2608"/>
                        <a:pt x="6714" y="2338"/>
                      </a:cubicBezTo>
                      <a:lnTo>
                        <a:pt x="7164" y="1889"/>
                      </a:lnTo>
                      <a:cubicBezTo>
                        <a:pt x="7254" y="1799"/>
                        <a:pt x="7254" y="1649"/>
                        <a:pt x="7164" y="1559"/>
                      </a:cubicBezTo>
                      <a:lnTo>
                        <a:pt x="6385" y="780"/>
                      </a:lnTo>
                      <a:cubicBezTo>
                        <a:pt x="6340" y="720"/>
                        <a:pt x="6280" y="690"/>
                        <a:pt x="6220" y="690"/>
                      </a:cubicBezTo>
                      <a:cubicBezTo>
                        <a:pt x="6160" y="690"/>
                        <a:pt x="6100" y="720"/>
                        <a:pt x="6055" y="780"/>
                      </a:cubicBezTo>
                      <a:lnTo>
                        <a:pt x="5575" y="1229"/>
                      </a:lnTo>
                      <a:cubicBezTo>
                        <a:pt x="5336" y="1080"/>
                        <a:pt x="5066" y="960"/>
                        <a:pt x="4766" y="870"/>
                      </a:cubicBezTo>
                      <a:lnTo>
                        <a:pt x="4766" y="240"/>
                      </a:lnTo>
                      <a:cubicBezTo>
                        <a:pt x="4766" y="90"/>
                        <a:pt x="4646" y="0"/>
                        <a:pt x="4526" y="0"/>
                      </a:cubicBezTo>
                      <a:close/>
                    </a:path>
                  </a:pathLst>
                </a:custGeom>
                <a:solidFill>
                  <a:srgbClr val="00B3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0" name="Google Shape;2710;p34"/>
                <p:cNvSpPr/>
                <p:nvPr/>
              </p:nvSpPr>
              <p:spPr>
                <a:xfrm>
                  <a:off x="5186681" y="1639745"/>
                  <a:ext cx="151633" cy="151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7" h="4783" extrusionOk="0">
                      <a:moveTo>
                        <a:pt x="2398" y="938"/>
                      </a:moveTo>
                      <a:cubicBezTo>
                        <a:pt x="2568" y="938"/>
                        <a:pt x="2740" y="967"/>
                        <a:pt x="2908" y="1027"/>
                      </a:cubicBezTo>
                      <a:cubicBezTo>
                        <a:pt x="3657" y="1327"/>
                        <a:pt x="4047" y="2166"/>
                        <a:pt x="3747" y="2916"/>
                      </a:cubicBezTo>
                      <a:cubicBezTo>
                        <a:pt x="3538" y="3497"/>
                        <a:pt x="2985" y="3844"/>
                        <a:pt x="2398" y="3844"/>
                      </a:cubicBezTo>
                      <a:cubicBezTo>
                        <a:pt x="2229" y="3844"/>
                        <a:pt x="2056" y="3815"/>
                        <a:pt x="1889" y="3755"/>
                      </a:cubicBezTo>
                      <a:cubicBezTo>
                        <a:pt x="1139" y="3455"/>
                        <a:pt x="750" y="2616"/>
                        <a:pt x="1049" y="1867"/>
                      </a:cubicBezTo>
                      <a:cubicBezTo>
                        <a:pt x="1259" y="1285"/>
                        <a:pt x="1811" y="938"/>
                        <a:pt x="2398" y="938"/>
                      </a:cubicBezTo>
                      <a:close/>
                      <a:moveTo>
                        <a:pt x="2891" y="0"/>
                      </a:moveTo>
                      <a:cubicBezTo>
                        <a:pt x="2827" y="0"/>
                        <a:pt x="2782" y="49"/>
                        <a:pt x="2758" y="98"/>
                      </a:cubicBezTo>
                      <a:lnTo>
                        <a:pt x="2608" y="458"/>
                      </a:lnTo>
                      <a:cubicBezTo>
                        <a:pt x="2428" y="458"/>
                        <a:pt x="2248" y="458"/>
                        <a:pt x="2068" y="488"/>
                      </a:cubicBezTo>
                      <a:lnTo>
                        <a:pt x="1919" y="128"/>
                      </a:lnTo>
                      <a:cubicBezTo>
                        <a:pt x="1874" y="61"/>
                        <a:pt x="1829" y="27"/>
                        <a:pt x="1771" y="27"/>
                      </a:cubicBezTo>
                      <a:cubicBezTo>
                        <a:pt x="1752" y="27"/>
                        <a:pt x="1731" y="31"/>
                        <a:pt x="1709" y="38"/>
                      </a:cubicBezTo>
                      <a:lnTo>
                        <a:pt x="1109" y="338"/>
                      </a:lnTo>
                      <a:cubicBezTo>
                        <a:pt x="1019" y="368"/>
                        <a:pt x="989" y="458"/>
                        <a:pt x="1019" y="518"/>
                      </a:cubicBezTo>
                      <a:lnTo>
                        <a:pt x="1169" y="877"/>
                      </a:lnTo>
                      <a:cubicBezTo>
                        <a:pt x="1049" y="997"/>
                        <a:pt x="929" y="1117"/>
                        <a:pt x="810" y="1267"/>
                      </a:cubicBezTo>
                      <a:lnTo>
                        <a:pt x="450" y="1147"/>
                      </a:lnTo>
                      <a:cubicBezTo>
                        <a:pt x="426" y="1139"/>
                        <a:pt x="404" y="1135"/>
                        <a:pt x="384" y="1135"/>
                      </a:cubicBezTo>
                      <a:cubicBezTo>
                        <a:pt x="330" y="1135"/>
                        <a:pt x="292" y="1163"/>
                        <a:pt x="270" y="1207"/>
                      </a:cubicBezTo>
                      <a:lnTo>
                        <a:pt x="30" y="1837"/>
                      </a:lnTo>
                      <a:cubicBezTo>
                        <a:pt x="0" y="1926"/>
                        <a:pt x="30" y="2016"/>
                        <a:pt x="90" y="2046"/>
                      </a:cubicBezTo>
                      <a:lnTo>
                        <a:pt x="480" y="2166"/>
                      </a:lnTo>
                      <a:cubicBezTo>
                        <a:pt x="450" y="2346"/>
                        <a:pt x="450" y="2526"/>
                        <a:pt x="480" y="2706"/>
                      </a:cubicBezTo>
                      <a:lnTo>
                        <a:pt x="120" y="2886"/>
                      </a:lnTo>
                      <a:cubicBezTo>
                        <a:pt x="60" y="2916"/>
                        <a:pt x="30" y="3006"/>
                        <a:pt x="60" y="3066"/>
                      </a:cubicBezTo>
                      <a:lnTo>
                        <a:pt x="330" y="3695"/>
                      </a:lnTo>
                      <a:cubicBezTo>
                        <a:pt x="352" y="3739"/>
                        <a:pt x="406" y="3767"/>
                        <a:pt x="469" y="3767"/>
                      </a:cubicBezTo>
                      <a:cubicBezTo>
                        <a:pt x="492" y="3767"/>
                        <a:pt x="516" y="3763"/>
                        <a:pt x="540" y="3755"/>
                      </a:cubicBezTo>
                      <a:lnTo>
                        <a:pt x="899" y="3605"/>
                      </a:lnTo>
                      <a:cubicBezTo>
                        <a:pt x="989" y="3725"/>
                        <a:pt x="1139" y="3875"/>
                        <a:pt x="1289" y="3965"/>
                      </a:cubicBezTo>
                      <a:lnTo>
                        <a:pt x="1139" y="4324"/>
                      </a:lnTo>
                      <a:cubicBezTo>
                        <a:pt x="1109" y="4414"/>
                        <a:pt x="1139" y="4504"/>
                        <a:pt x="1229" y="4534"/>
                      </a:cubicBezTo>
                      <a:lnTo>
                        <a:pt x="1859" y="4774"/>
                      </a:lnTo>
                      <a:cubicBezTo>
                        <a:pt x="1870" y="4780"/>
                        <a:pt x="1882" y="4782"/>
                        <a:pt x="1894" y="4782"/>
                      </a:cubicBezTo>
                      <a:cubicBezTo>
                        <a:pt x="1950" y="4782"/>
                        <a:pt x="2014" y="4733"/>
                        <a:pt x="2039" y="4684"/>
                      </a:cubicBezTo>
                      <a:lnTo>
                        <a:pt x="2188" y="4324"/>
                      </a:lnTo>
                      <a:cubicBezTo>
                        <a:pt x="2368" y="4324"/>
                        <a:pt x="2548" y="4324"/>
                        <a:pt x="2728" y="4294"/>
                      </a:cubicBezTo>
                      <a:lnTo>
                        <a:pt x="2878" y="4654"/>
                      </a:lnTo>
                      <a:cubicBezTo>
                        <a:pt x="2899" y="4697"/>
                        <a:pt x="2950" y="4739"/>
                        <a:pt x="3010" y="4739"/>
                      </a:cubicBezTo>
                      <a:cubicBezTo>
                        <a:pt x="3035" y="4739"/>
                        <a:pt x="3061" y="4732"/>
                        <a:pt x="3088" y="4714"/>
                      </a:cubicBezTo>
                      <a:lnTo>
                        <a:pt x="3687" y="4444"/>
                      </a:lnTo>
                      <a:cubicBezTo>
                        <a:pt x="3777" y="4414"/>
                        <a:pt x="3807" y="4324"/>
                        <a:pt x="3777" y="4264"/>
                      </a:cubicBezTo>
                      <a:lnTo>
                        <a:pt x="3597" y="3905"/>
                      </a:lnTo>
                      <a:cubicBezTo>
                        <a:pt x="3747" y="3785"/>
                        <a:pt x="3867" y="3665"/>
                        <a:pt x="3957" y="3515"/>
                      </a:cubicBezTo>
                      <a:lnTo>
                        <a:pt x="4347" y="3635"/>
                      </a:lnTo>
                      <a:cubicBezTo>
                        <a:pt x="4363" y="3643"/>
                        <a:pt x="4381" y="3647"/>
                        <a:pt x="4399" y="3647"/>
                      </a:cubicBezTo>
                      <a:cubicBezTo>
                        <a:pt x="4450" y="3647"/>
                        <a:pt x="4504" y="3619"/>
                        <a:pt x="4526" y="3575"/>
                      </a:cubicBezTo>
                      <a:lnTo>
                        <a:pt x="4766" y="2916"/>
                      </a:lnTo>
                      <a:cubicBezTo>
                        <a:pt x="4796" y="2856"/>
                        <a:pt x="4766" y="2766"/>
                        <a:pt x="4676" y="2736"/>
                      </a:cubicBezTo>
                      <a:lnTo>
                        <a:pt x="4317" y="2586"/>
                      </a:lnTo>
                      <a:cubicBezTo>
                        <a:pt x="4347" y="2406"/>
                        <a:pt x="4317" y="2226"/>
                        <a:pt x="4287" y="2076"/>
                      </a:cubicBezTo>
                      <a:lnTo>
                        <a:pt x="4646" y="1897"/>
                      </a:lnTo>
                      <a:cubicBezTo>
                        <a:pt x="4736" y="1867"/>
                        <a:pt x="4766" y="1777"/>
                        <a:pt x="4736" y="1717"/>
                      </a:cubicBezTo>
                      <a:lnTo>
                        <a:pt x="4466" y="1087"/>
                      </a:lnTo>
                      <a:cubicBezTo>
                        <a:pt x="4423" y="1043"/>
                        <a:pt x="4379" y="1016"/>
                        <a:pt x="4323" y="1016"/>
                      </a:cubicBezTo>
                      <a:cubicBezTo>
                        <a:pt x="4303" y="1016"/>
                        <a:pt x="4281" y="1019"/>
                        <a:pt x="4257" y="1027"/>
                      </a:cubicBezTo>
                      <a:lnTo>
                        <a:pt x="3897" y="1177"/>
                      </a:lnTo>
                      <a:cubicBezTo>
                        <a:pt x="3777" y="1027"/>
                        <a:pt x="3657" y="907"/>
                        <a:pt x="3507" y="817"/>
                      </a:cubicBezTo>
                      <a:lnTo>
                        <a:pt x="3657" y="458"/>
                      </a:lnTo>
                      <a:cubicBezTo>
                        <a:pt x="3687" y="368"/>
                        <a:pt x="3627" y="278"/>
                        <a:pt x="3567" y="248"/>
                      </a:cubicBezTo>
                      <a:lnTo>
                        <a:pt x="2938" y="8"/>
                      </a:lnTo>
                      <a:cubicBezTo>
                        <a:pt x="2921" y="3"/>
                        <a:pt x="2906" y="0"/>
                        <a:pt x="2891" y="0"/>
                      </a:cubicBezTo>
                      <a:close/>
                    </a:path>
                  </a:pathLst>
                </a:custGeom>
                <a:solidFill>
                  <a:srgbClr val="00B3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1" name="Google Shape;2711;p34"/>
                <p:cNvSpPr/>
                <p:nvPr/>
              </p:nvSpPr>
              <p:spPr>
                <a:xfrm>
                  <a:off x="5307937" y="1518457"/>
                  <a:ext cx="151633" cy="151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7" h="4783" extrusionOk="0">
                      <a:moveTo>
                        <a:pt x="2399" y="938"/>
                      </a:moveTo>
                      <a:cubicBezTo>
                        <a:pt x="2568" y="938"/>
                        <a:pt x="2741" y="967"/>
                        <a:pt x="2908" y="1028"/>
                      </a:cubicBezTo>
                      <a:cubicBezTo>
                        <a:pt x="3658" y="1327"/>
                        <a:pt x="4047" y="2167"/>
                        <a:pt x="3748" y="2916"/>
                      </a:cubicBezTo>
                      <a:cubicBezTo>
                        <a:pt x="3538" y="3498"/>
                        <a:pt x="2986" y="3844"/>
                        <a:pt x="2399" y="3844"/>
                      </a:cubicBezTo>
                      <a:cubicBezTo>
                        <a:pt x="2229" y="3844"/>
                        <a:pt x="2057" y="3816"/>
                        <a:pt x="1889" y="3755"/>
                      </a:cubicBezTo>
                      <a:cubicBezTo>
                        <a:pt x="1140" y="3455"/>
                        <a:pt x="750" y="2616"/>
                        <a:pt x="1050" y="1867"/>
                      </a:cubicBezTo>
                      <a:cubicBezTo>
                        <a:pt x="1259" y="1285"/>
                        <a:pt x="1812" y="938"/>
                        <a:pt x="2399" y="938"/>
                      </a:cubicBezTo>
                      <a:close/>
                      <a:moveTo>
                        <a:pt x="2889" y="0"/>
                      </a:moveTo>
                      <a:cubicBezTo>
                        <a:pt x="2819" y="0"/>
                        <a:pt x="2759" y="49"/>
                        <a:pt x="2759" y="98"/>
                      </a:cubicBezTo>
                      <a:lnTo>
                        <a:pt x="2609" y="458"/>
                      </a:lnTo>
                      <a:cubicBezTo>
                        <a:pt x="2429" y="458"/>
                        <a:pt x="2249" y="458"/>
                        <a:pt x="2069" y="488"/>
                      </a:cubicBezTo>
                      <a:lnTo>
                        <a:pt x="1919" y="128"/>
                      </a:lnTo>
                      <a:cubicBezTo>
                        <a:pt x="1874" y="61"/>
                        <a:pt x="1829" y="27"/>
                        <a:pt x="1772" y="27"/>
                      </a:cubicBezTo>
                      <a:cubicBezTo>
                        <a:pt x="1753" y="27"/>
                        <a:pt x="1732" y="31"/>
                        <a:pt x="1709" y="38"/>
                      </a:cubicBezTo>
                      <a:lnTo>
                        <a:pt x="1110" y="338"/>
                      </a:lnTo>
                      <a:cubicBezTo>
                        <a:pt x="1020" y="368"/>
                        <a:pt x="990" y="458"/>
                        <a:pt x="1020" y="518"/>
                      </a:cubicBezTo>
                      <a:lnTo>
                        <a:pt x="1170" y="878"/>
                      </a:lnTo>
                      <a:cubicBezTo>
                        <a:pt x="1050" y="998"/>
                        <a:pt x="930" y="1117"/>
                        <a:pt x="810" y="1267"/>
                      </a:cubicBezTo>
                      <a:lnTo>
                        <a:pt x="451" y="1147"/>
                      </a:lnTo>
                      <a:cubicBezTo>
                        <a:pt x="426" y="1139"/>
                        <a:pt x="405" y="1136"/>
                        <a:pt x="385" y="1136"/>
                      </a:cubicBezTo>
                      <a:cubicBezTo>
                        <a:pt x="331" y="1136"/>
                        <a:pt x="293" y="1164"/>
                        <a:pt x="271" y="1207"/>
                      </a:cubicBezTo>
                      <a:lnTo>
                        <a:pt x="31" y="1837"/>
                      </a:lnTo>
                      <a:cubicBezTo>
                        <a:pt x="1" y="1927"/>
                        <a:pt x="31" y="2017"/>
                        <a:pt x="91" y="2047"/>
                      </a:cubicBezTo>
                      <a:lnTo>
                        <a:pt x="481" y="2167"/>
                      </a:lnTo>
                      <a:cubicBezTo>
                        <a:pt x="451" y="2346"/>
                        <a:pt x="451" y="2526"/>
                        <a:pt x="481" y="2706"/>
                      </a:cubicBezTo>
                      <a:lnTo>
                        <a:pt x="121" y="2886"/>
                      </a:lnTo>
                      <a:cubicBezTo>
                        <a:pt x="61" y="2916"/>
                        <a:pt x="31" y="3006"/>
                        <a:pt x="61" y="3066"/>
                      </a:cubicBezTo>
                      <a:lnTo>
                        <a:pt x="331" y="3695"/>
                      </a:lnTo>
                      <a:cubicBezTo>
                        <a:pt x="353" y="3739"/>
                        <a:pt x="407" y="3767"/>
                        <a:pt x="469" y="3767"/>
                      </a:cubicBezTo>
                      <a:cubicBezTo>
                        <a:pt x="492" y="3767"/>
                        <a:pt x="516" y="3763"/>
                        <a:pt x="540" y="3755"/>
                      </a:cubicBezTo>
                      <a:lnTo>
                        <a:pt x="900" y="3605"/>
                      </a:lnTo>
                      <a:cubicBezTo>
                        <a:pt x="990" y="3725"/>
                        <a:pt x="1140" y="3875"/>
                        <a:pt x="1290" y="3965"/>
                      </a:cubicBezTo>
                      <a:lnTo>
                        <a:pt x="1140" y="4325"/>
                      </a:lnTo>
                      <a:cubicBezTo>
                        <a:pt x="1110" y="4415"/>
                        <a:pt x="1140" y="4505"/>
                        <a:pt x="1230" y="4535"/>
                      </a:cubicBezTo>
                      <a:lnTo>
                        <a:pt x="1859" y="4774"/>
                      </a:lnTo>
                      <a:cubicBezTo>
                        <a:pt x="1870" y="4780"/>
                        <a:pt x="1882" y="4782"/>
                        <a:pt x="1895" y="4782"/>
                      </a:cubicBezTo>
                      <a:cubicBezTo>
                        <a:pt x="1950" y="4782"/>
                        <a:pt x="2015" y="4733"/>
                        <a:pt x="2039" y="4684"/>
                      </a:cubicBezTo>
                      <a:lnTo>
                        <a:pt x="2189" y="4325"/>
                      </a:lnTo>
                      <a:cubicBezTo>
                        <a:pt x="2369" y="4325"/>
                        <a:pt x="2549" y="4325"/>
                        <a:pt x="2729" y="4295"/>
                      </a:cubicBezTo>
                      <a:lnTo>
                        <a:pt x="2878" y="4654"/>
                      </a:lnTo>
                      <a:cubicBezTo>
                        <a:pt x="2900" y="4697"/>
                        <a:pt x="2951" y="4739"/>
                        <a:pt x="3011" y="4739"/>
                      </a:cubicBezTo>
                      <a:cubicBezTo>
                        <a:pt x="3036" y="4739"/>
                        <a:pt x="3062" y="4732"/>
                        <a:pt x="3088" y="4714"/>
                      </a:cubicBezTo>
                      <a:lnTo>
                        <a:pt x="3688" y="4445"/>
                      </a:lnTo>
                      <a:cubicBezTo>
                        <a:pt x="3778" y="4415"/>
                        <a:pt x="3808" y="4325"/>
                        <a:pt x="3778" y="4265"/>
                      </a:cubicBezTo>
                      <a:lnTo>
                        <a:pt x="3598" y="3905"/>
                      </a:lnTo>
                      <a:cubicBezTo>
                        <a:pt x="3748" y="3785"/>
                        <a:pt x="3868" y="3665"/>
                        <a:pt x="3958" y="3515"/>
                      </a:cubicBezTo>
                      <a:lnTo>
                        <a:pt x="4347" y="3635"/>
                      </a:lnTo>
                      <a:cubicBezTo>
                        <a:pt x="4363" y="3643"/>
                        <a:pt x="4381" y="3647"/>
                        <a:pt x="4400" y="3647"/>
                      </a:cubicBezTo>
                      <a:cubicBezTo>
                        <a:pt x="4451" y="3647"/>
                        <a:pt x="4505" y="3619"/>
                        <a:pt x="4527" y="3575"/>
                      </a:cubicBezTo>
                      <a:lnTo>
                        <a:pt x="4767" y="2916"/>
                      </a:lnTo>
                      <a:cubicBezTo>
                        <a:pt x="4797" y="2856"/>
                        <a:pt x="4767" y="2766"/>
                        <a:pt x="4677" y="2736"/>
                      </a:cubicBezTo>
                      <a:lnTo>
                        <a:pt x="4317" y="2616"/>
                      </a:lnTo>
                      <a:cubicBezTo>
                        <a:pt x="4347" y="2406"/>
                        <a:pt x="4317" y="2227"/>
                        <a:pt x="4287" y="2077"/>
                      </a:cubicBezTo>
                      <a:lnTo>
                        <a:pt x="4647" y="1897"/>
                      </a:lnTo>
                      <a:cubicBezTo>
                        <a:pt x="4737" y="1867"/>
                        <a:pt x="4767" y="1777"/>
                        <a:pt x="4737" y="1717"/>
                      </a:cubicBezTo>
                      <a:lnTo>
                        <a:pt x="4467" y="1088"/>
                      </a:lnTo>
                      <a:cubicBezTo>
                        <a:pt x="4423" y="1044"/>
                        <a:pt x="4379" y="1016"/>
                        <a:pt x="4324" y="1016"/>
                      </a:cubicBezTo>
                      <a:cubicBezTo>
                        <a:pt x="4303" y="1016"/>
                        <a:pt x="4281" y="1020"/>
                        <a:pt x="4257" y="1028"/>
                      </a:cubicBezTo>
                      <a:lnTo>
                        <a:pt x="3898" y="1177"/>
                      </a:lnTo>
                      <a:cubicBezTo>
                        <a:pt x="3778" y="1028"/>
                        <a:pt x="3658" y="908"/>
                        <a:pt x="3508" y="818"/>
                      </a:cubicBezTo>
                      <a:lnTo>
                        <a:pt x="3658" y="458"/>
                      </a:lnTo>
                      <a:cubicBezTo>
                        <a:pt x="3688" y="368"/>
                        <a:pt x="3628" y="278"/>
                        <a:pt x="3568" y="248"/>
                      </a:cubicBezTo>
                      <a:lnTo>
                        <a:pt x="2938" y="8"/>
                      </a:lnTo>
                      <a:cubicBezTo>
                        <a:pt x="2922" y="3"/>
                        <a:pt x="2905" y="0"/>
                        <a:pt x="2889" y="0"/>
                      </a:cubicBezTo>
                      <a:close/>
                    </a:path>
                  </a:pathLst>
                </a:custGeom>
                <a:solidFill>
                  <a:srgbClr val="00B3B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712" name="Google Shape;2712;p34"/>
            <p:cNvSpPr/>
            <p:nvPr/>
          </p:nvSpPr>
          <p:spPr>
            <a:xfrm>
              <a:off x="5286789" y="2564950"/>
              <a:ext cx="10463" cy="227434"/>
            </a:xfrm>
            <a:custGeom>
              <a:avLst/>
              <a:gdLst/>
              <a:ahLst/>
              <a:cxnLst/>
              <a:rect l="l" t="t" r="r" b="b"/>
              <a:pathLst>
                <a:path w="331" h="7195" extrusionOk="0">
                  <a:moveTo>
                    <a:pt x="1" y="1"/>
                  </a:moveTo>
                  <a:lnTo>
                    <a:pt x="1" y="7194"/>
                  </a:lnTo>
                  <a:lnTo>
                    <a:pt x="330" y="7194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00B3BE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4771356" y="1088199"/>
              <a:ext cx="1309444" cy="1895936"/>
            </a:xfrm>
            <a:custGeom>
              <a:avLst/>
              <a:gdLst/>
              <a:ahLst/>
              <a:cxnLst/>
              <a:rect l="l" t="t" r="r" b="b"/>
              <a:pathLst>
                <a:path w="41425" h="59979" extrusionOk="0">
                  <a:moveTo>
                    <a:pt x="7614" y="0"/>
                  </a:moveTo>
                  <a:lnTo>
                    <a:pt x="7614" y="510"/>
                  </a:lnTo>
                  <a:lnTo>
                    <a:pt x="9113" y="510"/>
                  </a:lnTo>
                  <a:lnTo>
                    <a:pt x="9113" y="0"/>
                  </a:lnTo>
                  <a:close/>
                  <a:moveTo>
                    <a:pt x="10612" y="0"/>
                  </a:moveTo>
                  <a:lnTo>
                    <a:pt x="10612" y="510"/>
                  </a:lnTo>
                  <a:lnTo>
                    <a:pt x="12110" y="510"/>
                  </a:lnTo>
                  <a:lnTo>
                    <a:pt x="12110" y="0"/>
                  </a:lnTo>
                  <a:close/>
                  <a:moveTo>
                    <a:pt x="13609" y="0"/>
                  </a:moveTo>
                  <a:lnTo>
                    <a:pt x="13609" y="510"/>
                  </a:lnTo>
                  <a:lnTo>
                    <a:pt x="15108" y="510"/>
                  </a:lnTo>
                  <a:lnTo>
                    <a:pt x="15108" y="0"/>
                  </a:lnTo>
                  <a:close/>
                  <a:moveTo>
                    <a:pt x="16636" y="0"/>
                  </a:moveTo>
                  <a:lnTo>
                    <a:pt x="16636" y="510"/>
                  </a:lnTo>
                  <a:lnTo>
                    <a:pt x="18135" y="510"/>
                  </a:lnTo>
                  <a:lnTo>
                    <a:pt x="18135" y="0"/>
                  </a:lnTo>
                  <a:close/>
                  <a:moveTo>
                    <a:pt x="19634" y="0"/>
                  </a:moveTo>
                  <a:lnTo>
                    <a:pt x="19634" y="510"/>
                  </a:lnTo>
                  <a:lnTo>
                    <a:pt x="21132" y="510"/>
                  </a:lnTo>
                  <a:lnTo>
                    <a:pt x="21132" y="0"/>
                  </a:lnTo>
                  <a:close/>
                  <a:moveTo>
                    <a:pt x="22631" y="0"/>
                  </a:moveTo>
                  <a:lnTo>
                    <a:pt x="22631" y="510"/>
                  </a:lnTo>
                  <a:lnTo>
                    <a:pt x="24130" y="510"/>
                  </a:lnTo>
                  <a:lnTo>
                    <a:pt x="24130" y="0"/>
                  </a:lnTo>
                  <a:close/>
                  <a:moveTo>
                    <a:pt x="25629" y="0"/>
                  </a:moveTo>
                  <a:lnTo>
                    <a:pt x="25629" y="510"/>
                  </a:lnTo>
                  <a:lnTo>
                    <a:pt x="27157" y="510"/>
                  </a:lnTo>
                  <a:lnTo>
                    <a:pt x="27157" y="0"/>
                  </a:lnTo>
                  <a:close/>
                  <a:moveTo>
                    <a:pt x="28656" y="0"/>
                  </a:moveTo>
                  <a:lnTo>
                    <a:pt x="28656" y="510"/>
                  </a:lnTo>
                  <a:lnTo>
                    <a:pt x="30155" y="510"/>
                  </a:lnTo>
                  <a:lnTo>
                    <a:pt x="30155" y="0"/>
                  </a:lnTo>
                  <a:close/>
                  <a:moveTo>
                    <a:pt x="31653" y="0"/>
                  </a:moveTo>
                  <a:lnTo>
                    <a:pt x="31653" y="510"/>
                  </a:lnTo>
                  <a:lnTo>
                    <a:pt x="33152" y="510"/>
                  </a:lnTo>
                  <a:lnTo>
                    <a:pt x="33152" y="0"/>
                  </a:lnTo>
                  <a:close/>
                  <a:moveTo>
                    <a:pt x="5066" y="0"/>
                  </a:moveTo>
                  <a:cubicBezTo>
                    <a:pt x="4916" y="0"/>
                    <a:pt x="4767" y="30"/>
                    <a:pt x="4617" y="30"/>
                  </a:cubicBezTo>
                  <a:lnTo>
                    <a:pt x="4677" y="540"/>
                  </a:lnTo>
                  <a:cubicBezTo>
                    <a:pt x="4856" y="510"/>
                    <a:pt x="5066" y="510"/>
                    <a:pt x="5276" y="510"/>
                  </a:cubicBezTo>
                  <a:lnTo>
                    <a:pt x="6115" y="510"/>
                  </a:lnTo>
                  <a:lnTo>
                    <a:pt x="6115" y="0"/>
                  </a:lnTo>
                  <a:close/>
                  <a:moveTo>
                    <a:pt x="34651" y="0"/>
                  </a:moveTo>
                  <a:lnTo>
                    <a:pt x="34651" y="510"/>
                  </a:lnTo>
                  <a:lnTo>
                    <a:pt x="36150" y="510"/>
                  </a:lnTo>
                  <a:cubicBezTo>
                    <a:pt x="36599" y="510"/>
                    <a:pt x="37049" y="570"/>
                    <a:pt x="37468" y="689"/>
                  </a:cubicBezTo>
                  <a:lnTo>
                    <a:pt x="37588" y="210"/>
                  </a:lnTo>
                  <a:cubicBezTo>
                    <a:pt x="37588" y="180"/>
                    <a:pt x="37558" y="180"/>
                    <a:pt x="37558" y="180"/>
                  </a:cubicBezTo>
                  <a:lnTo>
                    <a:pt x="37468" y="180"/>
                  </a:lnTo>
                  <a:cubicBezTo>
                    <a:pt x="37468" y="150"/>
                    <a:pt x="37468" y="150"/>
                    <a:pt x="37468" y="150"/>
                  </a:cubicBezTo>
                  <a:lnTo>
                    <a:pt x="37408" y="150"/>
                  </a:lnTo>
                  <a:cubicBezTo>
                    <a:pt x="37109" y="60"/>
                    <a:pt x="36809" y="30"/>
                    <a:pt x="36479" y="0"/>
                  </a:cubicBezTo>
                  <a:close/>
                  <a:moveTo>
                    <a:pt x="3148" y="450"/>
                  </a:moveTo>
                  <a:cubicBezTo>
                    <a:pt x="2998" y="510"/>
                    <a:pt x="2818" y="599"/>
                    <a:pt x="2668" y="689"/>
                  </a:cubicBezTo>
                  <a:cubicBezTo>
                    <a:pt x="2638" y="719"/>
                    <a:pt x="2608" y="719"/>
                    <a:pt x="2578" y="749"/>
                  </a:cubicBezTo>
                  <a:cubicBezTo>
                    <a:pt x="2548" y="749"/>
                    <a:pt x="2519" y="779"/>
                    <a:pt x="2489" y="779"/>
                  </a:cubicBezTo>
                  <a:cubicBezTo>
                    <a:pt x="2489" y="779"/>
                    <a:pt x="2489" y="809"/>
                    <a:pt x="2459" y="809"/>
                  </a:cubicBezTo>
                  <a:cubicBezTo>
                    <a:pt x="2249" y="929"/>
                    <a:pt x="2069" y="1079"/>
                    <a:pt x="1889" y="1229"/>
                  </a:cubicBezTo>
                  <a:lnTo>
                    <a:pt x="2219" y="1619"/>
                  </a:lnTo>
                  <a:cubicBezTo>
                    <a:pt x="2548" y="1319"/>
                    <a:pt x="2938" y="1079"/>
                    <a:pt x="3358" y="899"/>
                  </a:cubicBezTo>
                  <a:lnTo>
                    <a:pt x="3148" y="450"/>
                  </a:lnTo>
                  <a:close/>
                  <a:moveTo>
                    <a:pt x="38967" y="809"/>
                  </a:moveTo>
                  <a:lnTo>
                    <a:pt x="38697" y="1229"/>
                  </a:lnTo>
                  <a:cubicBezTo>
                    <a:pt x="39087" y="1469"/>
                    <a:pt x="39417" y="1768"/>
                    <a:pt x="39746" y="2098"/>
                  </a:cubicBezTo>
                  <a:lnTo>
                    <a:pt x="40106" y="1768"/>
                  </a:lnTo>
                  <a:cubicBezTo>
                    <a:pt x="39986" y="1619"/>
                    <a:pt x="39836" y="1499"/>
                    <a:pt x="39687" y="1349"/>
                  </a:cubicBezTo>
                  <a:cubicBezTo>
                    <a:pt x="39657" y="1349"/>
                    <a:pt x="39657" y="1319"/>
                    <a:pt x="39657" y="1319"/>
                  </a:cubicBezTo>
                  <a:lnTo>
                    <a:pt x="39627" y="1319"/>
                  </a:lnTo>
                  <a:cubicBezTo>
                    <a:pt x="39627" y="1319"/>
                    <a:pt x="39627" y="1289"/>
                    <a:pt x="39627" y="1289"/>
                  </a:cubicBezTo>
                  <a:lnTo>
                    <a:pt x="39597" y="1289"/>
                  </a:lnTo>
                  <a:lnTo>
                    <a:pt x="39597" y="1259"/>
                  </a:lnTo>
                  <a:lnTo>
                    <a:pt x="39567" y="1259"/>
                  </a:lnTo>
                  <a:cubicBezTo>
                    <a:pt x="39567" y="1259"/>
                    <a:pt x="39567" y="1259"/>
                    <a:pt x="39567" y="1229"/>
                  </a:cubicBezTo>
                  <a:lnTo>
                    <a:pt x="39537" y="1229"/>
                  </a:lnTo>
                  <a:cubicBezTo>
                    <a:pt x="39537" y="1229"/>
                    <a:pt x="39537" y="1229"/>
                    <a:pt x="39537" y="1199"/>
                  </a:cubicBezTo>
                  <a:lnTo>
                    <a:pt x="39507" y="1199"/>
                  </a:lnTo>
                  <a:cubicBezTo>
                    <a:pt x="39507" y="1199"/>
                    <a:pt x="39507" y="1199"/>
                    <a:pt x="39477" y="1169"/>
                  </a:cubicBezTo>
                  <a:lnTo>
                    <a:pt x="39447" y="1169"/>
                  </a:lnTo>
                  <a:cubicBezTo>
                    <a:pt x="39447" y="1169"/>
                    <a:pt x="39447" y="1139"/>
                    <a:pt x="39447" y="1139"/>
                  </a:cubicBezTo>
                  <a:lnTo>
                    <a:pt x="39417" y="1139"/>
                  </a:lnTo>
                  <a:cubicBezTo>
                    <a:pt x="39417" y="1139"/>
                    <a:pt x="39417" y="1109"/>
                    <a:pt x="39417" y="1109"/>
                  </a:cubicBezTo>
                  <a:lnTo>
                    <a:pt x="39387" y="1109"/>
                  </a:lnTo>
                  <a:cubicBezTo>
                    <a:pt x="39387" y="1109"/>
                    <a:pt x="39387" y="1079"/>
                    <a:pt x="39387" y="1079"/>
                  </a:cubicBezTo>
                  <a:lnTo>
                    <a:pt x="39357" y="1079"/>
                  </a:lnTo>
                  <a:cubicBezTo>
                    <a:pt x="39357" y="1079"/>
                    <a:pt x="39327" y="1079"/>
                    <a:pt x="39327" y="1049"/>
                  </a:cubicBezTo>
                  <a:lnTo>
                    <a:pt x="39297" y="1049"/>
                  </a:lnTo>
                  <a:cubicBezTo>
                    <a:pt x="39297" y="1049"/>
                    <a:pt x="39297" y="1019"/>
                    <a:pt x="39297" y="1019"/>
                  </a:cubicBezTo>
                  <a:lnTo>
                    <a:pt x="39267" y="1019"/>
                  </a:lnTo>
                  <a:cubicBezTo>
                    <a:pt x="39267" y="1019"/>
                    <a:pt x="39267" y="989"/>
                    <a:pt x="39267" y="989"/>
                  </a:cubicBezTo>
                  <a:lnTo>
                    <a:pt x="39207" y="989"/>
                  </a:lnTo>
                  <a:cubicBezTo>
                    <a:pt x="39207" y="989"/>
                    <a:pt x="39207" y="989"/>
                    <a:pt x="39207" y="959"/>
                  </a:cubicBezTo>
                  <a:lnTo>
                    <a:pt x="39177" y="959"/>
                  </a:lnTo>
                  <a:cubicBezTo>
                    <a:pt x="39177" y="959"/>
                    <a:pt x="39177" y="959"/>
                    <a:pt x="39177" y="929"/>
                  </a:cubicBezTo>
                  <a:lnTo>
                    <a:pt x="39147" y="929"/>
                  </a:lnTo>
                  <a:cubicBezTo>
                    <a:pt x="39117" y="929"/>
                    <a:pt x="39117" y="899"/>
                    <a:pt x="39117" y="899"/>
                  </a:cubicBezTo>
                  <a:lnTo>
                    <a:pt x="39087" y="899"/>
                  </a:lnTo>
                  <a:cubicBezTo>
                    <a:pt x="39087" y="869"/>
                    <a:pt x="39087" y="869"/>
                    <a:pt x="39087" y="869"/>
                  </a:cubicBezTo>
                  <a:lnTo>
                    <a:pt x="39057" y="869"/>
                  </a:lnTo>
                  <a:cubicBezTo>
                    <a:pt x="39027" y="839"/>
                    <a:pt x="38997" y="809"/>
                    <a:pt x="38967" y="809"/>
                  </a:cubicBezTo>
                  <a:close/>
                  <a:moveTo>
                    <a:pt x="870" y="2338"/>
                  </a:moveTo>
                  <a:cubicBezTo>
                    <a:pt x="780" y="2488"/>
                    <a:pt x="690" y="2638"/>
                    <a:pt x="630" y="2788"/>
                  </a:cubicBezTo>
                  <a:lnTo>
                    <a:pt x="600" y="2788"/>
                  </a:lnTo>
                  <a:cubicBezTo>
                    <a:pt x="600" y="2788"/>
                    <a:pt x="600" y="2818"/>
                    <a:pt x="600" y="2818"/>
                  </a:cubicBezTo>
                  <a:cubicBezTo>
                    <a:pt x="600" y="2818"/>
                    <a:pt x="600" y="2818"/>
                    <a:pt x="600" y="2848"/>
                  </a:cubicBezTo>
                  <a:lnTo>
                    <a:pt x="570" y="2848"/>
                  </a:lnTo>
                  <a:lnTo>
                    <a:pt x="570" y="2878"/>
                  </a:lnTo>
                  <a:cubicBezTo>
                    <a:pt x="570" y="2878"/>
                    <a:pt x="570" y="2878"/>
                    <a:pt x="570" y="2908"/>
                  </a:cubicBezTo>
                  <a:lnTo>
                    <a:pt x="540" y="2908"/>
                  </a:lnTo>
                  <a:lnTo>
                    <a:pt x="540" y="2937"/>
                  </a:lnTo>
                  <a:cubicBezTo>
                    <a:pt x="540" y="2937"/>
                    <a:pt x="540" y="2937"/>
                    <a:pt x="540" y="2967"/>
                  </a:cubicBezTo>
                  <a:lnTo>
                    <a:pt x="510" y="2967"/>
                  </a:lnTo>
                  <a:cubicBezTo>
                    <a:pt x="510" y="2967"/>
                    <a:pt x="510" y="2967"/>
                    <a:pt x="510" y="2997"/>
                  </a:cubicBezTo>
                  <a:cubicBezTo>
                    <a:pt x="450" y="3147"/>
                    <a:pt x="390" y="3267"/>
                    <a:pt x="330" y="3417"/>
                  </a:cubicBezTo>
                  <a:cubicBezTo>
                    <a:pt x="330" y="3447"/>
                    <a:pt x="330" y="3447"/>
                    <a:pt x="330" y="3447"/>
                  </a:cubicBezTo>
                  <a:lnTo>
                    <a:pt x="300" y="3447"/>
                  </a:lnTo>
                  <a:cubicBezTo>
                    <a:pt x="300" y="3447"/>
                    <a:pt x="300" y="3477"/>
                    <a:pt x="300" y="3477"/>
                  </a:cubicBezTo>
                  <a:lnTo>
                    <a:pt x="300" y="3507"/>
                  </a:lnTo>
                  <a:cubicBezTo>
                    <a:pt x="300" y="3507"/>
                    <a:pt x="300" y="3537"/>
                    <a:pt x="300" y="3537"/>
                  </a:cubicBezTo>
                  <a:lnTo>
                    <a:pt x="270" y="3537"/>
                  </a:lnTo>
                  <a:cubicBezTo>
                    <a:pt x="270" y="3537"/>
                    <a:pt x="270" y="3567"/>
                    <a:pt x="270" y="3567"/>
                  </a:cubicBezTo>
                  <a:lnTo>
                    <a:pt x="270" y="3597"/>
                  </a:lnTo>
                  <a:cubicBezTo>
                    <a:pt x="270" y="3597"/>
                    <a:pt x="270" y="3627"/>
                    <a:pt x="270" y="3627"/>
                  </a:cubicBezTo>
                  <a:lnTo>
                    <a:pt x="240" y="3627"/>
                  </a:lnTo>
                  <a:cubicBezTo>
                    <a:pt x="240" y="3657"/>
                    <a:pt x="240" y="3657"/>
                    <a:pt x="240" y="3687"/>
                  </a:cubicBezTo>
                  <a:lnTo>
                    <a:pt x="720" y="3837"/>
                  </a:lnTo>
                  <a:cubicBezTo>
                    <a:pt x="840" y="3417"/>
                    <a:pt x="1050" y="2997"/>
                    <a:pt x="1290" y="2608"/>
                  </a:cubicBezTo>
                  <a:lnTo>
                    <a:pt x="870" y="2338"/>
                  </a:lnTo>
                  <a:close/>
                  <a:moveTo>
                    <a:pt x="40945" y="3027"/>
                  </a:moveTo>
                  <a:lnTo>
                    <a:pt x="40466" y="3237"/>
                  </a:lnTo>
                  <a:cubicBezTo>
                    <a:pt x="40676" y="3657"/>
                    <a:pt x="40796" y="4076"/>
                    <a:pt x="40885" y="4526"/>
                  </a:cubicBezTo>
                  <a:lnTo>
                    <a:pt x="41365" y="4436"/>
                  </a:lnTo>
                  <a:cubicBezTo>
                    <a:pt x="41365" y="4406"/>
                    <a:pt x="41365" y="4406"/>
                    <a:pt x="41365" y="4406"/>
                  </a:cubicBezTo>
                  <a:cubicBezTo>
                    <a:pt x="41365" y="4406"/>
                    <a:pt x="41365" y="4376"/>
                    <a:pt x="41365" y="4376"/>
                  </a:cubicBezTo>
                  <a:cubicBezTo>
                    <a:pt x="41365" y="4376"/>
                    <a:pt x="41365" y="4376"/>
                    <a:pt x="41365" y="4346"/>
                  </a:cubicBezTo>
                  <a:cubicBezTo>
                    <a:pt x="41365" y="4316"/>
                    <a:pt x="41365" y="4316"/>
                    <a:pt x="41365" y="4316"/>
                  </a:cubicBezTo>
                  <a:lnTo>
                    <a:pt x="41335" y="4316"/>
                  </a:lnTo>
                  <a:cubicBezTo>
                    <a:pt x="41335" y="4286"/>
                    <a:pt x="41335" y="4286"/>
                    <a:pt x="41335" y="4286"/>
                  </a:cubicBezTo>
                  <a:cubicBezTo>
                    <a:pt x="41275" y="3837"/>
                    <a:pt x="41125" y="3417"/>
                    <a:pt x="40945" y="3027"/>
                  </a:cubicBezTo>
                  <a:close/>
                  <a:moveTo>
                    <a:pt x="1" y="5156"/>
                  </a:moveTo>
                  <a:cubicBezTo>
                    <a:pt x="1" y="5186"/>
                    <a:pt x="1" y="5216"/>
                    <a:pt x="1" y="5245"/>
                  </a:cubicBezTo>
                  <a:lnTo>
                    <a:pt x="1" y="5275"/>
                  </a:lnTo>
                  <a:lnTo>
                    <a:pt x="1" y="6654"/>
                  </a:lnTo>
                  <a:lnTo>
                    <a:pt x="480" y="6654"/>
                  </a:lnTo>
                  <a:lnTo>
                    <a:pt x="480" y="5275"/>
                  </a:lnTo>
                  <a:lnTo>
                    <a:pt x="480" y="5186"/>
                  </a:lnTo>
                  <a:lnTo>
                    <a:pt x="1" y="5156"/>
                  </a:lnTo>
                  <a:close/>
                  <a:moveTo>
                    <a:pt x="40945" y="5965"/>
                  </a:moveTo>
                  <a:lnTo>
                    <a:pt x="40945" y="7464"/>
                  </a:lnTo>
                  <a:lnTo>
                    <a:pt x="41425" y="7464"/>
                  </a:lnTo>
                  <a:lnTo>
                    <a:pt x="41425" y="5965"/>
                  </a:lnTo>
                  <a:close/>
                  <a:moveTo>
                    <a:pt x="1" y="8183"/>
                  </a:moveTo>
                  <a:lnTo>
                    <a:pt x="1" y="9682"/>
                  </a:lnTo>
                  <a:lnTo>
                    <a:pt x="480" y="9682"/>
                  </a:lnTo>
                  <a:lnTo>
                    <a:pt x="480" y="8183"/>
                  </a:lnTo>
                  <a:close/>
                  <a:moveTo>
                    <a:pt x="40945" y="8962"/>
                  </a:moveTo>
                  <a:lnTo>
                    <a:pt x="40945" y="10461"/>
                  </a:lnTo>
                  <a:lnTo>
                    <a:pt x="41425" y="10461"/>
                  </a:lnTo>
                  <a:lnTo>
                    <a:pt x="41425" y="8962"/>
                  </a:lnTo>
                  <a:close/>
                  <a:moveTo>
                    <a:pt x="1" y="11180"/>
                  </a:moveTo>
                  <a:lnTo>
                    <a:pt x="1" y="12679"/>
                  </a:lnTo>
                  <a:lnTo>
                    <a:pt x="480" y="12679"/>
                  </a:lnTo>
                  <a:lnTo>
                    <a:pt x="480" y="11180"/>
                  </a:lnTo>
                  <a:close/>
                  <a:moveTo>
                    <a:pt x="40945" y="11960"/>
                  </a:moveTo>
                  <a:lnTo>
                    <a:pt x="40945" y="13458"/>
                  </a:lnTo>
                  <a:lnTo>
                    <a:pt x="41425" y="13458"/>
                  </a:lnTo>
                  <a:lnTo>
                    <a:pt x="41425" y="11960"/>
                  </a:lnTo>
                  <a:close/>
                  <a:moveTo>
                    <a:pt x="1" y="14178"/>
                  </a:moveTo>
                  <a:lnTo>
                    <a:pt x="1" y="15677"/>
                  </a:lnTo>
                  <a:lnTo>
                    <a:pt x="480" y="15677"/>
                  </a:lnTo>
                  <a:lnTo>
                    <a:pt x="480" y="14178"/>
                  </a:lnTo>
                  <a:close/>
                  <a:moveTo>
                    <a:pt x="40945" y="14957"/>
                  </a:moveTo>
                  <a:lnTo>
                    <a:pt x="40945" y="16456"/>
                  </a:lnTo>
                  <a:lnTo>
                    <a:pt x="41425" y="16456"/>
                  </a:lnTo>
                  <a:lnTo>
                    <a:pt x="41425" y="14957"/>
                  </a:lnTo>
                  <a:close/>
                  <a:moveTo>
                    <a:pt x="1" y="17175"/>
                  </a:moveTo>
                  <a:lnTo>
                    <a:pt x="1" y="18704"/>
                  </a:lnTo>
                  <a:lnTo>
                    <a:pt x="480" y="18704"/>
                  </a:lnTo>
                  <a:lnTo>
                    <a:pt x="480" y="17175"/>
                  </a:lnTo>
                  <a:close/>
                  <a:moveTo>
                    <a:pt x="40945" y="17985"/>
                  </a:moveTo>
                  <a:lnTo>
                    <a:pt x="40945" y="19483"/>
                  </a:lnTo>
                  <a:lnTo>
                    <a:pt x="41425" y="19483"/>
                  </a:lnTo>
                  <a:lnTo>
                    <a:pt x="41425" y="17985"/>
                  </a:lnTo>
                  <a:close/>
                  <a:moveTo>
                    <a:pt x="1" y="20203"/>
                  </a:moveTo>
                  <a:lnTo>
                    <a:pt x="1" y="21701"/>
                  </a:lnTo>
                  <a:lnTo>
                    <a:pt x="480" y="21701"/>
                  </a:lnTo>
                  <a:lnTo>
                    <a:pt x="480" y="20203"/>
                  </a:lnTo>
                  <a:close/>
                  <a:moveTo>
                    <a:pt x="40945" y="20982"/>
                  </a:moveTo>
                  <a:lnTo>
                    <a:pt x="40945" y="22481"/>
                  </a:lnTo>
                  <a:lnTo>
                    <a:pt x="41425" y="22481"/>
                  </a:lnTo>
                  <a:lnTo>
                    <a:pt x="41425" y="20982"/>
                  </a:lnTo>
                  <a:close/>
                  <a:moveTo>
                    <a:pt x="1" y="23200"/>
                  </a:moveTo>
                  <a:lnTo>
                    <a:pt x="1" y="24699"/>
                  </a:lnTo>
                  <a:lnTo>
                    <a:pt x="480" y="24699"/>
                  </a:lnTo>
                  <a:lnTo>
                    <a:pt x="480" y="23200"/>
                  </a:lnTo>
                  <a:close/>
                  <a:moveTo>
                    <a:pt x="40945" y="23979"/>
                  </a:moveTo>
                  <a:lnTo>
                    <a:pt x="40945" y="25478"/>
                  </a:lnTo>
                  <a:lnTo>
                    <a:pt x="41425" y="25478"/>
                  </a:lnTo>
                  <a:lnTo>
                    <a:pt x="41425" y="23979"/>
                  </a:lnTo>
                  <a:close/>
                  <a:moveTo>
                    <a:pt x="1" y="26197"/>
                  </a:moveTo>
                  <a:lnTo>
                    <a:pt x="1" y="27696"/>
                  </a:lnTo>
                  <a:lnTo>
                    <a:pt x="480" y="27696"/>
                  </a:lnTo>
                  <a:lnTo>
                    <a:pt x="480" y="26197"/>
                  </a:lnTo>
                  <a:close/>
                  <a:moveTo>
                    <a:pt x="40945" y="26977"/>
                  </a:moveTo>
                  <a:lnTo>
                    <a:pt x="40945" y="28506"/>
                  </a:lnTo>
                  <a:lnTo>
                    <a:pt x="41425" y="28506"/>
                  </a:lnTo>
                  <a:lnTo>
                    <a:pt x="41425" y="26977"/>
                  </a:lnTo>
                  <a:close/>
                  <a:moveTo>
                    <a:pt x="1" y="29195"/>
                  </a:moveTo>
                  <a:lnTo>
                    <a:pt x="1" y="30724"/>
                  </a:lnTo>
                  <a:lnTo>
                    <a:pt x="480" y="30724"/>
                  </a:lnTo>
                  <a:lnTo>
                    <a:pt x="480" y="29195"/>
                  </a:lnTo>
                  <a:close/>
                  <a:moveTo>
                    <a:pt x="40945" y="30004"/>
                  </a:moveTo>
                  <a:lnTo>
                    <a:pt x="40945" y="31503"/>
                  </a:lnTo>
                  <a:lnTo>
                    <a:pt x="41425" y="31503"/>
                  </a:lnTo>
                  <a:lnTo>
                    <a:pt x="41425" y="30004"/>
                  </a:lnTo>
                  <a:close/>
                  <a:moveTo>
                    <a:pt x="1" y="32222"/>
                  </a:moveTo>
                  <a:lnTo>
                    <a:pt x="1" y="33721"/>
                  </a:lnTo>
                  <a:lnTo>
                    <a:pt x="480" y="33721"/>
                  </a:lnTo>
                  <a:lnTo>
                    <a:pt x="480" y="32222"/>
                  </a:lnTo>
                  <a:close/>
                  <a:moveTo>
                    <a:pt x="40945" y="33002"/>
                  </a:moveTo>
                  <a:lnTo>
                    <a:pt x="40945" y="34500"/>
                  </a:lnTo>
                  <a:lnTo>
                    <a:pt x="41425" y="34500"/>
                  </a:lnTo>
                  <a:lnTo>
                    <a:pt x="41425" y="33002"/>
                  </a:lnTo>
                  <a:close/>
                  <a:moveTo>
                    <a:pt x="1" y="35220"/>
                  </a:moveTo>
                  <a:lnTo>
                    <a:pt x="1" y="36718"/>
                  </a:lnTo>
                  <a:lnTo>
                    <a:pt x="480" y="36718"/>
                  </a:lnTo>
                  <a:lnTo>
                    <a:pt x="480" y="35220"/>
                  </a:lnTo>
                  <a:close/>
                  <a:moveTo>
                    <a:pt x="40945" y="35999"/>
                  </a:moveTo>
                  <a:lnTo>
                    <a:pt x="40945" y="37498"/>
                  </a:lnTo>
                  <a:lnTo>
                    <a:pt x="41425" y="37498"/>
                  </a:lnTo>
                  <a:lnTo>
                    <a:pt x="41425" y="35999"/>
                  </a:lnTo>
                  <a:close/>
                  <a:moveTo>
                    <a:pt x="1" y="38217"/>
                  </a:moveTo>
                  <a:lnTo>
                    <a:pt x="1" y="39716"/>
                  </a:lnTo>
                  <a:lnTo>
                    <a:pt x="480" y="39716"/>
                  </a:lnTo>
                  <a:lnTo>
                    <a:pt x="480" y="38217"/>
                  </a:lnTo>
                  <a:close/>
                  <a:moveTo>
                    <a:pt x="40945" y="38997"/>
                  </a:moveTo>
                  <a:lnTo>
                    <a:pt x="40945" y="40525"/>
                  </a:lnTo>
                  <a:lnTo>
                    <a:pt x="41425" y="40525"/>
                  </a:lnTo>
                  <a:lnTo>
                    <a:pt x="41425" y="38997"/>
                  </a:lnTo>
                  <a:close/>
                  <a:moveTo>
                    <a:pt x="1" y="41245"/>
                  </a:moveTo>
                  <a:lnTo>
                    <a:pt x="1" y="42743"/>
                  </a:lnTo>
                  <a:lnTo>
                    <a:pt x="480" y="42743"/>
                  </a:lnTo>
                  <a:lnTo>
                    <a:pt x="480" y="41245"/>
                  </a:lnTo>
                  <a:close/>
                  <a:moveTo>
                    <a:pt x="40945" y="42024"/>
                  </a:moveTo>
                  <a:lnTo>
                    <a:pt x="40945" y="43523"/>
                  </a:lnTo>
                  <a:lnTo>
                    <a:pt x="41425" y="43523"/>
                  </a:lnTo>
                  <a:lnTo>
                    <a:pt x="41425" y="42024"/>
                  </a:lnTo>
                  <a:close/>
                  <a:moveTo>
                    <a:pt x="1" y="44242"/>
                  </a:moveTo>
                  <a:lnTo>
                    <a:pt x="1" y="45741"/>
                  </a:lnTo>
                  <a:lnTo>
                    <a:pt x="480" y="45741"/>
                  </a:lnTo>
                  <a:lnTo>
                    <a:pt x="480" y="44242"/>
                  </a:lnTo>
                  <a:close/>
                  <a:moveTo>
                    <a:pt x="40945" y="45021"/>
                  </a:moveTo>
                  <a:lnTo>
                    <a:pt x="40945" y="46520"/>
                  </a:lnTo>
                  <a:lnTo>
                    <a:pt x="41425" y="46520"/>
                  </a:lnTo>
                  <a:lnTo>
                    <a:pt x="41425" y="45021"/>
                  </a:lnTo>
                  <a:close/>
                  <a:moveTo>
                    <a:pt x="1" y="47239"/>
                  </a:moveTo>
                  <a:lnTo>
                    <a:pt x="1" y="48738"/>
                  </a:lnTo>
                  <a:lnTo>
                    <a:pt x="480" y="48738"/>
                  </a:lnTo>
                  <a:lnTo>
                    <a:pt x="480" y="47239"/>
                  </a:lnTo>
                  <a:close/>
                  <a:moveTo>
                    <a:pt x="40945" y="48019"/>
                  </a:moveTo>
                  <a:lnTo>
                    <a:pt x="40945" y="49517"/>
                  </a:lnTo>
                  <a:lnTo>
                    <a:pt x="41425" y="49517"/>
                  </a:lnTo>
                  <a:lnTo>
                    <a:pt x="41425" y="48019"/>
                  </a:lnTo>
                  <a:close/>
                  <a:moveTo>
                    <a:pt x="1" y="50237"/>
                  </a:moveTo>
                  <a:lnTo>
                    <a:pt x="1" y="51736"/>
                  </a:lnTo>
                  <a:lnTo>
                    <a:pt x="480" y="51736"/>
                  </a:lnTo>
                  <a:lnTo>
                    <a:pt x="480" y="50237"/>
                  </a:lnTo>
                  <a:close/>
                  <a:moveTo>
                    <a:pt x="40945" y="51046"/>
                  </a:moveTo>
                  <a:lnTo>
                    <a:pt x="40945" y="52545"/>
                  </a:lnTo>
                  <a:lnTo>
                    <a:pt x="41425" y="52545"/>
                  </a:lnTo>
                  <a:lnTo>
                    <a:pt x="41425" y="51046"/>
                  </a:lnTo>
                  <a:close/>
                  <a:moveTo>
                    <a:pt x="1" y="53264"/>
                  </a:moveTo>
                  <a:lnTo>
                    <a:pt x="1" y="54703"/>
                  </a:lnTo>
                  <a:cubicBezTo>
                    <a:pt x="1" y="54733"/>
                    <a:pt x="1" y="54733"/>
                    <a:pt x="1" y="54763"/>
                  </a:cubicBezTo>
                  <a:lnTo>
                    <a:pt x="480" y="54763"/>
                  </a:lnTo>
                  <a:lnTo>
                    <a:pt x="480" y="54703"/>
                  </a:lnTo>
                  <a:lnTo>
                    <a:pt x="480" y="53264"/>
                  </a:lnTo>
                  <a:close/>
                  <a:moveTo>
                    <a:pt x="40945" y="54044"/>
                  </a:moveTo>
                  <a:lnTo>
                    <a:pt x="40945" y="54703"/>
                  </a:lnTo>
                  <a:cubicBezTo>
                    <a:pt x="40945" y="54943"/>
                    <a:pt x="40915" y="55213"/>
                    <a:pt x="40885" y="55452"/>
                  </a:cubicBezTo>
                  <a:lnTo>
                    <a:pt x="41365" y="55542"/>
                  </a:lnTo>
                  <a:cubicBezTo>
                    <a:pt x="41365" y="55512"/>
                    <a:pt x="41365" y="55482"/>
                    <a:pt x="41395" y="55452"/>
                  </a:cubicBezTo>
                  <a:cubicBezTo>
                    <a:pt x="41395" y="55452"/>
                    <a:pt x="41395" y="55422"/>
                    <a:pt x="41395" y="55422"/>
                  </a:cubicBezTo>
                  <a:lnTo>
                    <a:pt x="41395" y="55392"/>
                  </a:lnTo>
                  <a:cubicBezTo>
                    <a:pt x="41395" y="55362"/>
                    <a:pt x="41395" y="55362"/>
                    <a:pt x="41395" y="55362"/>
                  </a:cubicBezTo>
                  <a:cubicBezTo>
                    <a:pt x="41395" y="55362"/>
                    <a:pt x="41395" y="55332"/>
                    <a:pt x="41395" y="55332"/>
                  </a:cubicBezTo>
                  <a:cubicBezTo>
                    <a:pt x="41395" y="55332"/>
                    <a:pt x="41395" y="55332"/>
                    <a:pt x="41395" y="55302"/>
                  </a:cubicBezTo>
                  <a:cubicBezTo>
                    <a:pt x="41425" y="55243"/>
                    <a:pt x="41425" y="55153"/>
                    <a:pt x="41425" y="55063"/>
                  </a:cubicBezTo>
                  <a:cubicBezTo>
                    <a:pt x="41425" y="55033"/>
                    <a:pt x="41425" y="55033"/>
                    <a:pt x="41425" y="55033"/>
                  </a:cubicBezTo>
                  <a:cubicBezTo>
                    <a:pt x="41425" y="55033"/>
                    <a:pt x="41425" y="55033"/>
                    <a:pt x="41425" y="55003"/>
                  </a:cubicBezTo>
                  <a:lnTo>
                    <a:pt x="41425" y="54973"/>
                  </a:lnTo>
                  <a:cubicBezTo>
                    <a:pt x="41425" y="54973"/>
                    <a:pt x="41425" y="54973"/>
                    <a:pt x="41425" y="54943"/>
                  </a:cubicBezTo>
                  <a:cubicBezTo>
                    <a:pt x="41425" y="54913"/>
                    <a:pt x="41425" y="54913"/>
                    <a:pt x="41425" y="54913"/>
                  </a:cubicBezTo>
                  <a:lnTo>
                    <a:pt x="41425" y="54883"/>
                  </a:lnTo>
                  <a:lnTo>
                    <a:pt x="41425" y="54853"/>
                  </a:lnTo>
                  <a:lnTo>
                    <a:pt x="41425" y="54823"/>
                  </a:lnTo>
                  <a:lnTo>
                    <a:pt x="41425" y="54793"/>
                  </a:lnTo>
                  <a:lnTo>
                    <a:pt x="41425" y="54763"/>
                  </a:lnTo>
                  <a:lnTo>
                    <a:pt x="41425" y="54733"/>
                  </a:lnTo>
                  <a:lnTo>
                    <a:pt x="41425" y="54703"/>
                  </a:lnTo>
                  <a:lnTo>
                    <a:pt x="41425" y="54044"/>
                  </a:lnTo>
                  <a:close/>
                  <a:moveTo>
                    <a:pt x="690" y="56082"/>
                  </a:moveTo>
                  <a:lnTo>
                    <a:pt x="210" y="56232"/>
                  </a:lnTo>
                  <a:cubicBezTo>
                    <a:pt x="240" y="56352"/>
                    <a:pt x="300" y="56471"/>
                    <a:pt x="360" y="56621"/>
                  </a:cubicBezTo>
                  <a:cubicBezTo>
                    <a:pt x="360" y="56651"/>
                    <a:pt x="360" y="56651"/>
                    <a:pt x="360" y="56651"/>
                  </a:cubicBezTo>
                  <a:lnTo>
                    <a:pt x="360" y="56681"/>
                  </a:lnTo>
                  <a:lnTo>
                    <a:pt x="390" y="56681"/>
                  </a:lnTo>
                  <a:cubicBezTo>
                    <a:pt x="390" y="56681"/>
                    <a:pt x="390" y="56711"/>
                    <a:pt x="390" y="56711"/>
                  </a:cubicBezTo>
                  <a:cubicBezTo>
                    <a:pt x="390" y="56741"/>
                    <a:pt x="390" y="56741"/>
                    <a:pt x="420" y="56771"/>
                  </a:cubicBezTo>
                  <a:cubicBezTo>
                    <a:pt x="540" y="57041"/>
                    <a:pt x="690" y="57341"/>
                    <a:pt x="840" y="57581"/>
                  </a:cubicBezTo>
                  <a:lnTo>
                    <a:pt x="1260" y="57311"/>
                  </a:lnTo>
                  <a:cubicBezTo>
                    <a:pt x="1020" y="56951"/>
                    <a:pt x="840" y="56531"/>
                    <a:pt x="690" y="56082"/>
                  </a:cubicBezTo>
                  <a:close/>
                  <a:moveTo>
                    <a:pt x="40466" y="56741"/>
                  </a:moveTo>
                  <a:cubicBezTo>
                    <a:pt x="40286" y="57161"/>
                    <a:pt x="40016" y="57551"/>
                    <a:pt x="39716" y="57880"/>
                  </a:cubicBezTo>
                  <a:lnTo>
                    <a:pt x="40106" y="58210"/>
                  </a:lnTo>
                  <a:cubicBezTo>
                    <a:pt x="40226" y="58090"/>
                    <a:pt x="40316" y="57940"/>
                    <a:pt x="40436" y="57820"/>
                  </a:cubicBezTo>
                  <a:cubicBezTo>
                    <a:pt x="40436" y="57820"/>
                    <a:pt x="40436" y="57820"/>
                    <a:pt x="40436" y="57790"/>
                  </a:cubicBezTo>
                  <a:lnTo>
                    <a:pt x="40466" y="57790"/>
                  </a:lnTo>
                  <a:cubicBezTo>
                    <a:pt x="40466" y="57760"/>
                    <a:pt x="40466" y="57760"/>
                    <a:pt x="40466" y="57760"/>
                  </a:cubicBezTo>
                  <a:cubicBezTo>
                    <a:pt x="40466" y="57760"/>
                    <a:pt x="40466" y="57730"/>
                    <a:pt x="40466" y="57730"/>
                  </a:cubicBezTo>
                  <a:lnTo>
                    <a:pt x="40496" y="57730"/>
                  </a:lnTo>
                  <a:cubicBezTo>
                    <a:pt x="40496" y="57730"/>
                    <a:pt x="40496" y="57730"/>
                    <a:pt x="40496" y="57700"/>
                  </a:cubicBezTo>
                  <a:lnTo>
                    <a:pt x="40526" y="57700"/>
                  </a:lnTo>
                  <a:lnTo>
                    <a:pt x="40526" y="57670"/>
                  </a:lnTo>
                  <a:cubicBezTo>
                    <a:pt x="40526" y="57640"/>
                    <a:pt x="40526" y="57640"/>
                    <a:pt x="40526" y="57640"/>
                  </a:cubicBezTo>
                  <a:lnTo>
                    <a:pt x="40556" y="57640"/>
                  </a:lnTo>
                  <a:cubicBezTo>
                    <a:pt x="40556" y="57611"/>
                    <a:pt x="40556" y="57611"/>
                    <a:pt x="40556" y="57611"/>
                  </a:cubicBezTo>
                  <a:lnTo>
                    <a:pt x="40586" y="57611"/>
                  </a:lnTo>
                  <a:cubicBezTo>
                    <a:pt x="40586" y="57581"/>
                    <a:pt x="40586" y="57581"/>
                    <a:pt x="40586" y="57581"/>
                  </a:cubicBezTo>
                  <a:cubicBezTo>
                    <a:pt x="40586" y="57581"/>
                    <a:pt x="40586" y="57551"/>
                    <a:pt x="40586" y="57551"/>
                  </a:cubicBezTo>
                  <a:lnTo>
                    <a:pt x="40616" y="57551"/>
                  </a:lnTo>
                  <a:cubicBezTo>
                    <a:pt x="40616" y="57551"/>
                    <a:pt x="40616" y="57521"/>
                    <a:pt x="40616" y="57521"/>
                  </a:cubicBezTo>
                  <a:lnTo>
                    <a:pt x="40646" y="57521"/>
                  </a:lnTo>
                  <a:cubicBezTo>
                    <a:pt x="40646" y="57521"/>
                    <a:pt x="40646" y="57521"/>
                    <a:pt x="40646" y="57491"/>
                  </a:cubicBezTo>
                  <a:cubicBezTo>
                    <a:pt x="40646" y="57491"/>
                    <a:pt x="40646" y="57491"/>
                    <a:pt x="40646" y="57461"/>
                  </a:cubicBezTo>
                  <a:lnTo>
                    <a:pt x="40676" y="57461"/>
                  </a:lnTo>
                  <a:cubicBezTo>
                    <a:pt x="40676" y="57461"/>
                    <a:pt x="40676" y="57431"/>
                    <a:pt x="40676" y="57431"/>
                  </a:cubicBezTo>
                  <a:cubicBezTo>
                    <a:pt x="40676" y="57431"/>
                    <a:pt x="40676" y="57431"/>
                    <a:pt x="40676" y="57401"/>
                  </a:cubicBezTo>
                  <a:lnTo>
                    <a:pt x="40706" y="57401"/>
                  </a:lnTo>
                  <a:cubicBezTo>
                    <a:pt x="40796" y="57251"/>
                    <a:pt x="40855" y="57101"/>
                    <a:pt x="40915" y="56981"/>
                  </a:cubicBezTo>
                  <a:lnTo>
                    <a:pt x="40466" y="56741"/>
                  </a:lnTo>
                  <a:close/>
                  <a:moveTo>
                    <a:pt x="2159" y="58330"/>
                  </a:moveTo>
                  <a:lnTo>
                    <a:pt x="1829" y="58720"/>
                  </a:lnTo>
                  <a:cubicBezTo>
                    <a:pt x="1979" y="58839"/>
                    <a:pt x="2099" y="58929"/>
                    <a:pt x="2249" y="59019"/>
                  </a:cubicBezTo>
                  <a:cubicBezTo>
                    <a:pt x="2249" y="59019"/>
                    <a:pt x="2249" y="59049"/>
                    <a:pt x="2249" y="59049"/>
                  </a:cubicBezTo>
                  <a:lnTo>
                    <a:pt x="2309" y="59049"/>
                  </a:lnTo>
                  <a:lnTo>
                    <a:pt x="2309" y="59079"/>
                  </a:lnTo>
                  <a:lnTo>
                    <a:pt x="2339" y="59079"/>
                  </a:lnTo>
                  <a:cubicBezTo>
                    <a:pt x="2339" y="59109"/>
                    <a:pt x="2339" y="59109"/>
                    <a:pt x="2339" y="59109"/>
                  </a:cubicBezTo>
                  <a:lnTo>
                    <a:pt x="2399" y="59109"/>
                  </a:lnTo>
                  <a:cubicBezTo>
                    <a:pt x="2399" y="59109"/>
                    <a:pt x="2399" y="59139"/>
                    <a:pt x="2399" y="59139"/>
                  </a:cubicBezTo>
                  <a:lnTo>
                    <a:pt x="2429" y="59139"/>
                  </a:lnTo>
                  <a:cubicBezTo>
                    <a:pt x="2429" y="59139"/>
                    <a:pt x="2429" y="59169"/>
                    <a:pt x="2429" y="59169"/>
                  </a:cubicBezTo>
                  <a:lnTo>
                    <a:pt x="2489" y="59169"/>
                  </a:lnTo>
                  <a:cubicBezTo>
                    <a:pt x="2489" y="59199"/>
                    <a:pt x="2489" y="59199"/>
                    <a:pt x="2489" y="59199"/>
                  </a:cubicBezTo>
                  <a:lnTo>
                    <a:pt x="2519" y="59199"/>
                  </a:lnTo>
                  <a:cubicBezTo>
                    <a:pt x="2519" y="59199"/>
                    <a:pt x="2519" y="59229"/>
                    <a:pt x="2548" y="59229"/>
                  </a:cubicBezTo>
                  <a:cubicBezTo>
                    <a:pt x="2728" y="59349"/>
                    <a:pt x="2908" y="59439"/>
                    <a:pt x="3118" y="59529"/>
                  </a:cubicBezTo>
                  <a:lnTo>
                    <a:pt x="3298" y="59049"/>
                  </a:lnTo>
                  <a:cubicBezTo>
                    <a:pt x="2908" y="58869"/>
                    <a:pt x="2519" y="58630"/>
                    <a:pt x="2159" y="58330"/>
                  </a:cubicBezTo>
                  <a:close/>
                  <a:moveTo>
                    <a:pt x="38697" y="58750"/>
                  </a:moveTo>
                  <a:cubicBezTo>
                    <a:pt x="38308" y="58989"/>
                    <a:pt x="37888" y="59169"/>
                    <a:pt x="37438" y="59319"/>
                  </a:cubicBezTo>
                  <a:lnTo>
                    <a:pt x="37588" y="59799"/>
                  </a:lnTo>
                  <a:cubicBezTo>
                    <a:pt x="37738" y="59739"/>
                    <a:pt x="37858" y="59709"/>
                    <a:pt x="38008" y="59649"/>
                  </a:cubicBezTo>
                  <a:lnTo>
                    <a:pt x="38038" y="59649"/>
                  </a:lnTo>
                  <a:cubicBezTo>
                    <a:pt x="38038" y="59649"/>
                    <a:pt x="38038" y="59619"/>
                    <a:pt x="38038" y="59619"/>
                  </a:cubicBezTo>
                  <a:lnTo>
                    <a:pt x="38128" y="59619"/>
                  </a:lnTo>
                  <a:cubicBezTo>
                    <a:pt x="38128" y="59619"/>
                    <a:pt x="38128" y="59589"/>
                    <a:pt x="38128" y="59589"/>
                  </a:cubicBezTo>
                  <a:lnTo>
                    <a:pt x="38188" y="59589"/>
                  </a:lnTo>
                  <a:cubicBezTo>
                    <a:pt x="38188" y="59559"/>
                    <a:pt x="38188" y="59559"/>
                    <a:pt x="38218" y="59559"/>
                  </a:cubicBezTo>
                  <a:lnTo>
                    <a:pt x="38248" y="59559"/>
                  </a:lnTo>
                  <a:cubicBezTo>
                    <a:pt x="38488" y="59439"/>
                    <a:pt x="38727" y="59319"/>
                    <a:pt x="38967" y="59169"/>
                  </a:cubicBezTo>
                  <a:lnTo>
                    <a:pt x="38697" y="58750"/>
                  </a:lnTo>
                  <a:close/>
                  <a:moveTo>
                    <a:pt x="4617" y="59439"/>
                  </a:moveTo>
                  <a:lnTo>
                    <a:pt x="4557" y="59919"/>
                  </a:lnTo>
                  <a:cubicBezTo>
                    <a:pt x="4617" y="59949"/>
                    <a:pt x="4677" y="59949"/>
                    <a:pt x="4767" y="59949"/>
                  </a:cubicBezTo>
                  <a:lnTo>
                    <a:pt x="4856" y="59949"/>
                  </a:lnTo>
                  <a:cubicBezTo>
                    <a:pt x="4856" y="59949"/>
                    <a:pt x="4856" y="59949"/>
                    <a:pt x="4856" y="59978"/>
                  </a:cubicBezTo>
                  <a:lnTo>
                    <a:pt x="6055" y="59978"/>
                  </a:lnTo>
                  <a:lnTo>
                    <a:pt x="6055" y="59469"/>
                  </a:lnTo>
                  <a:lnTo>
                    <a:pt x="5276" y="59469"/>
                  </a:lnTo>
                  <a:cubicBezTo>
                    <a:pt x="5036" y="59469"/>
                    <a:pt x="4827" y="59469"/>
                    <a:pt x="4617" y="59439"/>
                  </a:cubicBezTo>
                  <a:close/>
                  <a:moveTo>
                    <a:pt x="7554" y="59469"/>
                  </a:moveTo>
                  <a:lnTo>
                    <a:pt x="7554" y="59978"/>
                  </a:lnTo>
                  <a:lnTo>
                    <a:pt x="9053" y="59978"/>
                  </a:lnTo>
                  <a:lnTo>
                    <a:pt x="9053" y="59469"/>
                  </a:lnTo>
                  <a:close/>
                  <a:moveTo>
                    <a:pt x="10552" y="59469"/>
                  </a:moveTo>
                  <a:lnTo>
                    <a:pt x="10552" y="59978"/>
                  </a:lnTo>
                  <a:lnTo>
                    <a:pt x="12050" y="59978"/>
                  </a:lnTo>
                  <a:lnTo>
                    <a:pt x="12050" y="59469"/>
                  </a:lnTo>
                  <a:close/>
                  <a:moveTo>
                    <a:pt x="13549" y="59469"/>
                  </a:moveTo>
                  <a:lnTo>
                    <a:pt x="13549" y="59978"/>
                  </a:lnTo>
                  <a:lnTo>
                    <a:pt x="15078" y="59978"/>
                  </a:lnTo>
                  <a:lnTo>
                    <a:pt x="15078" y="59469"/>
                  </a:lnTo>
                  <a:close/>
                  <a:moveTo>
                    <a:pt x="16576" y="59469"/>
                  </a:moveTo>
                  <a:lnTo>
                    <a:pt x="16576" y="59978"/>
                  </a:lnTo>
                  <a:lnTo>
                    <a:pt x="18075" y="59978"/>
                  </a:lnTo>
                  <a:lnTo>
                    <a:pt x="18075" y="59469"/>
                  </a:lnTo>
                  <a:close/>
                  <a:moveTo>
                    <a:pt x="19574" y="59469"/>
                  </a:moveTo>
                  <a:lnTo>
                    <a:pt x="19574" y="59978"/>
                  </a:lnTo>
                  <a:lnTo>
                    <a:pt x="21073" y="59978"/>
                  </a:lnTo>
                  <a:lnTo>
                    <a:pt x="21073" y="59469"/>
                  </a:lnTo>
                  <a:close/>
                  <a:moveTo>
                    <a:pt x="22571" y="59469"/>
                  </a:moveTo>
                  <a:lnTo>
                    <a:pt x="22571" y="59978"/>
                  </a:lnTo>
                  <a:lnTo>
                    <a:pt x="24070" y="59978"/>
                  </a:lnTo>
                  <a:lnTo>
                    <a:pt x="24070" y="59469"/>
                  </a:lnTo>
                  <a:close/>
                  <a:moveTo>
                    <a:pt x="25569" y="59469"/>
                  </a:moveTo>
                  <a:lnTo>
                    <a:pt x="25569" y="59978"/>
                  </a:lnTo>
                  <a:lnTo>
                    <a:pt x="27097" y="59978"/>
                  </a:lnTo>
                  <a:lnTo>
                    <a:pt x="27097" y="59469"/>
                  </a:lnTo>
                  <a:close/>
                  <a:moveTo>
                    <a:pt x="28596" y="59469"/>
                  </a:moveTo>
                  <a:lnTo>
                    <a:pt x="28596" y="59978"/>
                  </a:lnTo>
                  <a:lnTo>
                    <a:pt x="30095" y="59978"/>
                  </a:lnTo>
                  <a:lnTo>
                    <a:pt x="30095" y="59469"/>
                  </a:lnTo>
                  <a:close/>
                  <a:moveTo>
                    <a:pt x="31593" y="59469"/>
                  </a:moveTo>
                  <a:lnTo>
                    <a:pt x="31593" y="59978"/>
                  </a:lnTo>
                  <a:lnTo>
                    <a:pt x="33092" y="59978"/>
                  </a:lnTo>
                  <a:lnTo>
                    <a:pt x="33092" y="59469"/>
                  </a:lnTo>
                  <a:close/>
                  <a:moveTo>
                    <a:pt x="34591" y="59469"/>
                  </a:moveTo>
                  <a:lnTo>
                    <a:pt x="34591" y="59978"/>
                  </a:lnTo>
                  <a:lnTo>
                    <a:pt x="36090" y="59978"/>
                  </a:lnTo>
                  <a:lnTo>
                    <a:pt x="36090" y="5946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4"/>
            <p:cNvSpPr/>
            <p:nvPr/>
          </p:nvSpPr>
          <p:spPr>
            <a:xfrm>
              <a:off x="4956117" y="2395715"/>
              <a:ext cx="939955" cy="32"/>
            </a:xfrm>
            <a:custGeom>
              <a:avLst/>
              <a:gdLst/>
              <a:ahLst/>
              <a:cxnLst/>
              <a:rect l="l" t="t" r="r" b="b"/>
              <a:pathLst>
                <a:path w="29736" h="1" fill="none" extrusionOk="0">
                  <a:moveTo>
                    <a:pt x="1" y="0"/>
                  </a:moveTo>
                  <a:lnTo>
                    <a:pt x="29735" y="0"/>
                  </a:lnTo>
                </a:path>
              </a:pathLst>
            </a:custGeom>
            <a:noFill/>
            <a:ln w="12750" cap="flat" cmpd="sng">
              <a:solidFill>
                <a:srgbClr val="595959"/>
              </a:solidFill>
              <a:prstDash val="solid"/>
              <a:miter lim="299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5" name="Google Shape;2715;p34"/>
            <p:cNvGrpSpPr/>
            <p:nvPr/>
          </p:nvGrpSpPr>
          <p:grpSpPr>
            <a:xfrm>
              <a:off x="4834479" y="2563449"/>
              <a:ext cx="1170086" cy="246900"/>
              <a:chOff x="4834479" y="2563449"/>
              <a:chExt cx="1170086" cy="246900"/>
            </a:xfrm>
          </p:grpSpPr>
          <p:sp>
            <p:nvSpPr>
              <p:cNvPr id="2716" name="Google Shape;2716;p34"/>
              <p:cNvSpPr txBox="1"/>
              <p:nvPr/>
            </p:nvSpPr>
            <p:spPr>
              <a:xfrm>
                <a:off x="4834479" y="2563449"/>
                <a:ext cx="398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</a:t>
                </a:r>
                <a:endParaRPr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717" name="Google Shape;2717;p34"/>
              <p:cNvSpPr txBox="1"/>
              <p:nvPr/>
            </p:nvSpPr>
            <p:spPr>
              <a:xfrm>
                <a:off x="5360766" y="2563449"/>
                <a:ext cx="643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25%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718" name="Google Shape;2718;p34"/>
          <p:cNvGrpSpPr/>
          <p:nvPr/>
        </p:nvGrpSpPr>
        <p:grpSpPr>
          <a:xfrm>
            <a:off x="6478596" y="1088199"/>
            <a:ext cx="1310424" cy="1895936"/>
            <a:chOff x="6478596" y="1088199"/>
            <a:chExt cx="1310424" cy="1895936"/>
          </a:xfrm>
        </p:grpSpPr>
        <p:grpSp>
          <p:nvGrpSpPr>
            <p:cNvPr id="2719" name="Google Shape;2719;p34"/>
            <p:cNvGrpSpPr/>
            <p:nvPr/>
          </p:nvGrpSpPr>
          <p:grpSpPr>
            <a:xfrm>
              <a:off x="6603677" y="1218938"/>
              <a:ext cx="1061211" cy="1061211"/>
              <a:chOff x="6423137" y="1187089"/>
              <a:chExt cx="1061211" cy="1061211"/>
            </a:xfrm>
          </p:grpSpPr>
          <p:sp>
            <p:nvSpPr>
              <p:cNvPr id="2720" name="Google Shape;2720;p34"/>
              <p:cNvSpPr/>
              <p:nvPr/>
            </p:nvSpPr>
            <p:spPr>
              <a:xfrm>
                <a:off x="6423137" y="1187089"/>
                <a:ext cx="1061211" cy="1061211"/>
              </a:xfrm>
              <a:custGeom>
                <a:avLst/>
                <a:gdLst/>
                <a:ahLst/>
                <a:cxnLst/>
                <a:rect l="l" t="t" r="r" b="b"/>
                <a:pathLst>
                  <a:path w="33572" h="33572" extrusionOk="0">
                    <a:moveTo>
                      <a:pt x="16786" y="3447"/>
                    </a:moveTo>
                    <a:cubicBezTo>
                      <a:pt x="24130" y="3447"/>
                      <a:pt x="30125" y="9412"/>
                      <a:pt x="30125" y="16786"/>
                    </a:cubicBezTo>
                    <a:cubicBezTo>
                      <a:pt x="30125" y="24130"/>
                      <a:pt x="24130" y="30125"/>
                      <a:pt x="16786" y="30125"/>
                    </a:cubicBezTo>
                    <a:cubicBezTo>
                      <a:pt x="9412" y="30125"/>
                      <a:pt x="3448" y="24130"/>
                      <a:pt x="3448" y="16786"/>
                    </a:cubicBezTo>
                    <a:cubicBezTo>
                      <a:pt x="3448" y="9412"/>
                      <a:pt x="9412" y="3447"/>
                      <a:pt x="16786" y="3447"/>
                    </a:cubicBezTo>
                    <a:close/>
                    <a:moveTo>
                      <a:pt x="16786" y="0"/>
                    </a:moveTo>
                    <a:cubicBezTo>
                      <a:pt x="7524" y="0"/>
                      <a:pt x="1" y="7524"/>
                      <a:pt x="1" y="16786"/>
                    </a:cubicBezTo>
                    <a:cubicBezTo>
                      <a:pt x="1" y="26018"/>
                      <a:pt x="7524" y="33572"/>
                      <a:pt x="16786" y="33572"/>
                    </a:cubicBezTo>
                    <a:cubicBezTo>
                      <a:pt x="26048" y="33572"/>
                      <a:pt x="33572" y="26018"/>
                      <a:pt x="33572" y="16786"/>
                    </a:cubicBezTo>
                    <a:cubicBezTo>
                      <a:pt x="33572" y="7524"/>
                      <a:pt x="26048" y="0"/>
                      <a:pt x="167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4"/>
              <p:cNvSpPr/>
              <p:nvPr/>
            </p:nvSpPr>
            <p:spPr>
              <a:xfrm>
                <a:off x="6583274" y="1347226"/>
                <a:ext cx="740970" cy="740938"/>
              </a:xfrm>
              <a:custGeom>
                <a:avLst/>
                <a:gdLst/>
                <a:ahLst/>
                <a:cxnLst/>
                <a:rect l="l" t="t" r="r" b="b"/>
                <a:pathLst>
                  <a:path w="23441" h="23440" extrusionOk="0">
                    <a:moveTo>
                      <a:pt x="11720" y="330"/>
                    </a:moveTo>
                    <a:cubicBezTo>
                      <a:pt x="17985" y="330"/>
                      <a:pt x="23080" y="5425"/>
                      <a:pt x="23080" y="11720"/>
                    </a:cubicBezTo>
                    <a:cubicBezTo>
                      <a:pt x="23080" y="17985"/>
                      <a:pt x="17985" y="23080"/>
                      <a:pt x="11720" y="23080"/>
                    </a:cubicBezTo>
                    <a:cubicBezTo>
                      <a:pt x="5426" y="23080"/>
                      <a:pt x="330" y="17985"/>
                      <a:pt x="330" y="11720"/>
                    </a:cubicBezTo>
                    <a:cubicBezTo>
                      <a:pt x="330" y="5425"/>
                      <a:pt x="5426" y="330"/>
                      <a:pt x="11720" y="330"/>
                    </a:cubicBezTo>
                    <a:close/>
                    <a:moveTo>
                      <a:pt x="11720" y="0"/>
                    </a:moveTo>
                    <a:cubicBezTo>
                      <a:pt x="5246" y="0"/>
                      <a:pt x="0" y="5246"/>
                      <a:pt x="0" y="11720"/>
                    </a:cubicBezTo>
                    <a:cubicBezTo>
                      <a:pt x="0" y="18164"/>
                      <a:pt x="5246" y="23440"/>
                      <a:pt x="11720" y="23440"/>
                    </a:cubicBezTo>
                    <a:cubicBezTo>
                      <a:pt x="18165" y="23440"/>
                      <a:pt x="23440" y="18164"/>
                      <a:pt x="23440" y="11720"/>
                    </a:cubicBezTo>
                    <a:cubicBezTo>
                      <a:pt x="23440" y="5246"/>
                      <a:pt x="18165" y="0"/>
                      <a:pt x="1172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2" name="Google Shape;2722;p34"/>
            <p:cNvGrpSpPr/>
            <p:nvPr/>
          </p:nvGrpSpPr>
          <p:grpSpPr>
            <a:xfrm>
              <a:off x="6893603" y="1260631"/>
              <a:ext cx="740970" cy="998686"/>
              <a:chOff x="6713064" y="1228783"/>
              <a:chExt cx="740970" cy="998686"/>
            </a:xfrm>
          </p:grpSpPr>
          <p:sp>
            <p:nvSpPr>
              <p:cNvPr id="2723" name="Google Shape;2723;p34"/>
              <p:cNvSpPr/>
              <p:nvPr/>
            </p:nvSpPr>
            <p:spPr>
              <a:xfrm>
                <a:off x="6941415" y="1228783"/>
                <a:ext cx="24656" cy="24656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80" extrusionOk="0">
                    <a:moveTo>
                      <a:pt x="390" y="0"/>
                    </a:moveTo>
                    <a:cubicBezTo>
                      <a:pt x="180" y="0"/>
                      <a:pt x="0" y="180"/>
                      <a:pt x="0" y="390"/>
                    </a:cubicBezTo>
                    <a:cubicBezTo>
                      <a:pt x="0" y="600"/>
                      <a:pt x="180" y="780"/>
                      <a:pt x="390" y="780"/>
                    </a:cubicBezTo>
                    <a:cubicBezTo>
                      <a:pt x="600" y="780"/>
                      <a:pt x="780" y="600"/>
                      <a:pt x="780" y="390"/>
                    </a:cubicBezTo>
                    <a:cubicBezTo>
                      <a:pt x="780" y="180"/>
                      <a:pt x="600" y="0"/>
                      <a:pt x="39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4"/>
              <p:cNvSpPr/>
              <p:nvPr/>
            </p:nvSpPr>
            <p:spPr>
              <a:xfrm>
                <a:off x="7068392" y="1243924"/>
                <a:ext cx="29397" cy="29429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1" extrusionOk="0">
                    <a:moveTo>
                      <a:pt x="450" y="1"/>
                    </a:moveTo>
                    <a:cubicBezTo>
                      <a:pt x="210" y="1"/>
                      <a:pt x="0" y="211"/>
                      <a:pt x="0" y="480"/>
                    </a:cubicBezTo>
                    <a:cubicBezTo>
                      <a:pt x="0" y="720"/>
                      <a:pt x="210" y="930"/>
                      <a:pt x="450" y="930"/>
                    </a:cubicBezTo>
                    <a:cubicBezTo>
                      <a:pt x="719" y="930"/>
                      <a:pt x="929" y="720"/>
                      <a:pt x="929" y="480"/>
                    </a:cubicBezTo>
                    <a:cubicBezTo>
                      <a:pt x="929" y="211"/>
                      <a:pt x="719" y="1"/>
                      <a:pt x="450" y="1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4"/>
              <p:cNvSpPr/>
              <p:nvPr/>
            </p:nvSpPr>
            <p:spPr>
              <a:xfrm>
                <a:off x="7184907" y="1294153"/>
                <a:ext cx="34139" cy="34139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1080" extrusionOk="0">
                    <a:moveTo>
                      <a:pt x="540" y="1"/>
                    </a:moveTo>
                    <a:cubicBezTo>
                      <a:pt x="241" y="1"/>
                      <a:pt x="1" y="240"/>
                      <a:pt x="1" y="540"/>
                    </a:cubicBezTo>
                    <a:cubicBezTo>
                      <a:pt x="1" y="840"/>
                      <a:pt x="241" y="1080"/>
                      <a:pt x="540" y="1080"/>
                    </a:cubicBezTo>
                    <a:cubicBezTo>
                      <a:pt x="840" y="1080"/>
                      <a:pt x="1080" y="840"/>
                      <a:pt x="1080" y="540"/>
                    </a:cubicBezTo>
                    <a:cubicBezTo>
                      <a:pt x="1080" y="240"/>
                      <a:pt x="840" y="1"/>
                      <a:pt x="540" y="1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4"/>
              <p:cNvSpPr/>
              <p:nvPr/>
            </p:nvSpPr>
            <p:spPr>
              <a:xfrm>
                <a:off x="7283467" y="1374695"/>
                <a:ext cx="38880" cy="3888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230" extrusionOk="0">
                    <a:moveTo>
                      <a:pt x="630" y="0"/>
                    </a:moveTo>
                    <a:cubicBezTo>
                      <a:pt x="270" y="0"/>
                      <a:pt x="0" y="270"/>
                      <a:pt x="0" y="630"/>
                    </a:cubicBezTo>
                    <a:cubicBezTo>
                      <a:pt x="0" y="960"/>
                      <a:pt x="270" y="1229"/>
                      <a:pt x="630" y="1229"/>
                    </a:cubicBezTo>
                    <a:cubicBezTo>
                      <a:pt x="959" y="1229"/>
                      <a:pt x="1229" y="960"/>
                      <a:pt x="1229" y="630"/>
                    </a:cubicBezTo>
                    <a:cubicBezTo>
                      <a:pt x="1229" y="270"/>
                      <a:pt x="959" y="0"/>
                      <a:pt x="63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4"/>
              <p:cNvSpPr/>
              <p:nvPr/>
            </p:nvSpPr>
            <p:spPr>
              <a:xfrm>
                <a:off x="7356423" y="1479861"/>
                <a:ext cx="42642" cy="42674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1350" extrusionOk="0">
                    <a:moveTo>
                      <a:pt x="660" y="0"/>
                    </a:moveTo>
                    <a:cubicBezTo>
                      <a:pt x="300" y="0"/>
                      <a:pt x="0" y="300"/>
                      <a:pt x="0" y="660"/>
                    </a:cubicBezTo>
                    <a:cubicBezTo>
                      <a:pt x="0" y="1050"/>
                      <a:pt x="300" y="1349"/>
                      <a:pt x="660" y="1349"/>
                    </a:cubicBezTo>
                    <a:cubicBezTo>
                      <a:pt x="1049" y="1349"/>
                      <a:pt x="1349" y="1050"/>
                      <a:pt x="1349" y="660"/>
                    </a:cubicBezTo>
                    <a:cubicBezTo>
                      <a:pt x="1349" y="300"/>
                      <a:pt x="1049" y="0"/>
                      <a:pt x="66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4"/>
              <p:cNvSpPr/>
              <p:nvPr/>
            </p:nvSpPr>
            <p:spPr>
              <a:xfrm>
                <a:off x="7397168" y="1600201"/>
                <a:ext cx="47383" cy="47383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499" extrusionOk="0">
                    <a:moveTo>
                      <a:pt x="749" y="0"/>
                    </a:moveTo>
                    <a:cubicBezTo>
                      <a:pt x="330" y="0"/>
                      <a:pt x="0" y="330"/>
                      <a:pt x="0" y="750"/>
                    </a:cubicBezTo>
                    <a:cubicBezTo>
                      <a:pt x="0" y="1169"/>
                      <a:pt x="330" y="1499"/>
                      <a:pt x="749" y="1499"/>
                    </a:cubicBezTo>
                    <a:cubicBezTo>
                      <a:pt x="1139" y="1499"/>
                      <a:pt x="1499" y="1169"/>
                      <a:pt x="1499" y="750"/>
                    </a:cubicBezTo>
                    <a:cubicBezTo>
                      <a:pt x="1499" y="330"/>
                      <a:pt x="1139" y="0"/>
                      <a:pt x="749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4"/>
              <p:cNvSpPr/>
              <p:nvPr/>
            </p:nvSpPr>
            <p:spPr>
              <a:xfrm>
                <a:off x="7401878" y="1728095"/>
                <a:ext cx="52157" cy="52156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650" extrusionOk="0">
                    <a:moveTo>
                      <a:pt x="840" y="1"/>
                    </a:moveTo>
                    <a:cubicBezTo>
                      <a:pt x="391" y="1"/>
                      <a:pt x="1" y="390"/>
                      <a:pt x="1" y="840"/>
                    </a:cubicBezTo>
                    <a:cubicBezTo>
                      <a:pt x="1" y="1290"/>
                      <a:pt x="391" y="1649"/>
                      <a:pt x="840" y="1649"/>
                    </a:cubicBezTo>
                    <a:cubicBezTo>
                      <a:pt x="1290" y="1649"/>
                      <a:pt x="1650" y="1290"/>
                      <a:pt x="1650" y="840"/>
                    </a:cubicBezTo>
                    <a:cubicBezTo>
                      <a:pt x="1650" y="390"/>
                      <a:pt x="1290" y="1"/>
                      <a:pt x="840" y="1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4"/>
              <p:cNvSpPr/>
              <p:nvPr/>
            </p:nvSpPr>
            <p:spPr>
              <a:xfrm>
                <a:off x="7372512" y="1853175"/>
                <a:ext cx="55950" cy="56866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799" extrusionOk="0">
                    <a:moveTo>
                      <a:pt x="870" y="0"/>
                    </a:moveTo>
                    <a:cubicBezTo>
                      <a:pt x="390" y="0"/>
                      <a:pt x="1" y="420"/>
                      <a:pt x="1" y="900"/>
                    </a:cubicBezTo>
                    <a:cubicBezTo>
                      <a:pt x="1" y="1409"/>
                      <a:pt x="390" y="1799"/>
                      <a:pt x="870" y="1799"/>
                    </a:cubicBezTo>
                    <a:cubicBezTo>
                      <a:pt x="1380" y="1799"/>
                      <a:pt x="1769" y="1409"/>
                      <a:pt x="1769" y="900"/>
                    </a:cubicBezTo>
                    <a:cubicBezTo>
                      <a:pt x="1769" y="420"/>
                      <a:pt x="1380" y="0"/>
                      <a:pt x="87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4"/>
              <p:cNvSpPr/>
              <p:nvPr/>
            </p:nvSpPr>
            <p:spPr>
              <a:xfrm>
                <a:off x="7308091" y="1965928"/>
                <a:ext cx="61608" cy="61608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949" extrusionOk="0">
                    <a:moveTo>
                      <a:pt x="960" y="0"/>
                    </a:moveTo>
                    <a:cubicBezTo>
                      <a:pt x="450" y="0"/>
                      <a:pt x="0" y="450"/>
                      <a:pt x="0" y="989"/>
                    </a:cubicBezTo>
                    <a:cubicBezTo>
                      <a:pt x="0" y="1499"/>
                      <a:pt x="450" y="1949"/>
                      <a:pt x="960" y="1949"/>
                    </a:cubicBezTo>
                    <a:cubicBezTo>
                      <a:pt x="1499" y="1949"/>
                      <a:pt x="1949" y="1499"/>
                      <a:pt x="1949" y="989"/>
                    </a:cubicBezTo>
                    <a:cubicBezTo>
                      <a:pt x="1949" y="450"/>
                      <a:pt x="1499" y="0"/>
                      <a:pt x="96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4"/>
              <p:cNvSpPr/>
              <p:nvPr/>
            </p:nvSpPr>
            <p:spPr>
              <a:xfrm>
                <a:off x="7216169" y="2057819"/>
                <a:ext cx="65433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099" extrusionOk="0">
                    <a:moveTo>
                      <a:pt x="1020" y="1"/>
                    </a:moveTo>
                    <a:cubicBezTo>
                      <a:pt x="451" y="1"/>
                      <a:pt x="1" y="480"/>
                      <a:pt x="1" y="1050"/>
                    </a:cubicBezTo>
                    <a:cubicBezTo>
                      <a:pt x="1" y="1619"/>
                      <a:pt x="451" y="2099"/>
                      <a:pt x="1020" y="2099"/>
                    </a:cubicBezTo>
                    <a:cubicBezTo>
                      <a:pt x="1590" y="2099"/>
                      <a:pt x="2069" y="1619"/>
                      <a:pt x="2069" y="1050"/>
                    </a:cubicBezTo>
                    <a:cubicBezTo>
                      <a:pt x="2069" y="480"/>
                      <a:pt x="1590" y="1"/>
                      <a:pt x="1020" y="1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4"/>
              <p:cNvSpPr/>
              <p:nvPr/>
            </p:nvSpPr>
            <p:spPr>
              <a:xfrm>
                <a:off x="7101551" y="2122271"/>
                <a:ext cx="70143" cy="7014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19" extrusionOk="0">
                    <a:moveTo>
                      <a:pt x="1109" y="0"/>
                    </a:moveTo>
                    <a:cubicBezTo>
                      <a:pt x="480" y="0"/>
                      <a:pt x="0" y="480"/>
                      <a:pt x="0" y="1109"/>
                    </a:cubicBezTo>
                    <a:cubicBezTo>
                      <a:pt x="0" y="1709"/>
                      <a:pt x="480" y="2218"/>
                      <a:pt x="1109" y="2218"/>
                    </a:cubicBezTo>
                    <a:cubicBezTo>
                      <a:pt x="1709" y="2218"/>
                      <a:pt x="2218" y="1709"/>
                      <a:pt x="2218" y="1109"/>
                    </a:cubicBezTo>
                    <a:cubicBezTo>
                      <a:pt x="2218" y="480"/>
                      <a:pt x="1709" y="0"/>
                      <a:pt x="1109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4"/>
              <p:cNvSpPr/>
              <p:nvPr/>
            </p:nvSpPr>
            <p:spPr>
              <a:xfrm>
                <a:off x="6972677" y="2152585"/>
                <a:ext cx="74884" cy="74884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2369" extrusionOk="0">
                    <a:moveTo>
                      <a:pt x="1200" y="0"/>
                    </a:moveTo>
                    <a:cubicBezTo>
                      <a:pt x="540" y="0"/>
                      <a:pt x="1" y="540"/>
                      <a:pt x="1" y="1199"/>
                    </a:cubicBezTo>
                    <a:cubicBezTo>
                      <a:pt x="1" y="1829"/>
                      <a:pt x="540" y="2368"/>
                      <a:pt x="1200" y="2368"/>
                    </a:cubicBezTo>
                    <a:cubicBezTo>
                      <a:pt x="1829" y="2368"/>
                      <a:pt x="2369" y="1829"/>
                      <a:pt x="2369" y="1199"/>
                    </a:cubicBezTo>
                    <a:cubicBezTo>
                      <a:pt x="2369" y="540"/>
                      <a:pt x="1829" y="0"/>
                      <a:pt x="120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4"/>
              <p:cNvSpPr/>
              <p:nvPr/>
            </p:nvSpPr>
            <p:spPr>
              <a:xfrm>
                <a:off x="6840042" y="2147844"/>
                <a:ext cx="79626" cy="79626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2519" extrusionOk="0">
                    <a:moveTo>
                      <a:pt x="1259" y="0"/>
                    </a:moveTo>
                    <a:cubicBezTo>
                      <a:pt x="570" y="0"/>
                      <a:pt x="0" y="570"/>
                      <a:pt x="0" y="1259"/>
                    </a:cubicBezTo>
                    <a:cubicBezTo>
                      <a:pt x="0" y="1949"/>
                      <a:pt x="570" y="2518"/>
                      <a:pt x="1259" y="2518"/>
                    </a:cubicBezTo>
                    <a:cubicBezTo>
                      <a:pt x="1949" y="2518"/>
                      <a:pt x="2518" y="1949"/>
                      <a:pt x="2518" y="1259"/>
                    </a:cubicBezTo>
                    <a:cubicBezTo>
                      <a:pt x="2518" y="570"/>
                      <a:pt x="1949" y="0"/>
                      <a:pt x="1259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4"/>
              <p:cNvSpPr/>
              <p:nvPr/>
            </p:nvSpPr>
            <p:spPr>
              <a:xfrm>
                <a:off x="6713064" y="2108047"/>
                <a:ext cx="84367" cy="84367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669" extrusionOk="0">
                    <a:moveTo>
                      <a:pt x="1320" y="0"/>
                    </a:moveTo>
                    <a:cubicBezTo>
                      <a:pt x="600" y="0"/>
                      <a:pt x="1" y="600"/>
                      <a:pt x="1" y="1319"/>
                    </a:cubicBezTo>
                    <a:cubicBezTo>
                      <a:pt x="1" y="2069"/>
                      <a:pt x="600" y="2668"/>
                      <a:pt x="1320" y="2668"/>
                    </a:cubicBezTo>
                    <a:cubicBezTo>
                      <a:pt x="2069" y="2668"/>
                      <a:pt x="2668" y="2069"/>
                      <a:pt x="2668" y="1319"/>
                    </a:cubicBezTo>
                    <a:cubicBezTo>
                      <a:pt x="2668" y="600"/>
                      <a:pt x="2069" y="0"/>
                      <a:pt x="132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37" name="Google Shape;2737;p34"/>
              <p:cNvGrpSpPr/>
              <p:nvPr/>
            </p:nvGrpSpPr>
            <p:grpSpPr>
              <a:xfrm>
                <a:off x="6714961" y="1583131"/>
                <a:ext cx="476616" cy="268401"/>
                <a:chOff x="6714961" y="1583131"/>
                <a:chExt cx="476616" cy="268401"/>
              </a:xfrm>
            </p:grpSpPr>
            <p:sp>
              <p:nvSpPr>
                <p:cNvPr id="2738" name="Google Shape;2738;p34"/>
                <p:cNvSpPr/>
                <p:nvPr/>
              </p:nvSpPr>
              <p:spPr>
                <a:xfrm>
                  <a:off x="7060806" y="1612497"/>
                  <a:ext cx="94767" cy="9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8" h="2999" extrusionOk="0">
                      <a:moveTo>
                        <a:pt x="1499" y="1"/>
                      </a:moveTo>
                      <a:cubicBezTo>
                        <a:pt x="690" y="1"/>
                        <a:pt x="0" y="660"/>
                        <a:pt x="0" y="1500"/>
                      </a:cubicBezTo>
                      <a:cubicBezTo>
                        <a:pt x="0" y="2339"/>
                        <a:pt x="690" y="2998"/>
                        <a:pt x="1499" y="2998"/>
                      </a:cubicBezTo>
                      <a:cubicBezTo>
                        <a:pt x="2338" y="2998"/>
                        <a:pt x="2998" y="2339"/>
                        <a:pt x="2998" y="1500"/>
                      </a:cubicBezTo>
                      <a:cubicBezTo>
                        <a:pt x="2998" y="660"/>
                        <a:pt x="2338" y="1"/>
                        <a:pt x="1499" y="1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9" name="Google Shape;2739;p34"/>
                <p:cNvSpPr/>
                <p:nvPr/>
              </p:nvSpPr>
              <p:spPr>
                <a:xfrm>
                  <a:off x="7042788" y="1701574"/>
                  <a:ext cx="148788" cy="10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7" h="3316" extrusionOk="0">
                      <a:moveTo>
                        <a:pt x="720" y="0"/>
                      </a:moveTo>
                      <a:cubicBezTo>
                        <a:pt x="420" y="150"/>
                        <a:pt x="181" y="390"/>
                        <a:pt x="1" y="630"/>
                      </a:cubicBezTo>
                      <a:cubicBezTo>
                        <a:pt x="690" y="1319"/>
                        <a:pt x="1170" y="2249"/>
                        <a:pt x="1260" y="3268"/>
                      </a:cubicBezTo>
                      <a:cubicBezTo>
                        <a:pt x="1523" y="3299"/>
                        <a:pt x="1800" y="3315"/>
                        <a:pt x="2078" y="3315"/>
                      </a:cubicBezTo>
                      <a:cubicBezTo>
                        <a:pt x="3382" y="3315"/>
                        <a:pt x="4707" y="2965"/>
                        <a:pt x="4707" y="2249"/>
                      </a:cubicBezTo>
                      <a:cubicBezTo>
                        <a:pt x="4707" y="1289"/>
                        <a:pt x="4197" y="450"/>
                        <a:pt x="3448" y="0"/>
                      </a:cubicBezTo>
                      <a:cubicBezTo>
                        <a:pt x="3088" y="360"/>
                        <a:pt x="2608" y="570"/>
                        <a:pt x="2069" y="570"/>
                      </a:cubicBezTo>
                      <a:cubicBezTo>
                        <a:pt x="1529" y="570"/>
                        <a:pt x="1050" y="360"/>
                        <a:pt x="720" y="0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0" name="Google Shape;2740;p34"/>
                <p:cNvSpPr/>
                <p:nvPr/>
              </p:nvSpPr>
              <p:spPr>
                <a:xfrm>
                  <a:off x="6750965" y="1612497"/>
                  <a:ext cx="94798" cy="9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2999" extrusionOk="0">
                      <a:moveTo>
                        <a:pt x="1499" y="1"/>
                      </a:moveTo>
                      <a:cubicBezTo>
                        <a:pt x="690" y="1"/>
                        <a:pt x="1" y="660"/>
                        <a:pt x="1" y="1500"/>
                      </a:cubicBezTo>
                      <a:cubicBezTo>
                        <a:pt x="1" y="2339"/>
                        <a:pt x="690" y="2998"/>
                        <a:pt x="1499" y="2998"/>
                      </a:cubicBezTo>
                      <a:cubicBezTo>
                        <a:pt x="2339" y="2998"/>
                        <a:pt x="2998" y="2339"/>
                        <a:pt x="2998" y="1500"/>
                      </a:cubicBezTo>
                      <a:cubicBezTo>
                        <a:pt x="2998" y="660"/>
                        <a:pt x="2339" y="1"/>
                        <a:pt x="1499" y="1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1" name="Google Shape;2741;p34"/>
                <p:cNvSpPr/>
                <p:nvPr/>
              </p:nvSpPr>
              <p:spPr>
                <a:xfrm>
                  <a:off x="6714961" y="1701574"/>
                  <a:ext cx="148788" cy="10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7" h="3316" extrusionOk="0">
                      <a:moveTo>
                        <a:pt x="1290" y="0"/>
                      </a:moveTo>
                      <a:cubicBezTo>
                        <a:pt x="510" y="450"/>
                        <a:pt x="1" y="1289"/>
                        <a:pt x="1" y="2249"/>
                      </a:cubicBezTo>
                      <a:cubicBezTo>
                        <a:pt x="1" y="2965"/>
                        <a:pt x="1305" y="3315"/>
                        <a:pt x="2619" y="3315"/>
                      </a:cubicBezTo>
                      <a:cubicBezTo>
                        <a:pt x="2899" y="3315"/>
                        <a:pt x="3179" y="3299"/>
                        <a:pt x="3448" y="3268"/>
                      </a:cubicBezTo>
                      <a:cubicBezTo>
                        <a:pt x="3508" y="2219"/>
                        <a:pt x="3987" y="1289"/>
                        <a:pt x="4707" y="600"/>
                      </a:cubicBezTo>
                      <a:cubicBezTo>
                        <a:pt x="4527" y="360"/>
                        <a:pt x="4287" y="150"/>
                        <a:pt x="4017" y="0"/>
                      </a:cubicBezTo>
                      <a:cubicBezTo>
                        <a:pt x="3657" y="360"/>
                        <a:pt x="3178" y="570"/>
                        <a:pt x="2638" y="570"/>
                      </a:cubicBezTo>
                      <a:cubicBezTo>
                        <a:pt x="2099" y="570"/>
                        <a:pt x="1619" y="360"/>
                        <a:pt x="1290" y="0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2" name="Google Shape;2742;p34"/>
                <p:cNvSpPr/>
                <p:nvPr/>
              </p:nvSpPr>
              <p:spPr>
                <a:xfrm>
                  <a:off x="6887393" y="1583131"/>
                  <a:ext cx="131750" cy="130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" h="4138" extrusionOk="0">
                      <a:moveTo>
                        <a:pt x="2069" y="1"/>
                      </a:moveTo>
                      <a:cubicBezTo>
                        <a:pt x="930" y="1"/>
                        <a:pt x="1" y="930"/>
                        <a:pt x="1" y="2069"/>
                      </a:cubicBezTo>
                      <a:cubicBezTo>
                        <a:pt x="1" y="3208"/>
                        <a:pt x="930" y="4137"/>
                        <a:pt x="2069" y="4137"/>
                      </a:cubicBezTo>
                      <a:cubicBezTo>
                        <a:pt x="3238" y="4137"/>
                        <a:pt x="4167" y="3208"/>
                        <a:pt x="4167" y="2069"/>
                      </a:cubicBezTo>
                      <a:cubicBezTo>
                        <a:pt x="4167" y="930"/>
                        <a:pt x="3238" y="1"/>
                        <a:pt x="2069" y="1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3" name="Google Shape;2743;p34"/>
                <p:cNvSpPr/>
                <p:nvPr/>
              </p:nvSpPr>
              <p:spPr>
                <a:xfrm>
                  <a:off x="6838145" y="1705367"/>
                  <a:ext cx="230247" cy="14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4" h="4624" extrusionOk="0">
                      <a:moveTo>
                        <a:pt x="1739" y="0"/>
                      </a:moveTo>
                      <a:cubicBezTo>
                        <a:pt x="690" y="660"/>
                        <a:pt x="0" y="1799"/>
                        <a:pt x="0" y="3118"/>
                      </a:cubicBezTo>
                      <a:cubicBezTo>
                        <a:pt x="0" y="4122"/>
                        <a:pt x="1821" y="4624"/>
                        <a:pt x="3642" y="4624"/>
                      </a:cubicBezTo>
                      <a:cubicBezTo>
                        <a:pt x="5463" y="4624"/>
                        <a:pt x="7284" y="4122"/>
                        <a:pt x="7284" y="3118"/>
                      </a:cubicBezTo>
                      <a:cubicBezTo>
                        <a:pt x="7284" y="1799"/>
                        <a:pt x="6565" y="660"/>
                        <a:pt x="5516" y="0"/>
                      </a:cubicBezTo>
                      <a:cubicBezTo>
                        <a:pt x="5036" y="510"/>
                        <a:pt x="4377" y="810"/>
                        <a:pt x="3627" y="810"/>
                      </a:cubicBezTo>
                      <a:cubicBezTo>
                        <a:pt x="2878" y="810"/>
                        <a:pt x="2218" y="510"/>
                        <a:pt x="1739" y="0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744" name="Google Shape;2744;p34"/>
            <p:cNvSpPr/>
            <p:nvPr/>
          </p:nvSpPr>
          <p:spPr>
            <a:xfrm>
              <a:off x="6968456" y="2564950"/>
              <a:ext cx="10463" cy="227434"/>
            </a:xfrm>
            <a:custGeom>
              <a:avLst/>
              <a:gdLst/>
              <a:ahLst/>
              <a:cxnLst/>
              <a:rect l="l" t="t" r="r" b="b"/>
              <a:pathLst>
                <a:path w="331" h="7195" extrusionOk="0">
                  <a:moveTo>
                    <a:pt x="1" y="1"/>
                  </a:moveTo>
                  <a:lnTo>
                    <a:pt x="1" y="7194"/>
                  </a:lnTo>
                  <a:lnTo>
                    <a:pt x="330" y="7194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00CFA4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6478596" y="1088199"/>
              <a:ext cx="1310424" cy="1895936"/>
            </a:xfrm>
            <a:custGeom>
              <a:avLst/>
              <a:gdLst/>
              <a:ahLst/>
              <a:cxnLst/>
              <a:rect l="l" t="t" r="r" b="b"/>
              <a:pathLst>
                <a:path w="41456" h="59979" extrusionOk="0">
                  <a:moveTo>
                    <a:pt x="7614" y="0"/>
                  </a:moveTo>
                  <a:lnTo>
                    <a:pt x="7614" y="510"/>
                  </a:lnTo>
                  <a:lnTo>
                    <a:pt x="9143" y="510"/>
                  </a:lnTo>
                  <a:lnTo>
                    <a:pt x="9143" y="0"/>
                  </a:lnTo>
                  <a:close/>
                  <a:moveTo>
                    <a:pt x="10642" y="0"/>
                  </a:moveTo>
                  <a:lnTo>
                    <a:pt x="10642" y="510"/>
                  </a:lnTo>
                  <a:lnTo>
                    <a:pt x="12141" y="510"/>
                  </a:lnTo>
                  <a:lnTo>
                    <a:pt x="12141" y="0"/>
                  </a:lnTo>
                  <a:close/>
                  <a:moveTo>
                    <a:pt x="13639" y="0"/>
                  </a:moveTo>
                  <a:lnTo>
                    <a:pt x="13639" y="510"/>
                  </a:lnTo>
                  <a:lnTo>
                    <a:pt x="15138" y="510"/>
                  </a:lnTo>
                  <a:lnTo>
                    <a:pt x="15138" y="0"/>
                  </a:lnTo>
                  <a:close/>
                  <a:moveTo>
                    <a:pt x="16637" y="0"/>
                  </a:moveTo>
                  <a:lnTo>
                    <a:pt x="16637" y="510"/>
                  </a:lnTo>
                  <a:lnTo>
                    <a:pt x="18135" y="510"/>
                  </a:lnTo>
                  <a:lnTo>
                    <a:pt x="18135" y="0"/>
                  </a:lnTo>
                  <a:close/>
                  <a:moveTo>
                    <a:pt x="19664" y="0"/>
                  </a:moveTo>
                  <a:lnTo>
                    <a:pt x="19664" y="510"/>
                  </a:lnTo>
                  <a:lnTo>
                    <a:pt x="21163" y="510"/>
                  </a:lnTo>
                  <a:lnTo>
                    <a:pt x="21163" y="0"/>
                  </a:lnTo>
                  <a:close/>
                  <a:moveTo>
                    <a:pt x="22661" y="0"/>
                  </a:moveTo>
                  <a:lnTo>
                    <a:pt x="22661" y="510"/>
                  </a:lnTo>
                  <a:lnTo>
                    <a:pt x="24160" y="510"/>
                  </a:lnTo>
                  <a:lnTo>
                    <a:pt x="24160" y="0"/>
                  </a:lnTo>
                  <a:close/>
                  <a:moveTo>
                    <a:pt x="25659" y="0"/>
                  </a:moveTo>
                  <a:lnTo>
                    <a:pt x="25659" y="510"/>
                  </a:lnTo>
                  <a:lnTo>
                    <a:pt x="27158" y="510"/>
                  </a:lnTo>
                  <a:lnTo>
                    <a:pt x="27158" y="0"/>
                  </a:lnTo>
                  <a:close/>
                  <a:moveTo>
                    <a:pt x="28656" y="0"/>
                  </a:moveTo>
                  <a:lnTo>
                    <a:pt x="28656" y="510"/>
                  </a:lnTo>
                  <a:lnTo>
                    <a:pt x="30155" y="510"/>
                  </a:lnTo>
                  <a:lnTo>
                    <a:pt x="30155" y="0"/>
                  </a:lnTo>
                  <a:close/>
                  <a:moveTo>
                    <a:pt x="31684" y="0"/>
                  </a:moveTo>
                  <a:lnTo>
                    <a:pt x="31684" y="510"/>
                  </a:lnTo>
                  <a:lnTo>
                    <a:pt x="33182" y="510"/>
                  </a:lnTo>
                  <a:lnTo>
                    <a:pt x="33182" y="0"/>
                  </a:lnTo>
                  <a:close/>
                  <a:moveTo>
                    <a:pt x="5127" y="0"/>
                  </a:moveTo>
                  <a:cubicBezTo>
                    <a:pt x="4947" y="0"/>
                    <a:pt x="4797" y="30"/>
                    <a:pt x="4617" y="30"/>
                  </a:cubicBezTo>
                  <a:lnTo>
                    <a:pt x="4677" y="540"/>
                  </a:lnTo>
                  <a:cubicBezTo>
                    <a:pt x="4887" y="510"/>
                    <a:pt x="5097" y="510"/>
                    <a:pt x="5276" y="510"/>
                  </a:cubicBezTo>
                  <a:lnTo>
                    <a:pt x="6116" y="510"/>
                  </a:lnTo>
                  <a:lnTo>
                    <a:pt x="6116" y="0"/>
                  </a:lnTo>
                  <a:close/>
                  <a:moveTo>
                    <a:pt x="34681" y="0"/>
                  </a:moveTo>
                  <a:lnTo>
                    <a:pt x="34681" y="510"/>
                  </a:lnTo>
                  <a:lnTo>
                    <a:pt x="36180" y="510"/>
                  </a:lnTo>
                  <a:cubicBezTo>
                    <a:pt x="36629" y="510"/>
                    <a:pt x="37049" y="570"/>
                    <a:pt x="37469" y="689"/>
                  </a:cubicBezTo>
                  <a:lnTo>
                    <a:pt x="37619" y="210"/>
                  </a:lnTo>
                  <a:cubicBezTo>
                    <a:pt x="37589" y="180"/>
                    <a:pt x="37559" y="180"/>
                    <a:pt x="37529" y="180"/>
                  </a:cubicBezTo>
                  <a:lnTo>
                    <a:pt x="37499" y="180"/>
                  </a:lnTo>
                  <a:cubicBezTo>
                    <a:pt x="37499" y="180"/>
                    <a:pt x="37499" y="150"/>
                    <a:pt x="37499" y="150"/>
                  </a:cubicBezTo>
                  <a:lnTo>
                    <a:pt x="37409" y="150"/>
                  </a:lnTo>
                  <a:cubicBezTo>
                    <a:pt x="37109" y="60"/>
                    <a:pt x="36809" y="30"/>
                    <a:pt x="36510" y="0"/>
                  </a:cubicBezTo>
                  <a:close/>
                  <a:moveTo>
                    <a:pt x="3118" y="450"/>
                  </a:moveTo>
                  <a:lnTo>
                    <a:pt x="3118" y="480"/>
                  </a:lnTo>
                  <a:lnTo>
                    <a:pt x="3058" y="480"/>
                  </a:lnTo>
                  <a:cubicBezTo>
                    <a:pt x="3058" y="480"/>
                    <a:pt x="3058" y="510"/>
                    <a:pt x="3058" y="510"/>
                  </a:cubicBezTo>
                  <a:lnTo>
                    <a:pt x="2998" y="510"/>
                  </a:lnTo>
                  <a:cubicBezTo>
                    <a:pt x="2998" y="540"/>
                    <a:pt x="2998" y="540"/>
                    <a:pt x="2998" y="540"/>
                  </a:cubicBezTo>
                  <a:lnTo>
                    <a:pt x="2938" y="540"/>
                  </a:lnTo>
                  <a:cubicBezTo>
                    <a:pt x="2938" y="540"/>
                    <a:pt x="2938" y="570"/>
                    <a:pt x="2938" y="570"/>
                  </a:cubicBezTo>
                  <a:lnTo>
                    <a:pt x="2879" y="570"/>
                  </a:lnTo>
                  <a:lnTo>
                    <a:pt x="2879" y="599"/>
                  </a:lnTo>
                  <a:lnTo>
                    <a:pt x="2819" y="599"/>
                  </a:lnTo>
                  <a:cubicBezTo>
                    <a:pt x="2819" y="599"/>
                    <a:pt x="2819" y="629"/>
                    <a:pt x="2819" y="629"/>
                  </a:cubicBezTo>
                  <a:lnTo>
                    <a:pt x="2759" y="629"/>
                  </a:lnTo>
                  <a:cubicBezTo>
                    <a:pt x="2759" y="659"/>
                    <a:pt x="2759" y="659"/>
                    <a:pt x="2759" y="659"/>
                  </a:cubicBezTo>
                  <a:lnTo>
                    <a:pt x="2699" y="659"/>
                  </a:lnTo>
                  <a:cubicBezTo>
                    <a:pt x="2699" y="689"/>
                    <a:pt x="2699" y="689"/>
                    <a:pt x="2699" y="689"/>
                  </a:cubicBezTo>
                  <a:lnTo>
                    <a:pt x="2639" y="689"/>
                  </a:lnTo>
                  <a:cubicBezTo>
                    <a:pt x="2639" y="689"/>
                    <a:pt x="2639" y="689"/>
                    <a:pt x="2639" y="719"/>
                  </a:cubicBezTo>
                  <a:lnTo>
                    <a:pt x="2609" y="719"/>
                  </a:lnTo>
                  <a:cubicBezTo>
                    <a:pt x="2609" y="719"/>
                    <a:pt x="2609" y="749"/>
                    <a:pt x="2609" y="749"/>
                  </a:cubicBezTo>
                  <a:lnTo>
                    <a:pt x="2549" y="749"/>
                  </a:lnTo>
                  <a:cubicBezTo>
                    <a:pt x="2549" y="749"/>
                    <a:pt x="2549" y="749"/>
                    <a:pt x="2549" y="779"/>
                  </a:cubicBezTo>
                  <a:lnTo>
                    <a:pt x="2489" y="779"/>
                  </a:lnTo>
                  <a:cubicBezTo>
                    <a:pt x="2489" y="779"/>
                    <a:pt x="2489" y="809"/>
                    <a:pt x="2489" y="809"/>
                  </a:cubicBezTo>
                  <a:lnTo>
                    <a:pt x="2459" y="809"/>
                  </a:lnTo>
                  <a:cubicBezTo>
                    <a:pt x="2459" y="839"/>
                    <a:pt x="2459" y="839"/>
                    <a:pt x="2459" y="839"/>
                  </a:cubicBezTo>
                  <a:lnTo>
                    <a:pt x="2399" y="839"/>
                  </a:lnTo>
                  <a:cubicBezTo>
                    <a:pt x="2399" y="869"/>
                    <a:pt x="2399" y="869"/>
                    <a:pt x="2399" y="869"/>
                  </a:cubicBezTo>
                  <a:lnTo>
                    <a:pt x="2369" y="869"/>
                  </a:lnTo>
                  <a:cubicBezTo>
                    <a:pt x="2369" y="869"/>
                    <a:pt x="2369" y="869"/>
                    <a:pt x="2369" y="899"/>
                  </a:cubicBezTo>
                  <a:lnTo>
                    <a:pt x="2309" y="899"/>
                  </a:lnTo>
                  <a:cubicBezTo>
                    <a:pt x="2309" y="899"/>
                    <a:pt x="2309" y="899"/>
                    <a:pt x="2309" y="929"/>
                  </a:cubicBezTo>
                  <a:lnTo>
                    <a:pt x="2279" y="929"/>
                  </a:lnTo>
                  <a:cubicBezTo>
                    <a:pt x="2279" y="929"/>
                    <a:pt x="2279" y="929"/>
                    <a:pt x="2279" y="959"/>
                  </a:cubicBezTo>
                  <a:lnTo>
                    <a:pt x="2249" y="959"/>
                  </a:lnTo>
                  <a:cubicBezTo>
                    <a:pt x="2249" y="959"/>
                    <a:pt x="2219" y="959"/>
                    <a:pt x="2219" y="989"/>
                  </a:cubicBezTo>
                  <a:lnTo>
                    <a:pt x="2189" y="989"/>
                  </a:lnTo>
                  <a:cubicBezTo>
                    <a:pt x="2189" y="989"/>
                    <a:pt x="2189" y="989"/>
                    <a:pt x="2189" y="1019"/>
                  </a:cubicBezTo>
                  <a:lnTo>
                    <a:pt x="2159" y="1019"/>
                  </a:lnTo>
                  <a:cubicBezTo>
                    <a:pt x="2159" y="1019"/>
                    <a:pt x="2159" y="1019"/>
                    <a:pt x="2159" y="1049"/>
                  </a:cubicBezTo>
                  <a:lnTo>
                    <a:pt x="2129" y="1049"/>
                  </a:lnTo>
                  <a:cubicBezTo>
                    <a:pt x="2129" y="1049"/>
                    <a:pt x="2099" y="1049"/>
                    <a:pt x="2099" y="1079"/>
                  </a:cubicBezTo>
                  <a:cubicBezTo>
                    <a:pt x="2069" y="1079"/>
                    <a:pt x="2069" y="1109"/>
                    <a:pt x="2039" y="1109"/>
                  </a:cubicBezTo>
                  <a:cubicBezTo>
                    <a:pt x="2009" y="1139"/>
                    <a:pt x="1979" y="1169"/>
                    <a:pt x="1949" y="1169"/>
                  </a:cubicBezTo>
                  <a:cubicBezTo>
                    <a:pt x="1949" y="1199"/>
                    <a:pt x="1949" y="1199"/>
                    <a:pt x="1949" y="1199"/>
                  </a:cubicBezTo>
                  <a:lnTo>
                    <a:pt x="1919" y="1199"/>
                  </a:lnTo>
                  <a:lnTo>
                    <a:pt x="1919" y="1229"/>
                  </a:lnTo>
                  <a:lnTo>
                    <a:pt x="2219" y="1619"/>
                  </a:lnTo>
                  <a:cubicBezTo>
                    <a:pt x="2579" y="1319"/>
                    <a:pt x="2968" y="1079"/>
                    <a:pt x="3388" y="899"/>
                  </a:cubicBezTo>
                  <a:lnTo>
                    <a:pt x="3178" y="450"/>
                  </a:lnTo>
                  <a:close/>
                  <a:moveTo>
                    <a:pt x="38997" y="809"/>
                  </a:moveTo>
                  <a:lnTo>
                    <a:pt x="38728" y="1229"/>
                  </a:lnTo>
                  <a:cubicBezTo>
                    <a:pt x="39087" y="1469"/>
                    <a:pt x="39447" y="1768"/>
                    <a:pt x="39747" y="2098"/>
                  </a:cubicBezTo>
                  <a:lnTo>
                    <a:pt x="40136" y="1768"/>
                  </a:lnTo>
                  <a:cubicBezTo>
                    <a:pt x="40076" y="1709"/>
                    <a:pt x="39987" y="1619"/>
                    <a:pt x="39927" y="1559"/>
                  </a:cubicBezTo>
                  <a:lnTo>
                    <a:pt x="39897" y="1529"/>
                  </a:lnTo>
                  <a:lnTo>
                    <a:pt x="39867" y="1499"/>
                  </a:lnTo>
                  <a:cubicBezTo>
                    <a:pt x="39837" y="1499"/>
                    <a:pt x="39837" y="1469"/>
                    <a:pt x="39837" y="1469"/>
                  </a:cubicBezTo>
                  <a:cubicBezTo>
                    <a:pt x="39807" y="1469"/>
                    <a:pt x="39807" y="1469"/>
                    <a:pt x="39807" y="1439"/>
                  </a:cubicBezTo>
                  <a:cubicBezTo>
                    <a:pt x="39807" y="1439"/>
                    <a:pt x="39777" y="1409"/>
                    <a:pt x="39777" y="1409"/>
                  </a:cubicBezTo>
                  <a:cubicBezTo>
                    <a:pt x="39687" y="1349"/>
                    <a:pt x="39627" y="1259"/>
                    <a:pt x="39537" y="1199"/>
                  </a:cubicBezTo>
                  <a:lnTo>
                    <a:pt x="39507" y="1199"/>
                  </a:lnTo>
                  <a:cubicBezTo>
                    <a:pt x="39507" y="1199"/>
                    <a:pt x="39507" y="1199"/>
                    <a:pt x="39507" y="1169"/>
                  </a:cubicBezTo>
                  <a:lnTo>
                    <a:pt x="39477" y="1169"/>
                  </a:lnTo>
                  <a:cubicBezTo>
                    <a:pt x="39477" y="1169"/>
                    <a:pt x="39477" y="1169"/>
                    <a:pt x="39477" y="1139"/>
                  </a:cubicBezTo>
                  <a:lnTo>
                    <a:pt x="39447" y="1139"/>
                  </a:lnTo>
                  <a:cubicBezTo>
                    <a:pt x="39447" y="1139"/>
                    <a:pt x="39447" y="1139"/>
                    <a:pt x="39447" y="1109"/>
                  </a:cubicBezTo>
                  <a:lnTo>
                    <a:pt x="39417" y="1109"/>
                  </a:lnTo>
                  <a:cubicBezTo>
                    <a:pt x="39387" y="1109"/>
                    <a:pt x="39387" y="1079"/>
                    <a:pt x="39387" y="1079"/>
                  </a:cubicBezTo>
                  <a:lnTo>
                    <a:pt x="39357" y="1079"/>
                  </a:lnTo>
                  <a:cubicBezTo>
                    <a:pt x="39357" y="1079"/>
                    <a:pt x="39357" y="1049"/>
                    <a:pt x="39357" y="1049"/>
                  </a:cubicBezTo>
                  <a:cubicBezTo>
                    <a:pt x="39237" y="959"/>
                    <a:pt x="39117" y="869"/>
                    <a:pt x="38997" y="809"/>
                  </a:cubicBezTo>
                  <a:close/>
                  <a:moveTo>
                    <a:pt x="900" y="2338"/>
                  </a:moveTo>
                  <a:cubicBezTo>
                    <a:pt x="630" y="2758"/>
                    <a:pt x="421" y="3207"/>
                    <a:pt x="241" y="3687"/>
                  </a:cubicBezTo>
                  <a:lnTo>
                    <a:pt x="720" y="3837"/>
                  </a:lnTo>
                  <a:cubicBezTo>
                    <a:pt x="870" y="3417"/>
                    <a:pt x="1080" y="2997"/>
                    <a:pt x="1320" y="2608"/>
                  </a:cubicBezTo>
                  <a:lnTo>
                    <a:pt x="900" y="2338"/>
                  </a:lnTo>
                  <a:close/>
                  <a:moveTo>
                    <a:pt x="40946" y="3027"/>
                  </a:moveTo>
                  <a:lnTo>
                    <a:pt x="40496" y="3237"/>
                  </a:lnTo>
                  <a:cubicBezTo>
                    <a:pt x="40706" y="3657"/>
                    <a:pt x="40826" y="4076"/>
                    <a:pt x="40916" y="4526"/>
                  </a:cubicBezTo>
                  <a:lnTo>
                    <a:pt x="41395" y="4436"/>
                  </a:lnTo>
                  <a:cubicBezTo>
                    <a:pt x="41365" y="4346"/>
                    <a:pt x="41365" y="4256"/>
                    <a:pt x="41335" y="4166"/>
                  </a:cubicBezTo>
                  <a:cubicBezTo>
                    <a:pt x="41335" y="4136"/>
                    <a:pt x="41335" y="4136"/>
                    <a:pt x="41335" y="4136"/>
                  </a:cubicBezTo>
                  <a:cubicBezTo>
                    <a:pt x="41335" y="4106"/>
                    <a:pt x="41335" y="4106"/>
                    <a:pt x="41335" y="4106"/>
                  </a:cubicBezTo>
                  <a:cubicBezTo>
                    <a:pt x="41335" y="4106"/>
                    <a:pt x="41335" y="4106"/>
                    <a:pt x="41335" y="4076"/>
                  </a:cubicBezTo>
                  <a:lnTo>
                    <a:pt x="41305" y="4076"/>
                  </a:lnTo>
                  <a:cubicBezTo>
                    <a:pt x="41305" y="4076"/>
                    <a:pt x="41305" y="4047"/>
                    <a:pt x="41305" y="4047"/>
                  </a:cubicBezTo>
                  <a:cubicBezTo>
                    <a:pt x="41245" y="3747"/>
                    <a:pt x="41156" y="3447"/>
                    <a:pt x="41036" y="3177"/>
                  </a:cubicBezTo>
                  <a:lnTo>
                    <a:pt x="41006" y="3177"/>
                  </a:lnTo>
                  <a:cubicBezTo>
                    <a:pt x="41006" y="3177"/>
                    <a:pt x="41006" y="3147"/>
                    <a:pt x="41006" y="3147"/>
                  </a:cubicBezTo>
                  <a:cubicBezTo>
                    <a:pt x="41006" y="3147"/>
                    <a:pt x="41006" y="3147"/>
                    <a:pt x="41006" y="3117"/>
                  </a:cubicBezTo>
                  <a:cubicBezTo>
                    <a:pt x="41006" y="3087"/>
                    <a:pt x="41006" y="3087"/>
                    <a:pt x="40976" y="3087"/>
                  </a:cubicBezTo>
                  <a:cubicBezTo>
                    <a:pt x="40976" y="3087"/>
                    <a:pt x="40976" y="3057"/>
                    <a:pt x="40976" y="3057"/>
                  </a:cubicBezTo>
                  <a:cubicBezTo>
                    <a:pt x="40976" y="3057"/>
                    <a:pt x="40946" y="3027"/>
                    <a:pt x="40946" y="3027"/>
                  </a:cubicBezTo>
                  <a:close/>
                  <a:moveTo>
                    <a:pt x="1" y="5156"/>
                  </a:moveTo>
                  <a:lnTo>
                    <a:pt x="1" y="5186"/>
                  </a:lnTo>
                  <a:cubicBezTo>
                    <a:pt x="1" y="5216"/>
                    <a:pt x="1" y="5216"/>
                    <a:pt x="1" y="5245"/>
                  </a:cubicBezTo>
                  <a:lnTo>
                    <a:pt x="1" y="5275"/>
                  </a:lnTo>
                  <a:lnTo>
                    <a:pt x="1" y="6654"/>
                  </a:lnTo>
                  <a:lnTo>
                    <a:pt x="511" y="6654"/>
                  </a:lnTo>
                  <a:lnTo>
                    <a:pt x="511" y="5275"/>
                  </a:lnTo>
                  <a:lnTo>
                    <a:pt x="511" y="5186"/>
                  </a:lnTo>
                  <a:lnTo>
                    <a:pt x="1" y="5156"/>
                  </a:lnTo>
                  <a:close/>
                  <a:moveTo>
                    <a:pt x="40946" y="5965"/>
                  </a:moveTo>
                  <a:lnTo>
                    <a:pt x="40946" y="7464"/>
                  </a:lnTo>
                  <a:lnTo>
                    <a:pt x="41455" y="7464"/>
                  </a:lnTo>
                  <a:lnTo>
                    <a:pt x="41455" y="5965"/>
                  </a:lnTo>
                  <a:close/>
                  <a:moveTo>
                    <a:pt x="1" y="8183"/>
                  </a:moveTo>
                  <a:lnTo>
                    <a:pt x="1" y="9682"/>
                  </a:lnTo>
                  <a:lnTo>
                    <a:pt x="511" y="9682"/>
                  </a:lnTo>
                  <a:lnTo>
                    <a:pt x="511" y="8183"/>
                  </a:lnTo>
                  <a:close/>
                  <a:moveTo>
                    <a:pt x="40946" y="8962"/>
                  </a:moveTo>
                  <a:lnTo>
                    <a:pt x="40946" y="10461"/>
                  </a:lnTo>
                  <a:lnTo>
                    <a:pt x="41455" y="10461"/>
                  </a:lnTo>
                  <a:lnTo>
                    <a:pt x="41455" y="8962"/>
                  </a:lnTo>
                  <a:close/>
                  <a:moveTo>
                    <a:pt x="1" y="11180"/>
                  </a:moveTo>
                  <a:lnTo>
                    <a:pt x="1" y="12679"/>
                  </a:lnTo>
                  <a:lnTo>
                    <a:pt x="511" y="12679"/>
                  </a:lnTo>
                  <a:lnTo>
                    <a:pt x="511" y="11180"/>
                  </a:lnTo>
                  <a:close/>
                  <a:moveTo>
                    <a:pt x="40946" y="11960"/>
                  </a:moveTo>
                  <a:lnTo>
                    <a:pt x="40946" y="13458"/>
                  </a:lnTo>
                  <a:lnTo>
                    <a:pt x="41455" y="13458"/>
                  </a:lnTo>
                  <a:lnTo>
                    <a:pt x="41455" y="11960"/>
                  </a:lnTo>
                  <a:close/>
                  <a:moveTo>
                    <a:pt x="1" y="14178"/>
                  </a:moveTo>
                  <a:lnTo>
                    <a:pt x="1" y="15677"/>
                  </a:lnTo>
                  <a:lnTo>
                    <a:pt x="511" y="15677"/>
                  </a:lnTo>
                  <a:lnTo>
                    <a:pt x="511" y="14178"/>
                  </a:lnTo>
                  <a:close/>
                  <a:moveTo>
                    <a:pt x="40946" y="14957"/>
                  </a:moveTo>
                  <a:lnTo>
                    <a:pt x="40946" y="16456"/>
                  </a:lnTo>
                  <a:lnTo>
                    <a:pt x="41455" y="16456"/>
                  </a:lnTo>
                  <a:lnTo>
                    <a:pt x="41455" y="14957"/>
                  </a:lnTo>
                  <a:close/>
                  <a:moveTo>
                    <a:pt x="1" y="17175"/>
                  </a:moveTo>
                  <a:lnTo>
                    <a:pt x="1" y="18704"/>
                  </a:lnTo>
                  <a:lnTo>
                    <a:pt x="511" y="18704"/>
                  </a:lnTo>
                  <a:lnTo>
                    <a:pt x="511" y="17175"/>
                  </a:lnTo>
                  <a:close/>
                  <a:moveTo>
                    <a:pt x="40946" y="17985"/>
                  </a:moveTo>
                  <a:lnTo>
                    <a:pt x="40946" y="19483"/>
                  </a:lnTo>
                  <a:lnTo>
                    <a:pt x="41455" y="19483"/>
                  </a:lnTo>
                  <a:lnTo>
                    <a:pt x="41455" y="17985"/>
                  </a:lnTo>
                  <a:close/>
                  <a:moveTo>
                    <a:pt x="1" y="20203"/>
                  </a:moveTo>
                  <a:lnTo>
                    <a:pt x="1" y="21701"/>
                  </a:lnTo>
                  <a:lnTo>
                    <a:pt x="511" y="21701"/>
                  </a:lnTo>
                  <a:lnTo>
                    <a:pt x="511" y="20203"/>
                  </a:lnTo>
                  <a:close/>
                  <a:moveTo>
                    <a:pt x="40946" y="20982"/>
                  </a:moveTo>
                  <a:lnTo>
                    <a:pt x="40946" y="22481"/>
                  </a:lnTo>
                  <a:lnTo>
                    <a:pt x="41455" y="22481"/>
                  </a:lnTo>
                  <a:lnTo>
                    <a:pt x="41455" y="20982"/>
                  </a:lnTo>
                  <a:close/>
                  <a:moveTo>
                    <a:pt x="1" y="23200"/>
                  </a:moveTo>
                  <a:lnTo>
                    <a:pt x="1" y="24699"/>
                  </a:lnTo>
                  <a:lnTo>
                    <a:pt x="511" y="24699"/>
                  </a:lnTo>
                  <a:lnTo>
                    <a:pt x="511" y="23200"/>
                  </a:lnTo>
                  <a:close/>
                  <a:moveTo>
                    <a:pt x="40946" y="23979"/>
                  </a:moveTo>
                  <a:lnTo>
                    <a:pt x="40946" y="25478"/>
                  </a:lnTo>
                  <a:lnTo>
                    <a:pt x="41455" y="25478"/>
                  </a:lnTo>
                  <a:lnTo>
                    <a:pt x="41455" y="23979"/>
                  </a:lnTo>
                  <a:close/>
                  <a:moveTo>
                    <a:pt x="1" y="26197"/>
                  </a:moveTo>
                  <a:lnTo>
                    <a:pt x="1" y="27696"/>
                  </a:lnTo>
                  <a:lnTo>
                    <a:pt x="511" y="27696"/>
                  </a:lnTo>
                  <a:lnTo>
                    <a:pt x="511" y="26197"/>
                  </a:lnTo>
                  <a:close/>
                  <a:moveTo>
                    <a:pt x="40946" y="26977"/>
                  </a:moveTo>
                  <a:lnTo>
                    <a:pt x="40946" y="28506"/>
                  </a:lnTo>
                  <a:lnTo>
                    <a:pt x="41455" y="28506"/>
                  </a:lnTo>
                  <a:lnTo>
                    <a:pt x="41455" y="26977"/>
                  </a:lnTo>
                  <a:close/>
                  <a:moveTo>
                    <a:pt x="1" y="29195"/>
                  </a:moveTo>
                  <a:lnTo>
                    <a:pt x="1" y="30724"/>
                  </a:lnTo>
                  <a:lnTo>
                    <a:pt x="511" y="30724"/>
                  </a:lnTo>
                  <a:lnTo>
                    <a:pt x="511" y="29195"/>
                  </a:lnTo>
                  <a:close/>
                  <a:moveTo>
                    <a:pt x="40946" y="30004"/>
                  </a:moveTo>
                  <a:lnTo>
                    <a:pt x="40946" y="31503"/>
                  </a:lnTo>
                  <a:lnTo>
                    <a:pt x="41455" y="31503"/>
                  </a:lnTo>
                  <a:lnTo>
                    <a:pt x="41455" y="30004"/>
                  </a:lnTo>
                  <a:close/>
                  <a:moveTo>
                    <a:pt x="1" y="32222"/>
                  </a:moveTo>
                  <a:lnTo>
                    <a:pt x="1" y="33721"/>
                  </a:lnTo>
                  <a:lnTo>
                    <a:pt x="511" y="33721"/>
                  </a:lnTo>
                  <a:lnTo>
                    <a:pt x="511" y="32222"/>
                  </a:lnTo>
                  <a:close/>
                  <a:moveTo>
                    <a:pt x="40946" y="33002"/>
                  </a:moveTo>
                  <a:lnTo>
                    <a:pt x="40946" y="34500"/>
                  </a:lnTo>
                  <a:lnTo>
                    <a:pt x="41455" y="34500"/>
                  </a:lnTo>
                  <a:lnTo>
                    <a:pt x="41455" y="33002"/>
                  </a:lnTo>
                  <a:close/>
                  <a:moveTo>
                    <a:pt x="1" y="35220"/>
                  </a:moveTo>
                  <a:lnTo>
                    <a:pt x="1" y="36718"/>
                  </a:lnTo>
                  <a:lnTo>
                    <a:pt x="511" y="36718"/>
                  </a:lnTo>
                  <a:lnTo>
                    <a:pt x="511" y="35220"/>
                  </a:lnTo>
                  <a:close/>
                  <a:moveTo>
                    <a:pt x="40946" y="35999"/>
                  </a:moveTo>
                  <a:lnTo>
                    <a:pt x="40946" y="37498"/>
                  </a:lnTo>
                  <a:lnTo>
                    <a:pt x="41455" y="37498"/>
                  </a:lnTo>
                  <a:lnTo>
                    <a:pt x="41455" y="35999"/>
                  </a:lnTo>
                  <a:close/>
                  <a:moveTo>
                    <a:pt x="1" y="38217"/>
                  </a:moveTo>
                  <a:lnTo>
                    <a:pt x="1" y="39716"/>
                  </a:lnTo>
                  <a:lnTo>
                    <a:pt x="511" y="39716"/>
                  </a:lnTo>
                  <a:lnTo>
                    <a:pt x="511" y="38217"/>
                  </a:lnTo>
                  <a:close/>
                  <a:moveTo>
                    <a:pt x="40946" y="38997"/>
                  </a:moveTo>
                  <a:lnTo>
                    <a:pt x="40946" y="40525"/>
                  </a:lnTo>
                  <a:lnTo>
                    <a:pt x="41455" y="40525"/>
                  </a:lnTo>
                  <a:lnTo>
                    <a:pt x="41455" y="38997"/>
                  </a:lnTo>
                  <a:close/>
                  <a:moveTo>
                    <a:pt x="1" y="41245"/>
                  </a:moveTo>
                  <a:lnTo>
                    <a:pt x="1" y="42743"/>
                  </a:lnTo>
                  <a:lnTo>
                    <a:pt x="511" y="42743"/>
                  </a:lnTo>
                  <a:lnTo>
                    <a:pt x="511" y="41245"/>
                  </a:lnTo>
                  <a:close/>
                  <a:moveTo>
                    <a:pt x="40946" y="42024"/>
                  </a:moveTo>
                  <a:lnTo>
                    <a:pt x="40946" y="43523"/>
                  </a:lnTo>
                  <a:lnTo>
                    <a:pt x="41455" y="43523"/>
                  </a:lnTo>
                  <a:lnTo>
                    <a:pt x="41455" y="42024"/>
                  </a:lnTo>
                  <a:close/>
                  <a:moveTo>
                    <a:pt x="1" y="44242"/>
                  </a:moveTo>
                  <a:lnTo>
                    <a:pt x="1" y="45741"/>
                  </a:lnTo>
                  <a:lnTo>
                    <a:pt x="511" y="45741"/>
                  </a:lnTo>
                  <a:lnTo>
                    <a:pt x="511" y="44242"/>
                  </a:lnTo>
                  <a:close/>
                  <a:moveTo>
                    <a:pt x="40946" y="45021"/>
                  </a:moveTo>
                  <a:lnTo>
                    <a:pt x="40946" y="46520"/>
                  </a:lnTo>
                  <a:lnTo>
                    <a:pt x="41455" y="46520"/>
                  </a:lnTo>
                  <a:lnTo>
                    <a:pt x="41455" y="45021"/>
                  </a:lnTo>
                  <a:close/>
                  <a:moveTo>
                    <a:pt x="1" y="47239"/>
                  </a:moveTo>
                  <a:lnTo>
                    <a:pt x="1" y="48738"/>
                  </a:lnTo>
                  <a:lnTo>
                    <a:pt x="511" y="48738"/>
                  </a:lnTo>
                  <a:lnTo>
                    <a:pt x="511" y="47239"/>
                  </a:lnTo>
                  <a:close/>
                  <a:moveTo>
                    <a:pt x="40946" y="48019"/>
                  </a:moveTo>
                  <a:lnTo>
                    <a:pt x="40946" y="49517"/>
                  </a:lnTo>
                  <a:lnTo>
                    <a:pt x="41455" y="49517"/>
                  </a:lnTo>
                  <a:lnTo>
                    <a:pt x="41455" y="48019"/>
                  </a:lnTo>
                  <a:close/>
                  <a:moveTo>
                    <a:pt x="1" y="50237"/>
                  </a:moveTo>
                  <a:lnTo>
                    <a:pt x="1" y="51736"/>
                  </a:lnTo>
                  <a:lnTo>
                    <a:pt x="511" y="51736"/>
                  </a:lnTo>
                  <a:lnTo>
                    <a:pt x="511" y="50237"/>
                  </a:lnTo>
                  <a:close/>
                  <a:moveTo>
                    <a:pt x="40946" y="51046"/>
                  </a:moveTo>
                  <a:lnTo>
                    <a:pt x="40946" y="52545"/>
                  </a:lnTo>
                  <a:lnTo>
                    <a:pt x="41455" y="52545"/>
                  </a:lnTo>
                  <a:lnTo>
                    <a:pt x="41455" y="51046"/>
                  </a:lnTo>
                  <a:close/>
                  <a:moveTo>
                    <a:pt x="1" y="53264"/>
                  </a:moveTo>
                  <a:lnTo>
                    <a:pt x="1" y="54703"/>
                  </a:lnTo>
                  <a:cubicBezTo>
                    <a:pt x="1" y="54733"/>
                    <a:pt x="1" y="54733"/>
                    <a:pt x="1" y="54763"/>
                  </a:cubicBezTo>
                  <a:lnTo>
                    <a:pt x="511" y="54763"/>
                  </a:lnTo>
                  <a:lnTo>
                    <a:pt x="511" y="54703"/>
                  </a:lnTo>
                  <a:lnTo>
                    <a:pt x="511" y="53264"/>
                  </a:lnTo>
                  <a:close/>
                  <a:moveTo>
                    <a:pt x="40946" y="54044"/>
                  </a:moveTo>
                  <a:lnTo>
                    <a:pt x="40946" y="54703"/>
                  </a:lnTo>
                  <a:cubicBezTo>
                    <a:pt x="40946" y="54943"/>
                    <a:pt x="40946" y="55213"/>
                    <a:pt x="40886" y="55452"/>
                  </a:cubicBezTo>
                  <a:lnTo>
                    <a:pt x="41395" y="55542"/>
                  </a:lnTo>
                  <a:cubicBezTo>
                    <a:pt x="41425" y="55362"/>
                    <a:pt x="41425" y="55213"/>
                    <a:pt x="41455" y="55063"/>
                  </a:cubicBezTo>
                  <a:cubicBezTo>
                    <a:pt x="41455" y="55033"/>
                    <a:pt x="41455" y="55033"/>
                    <a:pt x="41455" y="55033"/>
                  </a:cubicBezTo>
                  <a:lnTo>
                    <a:pt x="41455" y="55003"/>
                  </a:lnTo>
                  <a:cubicBezTo>
                    <a:pt x="41455" y="55003"/>
                    <a:pt x="41455" y="54973"/>
                    <a:pt x="41455" y="54973"/>
                  </a:cubicBezTo>
                  <a:cubicBezTo>
                    <a:pt x="41455" y="54943"/>
                    <a:pt x="41455" y="54943"/>
                    <a:pt x="41455" y="54943"/>
                  </a:cubicBezTo>
                  <a:lnTo>
                    <a:pt x="41455" y="54913"/>
                  </a:lnTo>
                  <a:cubicBezTo>
                    <a:pt x="41455" y="54913"/>
                    <a:pt x="41455" y="54883"/>
                    <a:pt x="41455" y="54883"/>
                  </a:cubicBezTo>
                  <a:lnTo>
                    <a:pt x="41455" y="54853"/>
                  </a:lnTo>
                  <a:lnTo>
                    <a:pt x="41455" y="54823"/>
                  </a:lnTo>
                  <a:lnTo>
                    <a:pt x="41455" y="54793"/>
                  </a:lnTo>
                  <a:lnTo>
                    <a:pt x="41455" y="54763"/>
                  </a:lnTo>
                  <a:lnTo>
                    <a:pt x="41455" y="54733"/>
                  </a:lnTo>
                  <a:lnTo>
                    <a:pt x="41455" y="54703"/>
                  </a:lnTo>
                  <a:lnTo>
                    <a:pt x="41455" y="54044"/>
                  </a:lnTo>
                  <a:close/>
                  <a:moveTo>
                    <a:pt x="720" y="56082"/>
                  </a:moveTo>
                  <a:lnTo>
                    <a:pt x="241" y="56232"/>
                  </a:lnTo>
                  <a:lnTo>
                    <a:pt x="241" y="56262"/>
                  </a:lnTo>
                  <a:cubicBezTo>
                    <a:pt x="241" y="56262"/>
                    <a:pt x="241" y="56292"/>
                    <a:pt x="241" y="56292"/>
                  </a:cubicBezTo>
                  <a:lnTo>
                    <a:pt x="271" y="56292"/>
                  </a:lnTo>
                  <a:cubicBezTo>
                    <a:pt x="271" y="56292"/>
                    <a:pt x="271" y="56322"/>
                    <a:pt x="271" y="56322"/>
                  </a:cubicBezTo>
                  <a:cubicBezTo>
                    <a:pt x="271" y="56352"/>
                    <a:pt x="271" y="56352"/>
                    <a:pt x="271" y="56352"/>
                  </a:cubicBezTo>
                  <a:cubicBezTo>
                    <a:pt x="271" y="56352"/>
                    <a:pt x="271" y="56352"/>
                    <a:pt x="271" y="56382"/>
                  </a:cubicBezTo>
                  <a:lnTo>
                    <a:pt x="301" y="56382"/>
                  </a:lnTo>
                  <a:cubicBezTo>
                    <a:pt x="421" y="56831"/>
                    <a:pt x="630" y="57221"/>
                    <a:pt x="870" y="57581"/>
                  </a:cubicBezTo>
                  <a:lnTo>
                    <a:pt x="1290" y="57311"/>
                  </a:lnTo>
                  <a:cubicBezTo>
                    <a:pt x="1050" y="56951"/>
                    <a:pt x="840" y="56531"/>
                    <a:pt x="720" y="56082"/>
                  </a:cubicBezTo>
                  <a:close/>
                  <a:moveTo>
                    <a:pt x="40496" y="56741"/>
                  </a:moveTo>
                  <a:cubicBezTo>
                    <a:pt x="40316" y="57161"/>
                    <a:pt x="40047" y="57551"/>
                    <a:pt x="39747" y="57880"/>
                  </a:cubicBezTo>
                  <a:lnTo>
                    <a:pt x="40106" y="58210"/>
                  </a:lnTo>
                  <a:cubicBezTo>
                    <a:pt x="40406" y="57910"/>
                    <a:pt x="40646" y="57551"/>
                    <a:pt x="40856" y="57191"/>
                  </a:cubicBezTo>
                  <a:cubicBezTo>
                    <a:pt x="40856" y="57161"/>
                    <a:pt x="40856" y="57161"/>
                    <a:pt x="40856" y="57161"/>
                  </a:cubicBezTo>
                  <a:lnTo>
                    <a:pt x="40856" y="57131"/>
                  </a:lnTo>
                  <a:lnTo>
                    <a:pt x="40886" y="57131"/>
                  </a:lnTo>
                  <a:cubicBezTo>
                    <a:pt x="40886" y="57131"/>
                    <a:pt x="40886" y="57131"/>
                    <a:pt x="40886" y="57101"/>
                  </a:cubicBezTo>
                  <a:cubicBezTo>
                    <a:pt x="40886" y="57071"/>
                    <a:pt x="40886" y="57071"/>
                    <a:pt x="40886" y="57071"/>
                  </a:cubicBezTo>
                  <a:lnTo>
                    <a:pt x="40916" y="57071"/>
                  </a:lnTo>
                  <a:cubicBezTo>
                    <a:pt x="40916" y="57041"/>
                    <a:pt x="40916" y="57041"/>
                    <a:pt x="40916" y="57041"/>
                  </a:cubicBezTo>
                  <a:cubicBezTo>
                    <a:pt x="40916" y="57041"/>
                    <a:pt x="40916" y="57041"/>
                    <a:pt x="40916" y="57011"/>
                  </a:cubicBezTo>
                  <a:lnTo>
                    <a:pt x="40946" y="57011"/>
                  </a:lnTo>
                  <a:cubicBezTo>
                    <a:pt x="40946" y="57011"/>
                    <a:pt x="40946" y="56981"/>
                    <a:pt x="40946" y="56981"/>
                  </a:cubicBezTo>
                  <a:lnTo>
                    <a:pt x="40496" y="56741"/>
                  </a:lnTo>
                  <a:close/>
                  <a:moveTo>
                    <a:pt x="2189" y="58330"/>
                  </a:moveTo>
                  <a:lnTo>
                    <a:pt x="1859" y="58720"/>
                  </a:lnTo>
                  <a:cubicBezTo>
                    <a:pt x="1889" y="58720"/>
                    <a:pt x="1889" y="58750"/>
                    <a:pt x="1919" y="58750"/>
                  </a:cubicBezTo>
                  <a:cubicBezTo>
                    <a:pt x="1919" y="58750"/>
                    <a:pt x="1919" y="58780"/>
                    <a:pt x="1919" y="58780"/>
                  </a:cubicBezTo>
                  <a:lnTo>
                    <a:pt x="1949" y="58780"/>
                  </a:lnTo>
                  <a:cubicBezTo>
                    <a:pt x="1949" y="58809"/>
                    <a:pt x="1949" y="58809"/>
                    <a:pt x="1949" y="58809"/>
                  </a:cubicBezTo>
                  <a:lnTo>
                    <a:pt x="1979" y="58809"/>
                  </a:lnTo>
                  <a:cubicBezTo>
                    <a:pt x="1979" y="58809"/>
                    <a:pt x="1979" y="58809"/>
                    <a:pt x="1979" y="58839"/>
                  </a:cubicBezTo>
                  <a:lnTo>
                    <a:pt x="2039" y="58839"/>
                  </a:lnTo>
                  <a:lnTo>
                    <a:pt x="2039" y="58869"/>
                  </a:lnTo>
                  <a:lnTo>
                    <a:pt x="2069" y="58869"/>
                  </a:lnTo>
                  <a:cubicBezTo>
                    <a:pt x="2069" y="58869"/>
                    <a:pt x="2069" y="58869"/>
                    <a:pt x="2069" y="58899"/>
                  </a:cubicBezTo>
                  <a:lnTo>
                    <a:pt x="2099" y="58899"/>
                  </a:lnTo>
                  <a:lnTo>
                    <a:pt x="2099" y="58929"/>
                  </a:lnTo>
                  <a:lnTo>
                    <a:pt x="2159" y="58929"/>
                  </a:lnTo>
                  <a:cubicBezTo>
                    <a:pt x="2159" y="58929"/>
                    <a:pt x="2159" y="58929"/>
                    <a:pt x="2159" y="58959"/>
                  </a:cubicBezTo>
                  <a:lnTo>
                    <a:pt x="2189" y="58959"/>
                  </a:lnTo>
                  <a:cubicBezTo>
                    <a:pt x="2189" y="58989"/>
                    <a:pt x="2189" y="58989"/>
                    <a:pt x="2189" y="58989"/>
                  </a:cubicBezTo>
                  <a:lnTo>
                    <a:pt x="2219" y="58989"/>
                  </a:lnTo>
                  <a:cubicBezTo>
                    <a:pt x="2219" y="59019"/>
                    <a:pt x="2219" y="59019"/>
                    <a:pt x="2249" y="59019"/>
                  </a:cubicBezTo>
                  <a:lnTo>
                    <a:pt x="2279" y="59019"/>
                  </a:lnTo>
                  <a:lnTo>
                    <a:pt x="2279" y="59049"/>
                  </a:lnTo>
                  <a:lnTo>
                    <a:pt x="2309" y="59049"/>
                  </a:lnTo>
                  <a:lnTo>
                    <a:pt x="2309" y="59079"/>
                  </a:lnTo>
                  <a:lnTo>
                    <a:pt x="2369" y="59079"/>
                  </a:lnTo>
                  <a:cubicBezTo>
                    <a:pt x="2369" y="59109"/>
                    <a:pt x="2369" y="59109"/>
                    <a:pt x="2369" y="59109"/>
                  </a:cubicBezTo>
                  <a:lnTo>
                    <a:pt x="2399" y="59109"/>
                  </a:lnTo>
                  <a:cubicBezTo>
                    <a:pt x="2399" y="59109"/>
                    <a:pt x="2399" y="59139"/>
                    <a:pt x="2399" y="59139"/>
                  </a:cubicBezTo>
                  <a:lnTo>
                    <a:pt x="2459" y="59139"/>
                  </a:lnTo>
                  <a:cubicBezTo>
                    <a:pt x="2459" y="59139"/>
                    <a:pt x="2459" y="59169"/>
                    <a:pt x="2459" y="59169"/>
                  </a:cubicBezTo>
                  <a:lnTo>
                    <a:pt x="2489" y="59169"/>
                  </a:lnTo>
                  <a:cubicBezTo>
                    <a:pt x="2489" y="59169"/>
                    <a:pt x="2489" y="59199"/>
                    <a:pt x="2489" y="59199"/>
                  </a:cubicBezTo>
                  <a:lnTo>
                    <a:pt x="2549" y="59199"/>
                  </a:lnTo>
                  <a:cubicBezTo>
                    <a:pt x="2549" y="59229"/>
                    <a:pt x="2549" y="59229"/>
                    <a:pt x="2549" y="59229"/>
                  </a:cubicBezTo>
                  <a:lnTo>
                    <a:pt x="2609" y="59229"/>
                  </a:lnTo>
                  <a:cubicBezTo>
                    <a:pt x="2609" y="59229"/>
                    <a:pt x="2609" y="59229"/>
                    <a:pt x="2609" y="59259"/>
                  </a:cubicBezTo>
                  <a:lnTo>
                    <a:pt x="2639" y="59259"/>
                  </a:lnTo>
                  <a:cubicBezTo>
                    <a:pt x="2639" y="59259"/>
                    <a:pt x="2639" y="59259"/>
                    <a:pt x="2639" y="59289"/>
                  </a:cubicBezTo>
                  <a:lnTo>
                    <a:pt x="2699" y="59289"/>
                  </a:lnTo>
                  <a:cubicBezTo>
                    <a:pt x="2699" y="59289"/>
                    <a:pt x="2699" y="59319"/>
                    <a:pt x="2699" y="59319"/>
                  </a:cubicBezTo>
                  <a:lnTo>
                    <a:pt x="2759" y="59319"/>
                  </a:lnTo>
                  <a:cubicBezTo>
                    <a:pt x="2759" y="59349"/>
                    <a:pt x="2759" y="59349"/>
                    <a:pt x="2759" y="59349"/>
                  </a:cubicBezTo>
                  <a:lnTo>
                    <a:pt x="2819" y="59349"/>
                  </a:lnTo>
                  <a:cubicBezTo>
                    <a:pt x="2819" y="59349"/>
                    <a:pt x="2819" y="59349"/>
                    <a:pt x="2819" y="59379"/>
                  </a:cubicBezTo>
                  <a:lnTo>
                    <a:pt x="2849" y="59379"/>
                  </a:lnTo>
                  <a:cubicBezTo>
                    <a:pt x="2879" y="59379"/>
                    <a:pt x="2879" y="59379"/>
                    <a:pt x="2879" y="59409"/>
                  </a:cubicBezTo>
                  <a:cubicBezTo>
                    <a:pt x="2968" y="59439"/>
                    <a:pt x="3028" y="59469"/>
                    <a:pt x="3118" y="59529"/>
                  </a:cubicBezTo>
                  <a:lnTo>
                    <a:pt x="3328" y="59049"/>
                  </a:lnTo>
                  <a:cubicBezTo>
                    <a:pt x="2908" y="58869"/>
                    <a:pt x="2519" y="58630"/>
                    <a:pt x="2189" y="58330"/>
                  </a:cubicBezTo>
                  <a:close/>
                  <a:moveTo>
                    <a:pt x="38698" y="58750"/>
                  </a:moveTo>
                  <a:cubicBezTo>
                    <a:pt x="38338" y="58989"/>
                    <a:pt x="37918" y="59169"/>
                    <a:pt x="37469" y="59319"/>
                  </a:cubicBezTo>
                  <a:lnTo>
                    <a:pt x="37619" y="59799"/>
                  </a:lnTo>
                  <a:cubicBezTo>
                    <a:pt x="37619" y="59769"/>
                    <a:pt x="37619" y="59769"/>
                    <a:pt x="37649" y="59769"/>
                  </a:cubicBezTo>
                  <a:lnTo>
                    <a:pt x="37709" y="59769"/>
                  </a:lnTo>
                  <a:cubicBezTo>
                    <a:pt x="37709" y="59769"/>
                    <a:pt x="37709" y="59739"/>
                    <a:pt x="37709" y="59739"/>
                  </a:cubicBezTo>
                  <a:lnTo>
                    <a:pt x="37768" y="59739"/>
                  </a:lnTo>
                  <a:cubicBezTo>
                    <a:pt x="37948" y="59679"/>
                    <a:pt x="38158" y="59619"/>
                    <a:pt x="38338" y="59529"/>
                  </a:cubicBezTo>
                  <a:cubicBezTo>
                    <a:pt x="38368" y="59499"/>
                    <a:pt x="38368" y="59499"/>
                    <a:pt x="38368" y="59499"/>
                  </a:cubicBezTo>
                  <a:lnTo>
                    <a:pt x="38428" y="59499"/>
                  </a:lnTo>
                  <a:cubicBezTo>
                    <a:pt x="38428" y="59499"/>
                    <a:pt x="38428" y="59469"/>
                    <a:pt x="38428" y="59469"/>
                  </a:cubicBezTo>
                  <a:lnTo>
                    <a:pt x="38488" y="59469"/>
                  </a:lnTo>
                  <a:cubicBezTo>
                    <a:pt x="38488" y="59469"/>
                    <a:pt x="38488" y="59469"/>
                    <a:pt x="38488" y="59439"/>
                  </a:cubicBezTo>
                  <a:lnTo>
                    <a:pt x="38518" y="59439"/>
                  </a:lnTo>
                  <a:cubicBezTo>
                    <a:pt x="38668" y="59349"/>
                    <a:pt x="38818" y="59259"/>
                    <a:pt x="38967" y="59169"/>
                  </a:cubicBezTo>
                  <a:lnTo>
                    <a:pt x="38698" y="58750"/>
                  </a:lnTo>
                  <a:close/>
                  <a:moveTo>
                    <a:pt x="4647" y="59439"/>
                  </a:moveTo>
                  <a:lnTo>
                    <a:pt x="4557" y="59919"/>
                  </a:lnTo>
                  <a:cubicBezTo>
                    <a:pt x="4737" y="59949"/>
                    <a:pt x="4947" y="59978"/>
                    <a:pt x="5127" y="59978"/>
                  </a:cubicBezTo>
                  <a:lnTo>
                    <a:pt x="6056" y="59978"/>
                  </a:lnTo>
                  <a:lnTo>
                    <a:pt x="6056" y="59469"/>
                  </a:lnTo>
                  <a:lnTo>
                    <a:pt x="5276" y="59469"/>
                  </a:lnTo>
                  <a:cubicBezTo>
                    <a:pt x="5067" y="59469"/>
                    <a:pt x="4857" y="59469"/>
                    <a:pt x="4647" y="59439"/>
                  </a:cubicBezTo>
                  <a:close/>
                  <a:moveTo>
                    <a:pt x="7584" y="59469"/>
                  </a:moveTo>
                  <a:lnTo>
                    <a:pt x="7584" y="59978"/>
                  </a:lnTo>
                  <a:lnTo>
                    <a:pt x="9083" y="59978"/>
                  </a:lnTo>
                  <a:lnTo>
                    <a:pt x="9083" y="59469"/>
                  </a:lnTo>
                  <a:close/>
                  <a:moveTo>
                    <a:pt x="10582" y="59469"/>
                  </a:moveTo>
                  <a:lnTo>
                    <a:pt x="10582" y="59978"/>
                  </a:lnTo>
                  <a:lnTo>
                    <a:pt x="12081" y="59978"/>
                  </a:lnTo>
                  <a:lnTo>
                    <a:pt x="12081" y="59469"/>
                  </a:lnTo>
                  <a:close/>
                  <a:moveTo>
                    <a:pt x="13579" y="59469"/>
                  </a:moveTo>
                  <a:lnTo>
                    <a:pt x="13579" y="59978"/>
                  </a:lnTo>
                  <a:lnTo>
                    <a:pt x="15078" y="59978"/>
                  </a:lnTo>
                  <a:lnTo>
                    <a:pt x="15078" y="59469"/>
                  </a:lnTo>
                  <a:close/>
                  <a:moveTo>
                    <a:pt x="16577" y="59469"/>
                  </a:moveTo>
                  <a:lnTo>
                    <a:pt x="16577" y="59978"/>
                  </a:lnTo>
                  <a:lnTo>
                    <a:pt x="18075" y="59978"/>
                  </a:lnTo>
                  <a:lnTo>
                    <a:pt x="18075" y="59469"/>
                  </a:lnTo>
                  <a:close/>
                  <a:moveTo>
                    <a:pt x="19604" y="59469"/>
                  </a:moveTo>
                  <a:lnTo>
                    <a:pt x="19604" y="59978"/>
                  </a:lnTo>
                  <a:lnTo>
                    <a:pt x="21103" y="59978"/>
                  </a:lnTo>
                  <a:lnTo>
                    <a:pt x="21103" y="59469"/>
                  </a:lnTo>
                  <a:close/>
                  <a:moveTo>
                    <a:pt x="22602" y="59469"/>
                  </a:moveTo>
                  <a:lnTo>
                    <a:pt x="22602" y="59978"/>
                  </a:lnTo>
                  <a:lnTo>
                    <a:pt x="24100" y="59978"/>
                  </a:lnTo>
                  <a:lnTo>
                    <a:pt x="24100" y="59469"/>
                  </a:lnTo>
                  <a:close/>
                  <a:moveTo>
                    <a:pt x="25599" y="59469"/>
                  </a:moveTo>
                  <a:lnTo>
                    <a:pt x="25599" y="59978"/>
                  </a:lnTo>
                  <a:lnTo>
                    <a:pt x="27098" y="59978"/>
                  </a:lnTo>
                  <a:lnTo>
                    <a:pt x="27098" y="59469"/>
                  </a:lnTo>
                  <a:close/>
                  <a:moveTo>
                    <a:pt x="28596" y="59469"/>
                  </a:moveTo>
                  <a:lnTo>
                    <a:pt x="28596" y="59978"/>
                  </a:lnTo>
                  <a:lnTo>
                    <a:pt x="30125" y="59978"/>
                  </a:lnTo>
                  <a:lnTo>
                    <a:pt x="30125" y="59469"/>
                  </a:lnTo>
                  <a:close/>
                  <a:moveTo>
                    <a:pt x="31624" y="59469"/>
                  </a:moveTo>
                  <a:lnTo>
                    <a:pt x="31624" y="59978"/>
                  </a:lnTo>
                  <a:lnTo>
                    <a:pt x="33122" y="59978"/>
                  </a:lnTo>
                  <a:lnTo>
                    <a:pt x="33122" y="59469"/>
                  </a:lnTo>
                  <a:close/>
                  <a:moveTo>
                    <a:pt x="34621" y="59469"/>
                  </a:moveTo>
                  <a:lnTo>
                    <a:pt x="34621" y="59978"/>
                  </a:lnTo>
                  <a:lnTo>
                    <a:pt x="36120" y="59978"/>
                  </a:lnTo>
                  <a:lnTo>
                    <a:pt x="36120" y="5946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6664305" y="2395715"/>
              <a:ext cx="939955" cy="32"/>
            </a:xfrm>
            <a:custGeom>
              <a:avLst/>
              <a:gdLst/>
              <a:ahLst/>
              <a:cxnLst/>
              <a:rect l="l" t="t" r="r" b="b"/>
              <a:pathLst>
                <a:path w="29736" h="1" fill="none" extrusionOk="0">
                  <a:moveTo>
                    <a:pt x="1" y="0"/>
                  </a:moveTo>
                  <a:lnTo>
                    <a:pt x="29735" y="0"/>
                  </a:lnTo>
                </a:path>
              </a:pathLst>
            </a:custGeom>
            <a:noFill/>
            <a:ln w="12750" cap="flat" cmpd="sng">
              <a:solidFill>
                <a:srgbClr val="595959"/>
              </a:solidFill>
              <a:prstDash val="solid"/>
              <a:miter lim="299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7" name="Google Shape;2747;p34"/>
            <p:cNvGrpSpPr/>
            <p:nvPr/>
          </p:nvGrpSpPr>
          <p:grpSpPr>
            <a:xfrm>
              <a:off x="6527904" y="2563449"/>
              <a:ext cx="1160559" cy="246900"/>
              <a:chOff x="6527904" y="2563449"/>
              <a:chExt cx="1160559" cy="246900"/>
            </a:xfrm>
          </p:grpSpPr>
          <p:sp>
            <p:nvSpPr>
              <p:cNvPr id="2748" name="Google Shape;2748;p34"/>
              <p:cNvSpPr txBox="1"/>
              <p:nvPr/>
            </p:nvSpPr>
            <p:spPr>
              <a:xfrm>
                <a:off x="6527904" y="2563449"/>
                <a:ext cx="398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</a:t>
                </a:r>
                <a:endParaRPr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749" name="Google Shape;2749;p34"/>
              <p:cNvSpPr txBox="1"/>
              <p:nvPr/>
            </p:nvSpPr>
            <p:spPr>
              <a:xfrm>
                <a:off x="7044663" y="2563449"/>
                <a:ext cx="643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60%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750" name="Google Shape;2750;p34"/>
          <p:cNvGrpSpPr/>
          <p:nvPr/>
        </p:nvGrpSpPr>
        <p:grpSpPr>
          <a:xfrm>
            <a:off x="6380845" y="4021570"/>
            <a:ext cx="1220700" cy="648640"/>
            <a:chOff x="4884470" y="2129720"/>
            <a:chExt cx="1220700" cy="648640"/>
          </a:xfrm>
        </p:grpSpPr>
        <p:sp>
          <p:nvSpPr>
            <p:cNvPr id="2751" name="Google Shape;2751;p34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2" name="Google Shape;2752;p34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53" name="Google Shape;2753;p34"/>
          <p:cNvGrpSpPr/>
          <p:nvPr/>
        </p:nvGrpSpPr>
        <p:grpSpPr>
          <a:xfrm>
            <a:off x="4995382" y="4021190"/>
            <a:ext cx="1220700" cy="649393"/>
            <a:chOff x="4884470" y="1200865"/>
            <a:chExt cx="1220700" cy="649393"/>
          </a:xfrm>
        </p:grpSpPr>
        <p:sp>
          <p:nvSpPr>
            <p:cNvPr id="2754" name="Google Shape;2754;p34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5" name="Google Shape;2755;p34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756" name="Google Shape;2756;p34"/>
          <p:cNvSpPr/>
          <p:nvPr/>
        </p:nvSpPr>
        <p:spPr>
          <a:xfrm>
            <a:off x="5283838" y="3280375"/>
            <a:ext cx="643800" cy="643800"/>
          </a:xfrm>
          <a:prstGeom prst="ellipse">
            <a:avLst/>
          </a:prstGeom>
          <a:solidFill>
            <a:schemeClr val="accent3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34"/>
          <p:cNvSpPr/>
          <p:nvPr/>
        </p:nvSpPr>
        <p:spPr>
          <a:xfrm>
            <a:off x="6669300" y="3280375"/>
            <a:ext cx="643800" cy="6438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8" name="Google Shape;2758;p34"/>
          <p:cNvGrpSpPr/>
          <p:nvPr/>
        </p:nvGrpSpPr>
        <p:grpSpPr>
          <a:xfrm>
            <a:off x="5444611" y="3442020"/>
            <a:ext cx="322256" cy="320510"/>
            <a:chOff x="1535000" y="3223325"/>
            <a:chExt cx="484450" cy="481825"/>
          </a:xfrm>
        </p:grpSpPr>
        <p:sp>
          <p:nvSpPr>
            <p:cNvPr id="2759" name="Google Shape;2759;p34"/>
            <p:cNvSpPr/>
            <p:nvPr/>
          </p:nvSpPr>
          <p:spPr>
            <a:xfrm>
              <a:off x="1760150" y="3308225"/>
              <a:ext cx="143825" cy="140600"/>
            </a:xfrm>
            <a:custGeom>
              <a:avLst/>
              <a:gdLst/>
              <a:ahLst/>
              <a:cxnLst/>
              <a:rect l="l" t="t" r="r" b="b"/>
              <a:pathLst>
                <a:path w="5753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4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629" y="3208"/>
                    <a:pt x="5752" y="3012"/>
                    <a:pt x="5752" y="2798"/>
                  </a:cubicBezTo>
                  <a:cubicBezTo>
                    <a:pt x="5752" y="2585"/>
                    <a:pt x="5632" y="2389"/>
                    <a:pt x="5439" y="2295"/>
                  </a:cubicBezTo>
                  <a:lnTo>
                    <a:pt x="4102" y="1627"/>
                  </a:lnTo>
                  <a:lnTo>
                    <a:pt x="3434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1873075" y="3421150"/>
              <a:ext cx="146375" cy="140600"/>
            </a:xfrm>
            <a:custGeom>
              <a:avLst/>
              <a:gdLst/>
              <a:ahLst/>
              <a:cxnLst/>
              <a:rect l="l" t="t" r="r" b="b"/>
              <a:pathLst>
                <a:path w="5855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3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854" y="3096"/>
                    <a:pt x="5854" y="2503"/>
                    <a:pt x="5439" y="2295"/>
                  </a:cubicBezTo>
                  <a:lnTo>
                    <a:pt x="4102" y="1627"/>
                  </a:lnTo>
                  <a:lnTo>
                    <a:pt x="3433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1535000" y="3223325"/>
              <a:ext cx="406450" cy="481825"/>
            </a:xfrm>
            <a:custGeom>
              <a:avLst/>
              <a:gdLst/>
              <a:ahLst/>
              <a:cxnLst/>
              <a:rect l="l" t="t" r="r" b="b"/>
              <a:pathLst>
                <a:path w="16258" h="19273" extrusionOk="0">
                  <a:moveTo>
                    <a:pt x="9660" y="0"/>
                  </a:moveTo>
                  <a:cubicBezTo>
                    <a:pt x="4399" y="0"/>
                    <a:pt x="0" y="4351"/>
                    <a:pt x="0" y="9636"/>
                  </a:cubicBezTo>
                  <a:cubicBezTo>
                    <a:pt x="0" y="14927"/>
                    <a:pt x="4381" y="19272"/>
                    <a:pt x="9675" y="19272"/>
                  </a:cubicBezTo>
                  <a:cubicBezTo>
                    <a:pt x="12012" y="19269"/>
                    <a:pt x="14270" y="18411"/>
                    <a:pt x="16023" y="16860"/>
                  </a:cubicBezTo>
                  <a:cubicBezTo>
                    <a:pt x="16195" y="16707"/>
                    <a:pt x="16258" y="16463"/>
                    <a:pt x="16176" y="16243"/>
                  </a:cubicBezTo>
                  <a:cubicBezTo>
                    <a:pt x="16098" y="16026"/>
                    <a:pt x="15893" y="15879"/>
                    <a:pt x="15662" y="15872"/>
                  </a:cubicBezTo>
                  <a:cubicBezTo>
                    <a:pt x="11352" y="15752"/>
                    <a:pt x="7980" y="12250"/>
                    <a:pt x="7980" y="7941"/>
                  </a:cubicBezTo>
                  <a:cubicBezTo>
                    <a:pt x="7974" y="5207"/>
                    <a:pt x="9380" y="2662"/>
                    <a:pt x="11696" y="1211"/>
                  </a:cubicBezTo>
                  <a:cubicBezTo>
                    <a:pt x="12129" y="937"/>
                    <a:pt x="12006" y="274"/>
                    <a:pt x="11503" y="178"/>
                  </a:cubicBezTo>
                  <a:cubicBezTo>
                    <a:pt x="10881" y="58"/>
                    <a:pt x="10265" y="0"/>
                    <a:pt x="9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62" name="Google Shape;2762;p34"/>
          <p:cNvGrpSpPr/>
          <p:nvPr/>
        </p:nvGrpSpPr>
        <p:grpSpPr>
          <a:xfrm>
            <a:off x="6830495" y="3442011"/>
            <a:ext cx="321408" cy="320527"/>
            <a:chOff x="3270450" y="3213625"/>
            <a:chExt cx="483175" cy="481850"/>
          </a:xfrm>
        </p:grpSpPr>
        <p:sp>
          <p:nvSpPr>
            <p:cNvPr id="2763" name="Google Shape;2763;p34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765" name="Google Shape;2765;p34"/>
          <p:cNvSpPr/>
          <p:nvPr/>
        </p:nvSpPr>
        <p:spPr>
          <a:xfrm rot="5400000">
            <a:off x="2201725" y="2524975"/>
            <a:ext cx="171000" cy="1822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34"/>
          <p:cNvSpPr/>
          <p:nvPr/>
        </p:nvSpPr>
        <p:spPr>
          <a:xfrm rot="5400000">
            <a:off x="2201725" y="2879275"/>
            <a:ext cx="171000" cy="1822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34"/>
          <p:cNvSpPr/>
          <p:nvPr/>
        </p:nvSpPr>
        <p:spPr>
          <a:xfrm rot="5400000">
            <a:off x="2201725" y="3233575"/>
            <a:ext cx="171000" cy="1822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34"/>
          <p:cNvSpPr/>
          <p:nvPr/>
        </p:nvSpPr>
        <p:spPr>
          <a:xfrm rot="5400000">
            <a:off x="2201725" y="3587875"/>
            <a:ext cx="171000" cy="1822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34"/>
          <p:cNvSpPr/>
          <p:nvPr/>
        </p:nvSpPr>
        <p:spPr>
          <a:xfrm>
            <a:off x="1376125" y="3379075"/>
            <a:ext cx="846900" cy="11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34"/>
          <p:cNvSpPr/>
          <p:nvPr/>
        </p:nvSpPr>
        <p:spPr>
          <a:xfrm>
            <a:off x="1376125" y="3733375"/>
            <a:ext cx="1392300" cy="11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34"/>
          <p:cNvSpPr/>
          <p:nvPr/>
        </p:nvSpPr>
        <p:spPr>
          <a:xfrm>
            <a:off x="1376125" y="4087675"/>
            <a:ext cx="578100" cy="11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34"/>
          <p:cNvSpPr/>
          <p:nvPr/>
        </p:nvSpPr>
        <p:spPr>
          <a:xfrm>
            <a:off x="1376125" y="4441975"/>
            <a:ext cx="1579800" cy="1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3" name="Google Shape;2773;p34"/>
          <p:cNvGrpSpPr/>
          <p:nvPr/>
        </p:nvGrpSpPr>
        <p:grpSpPr>
          <a:xfrm>
            <a:off x="3292662" y="3312625"/>
            <a:ext cx="1114152" cy="246904"/>
            <a:chOff x="3292662" y="3312625"/>
            <a:chExt cx="1114152" cy="246904"/>
          </a:xfrm>
        </p:grpSpPr>
        <p:sp>
          <p:nvSpPr>
            <p:cNvPr id="2774" name="Google Shape;2774;p34"/>
            <p:cNvSpPr txBox="1"/>
            <p:nvPr/>
          </p:nvSpPr>
          <p:spPr>
            <a:xfrm>
              <a:off x="3755515" y="331262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75" name="Google Shape;2775;p34"/>
            <p:cNvSpPr txBox="1"/>
            <p:nvPr/>
          </p:nvSpPr>
          <p:spPr>
            <a:xfrm>
              <a:off x="3292662" y="3312625"/>
              <a:ext cx="536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9C26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1300">
                <a:solidFill>
                  <a:srgbClr val="F9C26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76" name="Google Shape;2776;p34"/>
          <p:cNvGrpSpPr/>
          <p:nvPr/>
        </p:nvGrpSpPr>
        <p:grpSpPr>
          <a:xfrm>
            <a:off x="3292662" y="3666913"/>
            <a:ext cx="1114152" cy="246903"/>
            <a:chOff x="3292662" y="3666913"/>
            <a:chExt cx="1114152" cy="246903"/>
          </a:xfrm>
        </p:grpSpPr>
        <p:sp>
          <p:nvSpPr>
            <p:cNvPr id="2777" name="Google Shape;2777;p34"/>
            <p:cNvSpPr txBox="1"/>
            <p:nvPr/>
          </p:nvSpPr>
          <p:spPr>
            <a:xfrm>
              <a:off x="3755515" y="366691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78" name="Google Shape;2778;p34"/>
            <p:cNvSpPr txBox="1"/>
            <p:nvPr/>
          </p:nvSpPr>
          <p:spPr>
            <a:xfrm>
              <a:off x="3292662" y="3666913"/>
              <a:ext cx="536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 sz="13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79" name="Google Shape;2779;p34"/>
          <p:cNvGrpSpPr/>
          <p:nvPr/>
        </p:nvGrpSpPr>
        <p:grpSpPr>
          <a:xfrm>
            <a:off x="3292662" y="4021200"/>
            <a:ext cx="1114152" cy="246903"/>
            <a:chOff x="3292662" y="4021200"/>
            <a:chExt cx="1114152" cy="246903"/>
          </a:xfrm>
        </p:grpSpPr>
        <p:sp>
          <p:nvSpPr>
            <p:cNvPr id="2780" name="Google Shape;2780;p34"/>
            <p:cNvSpPr txBox="1"/>
            <p:nvPr/>
          </p:nvSpPr>
          <p:spPr>
            <a:xfrm>
              <a:off x="3755515" y="4021203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1" name="Google Shape;2781;p34"/>
            <p:cNvSpPr txBox="1"/>
            <p:nvPr/>
          </p:nvSpPr>
          <p:spPr>
            <a:xfrm>
              <a:off x="3292662" y="4021200"/>
              <a:ext cx="536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13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82" name="Google Shape;2782;p34"/>
          <p:cNvGrpSpPr/>
          <p:nvPr/>
        </p:nvGrpSpPr>
        <p:grpSpPr>
          <a:xfrm>
            <a:off x="3292662" y="4375488"/>
            <a:ext cx="1114152" cy="246902"/>
            <a:chOff x="3292662" y="4375488"/>
            <a:chExt cx="1114152" cy="246902"/>
          </a:xfrm>
        </p:grpSpPr>
        <p:sp>
          <p:nvSpPr>
            <p:cNvPr id="2783" name="Google Shape;2783;p34"/>
            <p:cNvSpPr txBox="1"/>
            <p:nvPr/>
          </p:nvSpPr>
          <p:spPr>
            <a:xfrm>
              <a:off x="3755515" y="437548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4"/>
            <p:cNvSpPr txBox="1"/>
            <p:nvPr/>
          </p:nvSpPr>
          <p:spPr>
            <a:xfrm>
              <a:off x="3292662" y="4375488"/>
              <a:ext cx="536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90%</a:t>
              </a:r>
              <a:endParaRPr sz="13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p35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2790" name="Google Shape;2790;p35"/>
          <p:cNvGrpSpPr/>
          <p:nvPr/>
        </p:nvGrpSpPr>
        <p:grpSpPr>
          <a:xfrm>
            <a:off x="488515" y="3179412"/>
            <a:ext cx="119221" cy="973980"/>
            <a:chOff x="564049" y="3078700"/>
            <a:chExt cx="119221" cy="973980"/>
          </a:xfrm>
        </p:grpSpPr>
        <p:sp>
          <p:nvSpPr>
            <p:cNvPr id="2791" name="Google Shape;2791;p35"/>
            <p:cNvSpPr/>
            <p:nvPr/>
          </p:nvSpPr>
          <p:spPr>
            <a:xfrm>
              <a:off x="564049" y="3078700"/>
              <a:ext cx="119221" cy="973980"/>
            </a:xfrm>
            <a:custGeom>
              <a:avLst/>
              <a:gdLst/>
              <a:ahLst/>
              <a:cxnLst/>
              <a:rect l="l" t="t" r="r" b="b"/>
              <a:pathLst>
                <a:path w="3220" h="21821" extrusionOk="0">
                  <a:moveTo>
                    <a:pt x="1" y="0"/>
                  </a:moveTo>
                  <a:lnTo>
                    <a:pt x="1" y="21821"/>
                  </a:lnTo>
                  <a:lnTo>
                    <a:pt x="3219" y="21821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5"/>
            <p:cNvSpPr/>
            <p:nvPr/>
          </p:nvSpPr>
          <p:spPr>
            <a:xfrm>
              <a:off x="564049" y="3766388"/>
              <a:ext cx="119221" cy="286289"/>
            </a:xfrm>
            <a:custGeom>
              <a:avLst/>
              <a:gdLst/>
              <a:ahLst/>
              <a:cxnLst/>
              <a:rect l="l" t="t" r="r" b="b"/>
              <a:pathLst>
                <a:path w="3220" h="6414" extrusionOk="0">
                  <a:moveTo>
                    <a:pt x="1" y="0"/>
                  </a:moveTo>
                  <a:lnTo>
                    <a:pt x="1" y="6414"/>
                  </a:lnTo>
                  <a:lnTo>
                    <a:pt x="3219" y="6414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3" name="Google Shape;2793;p35"/>
          <p:cNvGrpSpPr/>
          <p:nvPr/>
        </p:nvGrpSpPr>
        <p:grpSpPr>
          <a:xfrm>
            <a:off x="747128" y="3609334"/>
            <a:ext cx="119183" cy="544056"/>
            <a:chOff x="822662" y="3508622"/>
            <a:chExt cx="119183" cy="544056"/>
          </a:xfrm>
        </p:grpSpPr>
        <p:sp>
          <p:nvSpPr>
            <p:cNvPr id="2794" name="Google Shape;2794;p35"/>
            <p:cNvSpPr/>
            <p:nvPr/>
          </p:nvSpPr>
          <p:spPr>
            <a:xfrm>
              <a:off x="822662" y="3508622"/>
              <a:ext cx="119183" cy="544056"/>
            </a:xfrm>
            <a:custGeom>
              <a:avLst/>
              <a:gdLst/>
              <a:ahLst/>
              <a:cxnLst/>
              <a:rect l="l" t="t" r="r" b="b"/>
              <a:pathLst>
                <a:path w="3219" h="12189" extrusionOk="0">
                  <a:moveTo>
                    <a:pt x="0" y="0"/>
                  </a:moveTo>
                  <a:lnTo>
                    <a:pt x="0" y="12189"/>
                  </a:lnTo>
                  <a:lnTo>
                    <a:pt x="3219" y="12189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5"/>
            <p:cNvSpPr/>
            <p:nvPr/>
          </p:nvSpPr>
          <p:spPr>
            <a:xfrm>
              <a:off x="822662" y="3892704"/>
              <a:ext cx="119183" cy="159972"/>
            </a:xfrm>
            <a:custGeom>
              <a:avLst/>
              <a:gdLst/>
              <a:ahLst/>
              <a:cxnLst/>
              <a:rect l="l" t="t" r="r" b="b"/>
              <a:pathLst>
                <a:path w="3219" h="3584" extrusionOk="0">
                  <a:moveTo>
                    <a:pt x="0" y="0"/>
                  </a:moveTo>
                  <a:lnTo>
                    <a:pt x="0" y="3584"/>
                  </a:lnTo>
                  <a:lnTo>
                    <a:pt x="3219" y="3584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35"/>
          <p:cNvGrpSpPr/>
          <p:nvPr/>
        </p:nvGrpSpPr>
        <p:grpSpPr>
          <a:xfrm>
            <a:off x="1265168" y="3364825"/>
            <a:ext cx="119183" cy="788567"/>
            <a:chOff x="1340702" y="3264113"/>
            <a:chExt cx="119183" cy="788567"/>
          </a:xfrm>
        </p:grpSpPr>
        <p:sp>
          <p:nvSpPr>
            <p:cNvPr id="2797" name="Google Shape;2797;p35"/>
            <p:cNvSpPr/>
            <p:nvPr/>
          </p:nvSpPr>
          <p:spPr>
            <a:xfrm>
              <a:off x="1340702" y="3264113"/>
              <a:ext cx="119183" cy="788567"/>
            </a:xfrm>
            <a:custGeom>
              <a:avLst/>
              <a:gdLst/>
              <a:ahLst/>
              <a:cxnLst/>
              <a:rect l="l" t="t" r="r" b="b"/>
              <a:pathLst>
                <a:path w="3219" h="17667" extrusionOk="0">
                  <a:moveTo>
                    <a:pt x="0" y="0"/>
                  </a:moveTo>
                  <a:lnTo>
                    <a:pt x="0" y="17667"/>
                  </a:lnTo>
                  <a:lnTo>
                    <a:pt x="3219" y="17667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5"/>
            <p:cNvSpPr/>
            <p:nvPr/>
          </p:nvSpPr>
          <p:spPr>
            <a:xfrm>
              <a:off x="1340702" y="3820351"/>
              <a:ext cx="119183" cy="232325"/>
            </a:xfrm>
            <a:custGeom>
              <a:avLst/>
              <a:gdLst/>
              <a:ahLst/>
              <a:cxnLst/>
              <a:rect l="l" t="t" r="r" b="b"/>
              <a:pathLst>
                <a:path w="3219" h="5205" extrusionOk="0">
                  <a:moveTo>
                    <a:pt x="0" y="1"/>
                  </a:moveTo>
                  <a:lnTo>
                    <a:pt x="0" y="5205"/>
                  </a:lnTo>
                  <a:lnTo>
                    <a:pt x="3219" y="520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9" name="Google Shape;2799;p35"/>
          <p:cNvGrpSpPr/>
          <p:nvPr/>
        </p:nvGrpSpPr>
        <p:grpSpPr>
          <a:xfrm>
            <a:off x="1783208" y="3364825"/>
            <a:ext cx="119183" cy="788567"/>
            <a:chOff x="1858742" y="3264113"/>
            <a:chExt cx="119183" cy="788567"/>
          </a:xfrm>
        </p:grpSpPr>
        <p:sp>
          <p:nvSpPr>
            <p:cNvPr id="2800" name="Google Shape;2800;p35"/>
            <p:cNvSpPr/>
            <p:nvPr/>
          </p:nvSpPr>
          <p:spPr>
            <a:xfrm>
              <a:off x="1858742" y="3264113"/>
              <a:ext cx="119183" cy="788567"/>
            </a:xfrm>
            <a:custGeom>
              <a:avLst/>
              <a:gdLst/>
              <a:ahLst/>
              <a:cxnLst/>
              <a:rect l="l" t="t" r="r" b="b"/>
              <a:pathLst>
                <a:path w="3219" h="17667" extrusionOk="0">
                  <a:moveTo>
                    <a:pt x="0" y="0"/>
                  </a:moveTo>
                  <a:lnTo>
                    <a:pt x="0" y="17667"/>
                  </a:lnTo>
                  <a:lnTo>
                    <a:pt x="3218" y="17667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5"/>
            <p:cNvSpPr/>
            <p:nvPr/>
          </p:nvSpPr>
          <p:spPr>
            <a:xfrm>
              <a:off x="1858742" y="3820351"/>
              <a:ext cx="119183" cy="232325"/>
            </a:xfrm>
            <a:custGeom>
              <a:avLst/>
              <a:gdLst/>
              <a:ahLst/>
              <a:cxnLst/>
              <a:rect l="l" t="t" r="r" b="b"/>
              <a:pathLst>
                <a:path w="3219" h="5205" extrusionOk="0">
                  <a:moveTo>
                    <a:pt x="0" y="1"/>
                  </a:moveTo>
                  <a:lnTo>
                    <a:pt x="0" y="5205"/>
                  </a:lnTo>
                  <a:lnTo>
                    <a:pt x="3218" y="5205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2" name="Google Shape;2802;p35"/>
          <p:cNvGrpSpPr/>
          <p:nvPr/>
        </p:nvGrpSpPr>
        <p:grpSpPr>
          <a:xfrm>
            <a:off x="1006555" y="3832463"/>
            <a:ext cx="119221" cy="320926"/>
            <a:chOff x="1082089" y="3731751"/>
            <a:chExt cx="119221" cy="320926"/>
          </a:xfrm>
        </p:grpSpPr>
        <p:sp>
          <p:nvSpPr>
            <p:cNvPr id="2803" name="Google Shape;2803;p35"/>
            <p:cNvSpPr/>
            <p:nvPr/>
          </p:nvSpPr>
          <p:spPr>
            <a:xfrm>
              <a:off x="1082089" y="3731751"/>
              <a:ext cx="119221" cy="320926"/>
            </a:xfrm>
            <a:custGeom>
              <a:avLst/>
              <a:gdLst/>
              <a:ahLst/>
              <a:cxnLst/>
              <a:rect l="l" t="t" r="r" b="b"/>
              <a:pathLst>
                <a:path w="3220" h="7190" extrusionOk="0">
                  <a:moveTo>
                    <a:pt x="1" y="0"/>
                  </a:moveTo>
                  <a:lnTo>
                    <a:pt x="1" y="7190"/>
                  </a:lnTo>
                  <a:lnTo>
                    <a:pt x="3219" y="7190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5"/>
            <p:cNvSpPr/>
            <p:nvPr/>
          </p:nvSpPr>
          <p:spPr>
            <a:xfrm>
              <a:off x="1082089" y="3957916"/>
              <a:ext cx="119221" cy="94760"/>
            </a:xfrm>
            <a:custGeom>
              <a:avLst/>
              <a:gdLst/>
              <a:ahLst/>
              <a:cxnLst/>
              <a:rect l="l" t="t" r="r" b="b"/>
              <a:pathLst>
                <a:path w="3220" h="2123" extrusionOk="0">
                  <a:moveTo>
                    <a:pt x="1" y="0"/>
                  </a:moveTo>
                  <a:lnTo>
                    <a:pt x="1" y="2123"/>
                  </a:lnTo>
                  <a:lnTo>
                    <a:pt x="3219" y="212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5" name="Google Shape;2805;p35"/>
          <p:cNvGrpSpPr/>
          <p:nvPr/>
        </p:nvGrpSpPr>
        <p:grpSpPr>
          <a:xfrm>
            <a:off x="2042635" y="3832463"/>
            <a:ext cx="119183" cy="320926"/>
            <a:chOff x="2118169" y="3731751"/>
            <a:chExt cx="119183" cy="320926"/>
          </a:xfrm>
        </p:grpSpPr>
        <p:sp>
          <p:nvSpPr>
            <p:cNvPr id="2806" name="Google Shape;2806;p35"/>
            <p:cNvSpPr/>
            <p:nvPr/>
          </p:nvSpPr>
          <p:spPr>
            <a:xfrm>
              <a:off x="2118169" y="3731751"/>
              <a:ext cx="119183" cy="320926"/>
            </a:xfrm>
            <a:custGeom>
              <a:avLst/>
              <a:gdLst/>
              <a:ahLst/>
              <a:cxnLst/>
              <a:rect l="l" t="t" r="r" b="b"/>
              <a:pathLst>
                <a:path w="3219" h="7190" extrusionOk="0">
                  <a:moveTo>
                    <a:pt x="0" y="0"/>
                  </a:moveTo>
                  <a:lnTo>
                    <a:pt x="0" y="7190"/>
                  </a:lnTo>
                  <a:lnTo>
                    <a:pt x="3219" y="7190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5"/>
            <p:cNvSpPr/>
            <p:nvPr/>
          </p:nvSpPr>
          <p:spPr>
            <a:xfrm>
              <a:off x="2118169" y="3957916"/>
              <a:ext cx="119183" cy="94760"/>
            </a:xfrm>
            <a:custGeom>
              <a:avLst/>
              <a:gdLst/>
              <a:ahLst/>
              <a:cxnLst/>
              <a:rect l="l" t="t" r="r" b="b"/>
              <a:pathLst>
                <a:path w="3219" h="2123" extrusionOk="0">
                  <a:moveTo>
                    <a:pt x="0" y="0"/>
                  </a:moveTo>
                  <a:lnTo>
                    <a:pt x="0" y="2123"/>
                  </a:lnTo>
                  <a:lnTo>
                    <a:pt x="3219" y="212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8" name="Google Shape;2808;p35"/>
          <p:cNvGrpSpPr/>
          <p:nvPr/>
        </p:nvGrpSpPr>
        <p:grpSpPr>
          <a:xfrm>
            <a:off x="6247794" y="1824172"/>
            <a:ext cx="2301692" cy="2137421"/>
            <a:chOff x="5972777" y="2088719"/>
            <a:chExt cx="1739095" cy="1614976"/>
          </a:xfrm>
        </p:grpSpPr>
        <p:sp>
          <p:nvSpPr>
            <p:cNvPr id="2809" name="Google Shape;2809;p35"/>
            <p:cNvSpPr/>
            <p:nvPr/>
          </p:nvSpPr>
          <p:spPr>
            <a:xfrm>
              <a:off x="6899532" y="3371453"/>
              <a:ext cx="25299" cy="332242"/>
            </a:xfrm>
            <a:custGeom>
              <a:avLst/>
              <a:gdLst/>
              <a:ahLst/>
              <a:cxnLst/>
              <a:rect l="l" t="t" r="r" b="b"/>
              <a:pathLst>
                <a:path w="777" h="10204" extrusionOk="0">
                  <a:moveTo>
                    <a:pt x="389" y="1"/>
                  </a:moveTo>
                  <a:cubicBezTo>
                    <a:pt x="275" y="1"/>
                    <a:pt x="138" y="1"/>
                    <a:pt x="1" y="24"/>
                  </a:cubicBezTo>
                  <a:lnTo>
                    <a:pt x="160" y="10204"/>
                  </a:lnTo>
                  <a:lnTo>
                    <a:pt x="777" y="10204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5"/>
            <p:cNvSpPr/>
            <p:nvPr/>
          </p:nvSpPr>
          <p:spPr>
            <a:xfrm>
              <a:off x="6765027" y="3366992"/>
              <a:ext cx="57240" cy="331526"/>
            </a:xfrm>
            <a:custGeom>
              <a:avLst/>
              <a:gdLst/>
              <a:ahLst/>
              <a:cxnLst/>
              <a:rect l="l" t="t" r="r" b="b"/>
              <a:pathLst>
                <a:path w="1758" h="10182" extrusionOk="0">
                  <a:moveTo>
                    <a:pt x="1393" y="1"/>
                  </a:moveTo>
                  <a:lnTo>
                    <a:pt x="0" y="10090"/>
                  </a:lnTo>
                  <a:cubicBezTo>
                    <a:pt x="206" y="10135"/>
                    <a:pt x="411" y="10158"/>
                    <a:pt x="617" y="10181"/>
                  </a:cubicBezTo>
                  <a:lnTo>
                    <a:pt x="1758" y="47"/>
                  </a:lnTo>
                  <a:cubicBezTo>
                    <a:pt x="1644" y="24"/>
                    <a:pt x="1507" y="1"/>
                    <a:pt x="139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5"/>
            <p:cNvSpPr/>
            <p:nvPr/>
          </p:nvSpPr>
          <p:spPr>
            <a:xfrm>
              <a:off x="6988714" y="3361066"/>
              <a:ext cx="75832" cy="329996"/>
            </a:xfrm>
            <a:custGeom>
              <a:avLst/>
              <a:gdLst/>
              <a:ahLst/>
              <a:cxnLst/>
              <a:rect l="l" t="t" r="r" b="b"/>
              <a:pathLst>
                <a:path w="2329" h="10135" extrusionOk="0">
                  <a:moveTo>
                    <a:pt x="389" y="0"/>
                  </a:moveTo>
                  <a:cubicBezTo>
                    <a:pt x="252" y="23"/>
                    <a:pt x="138" y="46"/>
                    <a:pt x="1" y="69"/>
                  </a:cubicBezTo>
                  <a:lnTo>
                    <a:pt x="1735" y="10135"/>
                  </a:lnTo>
                  <a:cubicBezTo>
                    <a:pt x="1941" y="10089"/>
                    <a:pt x="2123" y="10066"/>
                    <a:pt x="2329" y="10021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5"/>
            <p:cNvSpPr/>
            <p:nvPr/>
          </p:nvSpPr>
          <p:spPr>
            <a:xfrm>
              <a:off x="6627526" y="3347684"/>
              <a:ext cx="107057" cy="324070"/>
            </a:xfrm>
            <a:custGeom>
              <a:avLst/>
              <a:gdLst/>
              <a:ahLst/>
              <a:cxnLst/>
              <a:rect l="l" t="t" r="r" b="b"/>
              <a:pathLst>
                <a:path w="3288" h="9953" extrusionOk="0">
                  <a:moveTo>
                    <a:pt x="2922" y="1"/>
                  </a:moveTo>
                  <a:lnTo>
                    <a:pt x="1" y="9793"/>
                  </a:lnTo>
                  <a:cubicBezTo>
                    <a:pt x="206" y="9838"/>
                    <a:pt x="411" y="9907"/>
                    <a:pt x="594" y="9952"/>
                  </a:cubicBezTo>
                  <a:lnTo>
                    <a:pt x="3287" y="115"/>
                  </a:lnTo>
                  <a:cubicBezTo>
                    <a:pt x="3150" y="69"/>
                    <a:pt x="3036" y="46"/>
                    <a:pt x="292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5"/>
            <p:cNvSpPr/>
            <p:nvPr/>
          </p:nvSpPr>
          <p:spPr>
            <a:xfrm>
              <a:off x="7075682" y="3337265"/>
              <a:ext cx="124868" cy="319609"/>
            </a:xfrm>
            <a:custGeom>
              <a:avLst/>
              <a:gdLst/>
              <a:ahLst/>
              <a:cxnLst/>
              <a:rect l="l" t="t" r="r" b="b"/>
              <a:pathLst>
                <a:path w="3835" h="9816" extrusionOk="0">
                  <a:moveTo>
                    <a:pt x="365" y="1"/>
                  </a:moveTo>
                  <a:cubicBezTo>
                    <a:pt x="251" y="47"/>
                    <a:pt x="114" y="92"/>
                    <a:pt x="0" y="138"/>
                  </a:cubicBezTo>
                  <a:lnTo>
                    <a:pt x="3241" y="9816"/>
                  </a:lnTo>
                  <a:cubicBezTo>
                    <a:pt x="3447" y="9747"/>
                    <a:pt x="3629" y="9679"/>
                    <a:pt x="3835" y="9610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5"/>
            <p:cNvSpPr/>
            <p:nvPr/>
          </p:nvSpPr>
          <p:spPr>
            <a:xfrm>
              <a:off x="6495983" y="3315743"/>
              <a:ext cx="153879" cy="308441"/>
            </a:xfrm>
            <a:custGeom>
              <a:avLst/>
              <a:gdLst/>
              <a:ahLst/>
              <a:cxnLst/>
              <a:rect l="l" t="t" r="r" b="b"/>
              <a:pathLst>
                <a:path w="4726" h="9473" extrusionOk="0">
                  <a:moveTo>
                    <a:pt x="4383" y="0"/>
                  </a:moveTo>
                  <a:lnTo>
                    <a:pt x="0" y="9221"/>
                  </a:lnTo>
                  <a:cubicBezTo>
                    <a:pt x="183" y="9313"/>
                    <a:pt x="389" y="9404"/>
                    <a:pt x="571" y="9473"/>
                  </a:cubicBezTo>
                  <a:lnTo>
                    <a:pt x="4725" y="160"/>
                  </a:lnTo>
                  <a:cubicBezTo>
                    <a:pt x="4611" y="114"/>
                    <a:pt x="4497" y="69"/>
                    <a:pt x="438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5"/>
            <p:cNvSpPr/>
            <p:nvPr/>
          </p:nvSpPr>
          <p:spPr>
            <a:xfrm>
              <a:off x="7158156" y="3300863"/>
              <a:ext cx="170224" cy="301017"/>
            </a:xfrm>
            <a:custGeom>
              <a:avLst/>
              <a:gdLst/>
              <a:ahLst/>
              <a:cxnLst/>
              <a:rect l="l" t="t" r="r" b="b"/>
              <a:pathLst>
                <a:path w="5228" h="9245" extrusionOk="0">
                  <a:moveTo>
                    <a:pt x="343" y="1"/>
                  </a:moveTo>
                  <a:cubicBezTo>
                    <a:pt x="229" y="69"/>
                    <a:pt x="115" y="115"/>
                    <a:pt x="1" y="183"/>
                  </a:cubicBezTo>
                  <a:lnTo>
                    <a:pt x="4680" y="9245"/>
                  </a:lnTo>
                  <a:cubicBezTo>
                    <a:pt x="4863" y="9153"/>
                    <a:pt x="5045" y="9062"/>
                    <a:pt x="5228" y="89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5"/>
            <p:cNvSpPr/>
            <p:nvPr/>
          </p:nvSpPr>
          <p:spPr>
            <a:xfrm>
              <a:off x="6374111" y="3271135"/>
              <a:ext cx="197704" cy="286170"/>
            </a:xfrm>
            <a:custGeom>
              <a:avLst/>
              <a:gdLst/>
              <a:ahLst/>
              <a:cxnLst/>
              <a:rect l="l" t="t" r="r" b="b"/>
              <a:pathLst>
                <a:path w="6072" h="8789" extrusionOk="0">
                  <a:moveTo>
                    <a:pt x="5729" y="1"/>
                  </a:moveTo>
                  <a:lnTo>
                    <a:pt x="0" y="8446"/>
                  </a:lnTo>
                  <a:cubicBezTo>
                    <a:pt x="183" y="8560"/>
                    <a:pt x="343" y="8674"/>
                    <a:pt x="525" y="8788"/>
                  </a:cubicBezTo>
                  <a:lnTo>
                    <a:pt x="6072" y="229"/>
                  </a:lnTo>
                  <a:cubicBezTo>
                    <a:pt x="5958" y="160"/>
                    <a:pt x="5843" y="69"/>
                    <a:pt x="57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5"/>
            <p:cNvSpPr/>
            <p:nvPr/>
          </p:nvSpPr>
          <p:spPr>
            <a:xfrm>
              <a:off x="7233988" y="3251827"/>
              <a:ext cx="212584" cy="276500"/>
            </a:xfrm>
            <a:custGeom>
              <a:avLst/>
              <a:gdLst/>
              <a:ahLst/>
              <a:cxnLst/>
              <a:rect l="l" t="t" r="r" b="b"/>
              <a:pathLst>
                <a:path w="6529" h="8492" extrusionOk="0">
                  <a:moveTo>
                    <a:pt x="320" y="0"/>
                  </a:moveTo>
                  <a:cubicBezTo>
                    <a:pt x="228" y="91"/>
                    <a:pt x="114" y="160"/>
                    <a:pt x="0" y="251"/>
                  </a:cubicBezTo>
                  <a:lnTo>
                    <a:pt x="6026" y="8491"/>
                  </a:lnTo>
                  <a:cubicBezTo>
                    <a:pt x="6186" y="8354"/>
                    <a:pt x="6368" y="8240"/>
                    <a:pt x="6528" y="8103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5"/>
            <p:cNvSpPr/>
            <p:nvPr/>
          </p:nvSpPr>
          <p:spPr>
            <a:xfrm>
              <a:off x="6264091" y="3215393"/>
              <a:ext cx="235637" cy="257191"/>
            </a:xfrm>
            <a:custGeom>
              <a:avLst/>
              <a:gdLst/>
              <a:ahLst/>
              <a:cxnLst/>
              <a:rect l="l" t="t" r="r" b="b"/>
              <a:pathLst>
                <a:path w="7237" h="7899" extrusionOk="0">
                  <a:moveTo>
                    <a:pt x="6940" y="1"/>
                  </a:moveTo>
                  <a:lnTo>
                    <a:pt x="1" y="7487"/>
                  </a:lnTo>
                  <a:cubicBezTo>
                    <a:pt x="161" y="7624"/>
                    <a:pt x="321" y="7761"/>
                    <a:pt x="458" y="7898"/>
                  </a:cubicBezTo>
                  <a:lnTo>
                    <a:pt x="7237" y="275"/>
                  </a:lnTo>
                  <a:cubicBezTo>
                    <a:pt x="7145" y="183"/>
                    <a:pt x="7054" y="92"/>
                    <a:pt x="69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5"/>
            <p:cNvSpPr/>
            <p:nvPr/>
          </p:nvSpPr>
          <p:spPr>
            <a:xfrm>
              <a:off x="7302332" y="3192373"/>
              <a:ext cx="249019" cy="244526"/>
            </a:xfrm>
            <a:custGeom>
              <a:avLst/>
              <a:gdLst/>
              <a:ahLst/>
              <a:cxnLst/>
              <a:rect l="l" t="t" r="r" b="b"/>
              <a:pathLst>
                <a:path w="7648" h="7510" extrusionOk="0">
                  <a:moveTo>
                    <a:pt x="275" y="0"/>
                  </a:moveTo>
                  <a:cubicBezTo>
                    <a:pt x="184" y="91"/>
                    <a:pt x="92" y="183"/>
                    <a:pt x="1" y="274"/>
                  </a:cubicBezTo>
                  <a:lnTo>
                    <a:pt x="7214" y="7510"/>
                  </a:lnTo>
                  <a:cubicBezTo>
                    <a:pt x="7351" y="7373"/>
                    <a:pt x="7488" y="7213"/>
                    <a:pt x="7647" y="7076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5"/>
            <p:cNvSpPr/>
            <p:nvPr/>
          </p:nvSpPr>
          <p:spPr>
            <a:xfrm>
              <a:off x="6168983" y="3149263"/>
              <a:ext cx="269076" cy="222222"/>
            </a:xfrm>
            <a:custGeom>
              <a:avLst/>
              <a:gdLst/>
              <a:ahLst/>
              <a:cxnLst/>
              <a:rect l="l" t="t" r="r" b="b"/>
              <a:pathLst>
                <a:path w="8264" h="6825" extrusionOk="0">
                  <a:moveTo>
                    <a:pt x="8012" y="0"/>
                  </a:moveTo>
                  <a:lnTo>
                    <a:pt x="0" y="6346"/>
                  </a:lnTo>
                  <a:cubicBezTo>
                    <a:pt x="137" y="6505"/>
                    <a:pt x="251" y="6665"/>
                    <a:pt x="388" y="6825"/>
                  </a:cubicBezTo>
                  <a:lnTo>
                    <a:pt x="8263" y="320"/>
                  </a:lnTo>
                  <a:cubicBezTo>
                    <a:pt x="8172" y="206"/>
                    <a:pt x="8081" y="114"/>
                    <a:pt x="80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5"/>
            <p:cNvSpPr/>
            <p:nvPr/>
          </p:nvSpPr>
          <p:spPr>
            <a:xfrm>
              <a:off x="7361070" y="3123248"/>
              <a:ext cx="279462" cy="207375"/>
            </a:xfrm>
            <a:custGeom>
              <a:avLst/>
              <a:gdLst/>
              <a:ahLst/>
              <a:cxnLst/>
              <a:rect l="l" t="t" r="r" b="b"/>
              <a:pathLst>
                <a:path w="8583" h="6369" extrusionOk="0">
                  <a:moveTo>
                    <a:pt x="228" y="0"/>
                  </a:moveTo>
                  <a:cubicBezTo>
                    <a:pt x="160" y="92"/>
                    <a:pt x="91" y="206"/>
                    <a:pt x="0" y="320"/>
                  </a:cubicBezTo>
                  <a:lnTo>
                    <a:pt x="8217" y="6369"/>
                  </a:lnTo>
                  <a:cubicBezTo>
                    <a:pt x="8331" y="6209"/>
                    <a:pt x="8468" y="6026"/>
                    <a:pt x="8582" y="5866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5"/>
            <p:cNvSpPr/>
            <p:nvPr/>
          </p:nvSpPr>
          <p:spPr>
            <a:xfrm>
              <a:off x="6090937" y="3074929"/>
              <a:ext cx="295091" cy="181359"/>
            </a:xfrm>
            <a:custGeom>
              <a:avLst/>
              <a:gdLst/>
              <a:ahLst/>
              <a:cxnLst/>
              <a:rect l="l" t="t" r="r" b="b"/>
              <a:pathLst>
                <a:path w="9063" h="5570" extrusionOk="0">
                  <a:moveTo>
                    <a:pt x="8857" y="1"/>
                  </a:moveTo>
                  <a:lnTo>
                    <a:pt x="1" y="5045"/>
                  </a:lnTo>
                  <a:cubicBezTo>
                    <a:pt x="92" y="5228"/>
                    <a:pt x="206" y="5410"/>
                    <a:pt x="297" y="5570"/>
                  </a:cubicBezTo>
                  <a:lnTo>
                    <a:pt x="9062" y="343"/>
                  </a:lnTo>
                  <a:cubicBezTo>
                    <a:pt x="8994" y="229"/>
                    <a:pt x="8925" y="115"/>
                    <a:pt x="885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5"/>
            <p:cNvSpPr/>
            <p:nvPr/>
          </p:nvSpPr>
          <p:spPr>
            <a:xfrm>
              <a:off x="7408608" y="3045951"/>
              <a:ext cx="303264" cy="165763"/>
            </a:xfrm>
            <a:custGeom>
              <a:avLst/>
              <a:gdLst/>
              <a:ahLst/>
              <a:cxnLst/>
              <a:rect l="l" t="t" r="r" b="b"/>
              <a:pathLst>
                <a:path w="9314" h="5091" extrusionOk="0">
                  <a:moveTo>
                    <a:pt x="184" y="0"/>
                  </a:moveTo>
                  <a:cubicBezTo>
                    <a:pt x="138" y="115"/>
                    <a:pt x="69" y="229"/>
                    <a:pt x="1" y="343"/>
                  </a:cubicBezTo>
                  <a:lnTo>
                    <a:pt x="9040" y="5090"/>
                  </a:lnTo>
                  <a:cubicBezTo>
                    <a:pt x="9131" y="4908"/>
                    <a:pt x="9222" y="4725"/>
                    <a:pt x="9314" y="4543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5"/>
            <p:cNvSpPr/>
            <p:nvPr/>
          </p:nvSpPr>
          <p:spPr>
            <a:xfrm>
              <a:off x="6030733" y="2993920"/>
              <a:ext cx="315148" cy="136785"/>
            </a:xfrm>
            <a:custGeom>
              <a:avLst/>
              <a:gdLst/>
              <a:ahLst/>
              <a:cxnLst/>
              <a:rect l="l" t="t" r="r" b="b"/>
              <a:pathLst>
                <a:path w="9679" h="4201" extrusionOk="0">
                  <a:moveTo>
                    <a:pt x="9542" y="1"/>
                  </a:moveTo>
                  <a:lnTo>
                    <a:pt x="1" y="3630"/>
                  </a:lnTo>
                  <a:cubicBezTo>
                    <a:pt x="69" y="3813"/>
                    <a:pt x="161" y="4018"/>
                    <a:pt x="229" y="4201"/>
                  </a:cubicBezTo>
                  <a:lnTo>
                    <a:pt x="9679" y="366"/>
                  </a:lnTo>
                  <a:cubicBezTo>
                    <a:pt x="9633" y="252"/>
                    <a:pt x="9587" y="138"/>
                    <a:pt x="95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5"/>
            <p:cNvSpPr/>
            <p:nvPr/>
          </p:nvSpPr>
          <p:spPr>
            <a:xfrm>
              <a:off x="5991368" y="2907701"/>
              <a:ext cx="327782" cy="89214"/>
            </a:xfrm>
            <a:custGeom>
              <a:avLst/>
              <a:gdLst/>
              <a:ahLst/>
              <a:cxnLst/>
              <a:rect l="l" t="t" r="r" b="b"/>
              <a:pathLst>
                <a:path w="10067" h="2740" extrusionOk="0">
                  <a:moveTo>
                    <a:pt x="9975" y="1"/>
                  </a:moveTo>
                  <a:lnTo>
                    <a:pt x="0" y="2147"/>
                  </a:lnTo>
                  <a:cubicBezTo>
                    <a:pt x="46" y="2352"/>
                    <a:pt x="69" y="2535"/>
                    <a:pt x="114" y="2740"/>
                  </a:cubicBezTo>
                  <a:lnTo>
                    <a:pt x="10066" y="412"/>
                  </a:lnTo>
                  <a:cubicBezTo>
                    <a:pt x="10020" y="275"/>
                    <a:pt x="9998" y="138"/>
                    <a:pt x="997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5"/>
            <p:cNvSpPr/>
            <p:nvPr/>
          </p:nvSpPr>
          <p:spPr>
            <a:xfrm>
              <a:off x="5972777" y="2820017"/>
              <a:ext cx="332242" cy="37932"/>
            </a:xfrm>
            <a:custGeom>
              <a:avLst/>
              <a:gdLst/>
              <a:ahLst/>
              <a:cxnLst/>
              <a:rect l="l" t="t" r="r" b="b"/>
              <a:pathLst>
                <a:path w="10204" h="1165" extrusionOk="0">
                  <a:moveTo>
                    <a:pt x="10181" y="1"/>
                  </a:moveTo>
                  <a:lnTo>
                    <a:pt x="0" y="548"/>
                  </a:lnTo>
                  <a:cubicBezTo>
                    <a:pt x="0" y="754"/>
                    <a:pt x="23" y="959"/>
                    <a:pt x="23" y="1165"/>
                  </a:cubicBezTo>
                  <a:lnTo>
                    <a:pt x="10203" y="389"/>
                  </a:lnTo>
                  <a:cubicBezTo>
                    <a:pt x="10203" y="252"/>
                    <a:pt x="10181" y="115"/>
                    <a:pt x="101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5"/>
            <p:cNvSpPr/>
            <p:nvPr/>
          </p:nvSpPr>
          <p:spPr>
            <a:xfrm>
              <a:off x="5973526" y="2698145"/>
              <a:ext cx="332242" cy="43858"/>
            </a:xfrm>
            <a:custGeom>
              <a:avLst/>
              <a:gdLst/>
              <a:ahLst/>
              <a:cxnLst/>
              <a:rect l="l" t="t" r="r" b="b"/>
              <a:pathLst>
                <a:path w="10204" h="1347" extrusionOk="0">
                  <a:moveTo>
                    <a:pt x="46" y="0"/>
                  </a:moveTo>
                  <a:cubicBezTo>
                    <a:pt x="46" y="206"/>
                    <a:pt x="23" y="388"/>
                    <a:pt x="0" y="594"/>
                  </a:cubicBezTo>
                  <a:lnTo>
                    <a:pt x="10180" y="1347"/>
                  </a:lnTo>
                  <a:cubicBezTo>
                    <a:pt x="10180" y="1233"/>
                    <a:pt x="10203" y="1096"/>
                    <a:pt x="10203" y="959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5"/>
            <p:cNvSpPr/>
            <p:nvPr/>
          </p:nvSpPr>
          <p:spPr>
            <a:xfrm>
              <a:off x="5994331" y="2559146"/>
              <a:ext cx="327033" cy="94424"/>
            </a:xfrm>
            <a:custGeom>
              <a:avLst/>
              <a:gdLst/>
              <a:ahLst/>
              <a:cxnLst/>
              <a:rect l="l" t="t" r="r" b="b"/>
              <a:pathLst>
                <a:path w="10044" h="2900" extrusionOk="0">
                  <a:moveTo>
                    <a:pt x="160" y="1"/>
                  </a:moveTo>
                  <a:cubicBezTo>
                    <a:pt x="115" y="206"/>
                    <a:pt x="46" y="412"/>
                    <a:pt x="0" y="617"/>
                  </a:cubicBezTo>
                  <a:lnTo>
                    <a:pt x="9952" y="2900"/>
                  </a:lnTo>
                  <a:cubicBezTo>
                    <a:pt x="9975" y="2786"/>
                    <a:pt x="10021" y="2649"/>
                    <a:pt x="10044" y="2535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5"/>
            <p:cNvSpPr/>
            <p:nvPr/>
          </p:nvSpPr>
          <p:spPr>
            <a:xfrm>
              <a:off x="6036692" y="2426138"/>
              <a:ext cx="313650" cy="141962"/>
            </a:xfrm>
            <a:custGeom>
              <a:avLst/>
              <a:gdLst/>
              <a:ahLst/>
              <a:cxnLst/>
              <a:rect l="l" t="t" r="r" b="b"/>
              <a:pathLst>
                <a:path w="9633" h="4360" extrusionOk="0">
                  <a:moveTo>
                    <a:pt x="229" y="0"/>
                  </a:moveTo>
                  <a:cubicBezTo>
                    <a:pt x="160" y="183"/>
                    <a:pt x="69" y="388"/>
                    <a:pt x="0" y="571"/>
                  </a:cubicBezTo>
                  <a:lnTo>
                    <a:pt x="9473" y="4360"/>
                  </a:lnTo>
                  <a:cubicBezTo>
                    <a:pt x="9519" y="4246"/>
                    <a:pt x="9564" y="4109"/>
                    <a:pt x="9633" y="399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5"/>
            <p:cNvSpPr/>
            <p:nvPr/>
          </p:nvSpPr>
          <p:spPr>
            <a:xfrm>
              <a:off x="6099109" y="2301271"/>
              <a:ext cx="292845" cy="186569"/>
            </a:xfrm>
            <a:custGeom>
              <a:avLst/>
              <a:gdLst/>
              <a:ahLst/>
              <a:cxnLst/>
              <a:rect l="l" t="t" r="r" b="b"/>
              <a:pathLst>
                <a:path w="8994" h="5730" extrusionOk="0">
                  <a:moveTo>
                    <a:pt x="320" y="1"/>
                  </a:moveTo>
                  <a:cubicBezTo>
                    <a:pt x="206" y="183"/>
                    <a:pt x="92" y="343"/>
                    <a:pt x="1" y="526"/>
                  </a:cubicBezTo>
                  <a:lnTo>
                    <a:pt x="8766" y="5730"/>
                  </a:lnTo>
                  <a:cubicBezTo>
                    <a:pt x="8834" y="5616"/>
                    <a:pt x="8903" y="5501"/>
                    <a:pt x="8994" y="5387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5"/>
            <p:cNvSpPr/>
            <p:nvPr/>
          </p:nvSpPr>
          <p:spPr>
            <a:xfrm>
              <a:off x="6179370" y="2188320"/>
              <a:ext cx="265364" cy="225934"/>
            </a:xfrm>
            <a:custGeom>
              <a:avLst/>
              <a:gdLst/>
              <a:ahLst/>
              <a:cxnLst/>
              <a:rect l="l" t="t" r="r" b="b"/>
              <a:pathLst>
                <a:path w="8150" h="6939" extrusionOk="0">
                  <a:moveTo>
                    <a:pt x="412" y="0"/>
                  </a:moveTo>
                  <a:cubicBezTo>
                    <a:pt x="275" y="160"/>
                    <a:pt x="138" y="297"/>
                    <a:pt x="1" y="457"/>
                  </a:cubicBezTo>
                  <a:lnTo>
                    <a:pt x="7898" y="6939"/>
                  </a:lnTo>
                  <a:cubicBezTo>
                    <a:pt x="7967" y="6848"/>
                    <a:pt x="8058" y="6734"/>
                    <a:pt x="8150" y="6642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5"/>
            <p:cNvSpPr/>
            <p:nvPr/>
          </p:nvSpPr>
          <p:spPr>
            <a:xfrm>
              <a:off x="6276757" y="2088719"/>
              <a:ext cx="231892" cy="260903"/>
            </a:xfrm>
            <a:custGeom>
              <a:avLst/>
              <a:gdLst/>
              <a:ahLst/>
              <a:cxnLst/>
              <a:rect l="l" t="t" r="r" b="b"/>
              <a:pathLst>
                <a:path w="7122" h="8013" extrusionOk="0">
                  <a:moveTo>
                    <a:pt x="457" y="1"/>
                  </a:moveTo>
                  <a:cubicBezTo>
                    <a:pt x="297" y="137"/>
                    <a:pt x="160" y="274"/>
                    <a:pt x="0" y="411"/>
                  </a:cubicBezTo>
                  <a:lnTo>
                    <a:pt x="6802" y="8012"/>
                  </a:lnTo>
                  <a:cubicBezTo>
                    <a:pt x="6916" y="7921"/>
                    <a:pt x="7007" y="7830"/>
                    <a:pt x="7122" y="7738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35"/>
          <p:cNvGrpSpPr/>
          <p:nvPr/>
        </p:nvGrpSpPr>
        <p:grpSpPr>
          <a:xfrm>
            <a:off x="6797619" y="1533034"/>
            <a:ext cx="1878776" cy="1605306"/>
            <a:chOff x="6388210" y="1868744"/>
            <a:chExt cx="1419551" cy="1212925"/>
          </a:xfrm>
        </p:grpSpPr>
        <p:sp>
          <p:nvSpPr>
            <p:cNvPr id="2834" name="Google Shape;2834;p35"/>
            <p:cNvSpPr/>
            <p:nvPr/>
          </p:nvSpPr>
          <p:spPr>
            <a:xfrm>
              <a:off x="7444293" y="2962727"/>
              <a:ext cx="320358" cy="118942"/>
            </a:xfrm>
            <a:custGeom>
              <a:avLst/>
              <a:gdLst/>
              <a:ahLst/>
              <a:cxnLst/>
              <a:rect l="l" t="t" r="r" b="b"/>
              <a:pathLst>
                <a:path w="9839" h="3653" extrusionOk="0">
                  <a:moveTo>
                    <a:pt x="115" y="0"/>
                  </a:moveTo>
                  <a:cubicBezTo>
                    <a:pt x="69" y="137"/>
                    <a:pt x="46" y="251"/>
                    <a:pt x="1" y="388"/>
                  </a:cubicBezTo>
                  <a:lnTo>
                    <a:pt x="9656" y="3652"/>
                  </a:lnTo>
                  <a:cubicBezTo>
                    <a:pt x="9724" y="3469"/>
                    <a:pt x="9793" y="3264"/>
                    <a:pt x="9838" y="3081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5"/>
            <p:cNvSpPr/>
            <p:nvPr/>
          </p:nvSpPr>
          <p:spPr>
            <a:xfrm>
              <a:off x="7466597" y="2875759"/>
              <a:ext cx="329996" cy="70623"/>
            </a:xfrm>
            <a:custGeom>
              <a:avLst/>
              <a:gdLst/>
              <a:ahLst/>
              <a:cxnLst/>
              <a:rect l="l" t="t" r="r" b="b"/>
              <a:pathLst>
                <a:path w="10135" h="2169" extrusionOk="0">
                  <a:moveTo>
                    <a:pt x="46" y="0"/>
                  </a:moveTo>
                  <a:cubicBezTo>
                    <a:pt x="46" y="137"/>
                    <a:pt x="23" y="252"/>
                    <a:pt x="0" y="366"/>
                  </a:cubicBezTo>
                  <a:lnTo>
                    <a:pt x="10043" y="2169"/>
                  </a:lnTo>
                  <a:cubicBezTo>
                    <a:pt x="10066" y="1963"/>
                    <a:pt x="10112" y="1735"/>
                    <a:pt x="10135" y="153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5"/>
            <p:cNvSpPr/>
            <p:nvPr/>
          </p:nvSpPr>
          <p:spPr>
            <a:xfrm>
              <a:off x="7474769" y="2782866"/>
              <a:ext cx="332991" cy="23052"/>
            </a:xfrm>
            <a:custGeom>
              <a:avLst/>
              <a:gdLst/>
              <a:ahLst/>
              <a:cxnLst/>
              <a:rect l="l" t="t" r="r" b="b"/>
              <a:pathLst>
                <a:path w="10227" h="708" extrusionOk="0">
                  <a:moveTo>
                    <a:pt x="23" y="0"/>
                  </a:moveTo>
                  <a:lnTo>
                    <a:pt x="23" y="92"/>
                  </a:lnTo>
                  <a:cubicBezTo>
                    <a:pt x="23" y="229"/>
                    <a:pt x="0" y="366"/>
                    <a:pt x="0" y="502"/>
                  </a:cubicBezTo>
                  <a:lnTo>
                    <a:pt x="10203" y="708"/>
                  </a:lnTo>
                  <a:cubicBezTo>
                    <a:pt x="10203" y="502"/>
                    <a:pt x="10226" y="297"/>
                    <a:pt x="10226" y="92"/>
                  </a:cubicBezTo>
                  <a:lnTo>
                    <a:pt x="10226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5"/>
            <p:cNvSpPr/>
            <p:nvPr/>
          </p:nvSpPr>
          <p:spPr>
            <a:xfrm>
              <a:off x="7468062" y="2643151"/>
              <a:ext cx="330777" cy="63948"/>
            </a:xfrm>
            <a:custGeom>
              <a:avLst/>
              <a:gdLst/>
              <a:ahLst/>
              <a:cxnLst/>
              <a:rect l="l" t="t" r="r" b="b"/>
              <a:pathLst>
                <a:path w="10159" h="1964" extrusionOk="0">
                  <a:moveTo>
                    <a:pt x="10090" y="0"/>
                  </a:moveTo>
                  <a:lnTo>
                    <a:pt x="1" y="1552"/>
                  </a:lnTo>
                  <a:cubicBezTo>
                    <a:pt x="24" y="1689"/>
                    <a:pt x="47" y="1826"/>
                    <a:pt x="47" y="1963"/>
                  </a:cubicBezTo>
                  <a:lnTo>
                    <a:pt x="10158" y="594"/>
                  </a:lnTo>
                  <a:cubicBezTo>
                    <a:pt x="10135" y="388"/>
                    <a:pt x="10113" y="183"/>
                    <a:pt x="10090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5"/>
            <p:cNvSpPr/>
            <p:nvPr/>
          </p:nvSpPr>
          <p:spPr>
            <a:xfrm>
              <a:off x="7447256" y="2505650"/>
              <a:ext cx="322604" cy="113732"/>
            </a:xfrm>
            <a:custGeom>
              <a:avLst/>
              <a:gdLst/>
              <a:ahLst/>
              <a:cxnLst/>
              <a:rect l="l" t="t" r="r" b="b"/>
              <a:pathLst>
                <a:path w="9908" h="3493" extrusionOk="0">
                  <a:moveTo>
                    <a:pt x="9724" y="1"/>
                  </a:moveTo>
                  <a:lnTo>
                    <a:pt x="1" y="3128"/>
                  </a:lnTo>
                  <a:cubicBezTo>
                    <a:pt x="47" y="3242"/>
                    <a:pt x="92" y="3356"/>
                    <a:pt x="115" y="3493"/>
                  </a:cubicBezTo>
                  <a:lnTo>
                    <a:pt x="9907" y="594"/>
                  </a:lnTo>
                  <a:cubicBezTo>
                    <a:pt x="9839" y="389"/>
                    <a:pt x="9793" y="206"/>
                    <a:pt x="9724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7413817" y="2375605"/>
              <a:ext cx="306227" cy="159804"/>
            </a:xfrm>
            <a:custGeom>
              <a:avLst/>
              <a:gdLst/>
              <a:ahLst/>
              <a:cxnLst/>
              <a:rect l="l" t="t" r="r" b="b"/>
              <a:pathLst>
                <a:path w="9405" h="4908" extrusionOk="0">
                  <a:moveTo>
                    <a:pt x="9108" y="0"/>
                  </a:moveTo>
                  <a:lnTo>
                    <a:pt x="1" y="4565"/>
                  </a:lnTo>
                  <a:cubicBezTo>
                    <a:pt x="46" y="4679"/>
                    <a:pt x="115" y="4793"/>
                    <a:pt x="161" y="4908"/>
                  </a:cubicBezTo>
                  <a:lnTo>
                    <a:pt x="9405" y="571"/>
                  </a:lnTo>
                  <a:cubicBezTo>
                    <a:pt x="9313" y="388"/>
                    <a:pt x="9222" y="183"/>
                    <a:pt x="9108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5"/>
            <p:cNvSpPr/>
            <p:nvPr/>
          </p:nvSpPr>
          <p:spPr>
            <a:xfrm>
              <a:off x="7367745" y="2255198"/>
              <a:ext cx="281709" cy="202914"/>
            </a:xfrm>
            <a:custGeom>
              <a:avLst/>
              <a:gdLst/>
              <a:ahLst/>
              <a:cxnLst/>
              <a:rect l="l" t="t" r="r" b="b"/>
              <a:pathLst>
                <a:path w="8652" h="6232" extrusionOk="0">
                  <a:moveTo>
                    <a:pt x="8309" y="0"/>
                  </a:moveTo>
                  <a:lnTo>
                    <a:pt x="1" y="5889"/>
                  </a:lnTo>
                  <a:cubicBezTo>
                    <a:pt x="69" y="6003"/>
                    <a:pt x="138" y="6118"/>
                    <a:pt x="229" y="6232"/>
                  </a:cubicBezTo>
                  <a:lnTo>
                    <a:pt x="8651" y="503"/>
                  </a:lnTo>
                  <a:cubicBezTo>
                    <a:pt x="8537" y="343"/>
                    <a:pt x="8423" y="160"/>
                    <a:pt x="8309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5"/>
            <p:cNvSpPr/>
            <p:nvPr/>
          </p:nvSpPr>
          <p:spPr>
            <a:xfrm>
              <a:off x="7309788" y="2147425"/>
              <a:ext cx="252698" cy="240097"/>
            </a:xfrm>
            <a:custGeom>
              <a:avLst/>
              <a:gdLst/>
              <a:ahLst/>
              <a:cxnLst/>
              <a:rect l="l" t="t" r="r" b="b"/>
              <a:pathLst>
                <a:path w="7761" h="7374" extrusionOk="0">
                  <a:moveTo>
                    <a:pt x="7350" y="1"/>
                  </a:moveTo>
                  <a:lnTo>
                    <a:pt x="0" y="7099"/>
                  </a:lnTo>
                  <a:cubicBezTo>
                    <a:pt x="92" y="7191"/>
                    <a:pt x="183" y="7282"/>
                    <a:pt x="297" y="7373"/>
                  </a:cubicBezTo>
                  <a:lnTo>
                    <a:pt x="7761" y="434"/>
                  </a:lnTo>
                  <a:cubicBezTo>
                    <a:pt x="7624" y="297"/>
                    <a:pt x="7487" y="138"/>
                    <a:pt x="7350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5"/>
            <p:cNvSpPr/>
            <p:nvPr/>
          </p:nvSpPr>
          <p:spPr>
            <a:xfrm>
              <a:off x="7242877" y="2053782"/>
              <a:ext cx="216329" cy="272788"/>
            </a:xfrm>
            <a:custGeom>
              <a:avLst/>
              <a:gdLst/>
              <a:ahLst/>
              <a:cxnLst/>
              <a:rect l="l" t="t" r="r" b="b"/>
              <a:pathLst>
                <a:path w="6644" h="8378" extrusionOk="0">
                  <a:moveTo>
                    <a:pt x="6164" y="1"/>
                  </a:moveTo>
                  <a:lnTo>
                    <a:pt x="1" y="8149"/>
                  </a:lnTo>
                  <a:cubicBezTo>
                    <a:pt x="115" y="8218"/>
                    <a:pt x="206" y="8309"/>
                    <a:pt x="320" y="8378"/>
                  </a:cubicBezTo>
                  <a:lnTo>
                    <a:pt x="6643" y="389"/>
                  </a:lnTo>
                  <a:cubicBezTo>
                    <a:pt x="6483" y="252"/>
                    <a:pt x="6324" y="138"/>
                    <a:pt x="6164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5"/>
            <p:cNvSpPr/>
            <p:nvPr/>
          </p:nvSpPr>
          <p:spPr>
            <a:xfrm>
              <a:off x="6388210" y="2006212"/>
              <a:ext cx="192527" cy="288416"/>
            </a:xfrm>
            <a:custGeom>
              <a:avLst/>
              <a:gdLst/>
              <a:ahLst/>
              <a:cxnLst/>
              <a:rect l="l" t="t" r="r" b="b"/>
              <a:pathLst>
                <a:path w="5913" h="8858" extrusionOk="0">
                  <a:moveTo>
                    <a:pt x="526" y="1"/>
                  </a:moveTo>
                  <a:cubicBezTo>
                    <a:pt x="343" y="92"/>
                    <a:pt x="161" y="206"/>
                    <a:pt x="1" y="320"/>
                  </a:cubicBezTo>
                  <a:lnTo>
                    <a:pt x="5570" y="8857"/>
                  </a:lnTo>
                  <a:cubicBezTo>
                    <a:pt x="5684" y="8789"/>
                    <a:pt x="5798" y="8720"/>
                    <a:pt x="5913" y="8652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7167077" y="1977983"/>
              <a:ext cx="176182" cy="298803"/>
            </a:xfrm>
            <a:custGeom>
              <a:avLst/>
              <a:gdLst/>
              <a:ahLst/>
              <a:cxnLst/>
              <a:rect l="l" t="t" r="r" b="b"/>
              <a:pathLst>
                <a:path w="5411" h="9177" extrusionOk="0">
                  <a:moveTo>
                    <a:pt x="4863" y="1"/>
                  </a:moveTo>
                  <a:lnTo>
                    <a:pt x="1" y="8971"/>
                  </a:lnTo>
                  <a:cubicBezTo>
                    <a:pt x="138" y="9039"/>
                    <a:pt x="252" y="9108"/>
                    <a:pt x="366" y="9176"/>
                  </a:cubicBezTo>
                  <a:lnTo>
                    <a:pt x="5410" y="297"/>
                  </a:lnTo>
                  <a:cubicBezTo>
                    <a:pt x="5228" y="206"/>
                    <a:pt x="5045" y="92"/>
                    <a:pt x="4863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5"/>
            <p:cNvSpPr/>
            <p:nvPr/>
          </p:nvSpPr>
          <p:spPr>
            <a:xfrm>
              <a:off x="6511580" y="1941580"/>
              <a:ext cx="148669" cy="310688"/>
            </a:xfrm>
            <a:custGeom>
              <a:avLst/>
              <a:gdLst/>
              <a:ahLst/>
              <a:cxnLst/>
              <a:rect l="l" t="t" r="r" b="b"/>
              <a:pathLst>
                <a:path w="4566" h="9542" extrusionOk="0">
                  <a:moveTo>
                    <a:pt x="549" y="0"/>
                  </a:moveTo>
                  <a:cubicBezTo>
                    <a:pt x="366" y="69"/>
                    <a:pt x="183" y="160"/>
                    <a:pt x="1" y="228"/>
                  </a:cubicBezTo>
                  <a:lnTo>
                    <a:pt x="4201" y="9541"/>
                  </a:lnTo>
                  <a:cubicBezTo>
                    <a:pt x="4315" y="9473"/>
                    <a:pt x="4429" y="9427"/>
                    <a:pt x="4566" y="9358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5"/>
            <p:cNvSpPr/>
            <p:nvPr/>
          </p:nvSpPr>
          <p:spPr>
            <a:xfrm>
              <a:off x="7085319" y="1920775"/>
              <a:ext cx="130859" cy="317362"/>
            </a:xfrm>
            <a:custGeom>
              <a:avLst/>
              <a:gdLst/>
              <a:ahLst/>
              <a:cxnLst/>
              <a:rect l="l" t="t" r="r" b="b"/>
              <a:pathLst>
                <a:path w="4019" h="9747" extrusionOk="0">
                  <a:moveTo>
                    <a:pt x="3425" y="0"/>
                  </a:moveTo>
                  <a:lnTo>
                    <a:pt x="1" y="9609"/>
                  </a:lnTo>
                  <a:cubicBezTo>
                    <a:pt x="138" y="9655"/>
                    <a:pt x="252" y="9701"/>
                    <a:pt x="366" y="9746"/>
                  </a:cubicBezTo>
                  <a:lnTo>
                    <a:pt x="4018" y="228"/>
                  </a:lnTo>
                  <a:cubicBezTo>
                    <a:pt x="3813" y="137"/>
                    <a:pt x="3630" y="68"/>
                    <a:pt x="3425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5"/>
            <p:cNvSpPr/>
            <p:nvPr/>
          </p:nvSpPr>
          <p:spPr>
            <a:xfrm>
              <a:off x="6643871" y="1896224"/>
              <a:ext cx="100382" cy="324819"/>
            </a:xfrm>
            <a:custGeom>
              <a:avLst/>
              <a:gdLst/>
              <a:ahLst/>
              <a:cxnLst/>
              <a:rect l="l" t="t" r="r" b="b"/>
              <a:pathLst>
                <a:path w="3083" h="9976" extrusionOk="0">
                  <a:moveTo>
                    <a:pt x="594" y="1"/>
                  </a:moveTo>
                  <a:cubicBezTo>
                    <a:pt x="389" y="46"/>
                    <a:pt x="183" y="92"/>
                    <a:pt x="1" y="161"/>
                  </a:cubicBezTo>
                  <a:lnTo>
                    <a:pt x="2717" y="9975"/>
                  </a:lnTo>
                  <a:cubicBezTo>
                    <a:pt x="2831" y="9953"/>
                    <a:pt x="2968" y="9907"/>
                    <a:pt x="3082" y="9884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5"/>
            <p:cNvSpPr/>
            <p:nvPr/>
          </p:nvSpPr>
          <p:spPr>
            <a:xfrm>
              <a:off x="6999133" y="1884340"/>
              <a:ext cx="81758" cy="328530"/>
            </a:xfrm>
            <a:custGeom>
              <a:avLst/>
              <a:gdLst/>
              <a:ahLst/>
              <a:cxnLst/>
              <a:rect l="l" t="t" r="r" b="b"/>
              <a:pathLst>
                <a:path w="2511" h="10090" extrusionOk="0">
                  <a:moveTo>
                    <a:pt x="1895" y="1"/>
                  </a:moveTo>
                  <a:lnTo>
                    <a:pt x="0" y="10021"/>
                  </a:lnTo>
                  <a:cubicBezTo>
                    <a:pt x="137" y="10044"/>
                    <a:pt x="251" y="10067"/>
                    <a:pt x="388" y="10089"/>
                  </a:cubicBezTo>
                  <a:lnTo>
                    <a:pt x="2511" y="115"/>
                  </a:lnTo>
                  <a:cubicBezTo>
                    <a:pt x="2306" y="69"/>
                    <a:pt x="2100" y="23"/>
                    <a:pt x="1895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>
              <a:off x="6781372" y="1872456"/>
              <a:ext cx="52063" cy="331493"/>
            </a:xfrm>
            <a:custGeom>
              <a:avLst/>
              <a:gdLst/>
              <a:ahLst/>
              <a:cxnLst/>
              <a:rect l="l" t="t" r="r" b="b"/>
              <a:pathLst>
                <a:path w="1599" h="10181" extrusionOk="0">
                  <a:moveTo>
                    <a:pt x="617" y="0"/>
                  </a:moveTo>
                  <a:cubicBezTo>
                    <a:pt x="411" y="0"/>
                    <a:pt x="206" y="23"/>
                    <a:pt x="0" y="46"/>
                  </a:cubicBezTo>
                  <a:lnTo>
                    <a:pt x="1187" y="10180"/>
                  </a:lnTo>
                  <a:cubicBezTo>
                    <a:pt x="1324" y="10180"/>
                    <a:pt x="1461" y="10158"/>
                    <a:pt x="1598" y="10135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5"/>
            <p:cNvSpPr/>
            <p:nvPr/>
          </p:nvSpPr>
          <p:spPr>
            <a:xfrm>
              <a:off x="6909951" y="1868744"/>
              <a:ext cx="31974" cy="332242"/>
            </a:xfrm>
            <a:custGeom>
              <a:avLst/>
              <a:gdLst/>
              <a:ahLst/>
              <a:cxnLst/>
              <a:rect l="l" t="t" r="r" b="b"/>
              <a:pathLst>
                <a:path w="982" h="10204" extrusionOk="0">
                  <a:moveTo>
                    <a:pt x="343" y="0"/>
                  </a:moveTo>
                  <a:lnTo>
                    <a:pt x="0" y="10180"/>
                  </a:lnTo>
                  <a:cubicBezTo>
                    <a:pt x="137" y="10203"/>
                    <a:pt x="274" y="10203"/>
                    <a:pt x="388" y="10203"/>
                  </a:cubicBezTo>
                  <a:lnTo>
                    <a:pt x="982" y="23"/>
                  </a:lnTo>
                  <a:cubicBezTo>
                    <a:pt x="776" y="0"/>
                    <a:pt x="571" y="0"/>
                    <a:pt x="343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1" name="Google Shape;2851;p35"/>
          <p:cNvSpPr/>
          <p:nvPr/>
        </p:nvSpPr>
        <p:spPr>
          <a:xfrm>
            <a:off x="6817395" y="2103531"/>
            <a:ext cx="1286570" cy="1287679"/>
          </a:xfrm>
          <a:custGeom>
            <a:avLst/>
            <a:gdLst/>
            <a:ahLst/>
            <a:cxnLst/>
            <a:rect l="l" t="t" r="r" b="b"/>
            <a:pathLst>
              <a:path w="29856" h="29880" extrusionOk="0">
                <a:moveTo>
                  <a:pt x="14928" y="480"/>
                </a:moveTo>
                <a:cubicBezTo>
                  <a:pt x="22917" y="480"/>
                  <a:pt x="29399" y="6963"/>
                  <a:pt x="29399" y="14929"/>
                </a:cubicBezTo>
                <a:cubicBezTo>
                  <a:pt x="29399" y="22917"/>
                  <a:pt x="22917" y="29400"/>
                  <a:pt x="14928" y="29400"/>
                </a:cubicBezTo>
                <a:cubicBezTo>
                  <a:pt x="6962" y="29400"/>
                  <a:pt x="457" y="22917"/>
                  <a:pt x="457" y="14929"/>
                </a:cubicBezTo>
                <a:cubicBezTo>
                  <a:pt x="457" y="6963"/>
                  <a:pt x="6962" y="480"/>
                  <a:pt x="14928" y="480"/>
                </a:cubicBezTo>
                <a:close/>
                <a:moveTo>
                  <a:pt x="14928" y="1"/>
                </a:moveTo>
                <a:cubicBezTo>
                  <a:pt x="6688" y="1"/>
                  <a:pt x="0" y="6712"/>
                  <a:pt x="0" y="14929"/>
                </a:cubicBezTo>
                <a:cubicBezTo>
                  <a:pt x="0" y="23169"/>
                  <a:pt x="6688" y="29879"/>
                  <a:pt x="14928" y="29879"/>
                </a:cubicBezTo>
                <a:cubicBezTo>
                  <a:pt x="23168" y="29879"/>
                  <a:pt x="29856" y="23169"/>
                  <a:pt x="29856" y="14929"/>
                </a:cubicBezTo>
                <a:cubicBezTo>
                  <a:pt x="29856" y="6712"/>
                  <a:pt x="23168" y="1"/>
                  <a:pt x="14928" y="1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2" name="Google Shape;2852;p35"/>
          <p:cNvGrpSpPr/>
          <p:nvPr/>
        </p:nvGrpSpPr>
        <p:grpSpPr>
          <a:xfrm>
            <a:off x="2402965" y="3221814"/>
            <a:ext cx="804582" cy="246900"/>
            <a:chOff x="2478499" y="3121102"/>
            <a:chExt cx="804582" cy="246900"/>
          </a:xfrm>
        </p:grpSpPr>
        <p:sp>
          <p:nvSpPr>
            <p:cNvPr id="2853" name="Google Shape;2853;p35"/>
            <p:cNvSpPr/>
            <p:nvPr/>
          </p:nvSpPr>
          <p:spPr>
            <a:xfrm>
              <a:off x="2478499" y="3166102"/>
              <a:ext cx="156900" cy="15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5"/>
            <p:cNvSpPr txBox="1"/>
            <p:nvPr/>
          </p:nvSpPr>
          <p:spPr>
            <a:xfrm>
              <a:off x="2631781" y="3121102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5" name="Google Shape;2855;p35"/>
          <p:cNvGrpSpPr/>
          <p:nvPr/>
        </p:nvGrpSpPr>
        <p:grpSpPr>
          <a:xfrm>
            <a:off x="2402965" y="3576101"/>
            <a:ext cx="804582" cy="246900"/>
            <a:chOff x="2478499" y="3475389"/>
            <a:chExt cx="804582" cy="246900"/>
          </a:xfrm>
        </p:grpSpPr>
        <p:sp>
          <p:nvSpPr>
            <p:cNvPr id="2856" name="Google Shape;2856;p35"/>
            <p:cNvSpPr/>
            <p:nvPr/>
          </p:nvSpPr>
          <p:spPr>
            <a:xfrm>
              <a:off x="2478499" y="3520389"/>
              <a:ext cx="156900" cy="156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5"/>
            <p:cNvSpPr txBox="1"/>
            <p:nvPr/>
          </p:nvSpPr>
          <p:spPr>
            <a:xfrm>
              <a:off x="2631781" y="347538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8" name="Google Shape;2858;p35"/>
          <p:cNvGrpSpPr/>
          <p:nvPr/>
        </p:nvGrpSpPr>
        <p:grpSpPr>
          <a:xfrm>
            <a:off x="2402966" y="3930388"/>
            <a:ext cx="804582" cy="246900"/>
            <a:chOff x="2478499" y="3829676"/>
            <a:chExt cx="804582" cy="246900"/>
          </a:xfrm>
        </p:grpSpPr>
        <p:sp>
          <p:nvSpPr>
            <p:cNvPr id="2859" name="Google Shape;2859;p35"/>
            <p:cNvSpPr/>
            <p:nvPr/>
          </p:nvSpPr>
          <p:spPr>
            <a:xfrm>
              <a:off x="2478499" y="3874676"/>
              <a:ext cx="156900" cy="15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5"/>
            <p:cNvSpPr txBox="1"/>
            <p:nvPr/>
          </p:nvSpPr>
          <p:spPr>
            <a:xfrm>
              <a:off x="2631781" y="38296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61" name="Google Shape;2861;p35"/>
          <p:cNvGrpSpPr/>
          <p:nvPr/>
        </p:nvGrpSpPr>
        <p:grpSpPr>
          <a:xfrm>
            <a:off x="4613428" y="3581614"/>
            <a:ext cx="1220700" cy="648640"/>
            <a:chOff x="4884470" y="2129720"/>
            <a:chExt cx="1220700" cy="648640"/>
          </a:xfrm>
        </p:grpSpPr>
        <p:sp>
          <p:nvSpPr>
            <p:cNvPr id="2862" name="Google Shape;2862;p35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3" name="Google Shape;2863;p35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64" name="Google Shape;2864;p35"/>
          <p:cNvGrpSpPr/>
          <p:nvPr/>
        </p:nvGrpSpPr>
        <p:grpSpPr>
          <a:xfrm>
            <a:off x="3429890" y="3581234"/>
            <a:ext cx="1220700" cy="649393"/>
            <a:chOff x="4884470" y="1200865"/>
            <a:chExt cx="1220700" cy="649393"/>
          </a:xfrm>
        </p:grpSpPr>
        <p:sp>
          <p:nvSpPr>
            <p:cNvPr id="2865" name="Google Shape;2865;p35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6" name="Google Shape;2866;p35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67" name="Google Shape;2867;p35"/>
          <p:cNvGrpSpPr/>
          <p:nvPr/>
        </p:nvGrpSpPr>
        <p:grpSpPr>
          <a:xfrm>
            <a:off x="488526" y="1778049"/>
            <a:ext cx="2505329" cy="957495"/>
            <a:chOff x="564060" y="1658687"/>
            <a:chExt cx="2505329" cy="957495"/>
          </a:xfrm>
        </p:grpSpPr>
        <p:sp>
          <p:nvSpPr>
            <p:cNvPr id="2868" name="Google Shape;2868;p35"/>
            <p:cNvSpPr/>
            <p:nvPr/>
          </p:nvSpPr>
          <p:spPr>
            <a:xfrm>
              <a:off x="564060" y="1658687"/>
              <a:ext cx="2503831" cy="12666"/>
            </a:xfrm>
            <a:custGeom>
              <a:avLst/>
              <a:gdLst/>
              <a:ahLst/>
              <a:cxnLst/>
              <a:rect l="l" t="t" r="r" b="b"/>
              <a:pathLst>
                <a:path w="76899" h="389" extrusionOk="0">
                  <a:moveTo>
                    <a:pt x="0" y="1"/>
                  </a:moveTo>
                  <a:lnTo>
                    <a:pt x="0" y="389"/>
                  </a:lnTo>
                  <a:lnTo>
                    <a:pt x="76899" y="389"/>
                  </a:lnTo>
                  <a:lnTo>
                    <a:pt x="7689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5"/>
            <p:cNvSpPr/>
            <p:nvPr/>
          </p:nvSpPr>
          <p:spPr>
            <a:xfrm>
              <a:off x="565525" y="1794690"/>
              <a:ext cx="2503864" cy="11917"/>
            </a:xfrm>
            <a:custGeom>
              <a:avLst/>
              <a:gdLst/>
              <a:ahLst/>
              <a:cxnLst/>
              <a:rect l="l" t="t" r="r" b="b"/>
              <a:pathLst>
                <a:path w="76900" h="366" extrusionOk="0">
                  <a:moveTo>
                    <a:pt x="1" y="1"/>
                  </a:moveTo>
                  <a:lnTo>
                    <a:pt x="1" y="366"/>
                  </a:lnTo>
                  <a:lnTo>
                    <a:pt x="76899" y="366"/>
                  </a:lnTo>
                  <a:lnTo>
                    <a:pt x="7689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564777" y="1929944"/>
              <a:ext cx="2503864" cy="12666"/>
            </a:xfrm>
            <a:custGeom>
              <a:avLst/>
              <a:gdLst/>
              <a:ahLst/>
              <a:cxnLst/>
              <a:rect l="l" t="t" r="r" b="b"/>
              <a:pathLst>
                <a:path w="76900" h="389" extrusionOk="0">
                  <a:moveTo>
                    <a:pt x="1" y="1"/>
                  </a:moveTo>
                  <a:lnTo>
                    <a:pt x="1" y="389"/>
                  </a:lnTo>
                  <a:lnTo>
                    <a:pt x="76899" y="389"/>
                  </a:lnTo>
                  <a:lnTo>
                    <a:pt x="7689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564060" y="2065947"/>
              <a:ext cx="2503831" cy="11950"/>
            </a:xfrm>
            <a:custGeom>
              <a:avLst/>
              <a:gdLst/>
              <a:ahLst/>
              <a:cxnLst/>
              <a:rect l="l" t="t" r="r" b="b"/>
              <a:pathLst>
                <a:path w="76899" h="367" extrusionOk="0">
                  <a:moveTo>
                    <a:pt x="0" y="1"/>
                  </a:moveTo>
                  <a:lnTo>
                    <a:pt x="0" y="366"/>
                  </a:lnTo>
                  <a:lnTo>
                    <a:pt x="76899" y="366"/>
                  </a:lnTo>
                  <a:lnTo>
                    <a:pt x="7689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564060" y="2201234"/>
              <a:ext cx="2503831" cy="12666"/>
            </a:xfrm>
            <a:custGeom>
              <a:avLst/>
              <a:gdLst/>
              <a:ahLst/>
              <a:cxnLst/>
              <a:rect l="l" t="t" r="r" b="b"/>
              <a:pathLst>
                <a:path w="76899" h="389" extrusionOk="0">
                  <a:moveTo>
                    <a:pt x="0" y="0"/>
                  </a:moveTo>
                  <a:lnTo>
                    <a:pt x="0" y="388"/>
                  </a:lnTo>
                  <a:lnTo>
                    <a:pt x="76899" y="388"/>
                  </a:lnTo>
                  <a:lnTo>
                    <a:pt x="768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565525" y="2337237"/>
              <a:ext cx="2503864" cy="12666"/>
            </a:xfrm>
            <a:custGeom>
              <a:avLst/>
              <a:gdLst/>
              <a:ahLst/>
              <a:cxnLst/>
              <a:rect l="l" t="t" r="r" b="b"/>
              <a:pathLst>
                <a:path w="76900" h="389" extrusionOk="0">
                  <a:moveTo>
                    <a:pt x="1" y="0"/>
                  </a:moveTo>
                  <a:lnTo>
                    <a:pt x="1" y="388"/>
                  </a:lnTo>
                  <a:lnTo>
                    <a:pt x="76899" y="388"/>
                  </a:lnTo>
                  <a:lnTo>
                    <a:pt x="768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564777" y="2472491"/>
              <a:ext cx="2503864" cy="12666"/>
            </a:xfrm>
            <a:custGeom>
              <a:avLst/>
              <a:gdLst/>
              <a:ahLst/>
              <a:cxnLst/>
              <a:rect l="l" t="t" r="r" b="b"/>
              <a:pathLst>
                <a:path w="76900" h="389" extrusionOk="0">
                  <a:moveTo>
                    <a:pt x="1" y="0"/>
                  </a:moveTo>
                  <a:lnTo>
                    <a:pt x="1" y="388"/>
                  </a:lnTo>
                  <a:lnTo>
                    <a:pt x="76899" y="388"/>
                  </a:lnTo>
                  <a:lnTo>
                    <a:pt x="768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564777" y="2603516"/>
              <a:ext cx="2503864" cy="12666"/>
            </a:xfrm>
            <a:custGeom>
              <a:avLst/>
              <a:gdLst/>
              <a:ahLst/>
              <a:cxnLst/>
              <a:rect l="l" t="t" r="r" b="b"/>
              <a:pathLst>
                <a:path w="76900" h="389" extrusionOk="0">
                  <a:moveTo>
                    <a:pt x="1" y="0"/>
                  </a:moveTo>
                  <a:lnTo>
                    <a:pt x="1" y="388"/>
                  </a:lnTo>
                  <a:lnTo>
                    <a:pt x="76899" y="388"/>
                  </a:lnTo>
                  <a:lnTo>
                    <a:pt x="768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6" name="Google Shape;2876;p35"/>
          <p:cNvSpPr txBox="1"/>
          <p:nvPr/>
        </p:nvSpPr>
        <p:spPr>
          <a:xfrm>
            <a:off x="7058454" y="2557895"/>
            <a:ext cx="8619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27%</a:t>
            </a:r>
            <a:endParaRPr sz="24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77" name="Google Shape;2877;p35"/>
          <p:cNvGrpSpPr/>
          <p:nvPr/>
        </p:nvGrpSpPr>
        <p:grpSpPr>
          <a:xfrm>
            <a:off x="467605" y="2744688"/>
            <a:ext cx="2545688" cy="302100"/>
            <a:chOff x="543139" y="2625325"/>
            <a:chExt cx="2545688" cy="302100"/>
          </a:xfrm>
        </p:grpSpPr>
        <p:sp>
          <p:nvSpPr>
            <p:cNvPr id="2878" name="Google Shape;2878;p35"/>
            <p:cNvSpPr txBox="1"/>
            <p:nvPr/>
          </p:nvSpPr>
          <p:spPr>
            <a:xfrm>
              <a:off x="543139" y="26253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9" name="Google Shape;2879;p35"/>
            <p:cNvSpPr txBox="1"/>
            <p:nvPr/>
          </p:nvSpPr>
          <p:spPr>
            <a:xfrm>
              <a:off x="1515226" y="26253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2019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0" name="Google Shape;2880;p35"/>
            <p:cNvSpPr txBox="1"/>
            <p:nvPr/>
          </p:nvSpPr>
          <p:spPr>
            <a:xfrm>
              <a:off x="2487326" y="26253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1" name="Google Shape;2881;p35"/>
          <p:cNvGrpSpPr/>
          <p:nvPr/>
        </p:nvGrpSpPr>
        <p:grpSpPr>
          <a:xfrm>
            <a:off x="1524191" y="3609334"/>
            <a:ext cx="119600" cy="544056"/>
            <a:chOff x="1599725" y="3508622"/>
            <a:chExt cx="119600" cy="544056"/>
          </a:xfrm>
        </p:grpSpPr>
        <p:sp>
          <p:nvSpPr>
            <p:cNvPr id="2882" name="Google Shape;2882;p35"/>
            <p:cNvSpPr/>
            <p:nvPr/>
          </p:nvSpPr>
          <p:spPr>
            <a:xfrm>
              <a:off x="1600125" y="3750576"/>
              <a:ext cx="119200" cy="302094"/>
            </a:xfrm>
            <a:custGeom>
              <a:avLst/>
              <a:gdLst/>
              <a:ahLst/>
              <a:cxnLst/>
              <a:rect l="l" t="t" r="r" b="b"/>
              <a:pathLst>
                <a:path w="3219" h="9473" extrusionOk="0">
                  <a:moveTo>
                    <a:pt x="1" y="1"/>
                  </a:moveTo>
                  <a:lnTo>
                    <a:pt x="1" y="9473"/>
                  </a:lnTo>
                  <a:lnTo>
                    <a:pt x="3219" y="9473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3" name="Google Shape;2883;p35"/>
            <p:cNvGrpSpPr/>
            <p:nvPr/>
          </p:nvGrpSpPr>
          <p:grpSpPr>
            <a:xfrm>
              <a:off x="1599725" y="3508622"/>
              <a:ext cx="119183" cy="544056"/>
              <a:chOff x="822662" y="3508622"/>
              <a:chExt cx="119183" cy="544056"/>
            </a:xfrm>
          </p:grpSpPr>
          <p:sp>
            <p:nvSpPr>
              <p:cNvPr id="2884" name="Google Shape;2884;p35"/>
              <p:cNvSpPr/>
              <p:nvPr/>
            </p:nvSpPr>
            <p:spPr>
              <a:xfrm>
                <a:off x="822662" y="3508622"/>
                <a:ext cx="119183" cy="544056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12189" extrusionOk="0">
                    <a:moveTo>
                      <a:pt x="0" y="0"/>
                    </a:moveTo>
                    <a:lnTo>
                      <a:pt x="0" y="12189"/>
                    </a:lnTo>
                    <a:lnTo>
                      <a:pt x="3219" y="12189"/>
                    </a:lnTo>
                    <a:lnTo>
                      <a:pt x="3219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35"/>
              <p:cNvSpPr/>
              <p:nvPr/>
            </p:nvSpPr>
            <p:spPr>
              <a:xfrm>
                <a:off x="822662" y="3892704"/>
                <a:ext cx="119183" cy="159972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3584" extrusionOk="0">
                    <a:moveTo>
                      <a:pt x="0" y="0"/>
                    </a:moveTo>
                    <a:lnTo>
                      <a:pt x="0" y="3584"/>
                    </a:lnTo>
                    <a:lnTo>
                      <a:pt x="3219" y="3584"/>
                    </a:lnTo>
                    <a:lnTo>
                      <a:pt x="32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86" name="Google Shape;2886;p35"/>
          <p:cNvGrpSpPr/>
          <p:nvPr/>
        </p:nvGrpSpPr>
        <p:grpSpPr>
          <a:xfrm>
            <a:off x="3650057" y="1451197"/>
            <a:ext cx="156842" cy="1833515"/>
            <a:chOff x="3725591" y="1646522"/>
            <a:chExt cx="156842" cy="1833515"/>
          </a:xfrm>
        </p:grpSpPr>
        <p:sp>
          <p:nvSpPr>
            <p:cNvPr id="2887" name="Google Shape;2887;p35"/>
            <p:cNvSpPr/>
            <p:nvPr/>
          </p:nvSpPr>
          <p:spPr>
            <a:xfrm>
              <a:off x="3731549" y="2779154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8" y="2214"/>
                  </a:moveTo>
                  <a:cubicBezTo>
                    <a:pt x="4428" y="3447"/>
                    <a:pt x="3447" y="4428"/>
                    <a:pt x="2214" y="4428"/>
                  </a:cubicBezTo>
                  <a:cubicBezTo>
                    <a:pt x="982" y="4428"/>
                    <a:pt x="0" y="3447"/>
                    <a:pt x="0" y="2214"/>
                  </a:cubicBezTo>
                  <a:cubicBezTo>
                    <a:pt x="0" y="982"/>
                    <a:pt x="982" y="0"/>
                    <a:pt x="2214" y="0"/>
                  </a:cubicBezTo>
                  <a:cubicBezTo>
                    <a:pt x="3447" y="0"/>
                    <a:pt x="4428" y="982"/>
                    <a:pt x="4428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731549" y="2497477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8" y="2214"/>
                  </a:moveTo>
                  <a:cubicBezTo>
                    <a:pt x="4428" y="3447"/>
                    <a:pt x="3447" y="4429"/>
                    <a:pt x="2214" y="4429"/>
                  </a:cubicBezTo>
                  <a:cubicBezTo>
                    <a:pt x="982" y="4429"/>
                    <a:pt x="0" y="3447"/>
                    <a:pt x="0" y="2214"/>
                  </a:cubicBezTo>
                  <a:cubicBezTo>
                    <a:pt x="0" y="1005"/>
                    <a:pt x="982" y="0"/>
                    <a:pt x="2214" y="0"/>
                  </a:cubicBezTo>
                  <a:cubicBezTo>
                    <a:pt x="3447" y="0"/>
                    <a:pt x="4428" y="1005"/>
                    <a:pt x="4428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725591" y="2209875"/>
              <a:ext cx="156842" cy="156842"/>
            </a:xfrm>
            <a:custGeom>
              <a:avLst/>
              <a:gdLst/>
              <a:ahLst/>
              <a:cxnLst/>
              <a:rect l="l" t="t" r="r" b="b"/>
              <a:pathLst>
                <a:path w="4817" h="4817" extrusionOk="0">
                  <a:moveTo>
                    <a:pt x="2397" y="388"/>
                  </a:moveTo>
                  <a:cubicBezTo>
                    <a:pt x="3516" y="388"/>
                    <a:pt x="4429" y="1278"/>
                    <a:pt x="4429" y="2397"/>
                  </a:cubicBezTo>
                  <a:cubicBezTo>
                    <a:pt x="4429" y="3515"/>
                    <a:pt x="3516" y="4428"/>
                    <a:pt x="2397" y="4428"/>
                  </a:cubicBezTo>
                  <a:cubicBezTo>
                    <a:pt x="1279" y="4428"/>
                    <a:pt x="366" y="3515"/>
                    <a:pt x="366" y="2397"/>
                  </a:cubicBezTo>
                  <a:cubicBezTo>
                    <a:pt x="366" y="1278"/>
                    <a:pt x="1279" y="388"/>
                    <a:pt x="2397" y="388"/>
                  </a:cubicBezTo>
                  <a:close/>
                  <a:moveTo>
                    <a:pt x="2397" y="0"/>
                  </a:moveTo>
                  <a:cubicBezTo>
                    <a:pt x="1073" y="0"/>
                    <a:pt x="1" y="1073"/>
                    <a:pt x="1" y="2397"/>
                  </a:cubicBezTo>
                  <a:cubicBezTo>
                    <a:pt x="1" y="3743"/>
                    <a:pt x="1073" y="4816"/>
                    <a:pt x="2397" y="4816"/>
                  </a:cubicBezTo>
                  <a:cubicBezTo>
                    <a:pt x="3721" y="4816"/>
                    <a:pt x="4817" y="3743"/>
                    <a:pt x="4817" y="2397"/>
                  </a:cubicBezTo>
                  <a:cubicBezTo>
                    <a:pt x="4817" y="1073"/>
                    <a:pt x="3721" y="0"/>
                    <a:pt x="2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725591" y="1928198"/>
              <a:ext cx="156842" cy="156842"/>
            </a:xfrm>
            <a:custGeom>
              <a:avLst/>
              <a:gdLst/>
              <a:ahLst/>
              <a:cxnLst/>
              <a:rect l="l" t="t" r="r" b="b"/>
              <a:pathLst>
                <a:path w="4817" h="4817" extrusionOk="0">
                  <a:moveTo>
                    <a:pt x="2397" y="388"/>
                  </a:moveTo>
                  <a:cubicBezTo>
                    <a:pt x="3516" y="388"/>
                    <a:pt x="4429" y="1301"/>
                    <a:pt x="4429" y="2420"/>
                  </a:cubicBezTo>
                  <a:cubicBezTo>
                    <a:pt x="4429" y="3538"/>
                    <a:pt x="3516" y="4451"/>
                    <a:pt x="2397" y="4451"/>
                  </a:cubicBezTo>
                  <a:cubicBezTo>
                    <a:pt x="1279" y="4451"/>
                    <a:pt x="366" y="3538"/>
                    <a:pt x="366" y="2420"/>
                  </a:cubicBezTo>
                  <a:cubicBezTo>
                    <a:pt x="366" y="1301"/>
                    <a:pt x="1279" y="388"/>
                    <a:pt x="2397" y="388"/>
                  </a:cubicBezTo>
                  <a:close/>
                  <a:moveTo>
                    <a:pt x="2397" y="0"/>
                  </a:moveTo>
                  <a:cubicBezTo>
                    <a:pt x="1073" y="0"/>
                    <a:pt x="1" y="1096"/>
                    <a:pt x="1" y="2420"/>
                  </a:cubicBezTo>
                  <a:cubicBezTo>
                    <a:pt x="1" y="3744"/>
                    <a:pt x="1073" y="4816"/>
                    <a:pt x="2397" y="4816"/>
                  </a:cubicBezTo>
                  <a:cubicBezTo>
                    <a:pt x="3721" y="4816"/>
                    <a:pt x="4817" y="3744"/>
                    <a:pt x="4817" y="2420"/>
                  </a:cubicBezTo>
                  <a:cubicBezTo>
                    <a:pt x="4817" y="1096"/>
                    <a:pt x="3721" y="0"/>
                    <a:pt x="2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725591" y="1646522"/>
              <a:ext cx="156842" cy="156842"/>
            </a:xfrm>
            <a:custGeom>
              <a:avLst/>
              <a:gdLst/>
              <a:ahLst/>
              <a:cxnLst/>
              <a:rect l="l" t="t" r="r" b="b"/>
              <a:pathLst>
                <a:path w="4817" h="4817" extrusionOk="0">
                  <a:moveTo>
                    <a:pt x="2397" y="389"/>
                  </a:moveTo>
                  <a:cubicBezTo>
                    <a:pt x="3516" y="389"/>
                    <a:pt x="4429" y="1302"/>
                    <a:pt x="4429" y="2420"/>
                  </a:cubicBezTo>
                  <a:cubicBezTo>
                    <a:pt x="4429" y="3538"/>
                    <a:pt x="3516" y="4451"/>
                    <a:pt x="2397" y="4451"/>
                  </a:cubicBezTo>
                  <a:cubicBezTo>
                    <a:pt x="1279" y="4451"/>
                    <a:pt x="366" y="3538"/>
                    <a:pt x="366" y="2420"/>
                  </a:cubicBezTo>
                  <a:cubicBezTo>
                    <a:pt x="366" y="1302"/>
                    <a:pt x="1279" y="389"/>
                    <a:pt x="2397" y="389"/>
                  </a:cubicBezTo>
                  <a:close/>
                  <a:moveTo>
                    <a:pt x="2397" y="0"/>
                  </a:moveTo>
                  <a:cubicBezTo>
                    <a:pt x="1073" y="0"/>
                    <a:pt x="1" y="1096"/>
                    <a:pt x="1" y="2420"/>
                  </a:cubicBezTo>
                  <a:cubicBezTo>
                    <a:pt x="1" y="3744"/>
                    <a:pt x="1073" y="4817"/>
                    <a:pt x="2397" y="4817"/>
                  </a:cubicBezTo>
                  <a:cubicBezTo>
                    <a:pt x="3721" y="4817"/>
                    <a:pt x="4817" y="3744"/>
                    <a:pt x="4817" y="2420"/>
                  </a:cubicBezTo>
                  <a:cubicBezTo>
                    <a:pt x="4817" y="1096"/>
                    <a:pt x="3721" y="0"/>
                    <a:pt x="2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3731549" y="3060829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8" y="2214"/>
                  </a:moveTo>
                  <a:cubicBezTo>
                    <a:pt x="4428" y="3447"/>
                    <a:pt x="3447" y="4428"/>
                    <a:pt x="2214" y="4428"/>
                  </a:cubicBezTo>
                  <a:cubicBezTo>
                    <a:pt x="982" y="4428"/>
                    <a:pt x="0" y="3447"/>
                    <a:pt x="0" y="2214"/>
                  </a:cubicBezTo>
                  <a:cubicBezTo>
                    <a:pt x="0" y="982"/>
                    <a:pt x="982" y="0"/>
                    <a:pt x="2214" y="0"/>
                  </a:cubicBezTo>
                  <a:cubicBezTo>
                    <a:pt x="3447" y="0"/>
                    <a:pt x="4428" y="982"/>
                    <a:pt x="4428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3731549" y="3335829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8" y="2214"/>
                  </a:moveTo>
                  <a:cubicBezTo>
                    <a:pt x="4428" y="3447"/>
                    <a:pt x="3447" y="4428"/>
                    <a:pt x="2214" y="4428"/>
                  </a:cubicBezTo>
                  <a:cubicBezTo>
                    <a:pt x="982" y="4428"/>
                    <a:pt x="0" y="3447"/>
                    <a:pt x="0" y="2214"/>
                  </a:cubicBezTo>
                  <a:cubicBezTo>
                    <a:pt x="0" y="982"/>
                    <a:pt x="982" y="0"/>
                    <a:pt x="2214" y="0"/>
                  </a:cubicBezTo>
                  <a:cubicBezTo>
                    <a:pt x="3447" y="0"/>
                    <a:pt x="4428" y="982"/>
                    <a:pt x="4428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4" name="Google Shape;2894;p35"/>
          <p:cNvGrpSpPr/>
          <p:nvPr/>
        </p:nvGrpSpPr>
        <p:grpSpPr>
          <a:xfrm>
            <a:off x="3962210" y="1451197"/>
            <a:ext cx="156842" cy="1833515"/>
            <a:chOff x="4037743" y="1646522"/>
            <a:chExt cx="156842" cy="1833515"/>
          </a:xfrm>
        </p:grpSpPr>
        <p:sp>
          <p:nvSpPr>
            <p:cNvPr id="2895" name="Google Shape;2895;p35"/>
            <p:cNvSpPr/>
            <p:nvPr/>
          </p:nvSpPr>
          <p:spPr>
            <a:xfrm>
              <a:off x="4043669" y="2779154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9" y="2214"/>
                  </a:moveTo>
                  <a:cubicBezTo>
                    <a:pt x="4429" y="3447"/>
                    <a:pt x="3447" y="4428"/>
                    <a:pt x="2215" y="4428"/>
                  </a:cubicBezTo>
                  <a:cubicBezTo>
                    <a:pt x="1005" y="4428"/>
                    <a:pt x="1" y="3447"/>
                    <a:pt x="1" y="2214"/>
                  </a:cubicBezTo>
                  <a:cubicBezTo>
                    <a:pt x="1" y="982"/>
                    <a:pt x="1005" y="0"/>
                    <a:pt x="2215" y="0"/>
                  </a:cubicBezTo>
                  <a:cubicBezTo>
                    <a:pt x="3447" y="0"/>
                    <a:pt x="4429" y="982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043669" y="2497477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9" y="2214"/>
                  </a:moveTo>
                  <a:cubicBezTo>
                    <a:pt x="4429" y="3447"/>
                    <a:pt x="3447" y="4429"/>
                    <a:pt x="2215" y="4429"/>
                  </a:cubicBezTo>
                  <a:cubicBezTo>
                    <a:pt x="1005" y="4429"/>
                    <a:pt x="1" y="3447"/>
                    <a:pt x="1" y="2214"/>
                  </a:cubicBezTo>
                  <a:cubicBezTo>
                    <a:pt x="1" y="1005"/>
                    <a:pt x="1005" y="0"/>
                    <a:pt x="2215" y="0"/>
                  </a:cubicBezTo>
                  <a:cubicBezTo>
                    <a:pt x="3447" y="0"/>
                    <a:pt x="4429" y="1005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043669" y="2215801"/>
              <a:ext cx="144208" cy="144957"/>
            </a:xfrm>
            <a:custGeom>
              <a:avLst/>
              <a:gdLst/>
              <a:ahLst/>
              <a:cxnLst/>
              <a:rect l="l" t="t" r="r" b="b"/>
              <a:pathLst>
                <a:path w="4429" h="4452" extrusionOk="0">
                  <a:moveTo>
                    <a:pt x="4429" y="2215"/>
                  </a:moveTo>
                  <a:cubicBezTo>
                    <a:pt x="4429" y="3447"/>
                    <a:pt x="3447" y="4452"/>
                    <a:pt x="2215" y="4452"/>
                  </a:cubicBezTo>
                  <a:cubicBezTo>
                    <a:pt x="1005" y="4452"/>
                    <a:pt x="1" y="3447"/>
                    <a:pt x="1" y="2215"/>
                  </a:cubicBezTo>
                  <a:cubicBezTo>
                    <a:pt x="1" y="1005"/>
                    <a:pt x="1005" y="1"/>
                    <a:pt x="2215" y="1"/>
                  </a:cubicBezTo>
                  <a:cubicBezTo>
                    <a:pt x="3447" y="1"/>
                    <a:pt x="4429" y="1005"/>
                    <a:pt x="4429" y="2215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043669" y="1934873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9" y="2215"/>
                  </a:moveTo>
                  <a:cubicBezTo>
                    <a:pt x="4429" y="3424"/>
                    <a:pt x="3447" y="4429"/>
                    <a:pt x="2215" y="4429"/>
                  </a:cubicBezTo>
                  <a:cubicBezTo>
                    <a:pt x="1005" y="4429"/>
                    <a:pt x="1" y="3424"/>
                    <a:pt x="1" y="2215"/>
                  </a:cubicBezTo>
                  <a:cubicBezTo>
                    <a:pt x="1" y="982"/>
                    <a:pt x="1005" y="1"/>
                    <a:pt x="2215" y="1"/>
                  </a:cubicBezTo>
                  <a:cubicBezTo>
                    <a:pt x="3447" y="1"/>
                    <a:pt x="4429" y="982"/>
                    <a:pt x="4429" y="2215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037743" y="1646522"/>
              <a:ext cx="156842" cy="156842"/>
            </a:xfrm>
            <a:custGeom>
              <a:avLst/>
              <a:gdLst/>
              <a:ahLst/>
              <a:cxnLst/>
              <a:rect l="l" t="t" r="r" b="b"/>
              <a:pathLst>
                <a:path w="4817" h="4817" extrusionOk="0">
                  <a:moveTo>
                    <a:pt x="2397" y="389"/>
                  </a:moveTo>
                  <a:cubicBezTo>
                    <a:pt x="3515" y="389"/>
                    <a:pt x="4428" y="1302"/>
                    <a:pt x="4428" y="2420"/>
                  </a:cubicBezTo>
                  <a:cubicBezTo>
                    <a:pt x="4428" y="3538"/>
                    <a:pt x="3515" y="4451"/>
                    <a:pt x="2397" y="4451"/>
                  </a:cubicBezTo>
                  <a:cubicBezTo>
                    <a:pt x="1278" y="4451"/>
                    <a:pt x="365" y="3538"/>
                    <a:pt x="365" y="2420"/>
                  </a:cubicBezTo>
                  <a:cubicBezTo>
                    <a:pt x="365" y="1302"/>
                    <a:pt x="1278" y="389"/>
                    <a:pt x="2397" y="389"/>
                  </a:cubicBezTo>
                  <a:close/>
                  <a:moveTo>
                    <a:pt x="2397" y="0"/>
                  </a:moveTo>
                  <a:cubicBezTo>
                    <a:pt x="1073" y="0"/>
                    <a:pt x="0" y="1096"/>
                    <a:pt x="0" y="2420"/>
                  </a:cubicBezTo>
                  <a:cubicBezTo>
                    <a:pt x="0" y="3744"/>
                    <a:pt x="1073" y="4817"/>
                    <a:pt x="2397" y="4817"/>
                  </a:cubicBezTo>
                  <a:cubicBezTo>
                    <a:pt x="3721" y="4817"/>
                    <a:pt x="4816" y="3744"/>
                    <a:pt x="4816" y="2420"/>
                  </a:cubicBezTo>
                  <a:cubicBezTo>
                    <a:pt x="4816" y="1096"/>
                    <a:pt x="3721" y="0"/>
                    <a:pt x="2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043669" y="3060829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9" y="2214"/>
                  </a:moveTo>
                  <a:cubicBezTo>
                    <a:pt x="4429" y="3447"/>
                    <a:pt x="3447" y="4428"/>
                    <a:pt x="2215" y="4428"/>
                  </a:cubicBezTo>
                  <a:cubicBezTo>
                    <a:pt x="1005" y="4428"/>
                    <a:pt x="1" y="3447"/>
                    <a:pt x="1" y="2214"/>
                  </a:cubicBezTo>
                  <a:cubicBezTo>
                    <a:pt x="1" y="982"/>
                    <a:pt x="1005" y="0"/>
                    <a:pt x="2215" y="0"/>
                  </a:cubicBezTo>
                  <a:cubicBezTo>
                    <a:pt x="3447" y="0"/>
                    <a:pt x="4429" y="982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043669" y="3335829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9" y="2214"/>
                  </a:moveTo>
                  <a:cubicBezTo>
                    <a:pt x="4429" y="3447"/>
                    <a:pt x="3447" y="4428"/>
                    <a:pt x="2215" y="4428"/>
                  </a:cubicBezTo>
                  <a:cubicBezTo>
                    <a:pt x="1005" y="4428"/>
                    <a:pt x="1" y="3447"/>
                    <a:pt x="1" y="2214"/>
                  </a:cubicBezTo>
                  <a:cubicBezTo>
                    <a:pt x="1" y="982"/>
                    <a:pt x="1005" y="0"/>
                    <a:pt x="2215" y="0"/>
                  </a:cubicBezTo>
                  <a:cubicBezTo>
                    <a:pt x="3447" y="0"/>
                    <a:pt x="4429" y="982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35"/>
          <p:cNvGrpSpPr/>
          <p:nvPr/>
        </p:nvGrpSpPr>
        <p:grpSpPr>
          <a:xfrm>
            <a:off x="4824301" y="1442275"/>
            <a:ext cx="156842" cy="1832767"/>
            <a:chOff x="4899835" y="1637600"/>
            <a:chExt cx="156842" cy="1832767"/>
          </a:xfrm>
        </p:grpSpPr>
        <p:sp>
          <p:nvSpPr>
            <p:cNvPr id="2903" name="Google Shape;2903;p35"/>
            <p:cNvSpPr/>
            <p:nvPr/>
          </p:nvSpPr>
          <p:spPr>
            <a:xfrm>
              <a:off x="4905793" y="2769484"/>
              <a:ext cx="144957" cy="144208"/>
            </a:xfrm>
            <a:custGeom>
              <a:avLst/>
              <a:gdLst/>
              <a:ahLst/>
              <a:cxnLst/>
              <a:rect l="l" t="t" r="r" b="b"/>
              <a:pathLst>
                <a:path w="4452" h="4429" extrusionOk="0">
                  <a:moveTo>
                    <a:pt x="4451" y="2215"/>
                  </a:moveTo>
                  <a:cubicBezTo>
                    <a:pt x="4451" y="3447"/>
                    <a:pt x="3447" y="4429"/>
                    <a:pt x="2237" y="4429"/>
                  </a:cubicBezTo>
                  <a:cubicBezTo>
                    <a:pt x="1004" y="4429"/>
                    <a:pt x="0" y="3447"/>
                    <a:pt x="0" y="2215"/>
                  </a:cubicBezTo>
                  <a:cubicBezTo>
                    <a:pt x="0" y="1005"/>
                    <a:pt x="1004" y="0"/>
                    <a:pt x="2237" y="0"/>
                  </a:cubicBezTo>
                  <a:cubicBezTo>
                    <a:pt x="3447" y="0"/>
                    <a:pt x="4451" y="1005"/>
                    <a:pt x="4451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899835" y="2481881"/>
              <a:ext cx="156842" cy="156842"/>
            </a:xfrm>
            <a:custGeom>
              <a:avLst/>
              <a:gdLst/>
              <a:ahLst/>
              <a:cxnLst/>
              <a:rect l="l" t="t" r="r" b="b"/>
              <a:pathLst>
                <a:path w="4817" h="4817" extrusionOk="0">
                  <a:moveTo>
                    <a:pt x="2420" y="388"/>
                  </a:moveTo>
                  <a:cubicBezTo>
                    <a:pt x="3538" y="388"/>
                    <a:pt x="4429" y="1278"/>
                    <a:pt x="4429" y="2397"/>
                  </a:cubicBezTo>
                  <a:cubicBezTo>
                    <a:pt x="4429" y="3515"/>
                    <a:pt x="3538" y="4428"/>
                    <a:pt x="2420" y="4428"/>
                  </a:cubicBezTo>
                  <a:cubicBezTo>
                    <a:pt x="1302" y="4428"/>
                    <a:pt x="389" y="3515"/>
                    <a:pt x="389" y="2397"/>
                  </a:cubicBezTo>
                  <a:cubicBezTo>
                    <a:pt x="389" y="1278"/>
                    <a:pt x="1302" y="388"/>
                    <a:pt x="2420" y="388"/>
                  </a:cubicBezTo>
                  <a:close/>
                  <a:moveTo>
                    <a:pt x="2420" y="0"/>
                  </a:moveTo>
                  <a:cubicBezTo>
                    <a:pt x="1073" y="0"/>
                    <a:pt x="1" y="1073"/>
                    <a:pt x="1" y="2397"/>
                  </a:cubicBezTo>
                  <a:cubicBezTo>
                    <a:pt x="1" y="3743"/>
                    <a:pt x="1073" y="4816"/>
                    <a:pt x="2420" y="4816"/>
                  </a:cubicBezTo>
                  <a:cubicBezTo>
                    <a:pt x="3744" y="4816"/>
                    <a:pt x="4817" y="3743"/>
                    <a:pt x="4817" y="2397"/>
                  </a:cubicBezTo>
                  <a:cubicBezTo>
                    <a:pt x="4817" y="1073"/>
                    <a:pt x="3744" y="0"/>
                    <a:pt x="242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4899835" y="2200205"/>
              <a:ext cx="156842" cy="156842"/>
            </a:xfrm>
            <a:custGeom>
              <a:avLst/>
              <a:gdLst/>
              <a:ahLst/>
              <a:cxnLst/>
              <a:rect l="l" t="t" r="r" b="b"/>
              <a:pathLst>
                <a:path w="4817" h="4817" extrusionOk="0">
                  <a:moveTo>
                    <a:pt x="2420" y="388"/>
                  </a:moveTo>
                  <a:cubicBezTo>
                    <a:pt x="3538" y="388"/>
                    <a:pt x="4429" y="1301"/>
                    <a:pt x="4429" y="2420"/>
                  </a:cubicBezTo>
                  <a:cubicBezTo>
                    <a:pt x="4429" y="3538"/>
                    <a:pt x="3538" y="4451"/>
                    <a:pt x="2420" y="4451"/>
                  </a:cubicBezTo>
                  <a:cubicBezTo>
                    <a:pt x="1302" y="4451"/>
                    <a:pt x="389" y="3538"/>
                    <a:pt x="389" y="2420"/>
                  </a:cubicBezTo>
                  <a:cubicBezTo>
                    <a:pt x="389" y="1301"/>
                    <a:pt x="1302" y="388"/>
                    <a:pt x="2420" y="388"/>
                  </a:cubicBezTo>
                  <a:close/>
                  <a:moveTo>
                    <a:pt x="2420" y="0"/>
                  </a:moveTo>
                  <a:cubicBezTo>
                    <a:pt x="1073" y="0"/>
                    <a:pt x="1" y="1096"/>
                    <a:pt x="1" y="2420"/>
                  </a:cubicBezTo>
                  <a:cubicBezTo>
                    <a:pt x="1" y="3744"/>
                    <a:pt x="1073" y="4816"/>
                    <a:pt x="2420" y="4816"/>
                  </a:cubicBezTo>
                  <a:cubicBezTo>
                    <a:pt x="3744" y="4816"/>
                    <a:pt x="4817" y="3744"/>
                    <a:pt x="4817" y="2420"/>
                  </a:cubicBezTo>
                  <a:cubicBezTo>
                    <a:pt x="4817" y="1096"/>
                    <a:pt x="3744" y="0"/>
                    <a:pt x="242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4899835" y="1918528"/>
              <a:ext cx="156842" cy="156842"/>
            </a:xfrm>
            <a:custGeom>
              <a:avLst/>
              <a:gdLst/>
              <a:ahLst/>
              <a:cxnLst/>
              <a:rect l="l" t="t" r="r" b="b"/>
              <a:pathLst>
                <a:path w="4817" h="4817" extrusionOk="0">
                  <a:moveTo>
                    <a:pt x="2420" y="389"/>
                  </a:moveTo>
                  <a:cubicBezTo>
                    <a:pt x="3538" y="389"/>
                    <a:pt x="4429" y="1302"/>
                    <a:pt x="4429" y="2420"/>
                  </a:cubicBezTo>
                  <a:cubicBezTo>
                    <a:pt x="4429" y="3538"/>
                    <a:pt x="3538" y="4451"/>
                    <a:pt x="2420" y="4451"/>
                  </a:cubicBezTo>
                  <a:cubicBezTo>
                    <a:pt x="1302" y="4451"/>
                    <a:pt x="389" y="3538"/>
                    <a:pt x="389" y="2420"/>
                  </a:cubicBezTo>
                  <a:cubicBezTo>
                    <a:pt x="389" y="1302"/>
                    <a:pt x="1302" y="389"/>
                    <a:pt x="2420" y="389"/>
                  </a:cubicBezTo>
                  <a:close/>
                  <a:moveTo>
                    <a:pt x="2420" y="1"/>
                  </a:moveTo>
                  <a:cubicBezTo>
                    <a:pt x="1073" y="1"/>
                    <a:pt x="1" y="1096"/>
                    <a:pt x="1" y="2420"/>
                  </a:cubicBezTo>
                  <a:cubicBezTo>
                    <a:pt x="1" y="3744"/>
                    <a:pt x="1073" y="4817"/>
                    <a:pt x="2420" y="4817"/>
                  </a:cubicBezTo>
                  <a:cubicBezTo>
                    <a:pt x="3744" y="4817"/>
                    <a:pt x="4817" y="3744"/>
                    <a:pt x="4817" y="2420"/>
                  </a:cubicBezTo>
                  <a:cubicBezTo>
                    <a:pt x="4817" y="1096"/>
                    <a:pt x="3744" y="1"/>
                    <a:pt x="24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4899835" y="1637600"/>
              <a:ext cx="156842" cy="156842"/>
            </a:xfrm>
            <a:custGeom>
              <a:avLst/>
              <a:gdLst/>
              <a:ahLst/>
              <a:cxnLst/>
              <a:rect l="l" t="t" r="r" b="b"/>
              <a:pathLst>
                <a:path w="4817" h="4817" extrusionOk="0">
                  <a:moveTo>
                    <a:pt x="2420" y="366"/>
                  </a:moveTo>
                  <a:cubicBezTo>
                    <a:pt x="3538" y="366"/>
                    <a:pt x="4429" y="1279"/>
                    <a:pt x="4429" y="2397"/>
                  </a:cubicBezTo>
                  <a:cubicBezTo>
                    <a:pt x="4429" y="3516"/>
                    <a:pt x="3538" y="4429"/>
                    <a:pt x="2420" y="4429"/>
                  </a:cubicBezTo>
                  <a:cubicBezTo>
                    <a:pt x="1302" y="4429"/>
                    <a:pt x="389" y="3516"/>
                    <a:pt x="389" y="2397"/>
                  </a:cubicBezTo>
                  <a:cubicBezTo>
                    <a:pt x="389" y="1279"/>
                    <a:pt x="1302" y="366"/>
                    <a:pt x="2420" y="366"/>
                  </a:cubicBezTo>
                  <a:close/>
                  <a:moveTo>
                    <a:pt x="2420" y="1"/>
                  </a:moveTo>
                  <a:cubicBezTo>
                    <a:pt x="1073" y="1"/>
                    <a:pt x="1" y="1073"/>
                    <a:pt x="1" y="2397"/>
                  </a:cubicBezTo>
                  <a:cubicBezTo>
                    <a:pt x="1" y="3721"/>
                    <a:pt x="1073" y="4817"/>
                    <a:pt x="2420" y="4817"/>
                  </a:cubicBezTo>
                  <a:cubicBezTo>
                    <a:pt x="3744" y="4817"/>
                    <a:pt x="4817" y="3721"/>
                    <a:pt x="4817" y="2397"/>
                  </a:cubicBezTo>
                  <a:cubicBezTo>
                    <a:pt x="4817" y="1073"/>
                    <a:pt x="3744" y="1"/>
                    <a:pt x="24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4905793" y="3051159"/>
              <a:ext cx="144957" cy="144208"/>
            </a:xfrm>
            <a:custGeom>
              <a:avLst/>
              <a:gdLst/>
              <a:ahLst/>
              <a:cxnLst/>
              <a:rect l="l" t="t" r="r" b="b"/>
              <a:pathLst>
                <a:path w="4452" h="4429" extrusionOk="0">
                  <a:moveTo>
                    <a:pt x="4451" y="2215"/>
                  </a:moveTo>
                  <a:cubicBezTo>
                    <a:pt x="4451" y="3447"/>
                    <a:pt x="3447" y="4429"/>
                    <a:pt x="2237" y="4429"/>
                  </a:cubicBezTo>
                  <a:cubicBezTo>
                    <a:pt x="1004" y="4429"/>
                    <a:pt x="0" y="3447"/>
                    <a:pt x="0" y="2215"/>
                  </a:cubicBezTo>
                  <a:cubicBezTo>
                    <a:pt x="0" y="1005"/>
                    <a:pt x="1004" y="0"/>
                    <a:pt x="2237" y="0"/>
                  </a:cubicBezTo>
                  <a:cubicBezTo>
                    <a:pt x="3447" y="0"/>
                    <a:pt x="4451" y="1005"/>
                    <a:pt x="4451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4905793" y="3326159"/>
              <a:ext cx="144957" cy="144208"/>
            </a:xfrm>
            <a:custGeom>
              <a:avLst/>
              <a:gdLst/>
              <a:ahLst/>
              <a:cxnLst/>
              <a:rect l="l" t="t" r="r" b="b"/>
              <a:pathLst>
                <a:path w="4452" h="4429" extrusionOk="0">
                  <a:moveTo>
                    <a:pt x="4451" y="2215"/>
                  </a:moveTo>
                  <a:cubicBezTo>
                    <a:pt x="4451" y="3447"/>
                    <a:pt x="3447" y="4429"/>
                    <a:pt x="2237" y="4429"/>
                  </a:cubicBezTo>
                  <a:cubicBezTo>
                    <a:pt x="1004" y="4429"/>
                    <a:pt x="0" y="3447"/>
                    <a:pt x="0" y="2215"/>
                  </a:cubicBezTo>
                  <a:cubicBezTo>
                    <a:pt x="0" y="1005"/>
                    <a:pt x="1004" y="0"/>
                    <a:pt x="2237" y="0"/>
                  </a:cubicBezTo>
                  <a:cubicBezTo>
                    <a:pt x="3447" y="0"/>
                    <a:pt x="4451" y="1005"/>
                    <a:pt x="4451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0" name="Google Shape;2910;p35"/>
          <p:cNvGrpSpPr/>
          <p:nvPr/>
        </p:nvGrpSpPr>
        <p:grpSpPr>
          <a:xfrm>
            <a:off x="5136453" y="1442275"/>
            <a:ext cx="156842" cy="1832767"/>
            <a:chOff x="5211987" y="1637600"/>
            <a:chExt cx="156842" cy="1832767"/>
          </a:xfrm>
        </p:grpSpPr>
        <p:sp>
          <p:nvSpPr>
            <p:cNvPr id="2911" name="Google Shape;2911;p35"/>
            <p:cNvSpPr/>
            <p:nvPr/>
          </p:nvSpPr>
          <p:spPr>
            <a:xfrm>
              <a:off x="5218662" y="2769484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9" y="2215"/>
                  </a:moveTo>
                  <a:cubicBezTo>
                    <a:pt x="4429" y="3447"/>
                    <a:pt x="3424" y="4429"/>
                    <a:pt x="2215" y="4429"/>
                  </a:cubicBezTo>
                  <a:cubicBezTo>
                    <a:pt x="982" y="4429"/>
                    <a:pt x="1" y="3447"/>
                    <a:pt x="1" y="2215"/>
                  </a:cubicBezTo>
                  <a:cubicBezTo>
                    <a:pt x="1" y="1005"/>
                    <a:pt x="982" y="0"/>
                    <a:pt x="2215" y="0"/>
                  </a:cubicBezTo>
                  <a:cubicBezTo>
                    <a:pt x="3424" y="0"/>
                    <a:pt x="4429" y="1005"/>
                    <a:pt x="4429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5"/>
            <p:cNvSpPr/>
            <p:nvPr/>
          </p:nvSpPr>
          <p:spPr>
            <a:xfrm>
              <a:off x="5218662" y="2487807"/>
              <a:ext cx="144208" cy="144957"/>
            </a:xfrm>
            <a:custGeom>
              <a:avLst/>
              <a:gdLst/>
              <a:ahLst/>
              <a:cxnLst/>
              <a:rect l="l" t="t" r="r" b="b"/>
              <a:pathLst>
                <a:path w="4429" h="4452" extrusionOk="0">
                  <a:moveTo>
                    <a:pt x="4429" y="2215"/>
                  </a:moveTo>
                  <a:cubicBezTo>
                    <a:pt x="4429" y="3447"/>
                    <a:pt x="3424" y="4452"/>
                    <a:pt x="2215" y="4452"/>
                  </a:cubicBezTo>
                  <a:cubicBezTo>
                    <a:pt x="982" y="4452"/>
                    <a:pt x="1" y="3447"/>
                    <a:pt x="1" y="2215"/>
                  </a:cubicBezTo>
                  <a:cubicBezTo>
                    <a:pt x="1" y="1005"/>
                    <a:pt x="982" y="1"/>
                    <a:pt x="2215" y="1"/>
                  </a:cubicBezTo>
                  <a:cubicBezTo>
                    <a:pt x="3424" y="1"/>
                    <a:pt x="4429" y="1005"/>
                    <a:pt x="4429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5"/>
            <p:cNvSpPr/>
            <p:nvPr/>
          </p:nvSpPr>
          <p:spPr>
            <a:xfrm>
              <a:off x="5218662" y="2206879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9" y="2215"/>
                  </a:moveTo>
                  <a:cubicBezTo>
                    <a:pt x="4429" y="3425"/>
                    <a:pt x="3424" y="4429"/>
                    <a:pt x="2215" y="4429"/>
                  </a:cubicBezTo>
                  <a:cubicBezTo>
                    <a:pt x="982" y="4429"/>
                    <a:pt x="1" y="3425"/>
                    <a:pt x="1" y="2215"/>
                  </a:cubicBezTo>
                  <a:cubicBezTo>
                    <a:pt x="1" y="982"/>
                    <a:pt x="982" y="1"/>
                    <a:pt x="2215" y="1"/>
                  </a:cubicBezTo>
                  <a:cubicBezTo>
                    <a:pt x="3424" y="1"/>
                    <a:pt x="4429" y="982"/>
                    <a:pt x="4429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5"/>
            <p:cNvSpPr/>
            <p:nvPr/>
          </p:nvSpPr>
          <p:spPr>
            <a:xfrm>
              <a:off x="5211987" y="1918528"/>
              <a:ext cx="156842" cy="156842"/>
            </a:xfrm>
            <a:custGeom>
              <a:avLst/>
              <a:gdLst/>
              <a:ahLst/>
              <a:cxnLst/>
              <a:rect l="l" t="t" r="r" b="b"/>
              <a:pathLst>
                <a:path w="4817" h="4817" extrusionOk="0">
                  <a:moveTo>
                    <a:pt x="2420" y="389"/>
                  </a:moveTo>
                  <a:cubicBezTo>
                    <a:pt x="3538" y="389"/>
                    <a:pt x="4451" y="1302"/>
                    <a:pt x="4451" y="2420"/>
                  </a:cubicBezTo>
                  <a:cubicBezTo>
                    <a:pt x="4451" y="3538"/>
                    <a:pt x="3538" y="4451"/>
                    <a:pt x="2420" y="4451"/>
                  </a:cubicBezTo>
                  <a:cubicBezTo>
                    <a:pt x="1301" y="4451"/>
                    <a:pt x="388" y="3538"/>
                    <a:pt x="388" y="2420"/>
                  </a:cubicBezTo>
                  <a:cubicBezTo>
                    <a:pt x="388" y="1302"/>
                    <a:pt x="1301" y="389"/>
                    <a:pt x="2420" y="389"/>
                  </a:cubicBezTo>
                  <a:close/>
                  <a:moveTo>
                    <a:pt x="2420" y="1"/>
                  </a:moveTo>
                  <a:cubicBezTo>
                    <a:pt x="1096" y="1"/>
                    <a:pt x="0" y="1096"/>
                    <a:pt x="0" y="2420"/>
                  </a:cubicBezTo>
                  <a:cubicBezTo>
                    <a:pt x="0" y="3744"/>
                    <a:pt x="1096" y="4817"/>
                    <a:pt x="2420" y="4817"/>
                  </a:cubicBezTo>
                  <a:cubicBezTo>
                    <a:pt x="3744" y="4817"/>
                    <a:pt x="4816" y="3744"/>
                    <a:pt x="4816" y="2420"/>
                  </a:cubicBezTo>
                  <a:cubicBezTo>
                    <a:pt x="4816" y="1096"/>
                    <a:pt x="3744" y="1"/>
                    <a:pt x="24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5"/>
            <p:cNvSpPr/>
            <p:nvPr/>
          </p:nvSpPr>
          <p:spPr>
            <a:xfrm>
              <a:off x="5211987" y="1637600"/>
              <a:ext cx="156842" cy="156842"/>
            </a:xfrm>
            <a:custGeom>
              <a:avLst/>
              <a:gdLst/>
              <a:ahLst/>
              <a:cxnLst/>
              <a:rect l="l" t="t" r="r" b="b"/>
              <a:pathLst>
                <a:path w="4817" h="4817" extrusionOk="0">
                  <a:moveTo>
                    <a:pt x="2420" y="366"/>
                  </a:moveTo>
                  <a:cubicBezTo>
                    <a:pt x="3538" y="366"/>
                    <a:pt x="4451" y="1279"/>
                    <a:pt x="4451" y="2397"/>
                  </a:cubicBezTo>
                  <a:cubicBezTo>
                    <a:pt x="4451" y="3516"/>
                    <a:pt x="3538" y="4429"/>
                    <a:pt x="2420" y="4429"/>
                  </a:cubicBezTo>
                  <a:cubicBezTo>
                    <a:pt x="1301" y="4429"/>
                    <a:pt x="388" y="3516"/>
                    <a:pt x="388" y="2397"/>
                  </a:cubicBezTo>
                  <a:cubicBezTo>
                    <a:pt x="388" y="1279"/>
                    <a:pt x="1301" y="366"/>
                    <a:pt x="2420" y="366"/>
                  </a:cubicBezTo>
                  <a:close/>
                  <a:moveTo>
                    <a:pt x="2420" y="1"/>
                  </a:moveTo>
                  <a:cubicBezTo>
                    <a:pt x="1096" y="1"/>
                    <a:pt x="0" y="1073"/>
                    <a:pt x="0" y="2397"/>
                  </a:cubicBezTo>
                  <a:cubicBezTo>
                    <a:pt x="0" y="3721"/>
                    <a:pt x="1096" y="4817"/>
                    <a:pt x="2420" y="4817"/>
                  </a:cubicBezTo>
                  <a:cubicBezTo>
                    <a:pt x="3744" y="4817"/>
                    <a:pt x="4816" y="3721"/>
                    <a:pt x="4816" y="2397"/>
                  </a:cubicBezTo>
                  <a:cubicBezTo>
                    <a:pt x="4816" y="1073"/>
                    <a:pt x="3744" y="1"/>
                    <a:pt x="24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5"/>
            <p:cNvSpPr/>
            <p:nvPr/>
          </p:nvSpPr>
          <p:spPr>
            <a:xfrm>
              <a:off x="5218662" y="3051159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9" y="2215"/>
                  </a:moveTo>
                  <a:cubicBezTo>
                    <a:pt x="4429" y="3447"/>
                    <a:pt x="3424" y="4429"/>
                    <a:pt x="2215" y="4429"/>
                  </a:cubicBezTo>
                  <a:cubicBezTo>
                    <a:pt x="982" y="4429"/>
                    <a:pt x="1" y="3447"/>
                    <a:pt x="1" y="2215"/>
                  </a:cubicBezTo>
                  <a:cubicBezTo>
                    <a:pt x="1" y="1005"/>
                    <a:pt x="982" y="0"/>
                    <a:pt x="2215" y="0"/>
                  </a:cubicBezTo>
                  <a:cubicBezTo>
                    <a:pt x="3424" y="0"/>
                    <a:pt x="4429" y="1005"/>
                    <a:pt x="4429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5218662" y="3326159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9" y="2215"/>
                  </a:moveTo>
                  <a:cubicBezTo>
                    <a:pt x="4429" y="3447"/>
                    <a:pt x="3424" y="4429"/>
                    <a:pt x="2215" y="4429"/>
                  </a:cubicBezTo>
                  <a:cubicBezTo>
                    <a:pt x="982" y="4429"/>
                    <a:pt x="1" y="3447"/>
                    <a:pt x="1" y="2215"/>
                  </a:cubicBezTo>
                  <a:cubicBezTo>
                    <a:pt x="1" y="1005"/>
                    <a:pt x="982" y="0"/>
                    <a:pt x="2215" y="0"/>
                  </a:cubicBezTo>
                  <a:cubicBezTo>
                    <a:pt x="3424" y="0"/>
                    <a:pt x="4429" y="1005"/>
                    <a:pt x="4429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8" name="Google Shape;2918;p35"/>
          <p:cNvGrpSpPr/>
          <p:nvPr/>
        </p:nvGrpSpPr>
        <p:grpSpPr>
          <a:xfrm>
            <a:off x="5448574" y="1442275"/>
            <a:ext cx="156842" cy="1832767"/>
            <a:chOff x="5524107" y="1637600"/>
            <a:chExt cx="156842" cy="1832767"/>
          </a:xfrm>
        </p:grpSpPr>
        <p:sp>
          <p:nvSpPr>
            <p:cNvPr id="2919" name="Google Shape;2919;p35"/>
            <p:cNvSpPr/>
            <p:nvPr/>
          </p:nvSpPr>
          <p:spPr>
            <a:xfrm>
              <a:off x="5530815" y="2769484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8" y="2215"/>
                  </a:moveTo>
                  <a:cubicBezTo>
                    <a:pt x="4428" y="3447"/>
                    <a:pt x="3447" y="4429"/>
                    <a:pt x="2214" y="4429"/>
                  </a:cubicBezTo>
                  <a:cubicBezTo>
                    <a:pt x="982" y="4429"/>
                    <a:pt x="0" y="3447"/>
                    <a:pt x="0" y="2215"/>
                  </a:cubicBezTo>
                  <a:cubicBezTo>
                    <a:pt x="0" y="1005"/>
                    <a:pt x="982" y="0"/>
                    <a:pt x="2214" y="0"/>
                  </a:cubicBezTo>
                  <a:cubicBezTo>
                    <a:pt x="3447" y="0"/>
                    <a:pt x="4428" y="1005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5530815" y="2487807"/>
              <a:ext cx="144208" cy="144957"/>
            </a:xfrm>
            <a:custGeom>
              <a:avLst/>
              <a:gdLst/>
              <a:ahLst/>
              <a:cxnLst/>
              <a:rect l="l" t="t" r="r" b="b"/>
              <a:pathLst>
                <a:path w="4429" h="4452" extrusionOk="0">
                  <a:moveTo>
                    <a:pt x="4428" y="2215"/>
                  </a:moveTo>
                  <a:cubicBezTo>
                    <a:pt x="4428" y="3447"/>
                    <a:pt x="3447" y="4452"/>
                    <a:pt x="2214" y="4452"/>
                  </a:cubicBezTo>
                  <a:cubicBezTo>
                    <a:pt x="982" y="4452"/>
                    <a:pt x="0" y="3447"/>
                    <a:pt x="0" y="2215"/>
                  </a:cubicBezTo>
                  <a:cubicBezTo>
                    <a:pt x="0" y="1005"/>
                    <a:pt x="982" y="1"/>
                    <a:pt x="2214" y="1"/>
                  </a:cubicBezTo>
                  <a:cubicBezTo>
                    <a:pt x="3447" y="1"/>
                    <a:pt x="4428" y="1005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5530815" y="2206879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8" y="2215"/>
                  </a:moveTo>
                  <a:cubicBezTo>
                    <a:pt x="4428" y="3425"/>
                    <a:pt x="3447" y="4429"/>
                    <a:pt x="2214" y="4429"/>
                  </a:cubicBezTo>
                  <a:cubicBezTo>
                    <a:pt x="982" y="4429"/>
                    <a:pt x="0" y="3425"/>
                    <a:pt x="0" y="2215"/>
                  </a:cubicBezTo>
                  <a:cubicBezTo>
                    <a:pt x="0" y="982"/>
                    <a:pt x="982" y="1"/>
                    <a:pt x="2214" y="1"/>
                  </a:cubicBezTo>
                  <a:cubicBezTo>
                    <a:pt x="3447" y="1"/>
                    <a:pt x="4428" y="982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5530815" y="1925203"/>
              <a:ext cx="144208" cy="144241"/>
            </a:xfrm>
            <a:custGeom>
              <a:avLst/>
              <a:gdLst/>
              <a:ahLst/>
              <a:cxnLst/>
              <a:rect l="l" t="t" r="r" b="b"/>
              <a:pathLst>
                <a:path w="4429" h="4430" extrusionOk="0">
                  <a:moveTo>
                    <a:pt x="4428" y="2215"/>
                  </a:moveTo>
                  <a:cubicBezTo>
                    <a:pt x="4428" y="3448"/>
                    <a:pt x="3447" y="4429"/>
                    <a:pt x="2214" y="4429"/>
                  </a:cubicBezTo>
                  <a:cubicBezTo>
                    <a:pt x="982" y="4429"/>
                    <a:pt x="0" y="3448"/>
                    <a:pt x="0" y="2215"/>
                  </a:cubicBezTo>
                  <a:cubicBezTo>
                    <a:pt x="0" y="982"/>
                    <a:pt x="982" y="1"/>
                    <a:pt x="2214" y="1"/>
                  </a:cubicBezTo>
                  <a:cubicBezTo>
                    <a:pt x="3447" y="1"/>
                    <a:pt x="4428" y="982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5524107" y="1637600"/>
              <a:ext cx="156842" cy="156842"/>
            </a:xfrm>
            <a:custGeom>
              <a:avLst/>
              <a:gdLst/>
              <a:ahLst/>
              <a:cxnLst/>
              <a:rect l="l" t="t" r="r" b="b"/>
              <a:pathLst>
                <a:path w="4817" h="4817" extrusionOk="0">
                  <a:moveTo>
                    <a:pt x="2420" y="366"/>
                  </a:moveTo>
                  <a:cubicBezTo>
                    <a:pt x="3539" y="366"/>
                    <a:pt x="4452" y="1279"/>
                    <a:pt x="4452" y="2397"/>
                  </a:cubicBezTo>
                  <a:cubicBezTo>
                    <a:pt x="4452" y="3516"/>
                    <a:pt x="3539" y="4429"/>
                    <a:pt x="2420" y="4429"/>
                  </a:cubicBezTo>
                  <a:cubicBezTo>
                    <a:pt x="1302" y="4429"/>
                    <a:pt x="389" y="3516"/>
                    <a:pt x="389" y="2397"/>
                  </a:cubicBezTo>
                  <a:cubicBezTo>
                    <a:pt x="389" y="1279"/>
                    <a:pt x="1302" y="366"/>
                    <a:pt x="2420" y="366"/>
                  </a:cubicBezTo>
                  <a:close/>
                  <a:moveTo>
                    <a:pt x="2420" y="1"/>
                  </a:moveTo>
                  <a:cubicBezTo>
                    <a:pt x="1096" y="1"/>
                    <a:pt x="1" y="1073"/>
                    <a:pt x="1" y="2397"/>
                  </a:cubicBezTo>
                  <a:cubicBezTo>
                    <a:pt x="1" y="3721"/>
                    <a:pt x="1096" y="4817"/>
                    <a:pt x="2420" y="4817"/>
                  </a:cubicBezTo>
                  <a:cubicBezTo>
                    <a:pt x="3744" y="4817"/>
                    <a:pt x="4817" y="3721"/>
                    <a:pt x="4817" y="2397"/>
                  </a:cubicBezTo>
                  <a:cubicBezTo>
                    <a:pt x="4817" y="1073"/>
                    <a:pt x="3744" y="1"/>
                    <a:pt x="24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5530815" y="3051159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8" y="2215"/>
                  </a:moveTo>
                  <a:cubicBezTo>
                    <a:pt x="4428" y="3447"/>
                    <a:pt x="3447" y="4429"/>
                    <a:pt x="2214" y="4429"/>
                  </a:cubicBezTo>
                  <a:cubicBezTo>
                    <a:pt x="982" y="4429"/>
                    <a:pt x="0" y="3447"/>
                    <a:pt x="0" y="2215"/>
                  </a:cubicBezTo>
                  <a:cubicBezTo>
                    <a:pt x="0" y="1005"/>
                    <a:pt x="982" y="0"/>
                    <a:pt x="2214" y="0"/>
                  </a:cubicBezTo>
                  <a:cubicBezTo>
                    <a:pt x="3447" y="0"/>
                    <a:pt x="4428" y="1005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5530815" y="3326159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8" y="2215"/>
                  </a:moveTo>
                  <a:cubicBezTo>
                    <a:pt x="4428" y="3447"/>
                    <a:pt x="3447" y="4429"/>
                    <a:pt x="2214" y="4429"/>
                  </a:cubicBezTo>
                  <a:cubicBezTo>
                    <a:pt x="982" y="4429"/>
                    <a:pt x="0" y="3447"/>
                    <a:pt x="0" y="2215"/>
                  </a:cubicBezTo>
                  <a:cubicBezTo>
                    <a:pt x="0" y="1005"/>
                    <a:pt x="982" y="0"/>
                    <a:pt x="2214" y="0"/>
                  </a:cubicBezTo>
                  <a:cubicBezTo>
                    <a:pt x="3447" y="0"/>
                    <a:pt x="4428" y="1005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6" name="Google Shape;2926;p35"/>
          <p:cNvGrpSpPr/>
          <p:nvPr/>
        </p:nvGrpSpPr>
        <p:grpSpPr>
          <a:xfrm>
            <a:off x="4274330" y="1451197"/>
            <a:ext cx="156842" cy="1833515"/>
            <a:chOff x="4349864" y="1646522"/>
            <a:chExt cx="156842" cy="1833515"/>
          </a:xfrm>
        </p:grpSpPr>
        <p:sp>
          <p:nvSpPr>
            <p:cNvPr id="2927" name="Google Shape;2927;p35"/>
            <p:cNvSpPr/>
            <p:nvPr/>
          </p:nvSpPr>
          <p:spPr>
            <a:xfrm>
              <a:off x="4349864" y="2772447"/>
              <a:ext cx="156842" cy="157590"/>
            </a:xfrm>
            <a:custGeom>
              <a:avLst/>
              <a:gdLst/>
              <a:ahLst/>
              <a:cxnLst/>
              <a:rect l="l" t="t" r="r" b="b"/>
              <a:pathLst>
                <a:path w="4817" h="4840" extrusionOk="0">
                  <a:moveTo>
                    <a:pt x="2398" y="389"/>
                  </a:moveTo>
                  <a:cubicBezTo>
                    <a:pt x="3516" y="389"/>
                    <a:pt x="4429" y="1302"/>
                    <a:pt x="4429" y="2420"/>
                  </a:cubicBezTo>
                  <a:cubicBezTo>
                    <a:pt x="4429" y="3539"/>
                    <a:pt x="3516" y="4452"/>
                    <a:pt x="2398" y="4452"/>
                  </a:cubicBezTo>
                  <a:cubicBezTo>
                    <a:pt x="1279" y="4452"/>
                    <a:pt x="389" y="3539"/>
                    <a:pt x="389" y="2420"/>
                  </a:cubicBezTo>
                  <a:cubicBezTo>
                    <a:pt x="389" y="1302"/>
                    <a:pt x="1279" y="389"/>
                    <a:pt x="2398" y="389"/>
                  </a:cubicBezTo>
                  <a:close/>
                  <a:moveTo>
                    <a:pt x="2398" y="1"/>
                  </a:moveTo>
                  <a:cubicBezTo>
                    <a:pt x="1074" y="1"/>
                    <a:pt x="1" y="1096"/>
                    <a:pt x="1" y="2420"/>
                  </a:cubicBezTo>
                  <a:cubicBezTo>
                    <a:pt x="1" y="3744"/>
                    <a:pt x="1074" y="4840"/>
                    <a:pt x="2398" y="4840"/>
                  </a:cubicBezTo>
                  <a:cubicBezTo>
                    <a:pt x="3744" y="4840"/>
                    <a:pt x="4817" y="3744"/>
                    <a:pt x="4817" y="2420"/>
                  </a:cubicBezTo>
                  <a:cubicBezTo>
                    <a:pt x="4817" y="1096"/>
                    <a:pt x="3744" y="1"/>
                    <a:pt x="239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4349864" y="2491519"/>
              <a:ext cx="156842" cy="156842"/>
            </a:xfrm>
            <a:custGeom>
              <a:avLst/>
              <a:gdLst/>
              <a:ahLst/>
              <a:cxnLst/>
              <a:rect l="l" t="t" r="r" b="b"/>
              <a:pathLst>
                <a:path w="4817" h="4817" extrusionOk="0">
                  <a:moveTo>
                    <a:pt x="2398" y="366"/>
                  </a:moveTo>
                  <a:cubicBezTo>
                    <a:pt x="3516" y="366"/>
                    <a:pt x="4429" y="1279"/>
                    <a:pt x="4429" y="2397"/>
                  </a:cubicBezTo>
                  <a:cubicBezTo>
                    <a:pt x="4429" y="3516"/>
                    <a:pt x="3516" y="4429"/>
                    <a:pt x="2398" y="4429"/>
                  </a:cubicBezTo>
                  <a:cubicBezTo>
                    <a:pt x="1279" y="4429"/>
                    <a:pt x="389" y="3516"/>
                    <a:pt x="389" y="2397"/>
                  </a:cubicBezTo>
                  <a:cubicBezTo>
                    <a:pt x="389" y="1279"/>
                    <a:pt x="1279" y="366"/>
                    <a:pt x="2398" y="366"/>
                  </a:cubicBezTo>
                  <a:close/>
                  <a:moveTo>
                    <a:pt x="2398" y="1"/>
                  </a:moveTo>
                  <a:cubicBezTo>
                    <a:pt x="1074" y="1"/>
                    <a:pt x="1" y="1074"/>
                    <a:pt x="1" y="2397"/>
                  </a:cubicBezTo>
                  <a:cubicBezTo>
                    <a:pt x="1" y="3721"/>
                    <a:pt x="1074" y="4817"/>
                    <a:pt x="2398" y="4817"/>
                  </a:cubicBezTo>
                  <a:cubicBezTo>
                    <a:pt x="3744" y="4817"/>
                    <a:pt x="4817" y="3721"/>
                    <a:pt x="4817" y="2397"/>
                  </a:cubicBezTo>
                  <a:cubicBezTo>
                    <a:pt x="4817" y="1074"/>
                    <a:pt x="3744" y="1"/>
                    <a:pt x="239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4349864" y="2209875"/>
              <a:ext cx="156842" cy="156842"/>
            </a:xfrm>
            <a:custGeom>
              <a:avLst/>
              <a:gdLst/>
              <a:ahLst/>
              <a:cxnLst/>
              <a:rect l="l" t="t" r="r" b="b"/>
              <a:pathLst>
                <a:path w="4817" h="4817" extrusionOk="0">
                  <a:moveTo>
                    <a:pt x="2398" y="388"/>
                  </a:moveTo>
                  <a:cubicBezTo>
                    <a:pt x="3516" y="388"/>
                    <a:pt x="4429" y="1278"/>
                    <a:pt x="4429" y="2397"/>
                  </a:cubicBezTo>
                  <a:cubicBezTo>
                    <a:pt x="4429" y="3515"/>
                    <a:pt x="3516" y="4428"/>
                    <a:pt x="2398" y="4428"/>
                  </a:cubicBezTo>
                  <a:cubicBezTo>
                    <a:pt x="1279" y="4428"/>
                    <a:pt x="389" y="3515"/>
                    <a:pt x="389" y="2397"/>
                  </a:cubicBezTo>
                  <a:cubicBezTo>
                    <a:pt x="389" y="1278"/>
                    <a:pt x="1279" y="388"/>
                    <a:pt x="2398" y="388"/>
                  </a:cubicBezTo>
                  <a:close/>
                  <a:moveTo>
                    <a:pt x="2398" y="0"/>
                  </a:moveTo>
                  <a:cubicBezTo>
                    <a:pt x="1074" y="0"/>
                    <a:pt x="1" y="1073"/>
                    <a:pt x="1" y="2397"/>
                  </a:cubicBezTo>
                  <a:cubicBezTo>
                    <a:pt x="1" y="3743"/>
                    <a:pt x="1074" y="4816"/>
                    <a:pt x="2398" y="4816"/>
                  </a:cubicBezTo>
                  <a:cubicBezTo>
                    <a:pt x="3744" y="4816"/>
                    <a:pt x="4817" y="3743"/>
                    <a:pt x="4817" y="2397"/>
                  </a:cubicBezTo>
                  <a:cubicBezTo>
                    <a:pt x="4817" y="1073"/>
                    <a:pt x="3744" y="0"/>
                    <a:pt x="239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4349864" y="1928198"/>
              <a:ext cx="156842" cy="156842"/>
            </a:xfrm>
            <a:custGeom>
              <a:avLst/>
              <a:gdLst/>
              <a:ahLst/>
              <a:cxnLst/>
              <a:rect l="l" t="t" r="r" b="b"/>
              <a:pathLst>
                <a:path w="4817" h="4817" extrusionOk="0">
                  <a:moveTo>
                    <a:pt x="2398" y="388"/>
                  </a:moveTo>
                  <a:cubicBezTo>
                    <a:pt x="3516" y="388"/>
                    <a:pt x="4429" y="1301"/>
                    <a:pt x="4429" y="2420"/>
                  </a:cubicBezTo>
                  <a:cubicBezTo>
                    <a:pt x="4429" y="3538"/>
                    <a:pt x="3516" y="4451"/>
                    <a:pt x="2398" y="4451"/>
                  </a:cubicBezTo>
                  <a:cubicBezTo>
                    <a:pt x="1279" y="4451"/>
                    <a:pt x="389" y="3538"/>
                    <a:pt x="389" y="2420"/>
                  </a:cubicBezTo>
                  <a:cubicBezTo>
                    <a:pt x="389" y="1301"/>
                    <a:pt x="1279" y="388"/>
                    <a:pt x="2398" y="388"/>
                  </a:cubicBezTo>
                  <a:close/>
                  <a:moveTo>
                    <a:pt x="2398" y="0"/>
                  </a:moveTo>
                  <a:cubicBezTo>
                    <a:pt x="1074" y="0"/>
                    <a:pt x="1" y="1096"/>
                    <a:pt x="1" y="2420"/>
                  </a:cubicBezTo>
                  <a:cubicBezTo>
                    <a:pt x="1" y="3744"/>
                    <a:pt x="1074" y="4816"/>
                    <a:pt x="2398" y="4816"/>
                  </a:cubicBezTo>
                  <a:cubicBezTo>
                    <a:pt x="3744" y="4816"/>
                    <a:pt x="4817" y="3744"/>
                    <a:pt x="4817" y="2420"/>
                  </a:cubicBezTo>
                  <a:cubicBezTo>
                    <a:pt x="4817" y="1096"/>
                    <a:pt x="3744" y="0"/>
                    <a:pt x="239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4349864" y="1646522"/>
              <a:ext cx="156842" cy="156842"/>
            </a:xfrm>
            <a:custGeom>
              <a:avLst/>
              <a:gdLst/>
              <a:ahLst/>
              <a:cxnLst/>
              <a:rect l="l" t="t" r="r" b="b"/>
              <a:pathLst>
                <a:path w="4817" h="4817" extrusionOk="0">
                  <a:moveTo>
                    <a:pt x="2398" y="389"/>
                  </a:moveTo>
                  <a:cubicBezTo>
                    <a:pt x="3516" y="389"/>
                    <a:pt x="4429" y="1302"/>
                    <a:pt x="4429" y="2420"/>
                  </a:cubicBezTo>
                  <a:cubicBezTo>
                    <a:pt x="4429" y="3538"/>
                    <a:pt x="3516" y="4451"/>
                    <a:pt x="2398" y="4451"/>
                  </a:cubicBezTo>
                  <a:cubicBezTo>
                    <a:pt x="1279" y="4451"/>
                    <a:pt x="389" y="3538"/>
                    <a:pt x="389" y="2420"/>
                  </a:cubicBezTo>
                  <a:cubicBezTo>
                    <a:pt x="389" y="1302"/>
                    <a:pt x="1279" y="389"/>
                    <a:pt x="2398" y="389"/>
                  </a:cubicBezTo>
                  <a:close/>
                  <a:moveTo>
                    <a:pt x="2398" y="0"/>
                  </a:moveTo>
                  <a:cubicBezTo>
                    <a:pt x="1074" y="0"/>
                    <a:pt x="1" y="1096"/>
                    <a:pt x="1" y="2420"/>
                  </a:cubicBezTo>
                  <a:cubicBezTo>
                    <a:pt x="1" y="3744"/>
                    <a:pt x="1074" y="4817"/>
                    <a:pt x="2398" y="4817"/>
                  </a:cubicBezTo>
                  <a:cubicBezTo>
                    <a:pt x="3744" y="4817"/>
                    <a:pt x="4817" y="3744"/>
                    <a:pt x="4817" y="2420"/>
                  </a:cubicBezTo>
                  <a:cubicBezTo>
                    <a:pt x="4817" y="1096"/>
                    <a:pt x="3744" y="0"/>
                    <a:pt x="239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4358508" y="3060829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9" y="2214"/>
                  </a:moveTo>
                  <a:cubicBezTo>
                    <a:pt x="4429" y="3447"/>
                    <a:pt x="3447" y="4428"/>
                    <a:pt x="2215" y="4428"/>
                  </a:cubicBezTo>
                  <a:cubicBezTo>
                    <a:pt x="1005" y="4428"/>
                    <a:pt x="1" y="3447"/>
                    <a:pt x="1" y="2214"/>
                  </a:cubicBezTo>
                  <a:cubicBezTo>
                    <a:pt x="1" y="982"/>
                    <a:pt x="1005" y="0"/>
                    <a:pt x="2215" y="0"/>
                  </a:cubicBezTo>
                  <a:cubicBezTo>
                    <a:pt x="3447" y="0"/>
                    <a:pt x="4429" y="982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4358508" y="3335829"/>
              <a:ext cx="144208" cy="144208"/>
            </a:xfrm>
            <a:custGeom>
              <a:avLst/>
              <a:gdLst/>
              <a:ahLst/>
              <a:cxnLst/>
              <a:rect l="l" t="t" r="r" b="b"/>
              <a:pathLst>
                <a:path w="4429" h="4429" extrusionOk="0">
                  <a:moveTo>
                    <a:pt x="4429" y="2214"/>
                  </a:moveTo>
                  <a:cubicBezTo>
                    <a:pt x="4429" y="3447"/>
                    <a:pt x="3447" y="4428"/>
                    <a:pt x="2215" y="4428"/>
                  </a:cubicBezTo>
                  <a:cubicBezTo>
                    <a:pt x="1005" y="4428"/>
                    <a:pt x="1" y="3447"/>
                    <a:pt x="1" y="2214"/>
                  </a:cubicBezTo>
                  <a:cubicBezTo>
                    <a:pt x="1" y="982"/>
                    <a:pt x="1005" y="0"/>
                    <a:pt x="2215" y="0"/>
                  </a:cubicBezTo>
                  <a:cubicBezTo>
                    <a:pt x="3447" y="0"/>
                    <a:pt x="4429" y="982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4" name="Google Shape;2934;p35"/>
          <p:cNvGrpSpPr/>
          <p:nvPr/>
        </p:nvGrpSpPr>
        <p:grpSpPr>
          <a:xfrm>
            <a:off x="1842803" y="1442263"/>
            <a:ext cx="804582" cy="246900"/>
            <a:chOff x="2478499" y="3475389"/>
            <a:chExt cx="804582" cy="246900"/>
          </a:xfrm>
        </p:grpSpPr>
        <p:sp>
          <p:nvSpPr>
            <p:cNvPr id="2935" name="Google Shape;2935;p35"/>
            <p:cNvSpPr/>
            <p:nvPr/>
          </p:nvSpPr>
          <p:spPr>
            <a:xfrm>
              <a:off x="2478499" y="3520389"/>
              <a:ext cx="156900" cy="15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5"/>
            <p:cNvSpPr txBox="1"/>
            <p:nvPr/>
          </p:nvSpPr>
          <p:spPr>
            <a:xfrm>
              <a:off x="2631781" y="347538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37" name="Google Shape;2937;p35"/>
          <p:cNvGrpSpPr/>
          <p:nvPr/>
        </p:nvGrpSpPr>
        <p:grpSpPr>
          <a:xfrm>
            <a:off x="1038228" y="1442250"/>
            <a:ext cx="804582" cy="246900"/>
            <a:chOff x="2478499" y="3829676"/>
            <a:chExt cx="804582" cy="246900"/>
          </a:xfrm>
        </p:grpSpPr>
        <p:sp>
          <p:nvSpPr>
            <p:cNvPr id="2938" name="Google Shape;2938;p35"/>
            <p:cNvSpPr/>
            <p:nvPr/>
          </p:nvSpPr>
          <p:spPr>
            <a:xfrm>
              <a:off x="2478499" y="3874676"/>
              <a:ext cx="156900" cy="15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5"/>
            <p:cNvSpPr txBox="1"/>
            <p:nvPr/>
          </p:nvSpPr>
          <p:spPr>
            <a:xfrm>
              <a:off x="2631781" y="38296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940" name="Google Shape;2940;p35"/>
          <p:cNvSpPr/>
          <p:nvPr/>
        </p:nvSpPr>
        <p:spPr>
          <a:xfrm>
            <a:off x="733855" y="1986025"/>
            <a:ext cx="550800" cy="74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35"/>
          <p:cNvSpPr/>
          <p:nvPr/>
        </p:nvSpPr>
        <p:spPr>
          <a:xfrm>
            <a:off x="1596150" y="2191350"/>
            <a:ext cx="5508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35"/>
          <p:cNvSpPr/>
          <p:nvPr/>
        </p:nvSpPr>
        <p:spPr>
          <a:xfrm>
            <a:off x="2458425" y="1824175"/>
            <a:ext cx="550800" cy="91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35"/>
          <p:cNvSpPr/>
          <p:nvPr/>
        </p:nvSpPr>
        <p:spPr>
          <a:xfrm>
            <a:off x="531313" y="2356950"/>
            <a:ext cx="550800" cy="37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35"/>
          <p:cNvSpPr/>
          <p:nvPr/>
        </p:nvSpPr>
        <p:spPr>
          <a:xfrm>
            <a:off x="1393600" y="2488650"/>
            <a:ext cx="550800" cy="24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35"/>
          <p:cNvSpPr/>
          <p:nvPr/>
        </p:nvSpPr>
        <p:spPr>
          <a:xfrm>
            <a:off x="2255875" y="2162850"/>
            <a:ext cx="5508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36"/>
          <p:cNvSpPr/>
          <p:nvPr/>
        </p:nvSpPr>
        <p:spPr>
          <a:xfrm>
            <a:off x="5715159" y="3424367"/>
            <a:ext cx="2138700" cy="288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36"/>
          <p:cNvSpPr/>
          <p:nvPr/>
        </p:nvSpPr>
        <p:spPr>
          <a:xfrm>
            <a:off x="6540538" y="4137845"/>
            <a:ext cx="1313100" cy="288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36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2953" name="Google Shape;2953;p36"/>
          <p:cNvGrpSpPr/>
          <p:nvPr/>
        </p:nvGrpSpPr>
        <p:grpSpPr>
          <a:xfrm>
            <a:off x="930066" y="2398188"/>
            <a:ext cx="3604548" cy="1939855"/>
            <a:chOff x="930066" y="2398188"/>
            <a:chExt cx="3604548" cy="1939855"/>
          </a:xfrm>
        </p:grpSpPr>
        <p:sp>
          <p:nvSpPr>
            <p:cNvPr id="2954" name="Google Shape;2954;p36"/>
            <p:cNvSpPr/>
            <p:nvPr/>
          </p:nvSpPr>
          <p:spPr>
            <a:xfrm>
              <a:off x="930066" y="2480649"/>
              <a:ext cx="1327033" cy="1857394"/>
            </a:xfrm>
            <a:custGeom>
              <a:avLst/>
              <a:gdLst/>
              <a:ahLst/>
              <a:cxnLst/>
              <a:rect l="l" t="t" r="r" b="b"/>
              <a:pathLst>
                <a:path w="30496" h="42684" extrusionOk="0">
                  <a:moveTo>
                    <a:pt x="20544" y="229"/>
                  </a:moveTo>
                  <a:lnTo>
                    <a:pt x="20224" y="229"/>
                  </a:lnTo>
                  <a:lnTo>
                    <a:pt x="20224" y="890"/>
                  </a:lnTo>
                  <a:lnTo>
                    <a:pt x="19927" y="1187"/>
                  </a:lnTo>
                  <a:cubicBezTo>
                    <a:pt x="19927" y="1187"/>
                    <a:pt x="19562" y="1119"/>
                    <a:pt x="19448" y="1187"/>
                  </a:cubicBezTo>
                  <a:cubicBezTo>
                    <a:pt x="19334" y="1256"/>
                    <a:pt x="19060" y="1324"/>
                    <a:pt x="19060" y="1324"/>
                  </a:cubicBezTo>
                  <a:lnTo>
                    <a:pt x="17325" y="776"/>
                  </a:lnTo>
                  <a:lnTo>
                    <a:pt x="16869" y="776"/>
                  </a:lnTo>
                  <a:lnTo>
                    <a:pt x="16093" y="1324"/>
                  </a:lnTo>
                  <a:cubicBezTo>
                    <a:pt x="16093" y="1324"/>
                    <a:pt x="16275" y="1552"/>
                    <a:pt x="15956" y="1324"/>
                  </a:cubicBezTo>
                  <a:cubicBezTo>
                    <a:pt x="15613" y="1119"/>
                    <a:pt x="14769" y="822"/>
                    <a:pt x="14769" y="822"/>
                  </a:cubicBezTo>
                  <a:lnTo>
                    <a:pt x="14267" y="480"/>
                  </a:lnTo>
                  <a:lnTo>
                    <a:pt x="13354" y="457"/>
                  </a:lnTo>
                  <a:lnTo>
                    <a:pt x="12372" y="457"/>
                  </a:lnTo>
                  <a:lnTo>
                    <a:pt x="11413" y="457"/>
                  </a:lnTo>
                  <a:cubicBezTo>
                    <a:pt x="11299" y="457"/>
                    <a:pt x="10204" y="594"/>
                    <a:pt x="10204" y="594"/>
                  </a:cubicBezTo>
                  <a:lnTo>
                    <a:pt x="9838" y="639"/>
                  </a:lnTo>
                  <a:cubicBezTo>
                    <a:pt x="9838" y="639"/>
                    <a:pt x="9291" y="571"/>
                    <a:pt x="8994" y="480"/>
                  </a:cubicBezTo>
                  <a:cubicBezTo>
                    <a:pt x="8697" y="411"/>
                    <a:pt x="8606" y="114"/>
                    <a:pt x="8332" y="229"/>
                  </a:cubicBezTo>
                  <a:cubicBezTo>
                    <a:pt x="8081" y="343"/>
                    <a:pt x="7533" y="206"/>
                    <a:pt x="7533" y="206"/>
                  </a:cubicBezTo>
                  <a:lnTo>
                    <a:pt x="7168" y="206"/>
                  </a:lnTo>
                  <a:cubicBezTo>
                    <a:pt x="7168" y="206"/>
                    <a:pt x="7054" y="0"/>
                    <a:pt x="6666" y="206"/>
                  </a:cubicBezTo>
                  <a:cubicBezTo>
                    <a:pt x="6255" y="411"/>
                    <a:pt x="5935" y="411"/>
                    <a:pt x="5661" y="457"/>
                  </a:cubicBezTo>
                  <a:cubicBezTo>
                    <a:pt x="5410" y="480"/>
                    <a:pt x="4863" y="913"/>
                    <a:pt x="4680" y="776"/>
                  </a:cubicBezTo>
                  <a:cubicBezTo>
                    <a:pt x="4497" y="639"/>
                    <a:pt x="4246" y="731"/>
                    <a:pt x="4064" y="776"/>
                  </a:cubicBezTo>
                  <a:cubicBezTo>
                    <a:pt x="3881" y="822"/>
                    <a:pt x="3379" y="936"/>
                    <a:pt x="3379" y="936"/>
                  </a:cubicBezTo>
                  <a:cubicBezTo>
                    <a:pt x="3105" y="1119"/>
                    <a:pt x="3105" y="1438"/>
                    <a:pt x="3105" y="1438"/>
                  </a:cubicBezTo>
                  <a:lnTo>
                    <a:pt x="2626" y="1575"/>
                  </a:lnTo>
                  <a:cubicBezTo>
                    <a:pt x="2626" y="1575"/>
                    <a:pt x="1941" y="1438"/>
                    <a:pt x="1827" y="1575"/>
                  </a:cubicBezTo>
                  <a:cubicBezTo>
                    <a:pt x="1713" y="1735"/>
                    <a:pt x="2009" y="1438"/>
                    <a:pt x="1713" y="1735"/>
                  </a:cubicBezTo>
                  <a:lnTo>
                    <a:pt x="1439" y="2032"/>
                  </a:lnTo>
                  <a:lnTo>
                    <a:pt x="1941" y="2032"/>
                  </a:lnTo>
                  <a:lnTo>
                    <a:pt x="2169" y="2100"/>
                  </a:lnTo>
                  <a:cubicBezTo>
                    <a:pt x="2169" y="2100"/>
                    <a:pt x="2260" y="1918"/>
                    <a:pt x="2169" y="2100"/>
                  </a:cubicBezTo>
                  <a:cubicBezTo>
                    <a:pt x="2055" y="2283"/>
                    <a:pt x="1987" y="2351"/>
                    <a:pt x="1872" y="2397"/>
                  </a:cubicBezTo>
                  <a:cubicBezTo>
                    <a:pt x="1758" y="2420"/>
                    <a:pt x="1644" y="2283"/>
                    <a:pt x="1439" y="2397"/>
                  </a:cubicBezTo>
                  <a:cubicBezTo>
                    <a:pt x="1210" y="2488"/>
                    <a:pt x="1165" y="2192"/>
                    <a:pt x="1028" y="2397"/>
                  </a:cubicBezTo>
                  <a:cubicBezTo>
                    <a:pt x="891" y="2602"/>
                    <a:pt x="845" y="2580"/>
                    <a:pt x="708" y="2717"/>
                  </a:cubicBezTo>
                  <a:cubicBezTo>
                    <a:pt x="549" y="2853"/>
                    <a:pt x="412" y="3082"/>
                    <a:pt x="412" y="3082"/>
                  </a:cubicBezTo>
                  <a:lnTo>
                    <a:pt x="252" y="3561"/>
                  </a:lnTo>
                  <a:lnTo>
                    <a:pt x="1" y="3561"/>
                  </a:lnTo>
                  <a:lnTo>
                    <a:pt x="343" y="3949"/>
                  </a:lnTo>
                  <a:lnTo>
                    <a:pt x="594" y="3949"/>
                  </a:lnTo>
                  <a:lnTo>
                    <a:pt x="1325" y="3949"/>
                  </a:lnTo>
                  <a:lnTo>
                    <a:pt x="1713" y="3744"/>
                  </a:lnTo>
                  <a:lnTo>
                    <a:pt x="2306" y="3630"/>
                  </a:lnTo>
                  <a:lnTo>
                    <a:pt x="2808" y="3447"/>
                  </a:lnTo>
                  <a:lnTo>
                    <a:pt x="3402" y="3333"/>
                  </a:lnTo>
                  <a:lnTo>
                    <a:pt x="3927" y="3196"/>
                  </a:lnTo>
                  <a:lnTo>
                    <a:pt x="4611" y="3150"/>
                  </a:lnTo>
                  <a:cubicBezTo>
                    <a:pt x="4611" y="3150"/>
                    <a:pt x="5342" y="3310"/>
                    <a:pt x="5479" y="3378"/>
                  </a:cubicBezTo>
                  <a:cubicBezTo>
                    <a:pt x="5639" y="3447"/>
                    <a:pt x="6141" y="3630"/>
                    <a:pt x="6141" y="3630"/>
                  </a:cubicBezTo>
                  <a:lnTo>
                    <a:pt x="6552" y="3949"/>
                  </a:lnTo>
                  <a:lnTo>
                    <a:pt x="6871" y="4474"/>
                  </a:lnTo>
                  <a:lnTo>
                    <a:pt x="6757" y="4908"/>
                  </a:lnTo>
                  <a:cubicBezTo>
                    <a:pt x="6666" y="5136"/>
                    <a:pt x="6689" y="5250"/>
                    <a:pt x="6620" y="5387"/>
                  </a:cubicBezTo>
                  <a:cubicBezTo>
                    <a:pt x="6552" y="5524"/>
                    <a:pt x="6620" y="6049"/>
                    <a:pt x="6620" y="6049"/>
                  </a:cubicBezTo>
                  <a:cubicBezTo>
                    <a:pt x="6620" y="6049"/>
                    <a:pt x="6552" y="5866"/>
                    <a:pt x="6734" y="6254"/>
                  </a:cubicBezTo>
                  <a:cubicBezTo>
                    <a:pt x="6917" y="6665"/>
                    <a:pt x="7122" y="6916"/>
                    <a:pt x="7122" y="7076"/>
                  </a:cubicBezTo>
                  <a:cubicBezTo>
                    <a:pt x="7122" y="7213"/>
                    <a:pt x="7282" y="7578"/>
                    <a:pt x="7122" y="7647"/>
                  </a:cubicBezTo>
                  <a:cubicBezTo>
                    <a:pt x="6985" y="7738"/>
                    <a:pt x="6871" y="8058"/>
                    <a:pt x="6734" y="8012"/>
                  </a:cubicBezTo>
                  <a:cubicBezTo>
                    <a:pt x="6574" y="7989"/>
                    <a:pt x="7054" y="7875"/>
                    <a:pt x="6574" y="7989"/>
                  </a:cubicBezTo>
                  <a:cubicBezTo>
                    <a:pt x="6118" y="8103"/>
                    <a:pt x="6141" y="8309"/>
                    <a:pt x="5958" y="8423"/>
                  </a:cubicBezTo>
                  <a:cubicBezTo>
                    <a:pt x="5776" y="8537"/>
                    <a:pt x="5593" y="8788"/>
                    <a:pt x="5593" y="8788"/>
                  </a:cubicBezTo>
                  <a:lnTo>
                    <a:pt x="5296" y="9199"/>
                  </a:lnTo>
                  <a:cubicBezTo>
                    <a:pt x="5296" y="9199"/>
                    <a:pt x="5205" y="9381"/>
                    <a:pt x="5045" y="9564"/>
                  </a:cubicBezTo>
                  <a:cubicBezTo>
                    <a:pt x="4908" y="9747"/>
                    <a:pt x="4657" y="10386"/>
                    <a:pt x="4657" y="10386"/>
                  </a:cubicBezTo>
                  <a:lnTo>
                    <a:pt x="4657" y="10751"/>
                  </a:lnTo>
                  <a:lnTo>
                    <a:pt x="4863" y="11596"/>
                  </a:lnTo>
                  <a:cubicBezTo>
                    <a:pt x="4863" y="11596"/>
                    <a:pt x="5045" y="11824"/>
                    <a:pt x="5091" y="12006"/>
                  </a:cubicBezTo>
                  <a:cubicBezTo>
                    <a:pt x="5114" y="12189"/>
                    <a:pt x="5296" y="12600"/>
                    <a:pt x="5342" y="12691"/>
                  </a:cubicBezTo>
                  <a:cubicBezTo>
                    <a:pt x="5388" y="12805"/>
                    <a:pt x="5524" y="13422"/>
                    <a:pt x="5524" y="13422"/>
                  </a:cubicBezTo>
                  <a:cubicBezTo>
                    <a:pt x="5524" y="13422"/>
                    <a:pt x="5593" y="13901"/>
                    <a:pt x="5707" y="14061"/>
                  </a:cubicBezTo>
                  <a:cubicBezTo>
                    <a:pt x="5821" y="14198"/>
                    <a:pt x="6118" y="14791"/>
                    <a:pt x="6118" y="14791"/>
                  </a:cubicBezTo>
                  <a:cubicBezTo>
                    <a:pt x="6118" y="14791"/>
                    <a:pt x="6369" y="15430"/>
                    <a:pt x="6392" y="15544"/>
                  </a:cubicBezTo>
                  <a:cubicBezTo>
                    <a:pt x="6437" y="15658"/>
                    <a:pt x="6666" y="15887"/>
                    <a:pt x="6666" y="15887"/>
                  </a:cubicBezTo>
                  <a:cubicBezTo>
                    <a:pt x="6848" y="15955"/>
                    <a:pt x="6848" y="16275"/>
                    <a:pt x="6848" y="15955"/>
                  </a:cubicBezTo>
                  <a:cubicBezTo>
                    <a:pt x="6848" y="15636"/>
                    <a:pt x="6689" y="15248"/>
                    <a:pt x="6689" y="15248"/>
                  </a:cubicBezTo>
                  <a:cubicBezTo>
                    <a:pt x="6689" y="15248"/>
                    <a:pt x="6666" y="15065"/>
                    <a:pt x="6620" y="14974"/>
                  </a:cubicBezTo>
                  <a:cubicBezTo>
                    <a:pt x="6574" y="14860"/>
                    <a:pt x="6552" y="14791"/>
                    <a:pt x="6506" y="14677"/>
                  </a:cubicBezTo>
                  <a:cubicBezTo>
                    <a:pt x="6483" y="14563"/>
                    <a:pt x="6437" y="14380"/>
                    <a:pt x="6437" y="14380"/>
                  </a:cubicBezTo>
                  <a:lnTo>
                    <a:pt x="6323" y="14015"/>
                  </a:lnTo>
                  <a:lnTo>
                    <a:pt x="6323" y="13787"/>
                  </a:lnTo>
                  <a:lnTo>
                    <a:pt x="6483" y="13216"/>
                  </a:lnTo>
                  <a:lnTo>
                    <a:pt x="6848" y="13718"/>
                  </a:lnTo>
                  <a:lnTo>
                    <a:pt x="7054" y="14152"/>
                  </a:lnTo>
                  <a:lnTo>
                    <a:pt x="7168" y="14608"/>
                  </a:lnTo>
                  <a:lnTo>
                    <a:pt x="7214" y="14860"/>
                  </a:lnTo>
                  <a:lnTo>
                    <a:pt x="7305" y="15065"/>
                  </a:lnTo>
                  <a:cubicBezTo>
                    <a:pt x="7305" y="15065"/>
                    <a:pt x="7739" y="15636"/>
                    <a:pt x="7853" y="15795"/>
                  </a:cubicBezTo>
                  <a:cubicBezTo>
                    <a:pt x="8081" y="16138"/>
                    <a:pt x="8149" y="16549"/>
                    <a:pt x="8149" y="16549"/>
                  </a:cubicBezTo>
                  <a:lnTo>
                    <a:pt x="8149" y="17005"/>
                  </a:lnTo>
                  <a:lnTo>
                    <a:pt x="8332" y="17484"/>
                  </a:lnTo>
                  <a:lnTo>
                    <a:pt x="8788" y="17964"/>
                  </a:lnTo>
                  <a:cubicBezTo>
                    <a:pt x="9108" y="18146"/>
                    <a:pt x="9336" y="18329"/>
                    <a:pt x="9519" y="18329"/>
                  </a:cubicBezTo>
                  <a:cubicBezTo>
                    <a:pt x="9701" y="18329"/>
                    <a:pt x="10135" y="18831"/>
                    <a:pt x="10272" y="18808"/>
                  </a:cubicBezTo>
                  <a:cubicBezTo>
                    <a:pt x="10432" y="18763"/>
                    <a:pt x="10523" y="18580"/>
                    <a:pt x="10706" y="18626"/>
                  </a:cubicBezTo>
                  <a:cubicBezTo>
                    <a:pt x="10888" y="18649"/>
                    <a:pt x="11345" y="18808"/>
                    <a:pt x="11345" y="18808"/>
                  </a:cubicBezTo>
                  <a:cubicBezTo>
                    <a:pt x="11345" y="18808"/>
                    <a:pt x="11482" y="18740"/>
                    <a:pt x="11596" y="18808"/>
                  </a:cubicBezTo>
                  <a:cubicBezTo>
                    <a:pt x="11710" y="18877"/>
                    <a:pt x="11916" y="19059"/>
                    <a:pt x="12030" y="19128"/>
                  </a:cubicBezTo>
                  <a:cubicBezTo>
                    <a:pt x="12144" y="19196"/>
                    <a:pt x="12623" y="19539"/>
                    <a:pt x="12623" y="19539"/>
                  </a:cubicBezTo>
                  <a:lnTo>
                    <a:pt x="13057" y="19539"/>
                  </a:lnTo>
                  <a:lnTo>
                    <a:pt x="13468" y="19539"/>
                  </a:lnTo>
                  <a:lnTo>
                    <a:pt x="13673" y="19927"/>
                  </a:lnTo>
                  <a:lnTo>
                    <a:pt x="13742" y="20155"/>
                  </a:lnTo>
                  <a:lnTo>
                    <a:pt x="14015" y="20520"/>
                  </a:lnTo>
                  <a:lnTo>
                    <a:pt x="14289" y="20817"/>
                  </a:lnTo>
                  <a:lnTo>
                    <a:pt x="14472" y="21000"/>
                  </a:lnTo>
                  <a:cubicBezTo>
                    <a:pt x="14746" y="21251"/>
                    <a:pt x="15043" y="21365"/>
                    <a:pt x="15043" y="21365"/>
                  </a:cubicBezTo>
                  <a:lnTo>
                    <a:pt x="15431" y="21365"/>
                  </a:lnTo>
                  <a:cubicBezTo>
                    <a:pt x="15613" y="21479"/>
                    <a:pt x="16024" y="21365"/>
                    <a:pt x="16024" y="21365"/>
                  </a:cubicBezTo>
                  <a:lnTo>
                    <a:pt x="16458" y="21410"/>
                  </a:lnTo>
                  <a:lnTo>
                    <a:pt x="16503" y="22574"/>
                  </a:lnTo>
                  <a:lnTo>
                    <a:pt x="16526" y="22963"/>
                  </a:lnTo>
                  <a:lnTo>
                    <a:pt x="16458" y="23236"/>
                  </a:lnTo>
                  <a:lnTo>
                    <a:pt x="16161" y="23602"/>
                  </a:lnTo>
                  <a:cubicBezTo>
                    <a:pt x="16161" y="23602"/>
                    <a:pt x="16093" y="23739"/>
                    <a:pt x="16024" y="23853"/>
                  </a:cubicBezTo>
                  <a:cubicBezTo>
                    <a:pt x="15956" y="23967"/>
                    <a:pt x="15956" y="24149"/>
                    <a:pt x="15842" y="24218"/>
                  </a:cubicBezTo>
                  <a:cubicBezTo>
                    <a:pt x="15727" y="24286"/>
                    <a:pt x="15545" y="24469"/>
                    <a:pt x="15545" y="24469"/>
                  </a:cubicBezTo>
                  <a:cubicBezTo>
                    <a:pt x="15385" y="24697"/>
                    <a:pt x="15476" y="24948"/>
                    <a:pt x="15476" y="24948"/>
                  </a:cubicBezTo>
                  <a:lnTo>
                    <a:pt x="15659" y="25382"/>
                  </a:lnTo>
                  <a:lnTo>
                    <a:pt x="15476" y="25861"/>
                  </a:lnTo>
                  <a:cubicBezTo>
                    <a:pt x="15476" y="25861"/>
                    <a:pt x="15431" y="26158"/>
                    <a:pt x="15476" y="26272"/>
                  </a:cubicBezTo>
                  <a:cubicBezTo>
                    <a:pt x="15499" y="26363"/>
                    <a:pt x="15499" y="26295"/>
                    <a:pt x="15590" y="26546"/>
                  </a:cubicBezTo>
                  <a:cubicBezTo>
                    <a:pt x="15659" y="26820"/>
                    <a:pt x="15727" y="27025"/>
                    <a:pt x="15796" y="27140"/>
                  </a:cubicBezTo>
                  <a:cubicBezTo>
                    <a:pt x="15864" y="27254"/>
                    <a:pt x="16458" y="27824"/>
                    <a:pt x="16458" y="27984"/>
                  </a:cubicBezTo>
                  <a:cubicBezTo>
                    <a:pt x="16458" y="28121"/>
                    <a:pt x="16640" y="28646"/>
                    <a:pt x="16640" y="28646"/>
                  </a:cubicBezTo>
                  <a:cubicBezTo>
                    <a:pt x="16777" y="28851"/>
                    <a:pt x="17234" y="29262"/>
                    <a:pt x="17234" y="29262"/>
                  </a:cubicBezTo>
                  <a:lnTo>
                    <a:pt x="17416" y="29491"/>
                  </a:lnTo>
                  <a:lnTo>
                    <a:pt x="17668" y="29742"/>
                  </a:lnTo>
                  <a:lnTo>
                    <a:pt x="18147" y="30130"/>
                  </a:lnTo>
                  <a:cubicBezTo>
                    <a:pt x="18147" y="30130"/>
                    <a:pt x="18352" y="30472"/>
                    <a:pt x="18581" y="30495"/>
                  </a:cubicBezTo>
                  <a:cubicBezTo>
                    <a:pt x="18786" y="30540"/>
                    <a:pt x="19265" y="30974"/>
                    <a:pt x="19265" y="30974"/>
                  </a:cubicBezTo>
                  <a:cubicBezTo>
                    <a:pt x="19379" y="31202"/>
                    <a:pt x="19242" y="32115"/>
                    <a:pt x="19242" y="32115"/>
                  </a:cubicBezTo>
                  <a:lnTo>
                    <a:pt x="19334" y="32412"/>
                  </a:lnTo>
                  <a:cubicBezTo>
                    <a:pt x="19334" y="32412"/>
                    <a:pt x="19379" y="32618"/>
                    <a:pt x="19379" y="32846"/>
                  </a:cubicBezTo>
                  <a:cubicBezTo>
                    <a:pt x="19379" y="33074"/>
                    <a:pt x="19379" y="33143"/>
                    <a:pt x="19448" y="33394"/>
                  </a:cubicBezTo>
                  <a:cubicBezTo>
                    <a:pt x="19539" y="33645"/>
                    <a:pt x="19631" y="33896"/>
                    <a:pt x="19631" y="34078"/>
                  </a:cubicBezTo>
                  <a:cubicBezTo>
                    <a:pt x="19631" y="34261"/>
                    <a:pt x="19676" y="34558"/>
                    <a:pt x="19722" y="34809"/>
                  </a:cubicBezTo>
                  <a:cubicBezTo>
                    <a:pt x="19745" y="35083"/>
                    <a:pt x="19790" y="35448"/>
                    <a:pt x="19790" y="35448"/>
                  </a:cubicBezTo>
                  <a:lnTo>
                    <a:pt x="19631" y="35996"/>
                  </a:lnTo>
                  <a:cubicBezTo>
                    <a:pt x="19631" y="36247"/>
                    <a:pt x="19608" y="36932"/>
                    <a:pt x="19562" y="37114"/>
                  </a:cubicBezTo>
                  <a:cubicBezTo>
                    <a:pt x="19539" y="37297"/>
                    <a:pt x="19562" y="38004"/>
                    <a:pt x="19562" y="38004"/>
                  </a:cubicBezTo>
                  <a:lnTo>
                    <a:pt x="19539" y="38255"/>
                  </a:lnTo>
                  <a:lnTo>
                    <a:pt x="19859" y="38963"/>
                  </a:lnTo>
                  <a:cubicBezTo>
                    <a:pt x="19859" y="38963"/>
                    <a:pt x="20338" y="39420"/>
                    <a:pt x="20338" y="39534"/>
                  </a:cubicBezTo>
                  <a:cubicBezTo>
                    <a:pt x="20338" y="39648"/>
                    <a:pt x="20544" y="40013"/>
                    <a:pt x="20544" y="40013"/>
                  </a:cubicBezTo>
                  <a:lnTo>
                    <a:pt x="20338" y="40492"/>
                  </a:lnTo>
                  <a:cubicBezTo>
                    <a:pt x="20338" y="40492"/>
                    <a:pt x="20361" y="40629"/>
                    <a:pt x="20361" y="40743"/>
                  </a:cubicBezTo>
                  <a:cubicBezTo>
                    <a:pt x="20361" y="40858"/>
                    <a:pt x="20772" y="41291"/>
                    <a:pt x="20772" y="41291"/>
                  </a:cubicBezTo>
                  <a:cubicBezTo>
                    <a:pt x="20772" y="41291"/>
                    <a:pt x="21091" y="41793"/>
                    <a:pt x="21137" y="41953"/>
                  </a:cubicBezTo>
                  <a:cubicBezTo>
                    <a:pt x="21183" y="42090"/>
                    <a:pt x="20817" y="42204"/>
                    <a:pt x="21137" y="42318"/>
                  </a:cubicBezTo>
                  <a:cubicBezTo>
                    <a:pt x="21457" y="42432"/>
                    <a:pt x="21571" y="42455"/>
                    <a:pt x="21685" y="42524"/>
                  </a:cubicBezTo>
                  <a:cubicBezTo>
                    <a:pt x="21799" y="42615"/>
                    <a:pt x="22004" y="42684"/>
                    <a:pt x="22004" y="42684"/>
                  </a:cubicBezTo>
                  <a:lnTo>
                    <a:pt x="22415" y="42684"/>
                  </a:lnTo>
                  <a:lnTo>
                    <a:pt x="22598" y="42387"/>
                  </a:lnTo>
                  <a:lnTo>
                    <a:pt x="22940" y="42090"/>
                  </a:lnTo>
                  <a:lnTo>
                    <a:pt x="23077" y="40858"/>
                  </a:lnTo>
                  <a:lnTo>
                    <a:pt x="22940" y="40378"/>
                  </a:lnTo>
                  <a:cubicBezTo>
                    <a:pt x="22666" y="40196"/>
                    <a:pt x="22712" y="40447"/>
                    <a:pt x="22666" y="40196"/>
                  </a:cubicBezTo>
                  <a:cubicBezTo>
                    <a:pt x="22643" y="39945"/>
                    <a:pt x="22598" y="40081"/>
                    <a:pt x="22643" y="39945"/>
                  </a:cubicBezTo>
                  <a:cubicBezTo>
                    <a:pt x="22666" y="39785"/>
                    <a:pt x="23077" y="39305"/>
                    <a:pt x="23077" y="39305"/>
                  </a:cubicBezTo>
                  <a:lnTo>
                    <a:pt x="22643" y="38849"/>
                  </a:lnTo>
                  <a:lnTo>
                    <a:pt x="22461" y="38621"/>
                  </a:lnTo>
                  <a:lnTo>
                    <a:pt x="22940" y="38689"/>
                  </a:lnTo>
                  <a:lnTo>
                    <a:pt x="23214" y="38255"/>
                  </a:lnTo>
                  <a:lnTo>
                    <a:pt x="23214" y="38004"/>
                  </a:lnTo>
                  <a:lnTo>
                    <a:pt x="23739" y="37890"/>
                  </a:lnTo>
                  <a:lnTo>
                    <a:pt x="24401" y="37571"/>
                  </a:lnTo>
                  <a:lnTo>
                    <a:pt x="24606" y="37160"/>
                  </a:lnTo>
                  <a:lnTo>
                    <a:pt x="24241" y="36840"/>
                  </a:lnTo>
                  <a:lnTo>
                    <a:pt x="24059" y="36475"/>
                  </a:lnTo>
                  <a:lnTo>
                    <a:pt x="24241" y="36201"/>
                  </a:lnTo>
                  <a:lnTo>
                    <a:pt x="24606" y="36270"/>
                  </a:lnTo>
                  <a:lnTo>
                    <a:pt x="24949" y="36270"/>
                  </a:lnTo>
                  <a:cubicBezTo>
                    <a:pt x="25086" y="36064"/>
                    <a:pt x="25748" y="35357"/>
                    <a:pt x="25748" y="35357"/>
                  </a:cubicBezTo>
                  <a:cubicBezTo>
                    <a:pt x="25748" y="35357"/>
                    <a:pt x="25588" y="35151"/>
                    <a:pt x="25748" y="35037"/>
                  </a:cubicBezTo>
                  <a:cubicBezTo>
                    <a:pt x="25885" y="34923"/>
                    <a:pt x="26250" y="34489"/>
                    <a:pt x="26227" y="34375"/>
                  </a:cubicBezTo>
                  <a:cubicBezTo>
                    <a:pt x="26181" y="34261"/>
                    <a:pt x="26227" y="33941"/>
                    <a:pt x="26227" y="33827"/>
                  </a:cubicBezTo>
                  <a:cubicBezTo>
                    <a:pt x="26227" y="33713"/>
                    <a:pt x="26227" y="33280"/>
                    <a:pt x="26227" y="33280"/>
                  </a:cubicBezTo>
                  <a:lnTo>
                    <a:pt x="26615" y="32846"/>
                  </a:lnTo>
                  <a:lnTo>
                    <a:pt x="27391" y="32526"/>
                  </a:lnTo>
                  <a:lnTo>
                    <a:pt x="27870" y="32070"/>
                  </a:lnTo>
                  <a:lnTo>
                    <a:pt x="28190" y="32252"/>
                  </a:lnTo>
                  <a:lnTo>
                    <a:pt x="28601" y="31864"/>
                  </a:lnTo>
                  <a:lnTo>
                    <a:pt x="28601" y="31568"/>
                  </a:lnTo>
                  <a:lnTo>
                    <a:pt x="28852" y="31134"/>
                  </a:lnTo>
                  <a:lnTo>
                    <a:pt x="28852" y="30540"/>
                  </a:lnTo>
                  <a:cubicBezTo>
                    <a:pt x="28852" y="30540"/>
                    <a:pt x="29217" y="29947"/>
                    <a:pt x="29149" y="29856"/>
                  </a:cubicBezTo>
                  <a:cubicBezTo>
                    <a:pt x="29080" y="29742"/>
                    <a:pt x="29149" y="28966"/>
                    <a:pt x="29149" y="28966"/>
                  </a:cubicBezTo>
                  <a:lnTo>
                    <a:pt x="29149" y="28760"/>
                  </a:lnTo>
                  <a:lnTo>
                    <a:pt x="29514" y="28281"/>
                  </a:lnTo>
                  <a:cubicBezTo>
                    <a:pt x="29765" y="27916"/>
                    <a:pt x="30084" y="27482"/>
                    <a:pt x="30084" y="27368"/>
                  </a:cubicBezTo>
                  <a:cubicBezTo>
                    <a:pt x="30084" y="27254"/>
                    <a:pt x="30313" y="26911"/>
                    <a:pt x="30313" y="26911"/>
                  </a:cubicBezTo>
                  <a:cubicBezTo>
                    <a:pt x="30313" y="26911"/>
                    <a:pt x="30495" y="26523"/>
                    <a:pt x="30313" y="26363"/>
                  </a:cubicBezTo>
                  <a:cubicBezTo>
                    <a:pt x="30130" y="26227"/>
                    <a:pt x="29993" y="25998"/>
                    <a:pt x="29993" y="25998"/>
                  </a:cubicBezTo>
                  <a:cubicBezTo>
                    <a:pt x="29993" y="25998"/>
                    <a:pt x="29811" y="25816"/>
                    <a:pt x="29628" y="25816"/>
                  </a:cubicBezTo>
                  <a:cubicBezTo>
                    <a:pt x="29445" y="25816"/>
                    <a:pt x="29263" y="25747"/>
                    <a:pt x="29103" y="25679"/>
                  </a:cubicBezTo>
                  <a:cubicBezTo>
                    <a:pt x="28966" y="25610"/>
                    <a:pt x="28532" y="25359"/>
                    <a:pt x="28532" y="25359"/>
                  </a:cubicBezTo>
                  <a:cubicBezTo>
                    <a:pt x="28532" y="25359"/>
                    <a:pt x="28167" y="25085"/>
                    <a:pt x="28053" y="25062"/>
                  </a:cubicBezTo>
                  <a:cubicBezTo>
                    <a:pt x="27939" y="25017"/>
                    <a:pt x="28007" y="24994"/>
                    <a:pt x="27528" y="25131"/>
                  </a:cubicBezTo>
                  <a:cubicBezTo>
                    <a:pt x="27049" y="25268"/>
                    <a:pt x="26729" y="25428"/>
                    <a:pt x="26729" y="25428"/>
                  </a:cubicBezTo>
                  <a:lnTo>
                    <a:pt x="26661" y="25017"/>
                  </a:lnTo>
                  <a:cubicBezTo>
                    <a:pt x="26432" y="24834"/>
                    <a:pt x="26729" y="24948"/>
                    <a:pt x="26432" y="24834"/>
                  </a:cubicBezTo>
                  <a:cubicBezTo>
                    <a:pt x="26136" y="24720"/>
                    <a:pt x="26113" y="24720"/>
                    <a:pt x="25999" y="24766"/>
                  </a:cubicBezTo>
                  <a:cubicBezTo>
                    <a:pt x="25885" y="24811"/>
                    <a:pt x="25565" y="24880"/>
                    <a:pt x="25565" y="24880"/>
                  </a:cubicBezTo>
                  <a:lnTo>
                    <a:pt x="25405" y="24697"/>
                  </a:lnTo>
                  <a:cubicBezTo>
                    <a:pt x="25405" y="24697"/>
                    <a:pt x="25702" y="24880"/>
                    <a:pt x="25405" y="24697"/>
                  </a:cubicBezTo>
                  <a:lnTo>
                    <a:pt x="25131" y="24515"/>
                  </a:lnTo>
                  <a:lnTo>
                    <a:pt x="24903" y="24766"/>
                  </a:lnTo>
                  <a:lnTo>
                    <a:pt x="24721" y="24880"/>
                  </a:lnTo>
                  <a:lnTo>
                    <a:pt x="24606" y="24629"/>
                  </a:lnTo>
                  <a:cubicBezTo>
                    <a:pt x="24606" y="24629"/>
                    <a:pt x="24675" y="24400"/>
                    <a:pt x="24789" y="24264"/>
                  </a:cubicBezTo>
                  <a:cubicBezTo>
                    <a:pt x="24903" y="24104"/>
                    <a:pt x="25086" y="23921"/>
                    <a:pt x="25086" y="23921"/>
                  </a:cubicBezTo>
                  <a:lnTo>
                    <a:pt x="24721" y="22963"/>
                  </a:lnTo>
                  <a:cubicBezTo>
                    <a:pt x="24721" y="22963"/>
                    <a:pt x="24721" y="22894"/>
                    <a:pt x="24538" y="22711"/>
                  </a:cubicBezTo>
                  <a:cubicBezTo>
                    <a:pt x="24355" y="22529"/>
                    <a:pt x="24401" y="22415"/>
                    <a:pt x="24196" y="22346"/>
                  </a:cubicBezTo>
                  <a:cubicBezTo>
                    <a:pt x="24036" y="22278"/>
                    <a:pt x="24241" y="22392"/>
                    <a:pt x="24036" y="22278"/>
                  </a:cubicBezTo>
                  <a:cubicBezTo>
                    <a:pt x="23808" y="22164"/>
                    <a:pt x="23876" y="22209"/>
                    <a:pt x="23579" y="22141"/>
                  </a:cubicBezTo>
                  <a:cubicBezTo>
                    <a:pt x="23283" y="22049"/>
                    <a:pt x="23579" y="22164"/>
                    <a:pt x="23283" y="22049"/>
                  </a:cubicBezTo>
                  <a:cubicBezTo>
                    <a:pt x="23009" y="21958"/>
                    <a:pt x="22895" y="21981"/>
                    <a:pt x="22666" y="21844"/>
                  </a:cubicBezTo>
                  <a:cubicBezTo>
                    <a:pt x="22461" y="21684"/>
                    <a:pt x="22278" y="21388"/>
                    <a:pt x="22278" y="21388"/>
                  </a:cubicBezTo>
                  <a:cubicBezTo>
                    <a:pt x="22278" y="21388"/>
                    <a:pt x="22004" y="21114"/>
                    <a:pt x="21730" y="21000"/>
                  </a:cubicBezTo>
                  <a:cubicBezTo>
                    <a:pt x="21434" y="20885"/>
                    <a:pt x="21000" y="20748"/>
                    <a:pt x="21000" y="20748"/>
                  </a:cubicBezTo>
                  <a:cubicBezTo>
                    <a:pt x="20703" y="20634"/>
                    <a:pt x="19927" y="20680"/>
                    <a:pt x="19927" y="20680"/>
                  </a:cubicBezTo>
                  <a:cubicBezTo>
                    <a:pt x="19927" y="20680"/>
                    <a:pt x="19745" y="20520"/>
                    <a:pt x="19608" y="20452"/>
                  </a:cubicBezTo>
                  <a:cubicBezTo>
                    <a:pt x="19448" y="20383"/>
                    <a:pt x="19790" y="20452"/>
                    <a:pt x="19311" y="20315"/>
                  </a:cubicBezTo>
                  <a:cubicBezTo>
                    <a:pt x="18832" y="20155"/>
                    <a:pt x="18695" y="20201"/>
                    <a:pt x="18695" y="20201"/>
                  </a:cubicBezTo>
                  <a:lnTo>
                    <a:pt x="18649" y="20383"/>
                  </a:lnTo>
                  <a:cubicBezTo>
                    <a:pt x="18649" y="20383"/>
                    <a:pt x="18717" y="20018"/>
                    <a:pt x="18649" y="20383"/>
                  </a:cubicBezTo>
                  <a:lnTo>
                    <a:pt x="18581" y="20748"/>
                  </a:lnTo>
                  <a:lnTo>
                    <a:pt x="18352" y="21000"/>
                  </a:lnTo>
                  <a:lnTo>
                    <a:pt x="18352" y="20589"/>
                  </a:lnTo>
                  <a:cubicBezTo>
                    <a:pt x="18352" y="20452"/>
                    <a:pt x="18512" y="20155"/>
                    <a:pt x="18512" y="20155"/>
                  </a:cubicBezTo>
                  <a:lnTo>
                    <a:pt x="18466" y="19972"/>
                  </a:lnTo>
                  <a:lnTo>
                    <a:pt x="18033" y="20223"/>
                  </a:lnTo>
                  <a:cubicBezTo>
                    <a:pt x="17850" y="20223"/>
                    <a:pt x="17668" y="20315"/>
                    <a:pt x="17668" y="20315"/>
                  </a:cubicBezTo>
                  <a:lnTo>
                    <a:pt x="17188" y="20634"/>
                  </a:lnTo>
                  <a:lnTo>
                    <a:pt x="16869" y="21000"/>
                  </a:lnTo>
                  <a:lnTo>
                    <a:pt x="16389" y="21182"/>
                  </a:lnTo>
                  <a:lnTo>
                    <a:pt x="16047" y="21000"/>
                  </a:lnTo>
                  <a:cubicBezTo>
                    <a:pt x="15796" y="21045"/>
                    <a:pt x="15476" y="21000"/>
                    <a:pt x="15476" y="21000"/>
                  </a:cubicBezTo>
                  <a:lnTo>
                    <a:pt x="15202" y="21000"/>
                  </a:lnTo>
                  <a:lnTo>
                    <a:pt x="14860" y="20863"/>
                  </a:lnTo>
                  <a:lnTo>
                    <a:pt x="14655" y="20520"/>
                  </a:lnTo>
                  <a:lnTo>
                    <a:pt x="14700" y="20087"/>
                  </a:lnTo>
                  <a:cubicBezTo>
                    <a:pt x="14700" y="20087"/>
                    <a:pt x="14746" y="19790"/>
                    <a:pt x="14746" y="19653"/>
                  </a:cubicBezTo>
                  <a:lnTo>
                    <a:pt x="14746" y="18991"/>
                  </a:lnTo>
                  <a:lnTo>
                    <a:pt x="14746" y="18808"/>
                  </a:lnTo>
                  <a:cubicBezTo>
                    <a:pt x="14746" y="18808"/>
                    <a:pt x="14221" y="18649"/>
                    <a:pt x="14107" y="18649"/>
                  </a:cubicBezTo>
                  <a:cubicBezTo>
                    <a:pt x="14015" y="18649"/>
                    <a:pt x="13742" y="18580"/>
                    <a:pt x="13650" y="18626"/>
                  </a:cubicBezTo>
                  <a:cubicBezTo>
                    <a:pt x="13536" y="18649"/>
                    <a:pt x="13239" y="18580"/>
                    <a:pt x="13239" y="18580"/>
                  </a:cubicBezTo>
                  <a:cubicBezTo>
                    <a:pt x="13239" y="18580"/>
                    <a:pt x="13171" y="18466"/>
                    <a:pt x="13194" y="18283"/>
                  </a:cubicBezTo>
                  <a:cubicBezTo>
                    <a:pt x="13239" y="18101"/>
                    <a:pt x="13490" y="17713"/>
                    <a:pt x="13490" y="17713"/>
                  </a:cubicBezTo>
                  <a:lnTo>
                    <a:pt x="13719" y="17370"/>
                  </a:lnTo>
                  <a:lnTo>
                    <a:pt x="13856" y="17096"/>
                  </a:lnTo>
                  <a:lnTo>
                    <a:pt x="13742" y="16800"/>
                  </a:lnTo>
                  <a:lnTo>
                    <a:pt x="13490" y="16731"/>
                  </a:lnTo>
                  <a:cubicBezTo>
                    <a:pt x="13490" y="16731"/>
                    <a:pt x="13171" y="16731"/>
                    <a:pt x="13057" y="16800"/>
                  </a:cubicBezTo>
                  <a:cubicBezTo>
                    <a:pt x="12943" y="16868"/>
                    <a:pt x="12806" y="17051"/>
                    <a:pt x="12806" y="17051"/>
                  </a:cubicBezTo>
                  <a:lnTo>
                    <a:pt x="12577" y="17370"/>
                  </a:lnTo>
                  <a:cubicBezTo>
                    <a:pt x="12577" y="17370"/>
                    <a:pt x="12395" y="17644"/>
                    <a:pt x="12281" y="17667"/>
                  </a:cubicBezTo>
                  <a:cubicBezTo>
                    <a:pt x="12189" y="17713"/>
                    <a:pt x="11642" y="17827"/>
                    <a:pt x="11642" y="17827"/>
                  </a:cubicBezTo>
                  <a:lnTo>
                    <a:pt x="11254" y="17781"/>
                  </a:lnTo>
                  <a:lnTo>
                    <a:pt x="10934" y="17553"/>
                  </a:lnTo>
                  <a:lnTo>
                    <a:pt x="10820" y="17302"/>
                  </a:lnTo>
                  <a:cubicBezTo>
                    <a:pt x="10820" y="17119"/>
                    <a:pt x="10386" y="16366"/>
                    <a:pt x="10386" y="16206"/>
                  </a:cubicBezTo>
                  <a:cubicBezTo>
                    <a:pt x="10386" y="16069"/>
                    <a:pt x="10637" y="15590"/>
                    <a:pt x="10637" y="15590"/>
                  </a:cubicBezTo>
                  <a:cubicBezTo>
                    <a:pt x="10637" y="15590"/>
                    <a:pt x="10866" y="14996"/>
                    <a:pt x="10866" y="14882"/>
                  </a:cubicBezTo>
                  <a:cubicBezTo>
                    <a:pt x="10866" y="14791"/>
                    <a:pt x="11299" y="14243"/>
                    <a:pt x="11299" y="14243"/>
                  </a:cubicBezTo>
                  <a:lnTo>
                    <a:pt x="11664" y="14015"/>
                  </a:lnTo>
                  <a:lnTo>
                    <a:pt x="12144" y="13764"/>
                  </a:lnTo>
                  <a:lnTo>
                    <a:pt x="13125" y="13695"/>
                  </a:lnTo>
                  <a:lnTo>
                    <a:pt x="13354" y="14083"/>
                  </a:lnTo>
                  <a:lnTo>
                    <a:pt x="13901" y="13695"/>
                  </a:lnTo>
                  <a:lnTo>
                    <a:pt x="14198" y="13536"/>
                  </a:lnTo>
                  <a:lnTo>
                    <a:pt x="14563" y="13467"/>
                  </a:lnTo>
                  <a:lnTo>
                    <a:pt x="14883" y="13650"/>
                  </a:lnTo>
                  <a:lnTo>
                    <a:pt x="15202" y="13787"/>
                  </a:lnTo>
                  <a:lnTo>
                    <a:pt x="15499" y="13947"/>
                  </a:lnTo>
                  <a:lnTo>
                    <a:pt x="15613" y="14243"/>
                  </a:lnTo>
                  <a:cubicBezTo>
                    <a:pt x="15613" y="14449"/>
                    <a:pt x="15682" y="14745"/>
                    <a:pt x="15682" y="14745"/>
                  </a:cubicBezTo>
                  <a:lnTo>
                    <a:pt x="15910" y="15111"/>
                  </a:lnTo>
                  <a:lnTo>
                    <a:pt x="16230" y="15248"/>
                  </a:lnTo>
                  <a:lnTo>
                    <a:pt x="16458" y="15042"/>
                  </a:lnTo>
                  <a:cubicBezTo>
                    <a:pt x="16458" y="15042"/>
                    <a:pt x="16503" y="14677"/>
                    <a:pt x="16412" y="14517"/>
                  </a:cubicBezTo>
                  <a:cubicBezTo>
                    <a:pt x="16344" y="14380"/>
                    <a:pt x="16321" y="13901"/>
                    <a:pt x="16321" y="13901"/>
                  </a:cubicBezTo>
                  <a:lnTo>
                    <a:pt x="16344" y="13604"/>
                  </a:lnTo>
                  <a:cubicBezTo>
                    <a:pt x="16344" y="13422"/>
                    <a:pt x="16503" y="13216"/>
                    <a:pt x="16595" y="13148"/>
                  </a:cubicBezTo>
                  <a:cubicBezTo>
                    <a:pt x="16937" y="12851"/>
                    <a:pt x="17302" y="12600"/>
                    <a:pt x="17302" y="12600"/>
                  </a:cubicBezTo>
                  <a:cubicBezTo>
                    <a:pt x="17553" y="12486"/>
                    <a:pt x="17257" y="12737"/>
                    <a:pt x="17553" y="12486"/>
                  </a:cubicBezTo>
                  <a:cubicBezTo>
                    <a:pt x="17850" y="12212"/>
                    <a:pt x="17919" y="12303"/>
                    <a:pt x="18101" y="12121"/>
                  </a:cubicBezTo>
                  <a:cubicBezTo>
                    <a:pt x="18284" y="11938"/>
                    <a:pt x="18535" y="11755"/>
                    <a:pt x="18535" y="11755"/>
                  </a:cubicBezTo>
                  <a:cubicBezTo>
                    <a:pt x="18581" y="11573"/>
                    <a:pt x="18649" y="11596"/>
                    <a:pt x="18717" y="11344"/>
                  </a:cubicBezTo>
                  <a:cubicBezTo>
                    <a:pt x="18786" y="11093"/>
                    <a:pt x="19151" y="10683"/>
                    <a:pt x="19151" y="10683"/>
                  </a:cubicBezTo>
                  <a:lnTo>
                    <a:pt x="19722" y="10317"/>
                  </a:lnTo>
                  <a:lnTo>
                    <a:pt x="20155" y="10021"/>
                  </a:lnTo>
                  <a:lnTo>
                    <a:pt x="20886" y="9564"/>
                  </a:lnTo>
                  <a:lnTo>
                    <a:pt x="21205" y="9336"/>
                  </a:lnTo>
                  <a:lnTo>
                    <a:pt x="21388" y="9039"/>
                  </a:lnTo>
                  <a:lnTo>
                    <a:pt x="21639" y="8856"/>
                  </a:lnTo>
                  <a:cubicBezTo>
                    <a:pt x="21822" y="8742"/>
                    <a:pt x="21867" y="8742"/>
                    <a:pt x="22004" y="8674"/>
                  </a:cubicBezTo>
                  <a:cubicBezTo>
                    <a:pt x="22164" y="8605"/>
                    <a:pt x="22187" y="8605"/>
                    <a:pt x="22301" y="8560"/>
                  </a:cubicBezTo>
                  <a:cubicBezTo>
                    <a:pt x="22370" y="8537"/>
                    <a:pt x="23031" y="8286"/>
                    <a:pt x="23031" y="8286"/>
                  </a:cubicBezTo>
                  <a:lnTo>
                    <a:pt x="23191" y="8605"/>
                  </a:lnTo>
                  <a:lnTo>
                    <a:pt x="23693" y="8491"/>
                  </a:lnTo>
                  <a:lnTo>
                    <a:pt x="24104" y="8354"/>
                  </a:lnTo>
                  <a:lnTo>
                    <a:pt x="24196" y="8126"/>
                  </a:lnTo>
                  <a:cubicBezTo>
                    <a:pt x="24196" y="8126"/>
                    <a:pt x="23944" y="8012"/>
                    <a:pt x="23808" y="8012"/>
                  </a:cubicBezTo>
                  <a:cubicBezTo>
                    <a:pt x="23648" y="8012"/>
                    <a:pt x="23397" y="8058"/>
                    <a:pt x="23397" y="8058"/>
                  </a:cubicBezTo>
                  <a:lnTo>
                    <a:pt x="23283" y="7807"/>
                  </a:lnTo>
                  <a:cubicBezTo>
                    <a:pt x="23283" y="7807"/>
                    <a:pt x="23488" y="7692"/>
                    <a:pt x="23511" y="7578"/>
                  </a:cubicBezTo>
                  <a:cubicBezTo>
                    <a:pt x="23556" y="7464"/>
                    <a:pt x="23625" y="7282"/>
                    <a:pt x="23625" y="7282"/>
                  </a:cubicBezTo>
                  <a:lnTo>
                    <a:pt x="23328" y="7282"/>
                  </a:lnTo>
                  <a:cubicBezTo>
                    <a:pt x="23328" y="7282"/>
                    <a:pt x="23100" y="7327"/>
                    <a:pt x="23009" y="7327"/>
                  </a:cubicBezTo>
                  <a:cubicBezTo>
                    <a:pt x="22895" y="7327"/>
                    <a:pt x="22758" y="7396"/>
                    <a:pt x="22643" y="7441"/>
                  </a:cubicBezTo>
                  <a:lnTo>
                    <a:pt x="22347" y="7510"/>
                  </a:lnTo>
                  <a:cubicBezTo>
                    <a:pt x="22347" y="7510"/>
                    <a:pt x="22643" y="7533"/>
                    <a:pt x="22347" y="7510"/>
                  </a:cubicBezTo>
                  <a:cubicBezTo>
                    <a:pt x="22050" y="7464"/>
                    <a:pt x="22301" y="6985"/>
                    <a:pt x="22301" y="6985"/>
                  </a:cubicBezTo>
                  <a:lnTo>
                    <a:pt x="22940" y="6734"/>
                  </a:lnTo>
                  <a:lnTo>
                    <a:pt x="23328" y="6597"/>
                  </a:lnTo>
                  <a:lnTo>
                    <a:pt x="23990" y="6597"/>
                  </a:lnTo>
                  <a:lnTo>
                    <a:pt x="24538" y="6483"/>
                  </a:lnTo>
                  <a:lnTo>
                    <a:pt x="25040" y="6414"/>
                  </a:lnTo>
                  <a:cubicBezTo>
                    <a:pt x="25040" y="6414"/>
                    <a:pt x="25314" y="6300"/>
                    <a:pt x="25497" y="6186"/>
                  </a:cubicBezTo>
                  <a:cubicBezTo>
                    <a:pt x="25679" y="6072"/>
                    <a:pt x="26227" y="5981"/>
                    <a:pt x="26295" y="5821"/>
                  </a:cubicBezTo>
                  <a:cubicBezTo>
                    <a:pt x="26364" y="5684"/>
                    <a:pt x="26684" y="5433"/>
                    <a:pt x="26592" y="5433"/>
                  </a:cubicBezTo>
                  <a:cubicBezTo>
                    <a:pt x="26478" y="5433"/>
                    <a:pt x="26410" y="5433"/>
                    <a:pt x="26295" y="5387"/>
                  </a:cubicBezTo>
                  <a:cubicBezTo>
                    <a:pt x="26181" y="5341"/>
                    <a:pt x="25930" y="5341"/>
                    <a:pt x="25930" y="5341"/>
                  </a:cubicBezTo>
                  <a:lnTo>
                    <a:pt x="25816" y="5090"/>
                  </a:lnTo>
                  <a:lnTo>
                    <a:pt x="25771" y="4885"/>
                  </a:lnTo>
                  <a:lnTo>
                    <a:pt x="25748" y="4543"/>
                  </a:lnTo>
                  <a:lnTo>
                    <a:pt x="25634" y="3675"/>
                  </a:lnTo>
                  <a:cubicBezTo>
                    <a:pt x="25451" y="3493"/>
                    <a:pt x="25862" y="3378"/>
                    <a:pt x="25451" y="3493"/>
                  </a:cubicBezTo>
                  <a:cubicBezTo>
                    <a:pt x="25040" y="3584"/>
                    <a:pt x="24538" y="3926"/>
                    <a:pt x="24538" y="3926"/>
                  </a:cubicBezTo>
                  <a:lnTo>
                    <a:pt x="24104" y="4040"/>
                  </a:lnTo>
                  <a:cubicBezTo>
                    <a:pt x="23990" y="3698"/>
                    <a:pt x="24036" y="3698"/>
                    <a:pt x="24059" y="3561"/>
                  </a:cubicBezTo>
                  <a:cubicBezTo>
                    <a:pt x="24104" y="3401"/>
                    <a:pt x="24059" y="3219"/>
                    <a:pt x="24059" y="3219"/>
                  </a:cubicBezTo>
                  <a:cubicBezTo>
                    <a:pt x="23830" y="3013"/>
                    <a:pt x="23100" y="2899"/>
                    <a:pt x="23100" y="2899"/>
                  </a:cubicBezTo>
                  <a:lnTo>
                    <a:pt x="22712" y="2853"/>
                  </a:lnTo>
                  <a:lnTo>
                    <a:pt x="22461" y="3036"/>
                  </a:lnTo>
                  <a:cubicBezTo>
                    <a:pt x="22164" y="3378"/>
                    <a:pt x="22096" y="3447"/>
                    <a:pt x="21936" y="3561"/>
                  </a:cubicBezTo>
                  <a:lnTo>
                    <a:pt x="21799" y="3675"/>
                  </a:lnTo>
                  <a:lnTo>
                    <a:pt x="21730" y="4040"/>
                  </a:lnTo>
                  <a:lnTo>
                    <a:pt x="21685" y="4360"/>
                  </a:lnTo>
                  <a:cubicBezTo>
                    <a:pt x="21685" y="4360"/>
                    <a:pt x="21639" y="4520"/>
                    <a:pt x="21434" y="4657"/>
                  </a:cubicBezTo>
                  <a:cubicBezTo>
                    <a:pt x="21205" y="4794"/>
                    <a:pt x="21023" y="4908"/>
                    <a:pt x="21023" y="4908"/>
                  </a:cubicBezTo>
                  <a:lnTo>
                    <a:pt x="20475" y="5273"/>
                  </a:lnTo>
                  <a:lnTo>
                    <a:pt x="20270" y="5501"/>
                  </a:lnTo>
                  <a:lnTo>
                    <a:pt x="20178" y="5798"/>
                  </a:lnTo>
                  <a:cubicBezTo>
                    <a:pt x="20178" y="5798"/>
                    <a:pt x="20110" y="5935"/>
                    <a:pt x="19973" y="6072"/>
                  </a:cubicBezTo>
                  <a:cubicBezTo>
                    <a:pt x="19813" y="6232"/>
                    <a:pt x="19676" y="6300"/>
                    <a:pt x="19676" y="6300"/>
                  </a:cubicBezTo>
                  <a:lnTo>
                    <a:pt x="19311" y="6232"/>
                  </a:lnTo>
                  <a:lnTo>
                    <a:pt x="19379" y="5684"/>
                  </a:lnTo>
                  <a:lnTo>
                    <a:pt x="19494" y="5341"/>
                  </a:lnTo>
                  <a:cubicBezTo>
                    <a:pt x="19494" y="5341"/>
                    <a:pt x="19448" y="5204"/>
                    <a:pt x="19311" y="5136"/>
                  </a:cubicBezTo>
                  <a:cubicBezTo>
                    <a:pt x="19151" y="5068"/>
                    <a:pt x="19494" y="5204"/>
                    <a:pt x="18786" y="4908"/>
                  </a:cubicBezTo>
                  <a:cubicBezTo>
                    <a:pt x="18101" y="4611"/>
                    <a:pt x="17690" y="4474"/>
                    <a:pt x="17690" y="4474"/>
                  </a:cubicBezTo>
                  <a:cubicBezTo>
                    <a:pt x="17690" y="4474"/>
                    <a:pt x="17553" y="4246"/>
                    <a:pt x="17439" y="4154"/>
                  </a:cubicBezTo>
                  <a:cubicBezTo>
                    <a:pt x="17325" y="4040"/>
                    <a:pt x="17325" y="3858"/>
                    <a:pt x="17325" y="3858"/>
                  </a:cubicBezTo>
                  <a:lnTo>
                    <a:pt x="17553" y="3447"/>
                  </a:lnTo>
                  <a:lnTo>
                    <a:pt x="18101" y="2968"/>
                  </a:lnTo>
                  <a:lnTo>
                    <a:pt x="18877" y="2717"/>
                  </a:lnTo>
                  <a:lnTo>
                    <a:pt x="19265" y="2465"/>
                  </a:lnTo>
                  <a:lnTo>
                    <a:pt x="19790" y="2169"/>
                  </a:lnTo>
                  <a:lnTo>
                    <a:pt x="20178" y="2123"/>
                  </a:lnTo>
                  <a:lnTo>
                    <a:pt x="20909" y="1986"/>
                  </a:lnTo>
                  <a:lnTo>
                    <a:pt x="20726" y="1758"/>
                  </a:lnTo>
                  <a:cubicBezTo>
                    <a:pt x="20726" y="1758"/>
                    <a:pt x="20407" y="1918"/>
                    <a:pt x="20726" y="1758"/>
                  </a:cubicBezTo>
                  <a:cubicBezTo>
                    <a:pt x="21068" y="1621"/>
                    <a:pt x="20840" y="1667"/>
                    <a:pt x="21068" y="1621"/>
                  </a:cubicBezTo>
                  <a:cubicBezTo>
                    <a:pt x="21274" y="1575"/>
                    <a:pt x="21434" y="1575"/>
                    <a:pt x="21434" y="1575"/>
                  </a:cubicBezTo>
                  <a:lnTo>
                    <a:pt x="22050" y="1438"/>
                  </a:lnTo>
                  <a:lnTo>
                    <a:pt x="22484" y="1119"/>
                  </a:lnTo>
                  <a:lnTo>
                    <a:pt x="22849" y="708"/>
                  </a:lnTo>
                  <a:lnTo>
                    <a:pt x="22461" y="662"/>
                  </a:lnTo>
                  <a:lnTo>
                    <a:pt x="22004" y="959"/>
                  </a:lnTo>
                  <a:cubicBezTo>
                    <a:pt x="21799" y="1073"/>
                    <a:pt x="22050" y="1119"/>
                    <a:pt x="21799" y="1073"/>
                  </a:cubicBezTo>
                  <a:cubicBezTo>
                    <a:pt x="21548" y="1027"/>
                    <a:pt x="21274" y="1073"/>
                    <a:pt x="21274" y="1073"/>
                  </a:cubicBezTo>
                  <a:cubicBezTo>
                    <a:pt x="21274" y="1073"/>
                    <a:pt x="21548" y="845"/>
                    <a:pt x="21434" y="754"/>
                  </a:cubicBezTo>
                  <a:cubicBezTo>
                    <a:pt x="21320" y="639"/>
                    <a:pt x="21205" y="297"/>
                    <a:pt x="21205" y="297"/>
                  </a:cubicBezTo>
                  <a:lnTo>
                    <a:pt x="21068" y="9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6"/>
            <p:cNvSpPr/>
            <p:nvPr/>
          </p:nvSpPr>
          <p:spPr>
            <a:xfrm>
              <a:off x="2177608" y="2398188"/>
              <a:ext cx="2275573" cy="1689557"/>
            </a:xfrm>
            <a:custGeom>
              <a:avLst/>
              <a:gdLst/>
              <a:ahLst/>
              <a:cxnLst/>
              <a:rect l="l" t="t" r="r" b="b"/>
              <a:pathLst>
                <a:path w="52294" h="38827" extrusionOk="0">
                  <a:moveTo>
                    <a:pt x="7761" y="13239"/>
                  </a:moveTo>
                  <a:lnTo>
                    <a:pt x="7099" y="13673"/>
                  </a:lnTo>
                  <a:cubicBezTo>
                    <a:pt x="7099" y="13673"/>
                    <a:pt x="6802" y="13171"/>
                    <a:pt x="6437" y="13468"/>
                  </a:cubicBezTo>
                  <a:cubicBezTo>
                    <a:pt x="6072" y="13764"/>
                    <a:pt x="6140" y="13399"/>
                    <a:pt x="5570" y="13673"/>
                  </a:cubicBezTo>
                  <a:cubicBezTo>
                    <a:pt x="4976" y="13970"/>
                    <a:pt x="4680" y="14267"/>
                    <a:pt x="4314" y="14267"/>
                  </a:cubicBezTo>
                  <a:lnTo>
                    <a:pt x="3949" y="14267"/>
                  </a:lnTo>
                  <a:cubicBezTo>
                    <a:pt x="3949" y="14267"/>
                    <a:pt x="4474" y="14563"/>
                    <a:pt x="3949" y="14267"/>
                  </a:cubicBezTo>
                  <a:cubicBezTo>
                    <a:pt x="3447" y="13970"/>
                    <a:pt x="3310" y="14084"/>
                    <a:pt x="3013" y="14404"/>
                  </a:cubicBezTo>
                  <a:cubicBezTo>
                    <a:pt x="2717" y="14700"/>
                    <a:pt x="2488" y="15134"/>
                    <a:pt x="2488" y="15134"/>
                  </a:cubicBezTo>
                  <a:lnTo>
                    <a:pt x="2488" y="15659"/>
                  </a:lnTo>
                  <a:cubicBezTo>
                    <a:pt x="2488" y="15659"/>
                    <a:pt x="2329" y="15864"/>
                    <a:pt x="2123" y="16093"/>
                  </a:cubicBezTo>
                  <a:cubicBezTo>
                    <a:pt x="160" y="18444"/>
                    <a:pt x="160" y="18078"/>
                    <a:pt x="160" y="18444"/>
                  </a:cubicBezTo>
                  <a:cubicBezTo>
                    <a:pt x="160" y="18809"/>
                    <a:pt x="0" y="19448"/>
                    <a:pt x="160" y="19745"/>
                  </a:cubicBezTo>
                  <a:cubicBezTo>
                    <a:pt x="297" y="20041"/>
                    <a:pt x="92" y="20475"/>
                    <a:pt x="92" y="20475"/>
                  </a:cubicBezTo>
                  <a:cubicBezTo>
                    <a:pt x="297" y="20932"/>
                    <a:pt x="92" y="21297"/>
                    <a:pt x="92" y="21297"/>
                  </a:cubicBezTo>
                  <a:lnTo>
                    <a:pt x="457" y="21867"/>
                  </a:lnTo>
                  <a:lnTo>
                    <a:pt x="959" y="22895"/>
                  </a:lnTo>
                  <a:lnTo>
                    <a:pt x="1689" y="23922"/>
                  </a:lnTo>
                  <a:lnTo>
                    <a:pt x="2192" y="24355"/>
                  </a:lnTo>
                  <a:lnTo>
                    <a:pt x="3082" y="24355"/>
                  </a:lnTo>
                  <a:lnTo>
                    <a:pt x="3926" y="24355"/>
                  </a:lnTo>
                  <a:lnTo>
                    <a:pt x="4976" y="24355"/>
                  </a:lnTo>
                  <a:lnTo>
                    <a:pt x="6140" y="24059"/>
                  </a:lnTo>
                  <a:lnTo>
                    <a:pt x="7099" y="24355"/>
                  </a:lnTo>
                  <a:lnTo>
                    <a:pt x="7761" y="24355"/>
                  </a:lnTo>
                  <a:lnTo>
                    <a:pt x="8195" y="24721"/>
                  </a:lnTo>
                  <a:lnTo>
                    <a:pt x="8720" y="24721"/>
                  </a:lnTo>
                  <a:cubicBezTo>
                    <a:pt x="8720" y="24721"/>
                    <a:pt x="8993" y="25451"/>
                    <a:pt x="8720" y="25816"/>
                  </a:cubicBezTo>
                  <a:cubicBezTo>
                    <a:pt x="8423" y="26181"/>
                    <a:pt x="8834" y="26547"/>
                    <a:pt x="8834" y="26547"/>
                  </a:cubicBezTo>
                  <a:lnTo>
                    <a:pt x="9450" y="27870"/>
                  </a:lnTo>
                  <a:lnTo>
                    <a:pt x="9450" y="28373"/>
                  </a:lnTo>
                  <a:lnTo>
                    <a:pt x="9815" y="29035"/>
                  </a:lnTo>
                  <a:lnTo>
                    <a:pt x="9815" y="29628"/>
                  </a:lnTo>
                  <a:lnTo>
                    <a:pt x="9815" y="30724"/>
                  </a:lnTo>
                  <a:lnTo>
                    <a:pt x="9518" y="31591"/>
                  </a:lnTo>
                  <a:lnTo>
                    <a:pt x="9815" y="32184"/>
                  </a:lnTo>
                  <a:cubicBezTo>
                    <a:pt x="9815" y="32184"/>
                    <a:pt x="9884" y="32618"/>
                    <a:pt x="9815" y="32846"/>
                  </a:cubicBezTo>
                  <a:cubicBezTo>
                    <a:pt x="9724" y="33052"/>
                    <a:pt x="9838" y="33873"/>
                    <a:pt x="9838" y="33873"/>
                  </a:cubicBezTo>
                  <a:lnTo>
                    <a:pt x="10180" y="34513"/>
                  </a:lnTo>
                  <a:lnTo>
                    <a:pt x="10683" y="35768"/>
                  </a:lnTo>
                  <a:cubicBezTo>
                    <a:pt x="10683" y="35768"/>
                    <a:pt x="10317" y="35905"/>
                    <a:pt x="10683" y="36567"/>
                  </a:cubicBezTo>
                  <a:cubicBezTo>
                    <a:pt x="11048" y="37229"/>
                    <a:pt x="11778" y="38096"/>
                    <a:pt x="11778" y="38096"/>
                  </a:cubicBezTo>
                  <a:lnTo>
                    <a:pt x="12372" y="38096"/>
                  </a:lnTo>
                  <a:lnTo>
                    <a:pt x="13034" y="38096"/>
                  </a:lnTo>
                  <a:cubicBezTo>
                    <a:pt x="13034" y="38096"/>
                    <a:pt x="13673" y="38621"/>
                    <a:pt x="13764" y="38096"/>
                  </a:cubicBezTo>
                  <a:cubicBezTo>
                    <a:pt x="13832" y="37594"/>
                    <a:pt x="13307" y="38827"/>
                    <a:pt x="14335" y="37297"/>
                  </a:cubicBezTo>
                  <a:cubicBezTo>
                    <a:pt x="15362" y="35768"/>
                    <a:pt x="15887" y="35243"/>
                    <a:pt x="15887" y="35038"/>
                  </a:cubicBezTo>
                  <a:lnTo>
                    <a:pt x="15887" y="34513"/>
                  </a:lnTo>
                  <a:lnTo>
                    <a:pt x="16457" y="34010"/>
                  </a:lnTo>
                  <a:cubicBezTo>
                    <a:pt x="16457" y="34010"/>
                    <a:pt x="16617" y="33873"/>
                    <a:pt x="16457" y="33508"/>
                  </a:cubicBezTo>
                  <a:cubicBezTo>
                    <a:pt x="16320" y="33120"/>
                    <a:pt x="16526" y="32846"/>
                    <a:pt x="16982" y="32390"/>
                  </a:cubicBezTo>
                  <a:cubicBezTo>
                    <a:pt x="17416" y="31956"/>
                    <a:pt x="17850" y="31751"/>
                    <a:pt x="17850" y="31751"/>
                  </a:cubicBezTo>
                  <a:cubicBezTo>
                    <a:pt x="18512" y="30655"/>
                    <a:pt x="18717" y="30427"/>
                    <a:pt x="18649" y="30199"/>
                  </a:cubicBezTo>
                  <a:cubicBezTo>
                    <a:pt x="18580" y="29993"/>
                    <a:pt x="18352" y="30062"/>
                    <a:pt x="18146" y="29468"/>
                  </a:cubicBezTo>
                  <a:cubicBezTo>
                    <a:pt x="17918" y="28898"/>
                    <a:pt x="17987" y="29400"/>
                    <a:pt x="17918" y="28898"/>
                  </a:cubicBezTo>
                  <a:cubicBezTo>
                    <a:pt x="17850" y="28373"/>
                    <a:pt x="18215" y="27802"/>
                    <a:pt x="18283" y="27574"/>
                  </a:cubicBezTo>
                  <a:lnTo>
                    <a:pt x="18352" y="27345"/>
                  </a:lnTo>
                  <a:lnTo>
                    <a:pt x="19014" y="26410"/>
                  </a:lnTo>
                  <a:lnTo>
                    <a:pt x="19607" y="25793"/>
                  </a:lnTo>
                  <a:lnTo>
                    <a:pt x="20406" y="24721"/>
                  </a:lnTo>
                  <a:lnTo>
                    <a:pt x="21068" y="23853"/>
                  </a:lnTo>
                  <a:cubicBezTo>
                    <a:pt x="21068" y="23853"/>
                    <a:pt x="21502" y="23054"/>
                    <a:pt x="21502" y="22895"/>
                  </a:cubicBezTo>
                  <a:lnTo>
                    <a:pt x="21502" y="22392"/>
                  </a:lnTo>
                  <a:lnTo>
                    <a:pt x="21730" y="22027"/>
                  </a:lnTo>
                  <a:lnTo>
                    <a:pt x="20771" y="22392"/>
                  </a:lnTo>
                  <a:cubicBezTo>
                    <a:pt x="20338" y="22392"/>
                    <a:pt x="19242" y="22164"/>
                    <a:pt x="19242" y="22164"/>
                  </a:cubicBezTo>
                  <a:lnTo>
                    <a:pt x="18808" y="21137"/>
                  </a:lnTo>
                  <a:lnTo>
                    <a:pt x="18283" y="20635"/>
                  </a:lnTo>
                  <a:lnTo>
                    <a:pt x="17781" y="19904"/>
                  </a:lnTo>
                  <a:lnTo>
                    <a:pt x="17256" y="19242"/>
                  </a:lnTo>
                  <a:lnTo>
                    <a:pt x="16891" y="18809"/>
                  </a:lnTo>
                  <a:cubicBezTo>
                    <a:pt x="16891" y="18809"/>
                    <a:pt x="16754" y="18444"/>
                    <a:pt x="16617" y="18215"/>
                  </a:cubicBezTo>
                  <a:cubicBezTo>
                    <a:pt x="16457" y="17987"/>
                    <a:pt x="16161" y="17257"/>
                    <a:pt x="16161" y="17257"/>
                  </a:cubicBezTo>
                  <a:lnTo>
                    <a:pt x="15955" y="16389"/>
                  </a:lnTo>
                  <a:cubicBezTo>
                    <a:pt x="15955" y="16024"/>
                    <a:pt x="16320" y="15956"/>
                    <a:pt x="16320" y="15956"/>
                  </a:cubicBezTo>
                  <a:cubicBezTo>
                    <a:pt x="16686" y="16161"/>
                    <a:pt x="16982" y="16595"/>
                    <a:pt x="16982" y="16595"/>
                  </a:cubicBezTo>
                  <a:lnTo>
                    <a:pt x="17553" y="17325"/>
                  </a:lnTo>
                  <a:lnTo>
                    <a:pt x="17918" y="18078"/>
                  </a:lnTo>
                  <a:lnTo>
                    <a:pt x="18352" y="18877"/>
                  </a:lnTo>
                  <a:lnTo>
                    <a:pt x="18512" y="19379"/>
                  </a:lnTo>
                  <a:cubicBezTo>
                    <a:pt x="18717" y="19904"/>
                    <a:pt x="19014" y="20475"/>
                    <a:pt x="19014" y="20475"/>
                  </a:cubicBezTo>
                  <a:lnTo>
                    <a:pt x="19379" y="21297"/>
                  </a:lnTo>
                  <a:lnTo>
                    <a:pt x="20201" y="21434"/>
                  </a:lnTo>
                  <a:lnTo>
                    <a:pt x="20931" y="21137"/>
                  </a:lnTo>
                  <a:lnTo>
                    <a:pt x="21730" y="20840"/>
                  </a:lnTo>
                  <a:lnTo>
                    <a:pt x="22301" y="20338"/>
                  </a:lnTo>
                  <a:lnTo>
                    <a:pt x="23031" y="19676"/>
                  </a:lnTo>
                  <a:lnTo>
                    <a:pt x="23625" y="19174"/>
                  </a:lnTo>
                  <a:lnTo>
                    <a:pt x="24058" y="18581"/>
                  </a:lnTo>
                  <a:lnTo>
                    <a:pt x="23693" y="17325"/>
                  </a:lnTo>
                  <a:lnTo>
                    <a:pt x="23191" y="17188"/>
                  </a:lnTo>
                  <a:cubicBezTo>
                    <a:pt x="23191" y="17188"/>
                    <a:pt x="23556" y="17257"/>
                    <a:pt x="23191" y="17188"/>
                  </a:cubicBezTo>
                  <a:cubicBezTo>
                    <a:pt x="22826" y="17120"/>
                    <a:pt x="22826" y="17280"/>
                    <a:pt x="22597" y="17416"/>
                  </a:cubicBezTo>
                  <a:lnTo>
                    <a:pt x="21935" y="17782"/>
                  </a:lnTo>
                  <a:cubicBezTo>
                    <a:pt x="21935" y="17782"/>
                    <a:pt x="22460" y="18078"/>
                    <a:pt x="21935" y="17782"/>
                  </a:cubicBezTo>
                  <a:lnTo>
                    <a:pt x="21433" y="17485"/>
                  </a:lnTo>
                  <a:cubicBezTo>
                    <a:pt x="21433" y="17485"/>
                    <a:pt x="21730" y="17782"/>
                    <a:pt x="21433" y="17485"/>
                  </a:cubicBezTo>
                  <a:cubicBezTo>
                    <a:pt x="21137" y="17188"/>
                    <a:pt x="21000" y="16823"/>
                    <a:pt x="21000" y="16823"/>
                  </a:cubicBezTo>
                  <a:lnTo>
                    <a:pt x="20840" y="16230"/>
                  </a:lnTo>
                  <a:lnTo>
                    <a:pt x="20566" y="15659"/>
                  </a:lnTo>
                  <a:lnTo>
                    <a:pt x="20771" y="15134"/>
                  </a:lnTo>
                  <a:lnTo>
                    <a:pt x="21365" y="15727"/>
                  </a:lnTo>
                  <a:lnTo>
                    <a:pt x="22027" y="16161"/>
                  </a:lnTo>
                  <a:lnTo>
                    <a:pt x="22529" y="16595"/>
                  </a:lnTo>
                  <a:lnTo>
                    <a:pt x="23259" y="16823"/>
                  </a:lnTo>
                  <a:lnTo>
                    <a:pt x="24058" y="16891"/>
                  </a:lnTo>
                  <a:lnTo>
                    <a:pt x="24515" y="17325"/>
                  </a:lnTo>
                  <a:lnTo>
                    <a:pt x="26615" y="17416"/>
                  </a:lnTo>
                  <a:lnTo>
                    <a:pt x="27642" y="17622"/>
                  </a:lnTo>
                  <a:lnTo>
                    <a:pt x="28098" y="18147"/>
                  </a:lnTo>
                  <a:lnTo>
                    <a:pt x="28098" y="18581"/>
                  </a:lnTo>
                  <a:lnTo>
                    <a:pt x="28098" y="18946"/>
                  </a:lnTo>
                  <a:lnTo>
                    <a:pt x="28532" y="19448"/>
                  </a:lnTo>
                  <a:lnTo>
                    <a:pt x="28532" y="20041"/>
                  </a:lnTo>
                  <a:cubicBezTo>
                    <a:pt x="28669" y="20407"/>
                    <a:pt x="28737" y="20932"/>
                    <a:pt x="28897" y="21137"/>
                  </a:cubicBezTo>
                  <a:cubicBezTo>
                    <a:pt x="29034" y="21365"/>
                    <a:pt x="29468" y="21867"/>
                    <a:pt x="29468" y="21867"/>
                  </a:cubicBezTo>
                  <a:cubicBezTo>
                    <a:pt x="29468" y="21867"/>
                    <a:pt x="29765" y="22233"/>
                    <a:pt x="29833" y="22529"/>
                  </a:cubicBezTo>
                  <a:cubicBezTo>
                    <a:pt x="29924" y="22826"/>
                    <a:pt x="30358" y="23283"/>
                    <a:pt x="30358" y="23283"/>
                  </a:cubicBezTo>
                  <a:cubicBezTo>
                    <a:pt x="30723" y="23123"/>
                    <a:pt x="31020" y="22461"/>
                    <a:pt x="31020" y="22233"/>
                  </a:cubicBezTo>
                  <a:lnTo>
                    <a:pt x="31020" y="21434"/>
                  </a:lnTo>
                  <a:lnTo>
                    <a:pt x="31385" y="20772"/>
                  </a:lnTo>
                  <a:lnTo>
                    <a:pt x="31385" y="20338"/>
                  </a:lnTo>
                  <a:cubicBezTo>
                    <a:pt x="32047" y="19973"/>
                    <a:pt x="32481" y="19539"/>
                    <a:pt x="32481" y="19539"/>
                  </a:cubicBezTo>
                  <a:lnTo>
                    <a:pt x="33211" y="18718"/>
                  </a:lnTo>
                  <a:lnTo>
                    <a:pt x="34079" y="18215"/>
                  </a:lnTo>
                  <a:lnTo>
                    <a:pt x="34672" y="18284"/>
                  </a:lnTo>
                  <a:lnTo>
                    <a:pt x="35106" y="18718"/>
                  </a:lnTo>
                  <a:lnTo>
                    <a:pt x="35699" y="19448"/>
                  </a:lnTo>
                  <a:lnTo>
                    <a:pt x="35699" y="19904"/>
                  </a:lnTo>
                  <a:cubicBezTo>
                    <a:pt x="35768" y="20338"/>
                    <a:pt x="36133" y="20178"/>
                    <a:pt x="36133" y="20178"/>
                  </a:cubicBezTo>
                  <a:lnTo>
                    <a:pt x="36635" y="20270"/>
                  </a:lnTo>
                  <a:cubicBezTo>
                    <a:pt x="36795" y="20635"/>
                    <a:pt x="37091" y="21365"/>
                    <a:pt x="37091" y="21365"/>
                  </a:cubicBezTo>
                  <a:lnTo>
                    <a:pt x="37091" y="22895"/>
                  </a:lnTo>
                  <a:cubicBezTo>
                    <a:pt x="37160" y="23260"/>
                    <a:pt x="37091" y="23625"/>
                    <a:pt x="37091" y="23625"/>
                  </a:cubicBezTo>
                  <a:lnTo>
                    <a:pt x="37525" y="24355"/>
                  </a:lnTo>
                  <a:cubicBezTo>
                    <a:pt x="37822" y="24721"/>
                    <a:pt x="38096" y="25017"/>
                    <a:pt x="38096" y="25017"/>
                  </a:cubicBezTo>
                  <a:lnTo>
                    <a:pt x="38689" y="25793"/>
                  </a:lnTo>
                  <a:lnTo>
                    <a:pt x="38986" y="25793"/>
                  </a:lnTo>
                  <a:cubicBezTo>
                    <a:pt x="38986" y="25793"/>
                    <a:pt x="39123" y="25382"/>
                    <a:pt x="38986" y="25086"/>
                  </a:cubicBezTo>
                  <a:cubicBezTo>
                    <a:pt x="38826" y="24789"/>
                    <a:pt x="38461" y="24127"/>
                    <a:pt x="38461" y="24127"/>
                  </a:cubicBezTo>
                  <a:cubicBezTo>
                    <a:pt x="38027" y="23693"/>
                    <a:pt x="37822" y="23283"/>
                    <a:pt x="37822" y="23283"/>
                  </a:cubicBezTo>
                  <a:lnTo>
                    <a:pt x="37731" y="22895"/>
                  </a:lnTo>
                  <a:lnTo>
                    <a:pt x="37731" y="21936"/>
                  </a:lnTo>
                  <a:lnTo>
                    <a:pt x="37822" y="21571"/>
                  </a:lnTo>
                  <a:cubicBezTo>
                    <a:pt x="37822" y="21571"/>
                    <a:pt x="37457" y="21434"/>
                    <a:pt x="37822" y="21571"/>
                  </a:cubicBezTo>
                  <a:cubicBezTo>
                    <a:pt x="38187" y="21730"/>
                    <a:pt x="38689" y="22301"/>
                    <a:pt x="38689" y="22301"/>
                  </a:cubicBezTo>
                  <a:lnTo>
                    <a:pt x="39054" y="22895"/>
                  </a:lnTo>
                  <a:cubicBezTo>
                    <a:pt x="39420" y="22895"/>
                    <a:pt x="39853" y="22598"/>
                    <a:pt x="39853" y="22598"/>
                  </a:cubicBezTo>
                  <a:cubicBezTo>
                    <a:pt x="40013" y="22233"/>
                    <a:pt x="40561" y="21730"/>
                    <a:pt x="40561" y="21730"/>
                  </a:cubicBezTo>
                  <a:lnTo>
                    <a:pt x="40561" y="21297"/>
                  </a:lnTo>
                  <a:cubicBezTo>
                    <a:pt x="40561" y="21297"/>
                    <a:pt x="40584" y="20932"/>
                    <a:pt x="40219" y="20772"/>
                  </a:cubicBezTo>
                  <a:cubicBezTo>
                    <a:pt x="39853" y="20635"/>
                    <a:pt x="39716" y="20110"/>
                    <a:pt x="39716" y="20110"/>
                  </a:cubicBezTo>
                  <a:lnTo>
                    <a:pt x="39283" y="19379"/>
                  </a:lnTo>
                  <a:lnTo>
                    <a:pt x="39488" y="18809"/>
                  </a:lnTo>
                  <a:lnTo>
                    <a:pt x="40219" y="18215"/>
                  </a:lnTo>
                  <a:lnTo>
                    <a:pt x="40561" y="18215"/>
                  </a:lnTo>
                  <a:cubicBezTo>
                    <a:pt x="41040" y="18284"/>
                    <a:pt x="41908" y="17987"/>
                    <a:pt x="41908" y="17987"/>
                  </a:cubicBezTo>
                  <a:lnTo>
                    <a:pt x="42570" y="17553"/>
                  </a:lnTo>
                  <a:lnTo>
                    <a:pt x="42935" y="17120"/>
                  </a:lnTo>
                  <a:lnTo>
                    <a:pt x="43163" y="16686"/>
                  </a:lnTo>
                  <a:lnTo>
                    <a:pt x="43163" y="16024"/>
                  </a:lnTo>
                  <a:cubicBezTo>
                    <a:pt x="43163" y="16024"/>
                    <a:pt x="43072" y="15590"/>
                    <a:pt x="43163" y="15362"/>
                  </a:cubicBezTo>
                  <a:cubicBezTo>
                    <a:pt x="43231" y="15134"/>
                    <a:pt x="43163" y="14860"/>
                    <a:pt x="43163" y="14860"/>
                  </a:cubicBezTo>
                  <a:lnTo>
                    <a:pt x="42866" y="14267"/>
                  </a:lnTo>
                  <a:cubicBezTo>
                    <a:pt x="42341" y="13833"/>
                    <a:pt x="42570" y="13239"/>
                    <a:pt x="42570" y="13239"/>
                  </a:cubicBezTo>
                  <a:lnTo>
                    <a:pt x="42136" y="13239"/>
                  </a:lnTo>
                  <a:lnTo>
                    <a:pt x="41679" y="13102"/>
                  </a:lnTo>
                  <a:cubicBezTo>
                    <a:pt x="41679" y="13102"/>
                    <a:pt x="42136" y="13673"/>
                    <a:pt x="41679" y="13102"/>
                  </a:cubicBezTo>
                  <a:cubicBezTo>
                    <a:pt x="41246" y="12509"/>
                    <a:pt x="41040" y="12144"/>
                    <a:pt x="41040" y="12144"/>
                  </a:cubicBezTo>
                  <a:lnTo>
                    <a:pt x="41474" y="11642"/>
                  </a:lnTo>
                  <a:cubicBezTo>
                    <a:pt x="41976" y="12075"/>
                    <a:pt x="42341" y="12075"/>
                    <a:pt x="42341" y="12075"/>
                  </a:cubicBezTo>
                  <a:cubicBezTo>
                    <a:pt x="42775" y="12212"/>
                    <a:pt x="43186" y="12509"/>
                    <a:pt x="43186" y="12509"/>
                  </a:cubicBezTo>
                  <a:lnTo>
                    <a:pt x="43186" y="13011"/>
                  </a:lnTo>
                  <a:cubicBezTo>
                    <a:pt x="43802" y="13308"/>
                    <a:pt x="44030" y="13399"/>
                    <a:pt x="44030" y="13605"/>
                  </a:cubicBezTo>
                  <a:cubicBezTo>
                    <a:pt x="44030" y="13833"/>
                    <a:pt x="44396" y="14038"/>
                    <a:pt x="44396" y="14038"/>
                  </a:cubicBezTo>
                  <a:lnTo>
                    <a:pt x="44898" y="13764"/>
                  </a:lnTo>
                  <a:lnTo>
                    <a:pt x="44624" y="12737"/>
                  </a:lnTo>
                  <a:lnTo>
                    <a:pt x="44099" y="12212"/>
                  </a:lnTo>
                  <a:lnTo>
                    <a:pt x="44259" y="11642"/>
                  </a:lnTo>
                  <a:lnTo>
                    <a:pt x="44532" y="10980"/>
                  </a:lnTo>
                  <a:lnTo>
                    <a:pt x="44898" y="10980"/>
                  </a:lnTo>
                  <a:lnTo>
                    <a:pt x="44898" y="10090"/>
                  </a:lnTo>
                  <a:lnTo>
                    <a:pt x="45354" y="9428"/>
                  </a:lnTo>
                  <a:lnTo>
                    <a:pt x="45354" y="8925"/>
                  </a:lnTo>
                  <a:lnTo>
                    <a:pt x="44898" y="8332"/>
                  </a:lnTo>
                  <a:cubicBezTo>
                    <a:pt x="44898" y="8332"/>
                    <a:pt x="44464" y="7602"/>
                    <a:pt x="44259" y="7533"/>
                  </a:cubicBezTo>
                  <a:cubicBezTo>
                    <a:pt x="44030" y="7465"/>
                    <a:pt x="43597" y="7533"/>
                    <a:pt x="43597" y="7533"/>
                  </a:cubicBezTo>
                  <a:lnTo>
                    <a:pt x="43163" y="7328"/>
                  </a:lnTo>
                  <a:lnTo>
                    <a:pt x="42775" y="6734"/>
                  </a:lnTo>
                  <a:cubicBezTo>
                    <a:pt x="42866" y="6141"/>
                    <a:pt x="44327" y="5342"/>
                    <a:pt x="44327" y="5342"/>
                  </a:cubicBezTo>
                  <a:lnTo>
                    <a:pt x="45719" y="5342"/>
                  </a:lnTo>
                  <a:lnTo>
                    <a:pt x="46222" y="5342"/>
                  </a:lnTo>
                  <a:lnTo>
                    <a:pt x="46884" y="4680"/>
                  </a:lnTo>
                  <a:lnTo>
                    <a:pt x="47979" y="4680"/>
                  </a:lnTo>
                  <a:lnTo>
                    <a:pt x="47979" y="5205"/>
                  </a:lnTo>
                  <a:lnTo>
                    <a:pt x="47979" y="6141"/>
                  </a:lnTo>
                  <a:lnTo>
                    <a:pt x="47979" y="6666"/>
                  </a:lnTo>
                  <a:lnTo>
                    <a:pt x="47979" y="7328"/>
                  </a:lnTo>
                  <a:lnTo>
                    <a:pt x="49075" y="8058"/>
                  </a:lnTo>
                  <a:lnTo>
                    <a:pt x="49668" y="8332"/>
                  </a:lnTo>
                  <a:cubicBezTo>
                    <a:pt x="49668" y="8332"/>
                    <a:pt x="49737" y="7602"/>
                    <a:pt x="49668" y="7396"/>
                  </a:cubicBezTo>
                  <a:cubicBezTo>
                    <a:pt x="49577" y="7168"/>
                    <a:pt x="49212" y="6597"/>
                    <a:pt x="49212" y="6597"/>
                  </a:cubicBezTo>
                  <a:cubicBezTo>
                    <a:pt x="49212" y="6597"/>
                    <a:pt x="49303" y="6232"/>
                    <a:pt x="49006" y="6072"/>
                  </a:cubicBezTo>
                  <a:cubicBezTo>
                    <a:pt x="48710" y="5935"/>
                    <a:pt x="48641" y="5479"/>
                    <a:pt x="48641" y="5479"/>
                  </a:cubicBezTo>
                  <a:cubicBezTo>
                    <a:pt x="49006" y="5273"/>
                    <a:pt x="49691" y="5205"/>
                    <a:pt x="49691" y="5205"/>
                  </a:cubicBezTo>
                  <a:lnTo>
                    <a:pt x="50033" y="5114"/>
                  </a:lnTo>
                  <a:lnTo>
                    <a:pt x="51494" y="4680"/>
                  </a:lnTo>
                  <a:lnTo>
                    <a:pt x="50536" y="4109"/>
                  </a:lnTo>
                  <a:lnTo>
                    <a:pt x="50330" y="4109"/>
                  </a:lnTo>
                  <a:lnTo>
                    <a:pt x="51197" y="3744"/>
                  </a:lnTo>
                  <a:lnTo>
                    <a:pt x="52293" y="3744"/>
                  </a:lnTo>
                  <a:cubicBezTo>
                    <a:pt x="52293" y="3744"/>
                    <a:pt x="52156" y="3379"/>
                    <a:pt x="51700" y="3288"/>
                  </a:cubicBezTo>
                  <a:cubicBezTo>
                    <a:pt x="51266" y="3219"/>
                    <a:pt x="51266" y="2717"/>
                    <a:pt x="50764" y="2717"/>
                  </a:cubicBezTo>
                  <a:lnTo>
                    <a:pt x="49440" y="2717"/>
                  </a:lnTo>
                  <a:lnTo>
                    <a:pt x="49006" y="2489"/>
                  </a:lnTo>
                  <a:cubicBezTo>
                    <a:pt x="49006" y="2489"/>
                    <a:pt x="49508" y="2649"/>
                    <a:pt x="49006" y="2489"/>
                  </a:cubicBezTo>
                  <a:cubicBezTo>
                    <a:pt x="48481" y="2352"/>
                    <a:pt x="48276" y="2649"/>
                    <a:pt x="48048" y="2489"/>
                  </a:cubicBezTo>
                  <a:cubicBezTo>
                    <a:pt x="47842" y="2352"/>
                    <a:pt x="47180" y="2443"/>
                    <a:pt x="47180" y="2443"/>
                  </a:cubicBezTo>
                  <a:cubicBezTo>
                    <a:pt x="46655" y="2489"/>
                    <a:pt x="45856" y="2717"/>
                    <a:pt x="45856" y="2717"/>
                  </a:cubicBezTo>
                  <a:cubicBezTo>
                    <a:pt x="45263" y="2352"/>
                    <a:pt x="45354" y="2557"/>
                    <a:pt x="44692" y="2420"/>
                  </a:cubicBezTo>
                  <a:cubicBezTo>
                    <a:pt x="44030" y="2283"/>
                    <a:pt x="43368" y="1987"/>
                    <a:pt x="43368" y="1987"/>
                  </a:cubicBezTo>
                  <a:lnTo>
                    <a:pt x="42045" y="1987"/>
                  </a:lnTo>
                  <a:cubicBezTo>
                    <a:pt x="41542" y="1758"/>
                    <a:pt x="41177" y="1256"/>
                    <a:pt x="40561" y="1325"/>
                  </a:cubicBezTo>
                  <a:cubicBezTo>
                    <a:pt x="39945" y="1393"/>
                    <a:pt x="39488" y="1621"/>
                    <a:pt x="39283" y="1621"/>
                  </a:cubicBezTo>
                  <a:lnTo>
                    <a:pt x="38689" y="1621"/>
                  </a:lnTo>
                  <a:lnTo>
                    <a:pt x="38187" y="1987"/>
                  </a:lnTo>
                  <a:cubicBezTo>
                    <a:pt x="37297" y="1987"/>
                    <a:pt x="37160" y="1827"/>
                    <a:pt x="36863" y="1987"/>
                  </a:cubicBezTo>
                  <a:cubicBezTo>
                    <a:pt x="36566" y="2124"/>
                    <a:pt x="36430" y="1827"/>
                    <a:pt x="36201" y="1987"/>
                  </a:cubicBezTo>
                  <a:cubicBezTo>
                    <a:pt x="35973" y="2124"/>
                    <a:pt x="35471" y="2352"/>
                    <a:pt x="35334" y="1987"/>
                  </a:cubicBezTo>
                  <a:cubicBezTo>
                    <a:pt x="35174" y="1621"/>
                    <a:pt x="36201" y="1599"/>
                    <a:pt x="34512" y="1325"/>
                  </a:cubicBezTo>
                  <a:cubicBezTo>
                    <a:pt x="32846" y="1028"/>
                    <a:pt x="32686" y="1462"/>
                    <a:pt x="32412" y="1325"/>
                  </a:cubicBezTo>
                  <a:lnTo>
                    <a:pt x="32116" y="1165"/>
                  </a:lnTo>
                  <a:lnTo>
                    <a:pt x="31317" y="1165"/>
                  </a:lnTo>
                  <a:cubicBezTo>
                    <a:pt x="30929" y="1256"/>
                    <a:pt x="30586" y="1165"/>
                    <a:pt x="30586" y="1165"/>
                  </a:cubicBezTo>
                  <a:lnTo>
                    <a:pt x="29993" y="1165"/>
                  </a:lnTo>
                  <a:lnTo>
                    <a:pt x="30723" y="663"/>
                  </a:lnTo>
                  <a:cubicBezTo>
                    <a:pt x="30586" y="1165"/>
                    <a:pt x="29993" y="663"/>
                    <a:pt x="29993" y="663"/>
                  </a:cubicBezTo>
                  <a:lnTo>
                    <a:pt x="29468" y="663"/>
                  </a:lnTo>
                  <a:cubicBezTo>
                    <a:pt x="28829" y="366"/>
                    <a:pt x="28372" y="1"/>
                    <a:pt x="28372" y="1"/>
                  </a:cubicBezTo>
                  <a:lnTo>
                    <a:pt x="27436" y="663"/>
                  </a:lnTo>
                  <a:lnTo>
                    <a:pt x="26911" y="823"/>
                  </a:lnTo>
                  <a:cubicBezTo>
                    <a:pt x="26911" y="823"/>
                    <a:pt x="26272" y="594"/>
                    <a:pt x="26181" y="663"/>
                  </a:cubicBezTo>
                  <a:cubicBezTo>
                    <a:pt x="26112" y="731"/>
                    <a:pt x="25017" y="1028"/>
                    <a:pt x="25017" y="1028"/>
                  </a:cubicBezTo>
                  <a:lnTo>
                    <a:pt x="24286" y="1256"/>
                  </a:lnTo>
                  <a:cubicBezTo>
                    <a:pt x="23853" y="1690"/>
                    <a:pt x="23853" y="1987"/>
                    <a:pt x="23853" y="1987"/>
                  </a:cubicBezTo>
                  <a:lnTo>
                    <a:pt x="23853" y="2717"/>
                  </a:lnTo>
                  <a:lnTo>
                    <a:pt x="23853" y="3151"/>
                  </a:lnTo>
                  <a:lnTo>
                    <a:pt x="23259" y="3447"/>
                  </a:lnTo>
                  <a:lnTo>
                    <a:pt x="23122" y="2649"/>
                  </a:lnTo>
                  <a:lnTo>
                    <a:pt x="22894" y="1987"/>
                  </a:lnTo>
                  <a:lnTo>
                    <a:pt x="22460" y="1393"/>
                  </a:lnTo>
                  <a:lnTo>
                    <a:pt x="21867" y="1621"/>
                  </a:lnTo>
                  <a:lnTo>
                    <a:pt x="21935" y="1987"/>
                  </a:lnTo>
                  <a:lnTo>
                    <a:pt x="22460" y="2785"/>
                  </a:lnTo>
                  <a:cubicBezTo>
                    <a:pt x="21935" y="2785"/>
                    <a:pt x="21000" y="1987"/>
                    <a:pt x="21000" y="1987"/>
                  </a:cubicBezTo>
                  <a:cubicBezTo>
                    <a:pt x="20338" y="2352"/>
                    <a:pt x="19813" y="2420"/>
                    <a:pt x="19813" y="2420"/>
                  </a:cubicBezTo>
                  <a:cubicBezTo>
                    <a:pt x="19447" y="2785"/>
                    <a:pt x="19447" y="2649"/>
                    <a:pt x="18877" y="2717"/>
                  </a:cubicBezTo>
                  <a:cubicBezTo>
                    <a:pt x="18283" y="2785"/>
                    <a:pt x="17485" y="3288"/>
                    <a:pt x="17485" y="3288"/>
                  </a:cubicBezTo>
                  <a:cubicBezTo>
                    <a:pt x="16891" y="3379"/>
                    <a:pt x="16252" y="3744"/>
                    <a:pt x="16252" y="3744"/>
                  </a:cubicBezTo>
                  <a:lnTo>
                    <a:pt x="15156" y="4178"/>
                  </a:lnTo>
                  <a:lnTo>
                    <a:pt x="14631" y="4018"/>
                  </a:lnTo>
                  <a:lnTo>
                    <a:pt x="14403" y="3584"/>
                  </a:lnTo>
                  <a:lnTo>
                    <a:pt x="14266" y="3219"/>
                  </a:lnTo>
                  <a:lnTo>
                    <a:pt x="15293" y="3379"/>
                  </a:lnTo>
                  <a:cubicBezTo>
                    <a:pt x="15658" y="3379"/>
                    <a:pt x="15658" y="3082"/>
                    <a:pt x="15658" y="3082"/>
                  </a:cubicBezTo>
                  <a:lnTo>
                    <a:pt x="15293" y="2717"/>
                  </a:lnTo>
                  <a:lnTo>
                    <a:pt x="14198" y="2557"/>
                  </a:lnTo>
                  <a:lnTo>
                    <a:pt x="13307" y="2420"/>
                  </a:lnTo>
                  <a:cubicBezTo>
                    <a:pt x="13307" y="2420"/>
                    <a:pt x="12874" y="1758"/>
                    <a:pt x="12668" y="1987"/>
                  </a:cubicBezTo>
                  <a:cubicBezTo>
                    <a:pt x="12440" y="2192"/>
                    <a:pt x="12075" y="1530"/>
                    <a:pt x="11847" y="1987"/>
                  </a:cubicBezTo>
                  <a:cubicBezTo>
                    <a:pt x="11641" y="2420"/>
                    <a:pt x="10751" y="2557"/>
                    <a:pt x="10751" y="2557"/>
                  </a:cubicBezTo>
                  <a:lnTo>
                    <a:pt x="9952" y="3082"/>
                  </a:lnTo>
                  <a:lnTo>
                    <a:pt x="9450" y="3447"/>
                  </a:lnTo>
                  <a:lnTo>
                    <a:pt x="8993" y="3881"/>
                  </a:lnTo>
                  <a:cubicBezTo>
                    <a:pt x="8993" y="3881"/>
                    <a:pt x="9655" y="3288"/>
                    <a:pt x="8993" y="3881"/>
                  </a:cubicBezTo>
                  <a:cubicBezTo>
                    <a:pt x="8354" y="4475"/>
                    <a:pt x="8788" y="4246"/>
                    <a:pt x="8354" y="4475"/>
                  </a:cubicBezTo>
                  <a:cubicBezTo>
                    <a:pt x="7898" y="4680"/>
                    <a:pt x="8788" y="4246"/>
                    <a:pt x="8354" y="4475"/>
                  </a:cubicBezTo>
                  <a:cubicBezTo>
                    <a:pt x="7898" y="4680"/>
                    <a:pt x="7692" y="5479"/>
                    <a:pt x="7692" y="5479"/>
                  </a:cubicBezTo>
                  <a:cubicBezTo>
                    <a:pt x="8126" y="5479"/>
                    <a:pt x="8720" y="5410"/>
                    <a:pt x="8720" y="5410"/>
                  </a:cubicBezTo>
                  <a:cubicBezTo>
                    <a:pt x="8720" y="5410"/>
                    <a:pt x="8993" y="5479"/>
                    <a:pt x="8993" y="5844"/>
                  </a:cubicBezTo>
                  <a:lnTo>
                    <a:pt x="8993" y="6232"/>
                  </a:lnTo>
                  <a:lnTo>
                    <a:pt x="9952" y="6369"/>
                  </a:lnTo>
                  <a:lnTo>
                    <a:pt x="10820" y="5639"/>
                  </a:lnTo>
                  <a:cubicBezTo>
                    <a:pt x="10911" y="5205"/>
                    <a:pt x="10751" y="4612"/>
                    <a:pt x="10751" y="4612"/>
                  </a:cubicBezTo>
                  <a:lnTo>
                    <a:pt x="11208" y="4246"/>
                  </a:lnTo>
                  <a:lnTo>
                    <a:pt x="11778" y="3584"/>
                  </a:lnTo>
                  <a:cubicBezTo>
                    <a:pt x="12212" y="3447"/>
                    <a:pt x="12075" y="3881"/>
                    <a:pt x="12006" y="4109"/>
                  </a:cubicBezTo>
                  <a:lnTo>
                    <a:pt x="11938" y="4315"/>
                  </a:lnTo>
                  <a:cubicBezTo>
                    <a:pt x="11938" y="4315"/>
                    <a:pt x="11116" y="3881"/>
                    <a:pt x="11938" y="4315"/>
                  </a:cubicBezTo>
                  <a:cubicBezTo>
                    <a:pt x="12737" y="4748"/>
                    <a:pt x="13536" y="4977"/>
                    <a:pt x="13536" y="4977"/>
                  </a:cubicBezTo>
                  <a:lnTo>
                    <a:pt x="13673" y="5410"/>
                  </a:lnTo>
                  <a:cubicBezTo>
                    <a:pt x="13673" y="5410"/>
                    <a:pt x="13399" y="5844"/>
                    <a:pt x="13171" y="5844"/>
                  </a:cubicBezTo>
                  <a:cubicBezTo>
                    <a:pt x="12942" y="5844"/>
                    <a:pt x="12463" y="5479"/>
                    <a:pt x="12372" y="5707"/>
                  </a:cubicBezTo>
                  <a:lnTo>
                    <a:pt x="12303" y="5935"/>
                  </a:lnTo>
                  <a:lnTo>
                    <a:pt x="11847" y="6506"/>
                  </a:lnTo>
                  <a:cubicBezTo>
                    <a:pt x="11481" y="6871"/>
                    <a:pt x="10979" y="7099"/>
                    <a:pt x="10979" y="7099"/>
                  </a:cubicBezTo>
                  <a:lnTo>
                    <a:pt x="10546" y="7099"/>
                  </a:lnTo>
                  <a:lnTo>
                    <a:pt x="9884" y="7031"/>
                  </a:lnTo>
                  <a:lnTo>
                    <a:pt x="8788" y="7099"/>
                  </a:lnTo>
                  <a:cubicBezTo>
                    <a:pt x="8788" y="7099"/>
                    <a:pt x="8925" y="6803"/>
                    <a:pt x="8423" y="7168"/>
                  </a:cubicBezTo>
                  <a:cubicBezTo>
                    <a:pt x="7898" y="7533"/>
                    <a:pt x="7624" y="7830"/>
                    <a:pt x="7396" y="7898"/>
                  </a:cubicBezTo>
                  <a:cubicBezTo>
                    <a:pt x="7167" y="7967"/>
                    <a:pt x="6802" y="8264"/>
                    <a:pt x="6802" y="8264"/>
                  </a:cubicBezTo>
                  <a:cubicBezTo>
                    <a:pt x="6300" y="8629"/>
                    <a:pt x="6300" y="8697"/>
                    <a:pt x="5866" y="8857"/>
                  </a:cubicBezTo>
                  <a:cubicBezTo>
                    <a:pt x="5410" y="8994"/>
                    <a:pt x="6003" y="8789"/>
                    <a:pt x="5410" y="8994"/>
                  </a:cubicBezTo>
                  <a:lnTo>
                    <a:pt x="4839" y="9222"/>
                  </a:lnTo>
                  <a:cubicBezTo>
                    <a:pt x="4839" y="9222"/>
                    <a:pt x="5204" y="9519"/>
                    <a:pt x="5136" y="9724"/>
                  </a:cubicBezTo>
                  <a:cubicBezTo>
                    <a:pt x="5045" y="9953"/>
                    <a:pt x="5410" y="8857"/>
                    <a:pt x="5045" y="9953"/>
                  </a:cubicBezTo>
                  <a:cubicBezTo>
                    <a:pt x="4680" y="11048"/>
                    <a:pt x="4177" y="10980"/>
                    <a:pt x="4177" y="10980"/>
                  </a:cubicBezTo>
                  <a:lnTo>
                    <a:pt x="3515" y="10980"/>
                  </a:lnTo>
                  <a:cubicBezTo>
                    <a:pt x="3310" y="10980"/>
                    <a:pt x="2922" y="11048"/>
                    <a:pt x="2922" y="11048"/>
                  </a:cubicBezTo>
                  <a:lnTo>
                    <a:pt x="2420" y="12144"/>
                  </a:lnTo>
                  <a:lnTo>
                    <a:pt x="2351" y="12646"/>
                  </a:lnTo>
                  <a:lnTo>
                    <a:pt x="2853" y="13239"/>
                  </a:lnTo>
                  <a:lnTo>
                    <a:pt x="3378" y="13239"/>
                  </a:lnTo>
                  <a:lnTo>
                    <a:pt x="4406" y="13102"/>
                  </a:lnTo>
                  <a:cubicBezTo>
                    <a:pt x="4406" y="13102"/>
                    <a:pt x="5204" y="12509"/>
                    <a:pt x="5204" y="12281"/>
                  </a:cubicBezTo>
                  <a:cubicBezTo>
                    <a:pt x="5204" y="12075"/>
                    <a:pt x="5638" y="11642"/>
                    <a:pt x="5638" y="11642"/>
                  </a:cubicBezTo>
                  <a:lnTo>
                    <a:pt x="6232" y="11048"/>
                  </a:lnTo>
                  <a:cubicBezTo>
                    <a:pt x="6665" y="10980"/>
                    <a:pt x="7829" y="10751"/>
                    <a:pt x="7829" y="10751"/>
                  </a:cubicBezTo>
                  <a:lnTo>
                    <a:pt x="8491" y="10318"/>
                  </a:lnTo>
                  <a:lnTo>
                    <a:pt x="8925" y="10615"/>
                  </a:lnTo>
                  <a:lnTo>
                    <a:pt x="9222" y="11185"/>
                  </a:lnTo>
                  <a:cubicBezTo>
                    <a:pt x="9518" y="11642"/>
                    <a:pt x="9815" y="12212"/>
                    <a:pt x="9815" y="12212"/>
                  </a:cubicBezTo>
                  <a:lnTo>
                    <a:pt x="10089" y="12737"/>
                  </a:lnTo>
                  <a:lnTo>
                    <a:pt x="10683" y="12372"/>
                  </a:lnTo>
                  <a:cubicBezTo>
                    <a:pt x="10614" y="11847"/>
                    <a:pt x="9884" y="11276"/>
                    <a:pt x="9884" y="11276"/>
                  </a:cubicBezTo>
                  <a:lnTo>
                    <a:pt x="9518" y="10386"/>
                  </a:lnTo>
                  <a:cubicBezTo>
                    <a:pt x="9222" y="10021"/>
                    <a:pt x="9655" y="9953"/>
                    <a:pt x="9655" y="9953"/>
                  </a:cubicBezTo>
                  <a:lnTo>
                    <a:pt x="10911" y="10751"/>
                  </a:lnTo>
                  <a:cubicBezTo>
                    <a:pt x="10911" y="10751"/>
                    <a:pt x="10911" y="11185"/>
                    <a:pt x="11048" y="11413"/>
                  </a:cubicBezTo>
                  <a:cubicBezTo>
                    <a:pt x="11208" y="11642"/>
                    <a:pt x="11413" y="11847"/>
                    <a:pt x="11481" y="12075"/>
                  </a:cubicBezTo>
                  <a:cubicBezTo>
                    <a:pt x="11573" y="12281"/>
                    <a:pt x="11778" y="12578"/>
                    <a:pt x="11778" y="12578"/>
                  </a:cubicBezTo>
                  <a:lnTo>
                    <a:pt x="12075" y="13011"/>
                  </a:lnTo>
                  <a:lnTo>
                    <a:pt x="12372" y="12874"/>
                  </a:lnTo>
                  <a:lnTo>
                    <a:pt x="12737" y="12509"/>
                  </a:lnTo>
                  <a:lnTo>
                    <a:pt x="13171" y="11916"/>
                  </a:lnTo>
                  <a:cubicBezTo>
                    <a:pt x="13171" y="11916"/>
                    <a:pt x="13467" y="11550"/>
                    <a:pt x="13832" y="11413"/>
                  </a:cubicBezTo>
                  <a:cubicBezTo>
                    <a:pt x="14198" y="11276"/>
                    <a:pt x="14494" y="10980"/>
                    <a:pt x="14494" y="10980"/>
                  </a:cubicBezTo>
                  <a:lnTo>
                    <a:pt x="14494" y="10455"/>
                  </a:lnTo>
                  <a:lnTo>
                    <a:pt x="15065" y="9724"/>
                  </a:lnTo>
                  <a:lnTo>
                    <a:pt x="15430" y="9816"/>
                  </a:lnTo>
                  <a:lnTo>
                    <a:pt x="16617" y="9062"/>
                  </a:lnTo>
                  <a:lnTo>
                    <a:pt x="17119" y="9428"/>
                  </a:lnTo>
                  <a:lnTo>
                    <a:pt x="17119" y="10181"/>
                  </a:lnTo>
                  <a:lnTo>
                    <a:pt x="17485" y="10751"/>
                  </a:lnTo>
                  <a:lnTo>
                    <a:pt x="17621" y="11345"/>
                  </a:lnTo>
                  <a:cubicBezTo>
                    <a:pt x="17256" y="11642"/>
                    <a:pt x="16617" y="11550"/>
                    <a:pt x="16617" y="11550"/>
                  </a:cubicBezTo>
                  <a:lnTo>
                    <a:pt x="16092" y="11482"/>
                  </a:lnTo>
                  <a:cubicBezTo>
                    <a:pt x="15658" y="11482"/>
                    <a:pt x="15293" y="11550"/>
                    <a:pt x="15293" y="11550"/>
                  </a:cubicBezTo>
                  <a:lnTo>
                    <a:pt x="14791" y="11779"/>
                  </a:lnTo>
                  <a:lnTo>
                    <a:pt x="14266" y="12144"/>
                  </a:lnTo>
                  <a:cubicBezTo>
                    <a:pt x="13969" y="12509"/>
                    <a:pt x="14129" y="13171"/>
                    <a:pt x="14129" y="13171"/>
                  </a:cubicBezTo>
                  <a:cubicBezTo>
                    <a:pt x="14631" y="13399"/>
                    <a:pt x="15225" y="13536"/>
                    <a:pt x="15225" y="13536"/>
                  </a:cubicBezTo>
                  <a:lnTo>
                    <a:pt x="15727" y="13605"/>
                  </a:lnTo>
                  <a:cubicBezTo>
                    <a:pt x="16161" y="13536"/>
                    <a:pt x="16526" y="13399"/>
                    <a:pt x="16526" y="13399"/>
                  </a:cubicBezTo>
                  <a:lnTo>
                    <a:pt x="16526" y="13970"/>
                  </a:lnTo>
                  <a:lnTo>
                    <a:pt x="16320" y="14495"/>
                  </a:lnTo>
                  <a:lnTo>
                    <a:pt x="16161" y="14929"/>
                  </a:lnTo>
                  <a:cubicBezTo>
                    <a:pt x="16161" y="14929"/>
                    <a:pt x="16617" y="14632"/>
                    <a:pt x="16161" y="14929"/>
                  </a:cubicBezTo>
                  <a:cubicBezTo>
                    <a:pt x="15727" y="15225"/>
                    <a:pt x="15225" y="15065"/>
                    <a:pt x="15225" y="15065"/>
                  </a:cubicBezTo>
                  <a:lnTo>
                    <a:pt x="14700" y="14929"/>
                  </a:lnTo>
                  <a:lnTo>
                    <a:pt x="14266" y="14997"/>
                  </a:lnTo>
                  <a:lnTo>
                    <a:pt x="13673" y="15065"/>
                  </a:lnTo>
                  <a:lnTo>
                    <a:pt x="12805" y="14700"/>
                  </a:lnTo>
                  <a:lnTo>
                    <a:pt x="12075" y="14404"/>
                  </a:lnTo>
                  <a:cubicBezTo>
                    <a:pt x="11938" y="14860"/>
                    <a:pt x="11710" y="15134"/>
                    <a:pt x="11710" y="15134"/>
                  </a:cubicBezTo>
                  <a:cubicBezTo>
                    <a:pt x="11710" y="15134"/>
                    <a:pt x="10979" y="15339"/>
                    <a:pt x="10751" y="15294"/>
                  </a:cubicBezTo>
                  <a:cubicBezTo>
                    <a:pt x="9952" y="15134"/>
                    <a:pt x="9450" y="14495"/>
                    <a:pt x="9450" y="14495"/>
                  </a:cubicBezTo>
                  <a:cubicBezTo>
                    <a:pt x="9450" y="14495"/>
                    <a:pt x="9153" y="13970"/>
                    <a:pt x="9085" y="13764"/>
                  </a:cubicBezTo>
                  <a:cubicBezTo>
                    <a:pt x="8993" y="13536"/>
                    <a:pt x="8857" y="13102"/>
                    <a:pt x="8857" y="13102"/>
                  </a:cubicBezTo>
                  <a:lnTo>
                    <a:pt x="8354" y="1301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6"/>
            <p:cNvSpPr/>
            <p:nvPr/>
          </p:nvSpPr>
          <p:spPr>
            <a:xfrm>
              <a:off x="3762828" y="3448072"/>
              <a:ext cx="134113" cy="181806"/>
            </a:xfrm>
            <a:custGeom>
              <a:avLst/>
              <a:gdLst/>
              <a:ahLst/>
              <a:cxnLst/>
              <a:rect l="l" t="t" r="r" b="b"/>
              <a:pathLst>
                <a:path w="3082" h="4178" extrusionOk="0">
                  <a:moveTo>
                    <a:pt x="1" y="0"/>
                  </a:moveTo>
                  <a:lnTo>
                    <a:pt x="160" y="365"/>
                  </a:lnTo>
                  <a:lnTo>
                    <a:pt x="868" y="1826"/>
                  </a:lnTo>
                  <a:cubicBezTo>
                    <a:pt x="868" y="1826"/>
                    <a:pt x="1233" y="2853"/>
                    <a:pt x="1461" y="3218"/>
                  </a:cubicBezTo>
                  <a:cubicBezTo>
                    <a:pt x="1667" y="3584"/>
                    <a:pt x="2123" y="4177"/>
                    <a:pt x="2123" y="4177"/>
                  </a:cubicBezTo>
                  <a:lnTo>
                    <a:pt x="2694" y="4177"/>
                  </a:lnTo>
                  <a:cubicBezTo>
                    <a:pt x="3082" y="4177"/>
                    <a:pt x="1233" y="890"/>
                    <a:pt x="868" y="594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6"/>
            <p:cNvSpPr/>
            <p:nvPr/>
          </p:nvSpPr>
          <p:spPr>
            <a:xfrm>
              <a:off x="3927708" y="3448072"/>
              <a:ext cx="152999" cy="147037"/>
            </a:xfrm>
            <a:custGeom>
              <a:avLst/>
              <a:gdLst/>
              <a:ahLst/>
              <a:cxnLst/>
              <a:rect l="l" t="t" r="r" b="b"/>
              <a:pathLst>
                <a:path w="3516" h="3379" extrusionOk="0">
                  <a:moveTo>
                    <a:pt x="2854" y="0"/>
                  </a:moveTo>
                  <a:cubicBezTo>
                    <a:pt x="2854" y="0"/>
                    <a:pt x="2420" y="297"/>
                    <a:pt x="2192" y="457"/>
                  </a:cubicBezTo>
                  <a:lnTo>
                    <a:pt x="1986" y="594"/>
                  </a:lnTo>
                  <a:cubicBezTo>
                    <a:pt x="1986" y="594"/>
                    <a:pt x="1393" y="1187"/>
                    <a:pt x="1028" y="1461"/>
                  </a:cubicBezTo>
                  <a:lnTo>
                    <a:pt x="662" y="1758"/>
                  </a:lnTo>
                  <a:cubicBezTo>
                    <a:pt x="662" y="1758"/>
                    <a:pt x="1324" y="1758"/>
                    <a:pt x="662" y="1758"/>
                  </a:cubicBezTo>
                  <a:cubicBezTo>
                    <a:pt x="1" y="1758"/>
                    <a:pt x="662" y="2716"/>
                    <a:pt x="662" y="2716"/>
                  </a:cubicBezTo>
                  <a:cubicBezTo>
                    <a:pt x="959" y="3082"/>
                    <a:pt x="1918" y="3378"/>
                    <a:pt x="1918" y="3378"/>
                  </a:cubicBezTo>
                  <a:lnTo>
                    <a:pt x="2854" y="3013"/>
                  </a:lnTo>
                  <a:lnTo>
                    <a:pt x="3379" y="2579"/>
                  </a:lnTo>
                  <a:lnTo>
                    <a:pt x="3379" y="1689"/>
                  </a:lnTo>
                  <a:lnTo>
                    <a:pt x="3379" y="1324"/>
                  </a:lnTo>
                  <a:lnTo>
                    <a:pt x="3150" y="890"/>
                  </a:lnTo>
                  <a:cubicBezTo>
                    <a:pt x="3150" y="890"/>
                    <a:pt x="2785" y="1392"/>
                    <a:pt x="3150" y="890"/>
                  </a:cubicBezTo>
                  <a:cubicBezTo>
                    <a:pt x="3516" y="365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6"/>
            <p:cNvSpPr/>
            <p:nvPr/>
          </p:nvSpPr>
          <p:spPr>
            <a:xfrm>
              <a:off x="3966436" y="3722172"/>
              <a:ext cx="564215" cy="404298"/>
            </a:xfrm>
            <a:custGeom>
              <a:avLst/>
              <a:gdLst/>
              <a:ahLst/>
              <a:cxnLst/>
              <a:rect l="l" t="t" r="r" b="b"/>
              <a:pathLst>
                <a:path w="12966" h="9291" extrusionOk="0">
                  <a:moveTo>
                    <a:pt x="7830" y="1"/>
                  </a:moveTo>
                  <a:lnTo>
                    <a:pt x="6734" y="1"/>
                  </a:lnTo>
                  <a:cubicBezTo>
                    <a:pt x="6734" y="1"/>
                    <a:pt x="6437" y="298"/>
                    <a:pt x="6209" y="366"/>
                  </a:cubicBezTo>
                  <a:cubicBezTo>
                    <a:pt x="5981" y="435"/>
                    <a:pt x="5547" y="800"/>
                    <a:pt x="5547" y="800"/>
                  </a:cubicBezTo>
                  <a:cubicBezTo>
                    <a:pt x="5547" y="800"/>
                    <a:pt x="5251" y="69"/>
                    <a:pt x="5045" y="412"/>
                  </a:cubicBezTo>
                  <a:cubicBezTo>
                    <a:pt x="4817" y="731"/>
                    <a:pt x="4383" y="1096"/>
                    <a:pt x="4155" y="1233"/>
                  </a:cubicBezTo>
                  <a:cubicBezTo>
                    <a:pt x="3949" y="1393"/>
                    <a:pt x="3721" y="1827"/>
                    <a:pt x="3424" y="2055"/>
                  </a:cubicBezTo>
                  <a:cubicBezTo>
                    <a:pt x="3151" y="2261"/>
                    <a:pt x="2511" y="2786"/>
                    <a:pt x="2511" y="2786"/>
                  </a:cubicBezTo>
                  <a:lnTo>
                    <a:pt x="2192" y="3059"/>
                  </a:lnTo>
                  <a:lnTo>
                    <a:pt x="1005" y="3653"/>
                  </a:lnTo>
                  <a:cubicBezTo>
                    <a:pt x="503" y="4246"/>
                    <a:pt x="366" y="4908"/>
                    <a:pt x="366" y="4908"/>
                  </a:cubicBezTo>
                  <a:lnTo>
                    <a:pt x="366" y="6072"/>
                  </a:lnTo>
                  <a:lnTo>
                    <a:pt x="1" y="6871"/>
                  </a:lnTo>
                  <a:lnTo>
                    <a:pt x="1" y="7465"/>
                  </a:lnTo>
                  <a:lnTo>
                    <a:pt x="1" y="7898"/>
                  </a:lnTo>
                  <a:lnTo>
                    <a:pt x="1005" y="7898"/>
                  </a:lnTo>
                  <a:lnTo>
                    <a:pt x="2123" y="7898"/>
                  </a:lnTo>
                  <a:lnTo>
                    <a:pt x="3516" y="7602"/>
                  </a:lnTo>
                  <a:lnTo>
                    <a:pt x="4246" y="7465"/>
                  </a:lnTo>
                  <a:lnTo>
                    <a:pt x="5114" y="7236"/>
                  </a:lnTo>
                  <a:lnTo>
                    <a:pt x="5912" y="7602"/>
                  </a:lnTo>
                  <a:lnTo>
                    <a:pt x="6437" y="7898"/>
                  </a:lnTo>
                  <a:cubicBezTo>
                    <a:pt x="6871" y="7670"/>
                    <a:pt x="7373" y="8332"/>
                    <a:pt x="7305" y="8560"/>
                  </a:cubicBezTo>
                  <a:cubicBezTo>
                    <a:pt x="7236" y="8766"/>
                    <a:pt x="7830" y="9291"/>
                    <a:pt x="7830" y="9291"/>
                  </a:cubicBezTo>
                  <a:lnTo>
                    <a:pt x="8560" y="9291"/>
                  </a:lnTo>
                  <a:lnTo>
                    <a:pt x="9291" y="8857"/>
                  </a:lnTo>
                  <a:cubicBezTo>
                    <a:pt x="9291" y="8857"/>
                    <a:pt x="10523" y="7921"/>
                    <a:pt x="10683" y="7898"/>
                  </a:cubicBezTo>
                  <a:cubicBezTo>
                    <a:pt x="10820" y="7898"/>
                    <a:pt x="11550" y="7305"/>
                    <a:pt x="11619" y="6940"/>
                  </a:cubicBezTo>
                  <a:cubicBezTo>
                    <a:pt x="11687" y="6575"/>
                    <a:pt x="12577" y="6004"/>
                    <a:pt x="12418" y="5707"/>
                  </a:cubicBezTo>
                  <a:cubicBezTo>
                    <a:pt x="12281" y="5410"/>
                    <a:pt x="12965" y="5342"/>
                    <a:pt x="12440" y="5114"/>
                  </a:cubicBezTo>
                  <a:cubicBezTo>
                    <a:pt x="11916" y="4908"/>
                    <a:pt x="12212" y="4383"/>
                    <a:pt x="11984" y="4246"/>
                  </a:cubicBezTo>
                  <a:cubicBezTo>
                    <a:pt x="11779" y="4087"/>
                    <a:pt x="11550" y="4315"/>
                    <a:pt x="11185" y="3288"/>
                  </a:cubicBezTo>
                  <a:cubicBezTo>
                    <a:pt x="10820" y="2261"/>
                    <a:pt x="10683" y="1758"/>
                    <a:pt x="10683" y="1758"/>
                  </a:cubicBezTo>
                  <a:cubicBezTo>
                    <a:pt x="10592" y="1325"/>
                    <a:pt x="10455" y="960"/>
                    <a:pt x="10455" y="960"/>
                  </a:cubicBezTo>
                  <a:cubicBezTo>
                    <a:pt x="10455" y="960"/>
                    <a:pt x="10386" y="800"/>
                    <a:pt x="10295" y="435"/>
                  </a:cubicBezTo>
                  <a:lnTo>
                    <a:pt x="10226" y="69"/>
                  </a:lnTo>
                  <a:lnTo>
                    <a:pt x="9724" y="1"/>
                  </a:lnTo>
                  <a:lnTo>
                    <a:pt x="9359" y="800"/>
                  </a:lnTo>
                  <a:lnTo>
                    <a:pt x="9062" y="1462"/>
                  </a:lnTo>
                  <a:lnTo>
                    <a:pt x="8697" y="1895"/>
                  </a:lnTo>
                  <a:cubicBezTo>
                    <a:pt x="8697" y="1895"/>
                    <a:pt x="8629" y="2192"/>
                    <a:pt x="8332" y="2192"/>
                  </a:cubicBezTo>
                  <a:cubicBezTo>
                    <a:pt x="8035" y="2192"/>
                    <a:pt x="7738" y="1530"/>
                    <a:pt x="7738" y="1530"/>
                  </a:cubicBezTo>
                  <a:cubicBezTo>
                    <a:pt x="7738" y="1530"/>
                    <a:pt x="7305" y="1096"/>
                    <a:pt x="7465" y="868"/>
                  </a:cubicBezTo>
                  <a:cubicBezTo>
                    <a:pt x="7602" y="663"/>
                    <a:pt x="8400" y="868"/>
                    <a:pt x="8104" y="435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6"/>
            <p:cNvSpPr/>
            <p:nvPr/>
          </p:nvSpPr>
          <p:spPr>
            <a:xfrm>
              <a:off x="4255465" y="3555336"/>
              <a:ext cx="279149" cy="149996"/>
            </a:xfrm>
            <a:custGeom>
              <a:avLst/>
              <a:gdLst/>
              <a:ahLst/>
              <a:cxnLst/>
              <a:rect l="l" t="t" r="r" b="b"/>
              <a:pathLst>
                <a:path w="6415" h="3447" extrusionOk="0">
                  <a:moveTo>
                    <a:pt x="4041" y="662"/>
                  </a:moveTo>
                  <a:cubicBezTo>
                    <a:pt x="3379" y="457"/>
                    <a:pt x="2854" y="388"/>
                    <a:pt x="2215" y="685"/>
                  </a:cubicBezTo>
                  <a:cubicBezTo>
                    <a:pt x="2124" y="731"/>
                    <a:pt x="1416" y="1096"/>
                    <a:pt x="1370" y="708"/>
                  </a:cubicBezTo>
                  <a:cubicBezTo>
                    <a:pt x="1370" y="708"/>
                    <a:pt x="1348" y="639"/>
                    <a:pt x="1096" y="480"/>
                  </a:cubicBezTo>
                  <a:cubicBezTo>
                    <a:pt x="823" y="320"/>
                    <a:pt x="503" y="0"/>
                    <a:pt x="366" y="160"/>
                  </a:cubicBezTo>
                  <a:cubicBezTo>
                    <a:pt x="1" y="594"/>
                    <a:pt x="92" y="936"/>
                    <a:pt x="92" y="936"/>
                  </a:cubicBezTo>
                  <a:lnTo>
                    <a:pt x="708" y="1301"/>
                  </a:lnTo>
                  <a:lnTo>
                    <a:pt x="1302" y="1712"/>
                  </a:lnTo>
                  <a:lnTo>
                    <a:pt x="2512" y="1963"/>
                  </a:lnTo>
                  <a:cubicBezTo>
                    <a:pt x="2512" y="1963"/>
                    <a:pt x="2831" y="2237"/>
                    <a:pt x="2512" y="2397"/>
                  </a:cubicBezTo>
                  <a:cubicBezTo>
                    <a:pt x="2192" y="2579"/>
                    <a:pt x="2352" y="2899"/>
                    <a:pt x="2352" y="2899"/>
                  </a:cubicBezTo>
                  <a:cubicBezTo>
                    <a:pt x="2352" y="2899"/>
                    <a:pt x="2831" y="3173"/>
                    <a:pt x="3014" y="3173"/>
                  </a:cubicBezTo>
                  <a:lnTo>
                    <a:pt x="3836" y="3173"/>
                  </a:lnTo>
                  <a:lnTo>
                    <a:pt x="4269" y="3173"/>
                  </a:lnTo>
                  <a:lnTo>
                    <a:pt x="4771" y="2511"/>
                  </a:lnTo>
                  <a:lnTo>
                    <a:pt x="5319" y="3173"/>
                  </a:lnTo>
                  <a:lnTo>
                    <a:pt x="6004" y="3447"/>
                  </a:lnTo>
                  <a:cubicBezTo>
                    <a:pt x="6004" y="3447"/>
                    <a:pt x="6415" y="2968"/>
                    <a:pt x="6004" y="2671"/>
                  </a:cubicBezTo>
                  <a:cubicBezTo>
                    <a:pt x="5593" y="2397"/>
                    <a:pt x="5479" y="1872"/>
                    <a:pt x="5319" y="1781"/>
                  </a:cubicBezTo>
                  <a:cubicBezTo>
                    <a:pt x="5137" y="1689"/>
                    <a:pt x="5045" y="1484"/>
                    <a:pt x="4863" y="1301"/>
                  </a:cubicBezTo>
                  <a:cubicBezTo>
                    <a:pt x="4703" y="1141"/>
                    <a:pt x="4429" y="753"/>
                    <a:pt x="4041" y="662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0" name="Google Shape;2960;p36"/>
          <p:cNvSpPr/>
          <p:nvPr/>
        </p:nvSpPr>
        <p:spPr>
          <a:xfrm>
            <a:off x="3206615" y="2519377"/>
            <a:ext cx="72540" cy="72540"/>
          </a:xfrm>
          <a:custGeom>
            <a:avLst/>
            <a:gdLst/>
            <a:ahLst/>
            <a:cxnLst/>
            <a:rect l="l" t="t" r="r" b="b"/>
            <a:pathLst>
              <a:path w="1667" h="1667" extrusionOk="0">
                <a:moveTo>
                  <a:pt x="822" y="0"/>
                </a:moveTo>
                <a:cubicBezTo>
                  <a:pt x="366" y="0"/>
                  <a:pt x="0" y="366"/>
                  <a:pt x="0" y="822"/>
                </a:cubicBezTo>
                <a:cubicBezTo>
                  <a:pt x="0" y="1279"/>
                  <a:pt x="366" y="1667"/>
                  <a:pt x="822" y="1667"/>
                </a:cubicBezTo>
                <a:cubicBezTo>
                  <a:pt x="1301" y="1667"/>
                  <a:pt x="1667" y="1279"/>
                  <a:pt x="1667" y="822"/>
                </a:cubicBezTo>
                <a:cubicBezTo>
                  <a:pt x="1667" y="366"/>
                  <a:pt x="1301" y="0"/>
                  <a:pt x="822" y="0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36"/>
          <p:cNvSpPr/>
          <p:nvPr/>
        </p:nvSpPr>
        <p:spPr>
          <a:xfrm>
            <a:off x="3898901" y="3005090"/>
            <a:ext cx="73540" cy="72540"/>
          </a:xfrm>
          <a:custGeom>
            <a:avLst/>
            <a:gdLst/>
            <a:ahLst/>
            <a:cxnLst/>
            <a:rect l="l" t="t" r="r" b="b"/>
            <a:pathLst>
              <a:path w="1690" h="1667" extrusionOk="0">
                <a:moveTo>
                  <a:pt x="845" y="0"/>
                </a:moveTo>
                <a:cubicBezTo>
                  <a:pt x="389" y="0"/>
                  <a:pt x="1" y="365"/>
                  <a:pt x="1" y="822"/>
                </a:cubicBezTo>
                <a:cubicBezTo>
                  <a:pt x="1" y="1301"/>
                  <a:pt x="389" y="1666"/>
                  <a:pt x="845" y="1666"/>
                </a:cubicBezTo>
                <a:cubicBezTo>
                  <a:pt x="1302" y="1666"/>
                  <a:pt x="1690" y="1301"/>
                  <a:pt x="1690" y="822"/>
                </a:cubicBezTo>
                <a:cubicBezTo>
                  <a:pt x="1690" y="365"/>
                  <a:pt x="1302" y="0"/>
                  <a:pt x="845" y="0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36"/>
          <p:cNvSpPr/>
          <p:nvPr/>
        </p:nvSpPr>
        <p:spPr>
          <a:xfrm>
            <a:off x="2873853" y="3332844"/>
            <a:ext cx="73540" cy="72540"/>
          </a:xfrm>
          <a:custGeom>
            <a:avLst/>
            <a:gdLst/>
            <a:ahLst/>
            <a:cxnLst/>
            <a:rect l="l" t="t" r="r" b="b"/>
            <a:pathLst>
              <a:path w="1690" h="1667" extrusionOk="0">
                <a:moveTo>
                  <a:pt x="845" y="0"/>
                </a:moveTo>
                <a:cubicBezTo>
                  <a:pt x="389" y="0"/>
                  <a:pt x="1" y="388"/>
                  <a:pt x="1" y="845"/>
                </a:cubicBezTo>
                <a:cubicBezTo>
                  <a:pt x="1" y="1301"/>
                  <a:pt x="389" y="1667"/>
                  <a:pt x="845" y="1667"/>
                </a:cubicBezTo>
                <a:cubicBezTo>
                  <a:pt x="1302" y="1667"/>
                  <a:pt x="1690" y="1301"/>
                  <a:pt x="1690" y="845"/>
                </a:cubicBezTo>
                <a:cubicBezTo>
                  <a:pt x="1690" y="388"/>
                  <a:pt x="1302" y="0"/>
                  <a:pt x="8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36"/>
          <p:cNvSpPr/>
          <p:nvPr/>
        </p:nvSpPr>
        <p:spPr>
          <a:xfrm>
            <a:off x="2042536" y="3644716"/>
            <a:ext cx="72540" cy="72540"/>
          </a:xfrm>
          <a:custGeom>
            <a:avLst/>
            <a:gdLst/>
            <a:ahLst/>
            <a:cxnLst/>
            <a:rect l="l" t="t" r="r" b="b"/>
            <a:pathLst>
              <a:path w="1667" h="1667" extrusionOk="0">
                <a:moveTo>
                  <a:pt x="822" y="1"/>
                </a:moveTo>
                <a:cubicBezTo>
                  <a:pt x="365" y="1"/>
                  <a:pt x="0" y="366"/>
                  <a:pt x="0" y="822"/>
                </a:cubicBezTo>
                <a:cubicBezTo>
                  <a:pt x="0" y="1302"/>
                  <a:pt x="365" y="1667"/>
                  <a:pt x="822" y="1667"/>
                </a:cubicBezTo>
                <a:cubicBezTo>
                  <a:pt x="1278" y="1667"/>
                  <a:pt x="1666" y="1302"/>
                  <a:pt x="1666" y="822"/>
                </a:cubicBezTo>
                <a:cubicBezTo>
                  <a:pt x="1666" y="366"/>
                  <a:pt x="1278" y="1"/>
                  <a:pt x="822" y="1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36"/>
          <p:cNvSpPr/>
          <p:nvPr/>
        </p:nvSpPr>
        <p:spPr>
          <a:xfrm>
            <a:off x="1528011" y="2898783"/>
            <a:ext cx="72540" cy="72540"/>
          </a:xfrm>
          <a:custGeom>
            <a:avLst/>
            <a:gdLst/>
            <a:ahLst/>
            <a:cxnLst/>
            <a:rect l="l" t="t" r="r" b="b"/>
            <a:pathLst>
              <a:path w="1667" h="1667" extrusionOk="0">
                <a:moveTo>
                  <a:pt x="845" y="1"/>
                </a:moveTo>
                <a:cubicBezTo>
                  <a:pt x="389" y="1"/>
                  <a:pt x="1" y="366"/>
                  <a:pt x="1" y="845"/>
                </a:cubicBezTo>
                <a:cubicBezTo>
                  <a:pt x="1" y="1302"/>
                  <a:pt x="389" y="1667"/>
                  <a:pt x="845" y="1667"/>
                </a:cubicBezTo>
                <a:cubicBezTo>
                  <a:pt x="1302" y="1667"/>
                  <a:pt x="1667" y="1302"/>
                  <a:pt x="1667" y="845"/>
                </a:cubicBezTo>
                <a:cubicBezTo>
                  <a:pt x="1667" y="366"/>
                  <a:pt x="1302" y="1"/>
                  <a:pt x="8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36"/>
          <p:cNvSpPr/>
          <p:nvPr/>
        </p:nvSpPr>
        <p:spPr>
          <a:xfrm>
            <a:off x="4208817" y="3872168"/>
            <a:ext cx="72540" cy="72540"/>
          </a:xfrm>
          <a:custGeom>
            <a:avLst/>
            <a:gdLst/>
            <a:ahLst/>
            <a:cxnLst/>
            <a:rect l="l" t="t" r="r" b="b"/>
            <a:pathLst>
              <a:path w="1667" h="1667" extrusionOk="0">
                <a:moveTo>
                  <a:pt x="822" y="0"/>
                </a:moveTo>
                <a:cubicBezTo>
                  <a:pt x="365" y="0"/>
                  <a:pt x="0" y="366"/>
                  <a:pt x="0" y="822"/>
                </a:cubicBezTo>
                <a:cubicBezTo>
                  <a:pt x="0" y="1302"/>
                  <a:pt x="365" y="1667"/>
                  <a:pt x="822" y="1667"/>
                </a:cubicBezTo>
                <a:cubicBezTo>
                  <a:pt x="1278" y="1667"/>
                  <a:pt x="1666" y="1302"/>
                  <a:pt x="1666" y="822"/>
                </a:cubicBezTo>
                <a:cubicBezTo>
                  <a:pt x="1666" y="366"/>
                  <a:pt x="1278" y="0"/>
                  <a:pt x="822" y="0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36"/>
          <p:cNvSpPr/>
          <p:nvPr/>
        </p:nvSpPr>
        <p:spPr>
          <a:xfrm>
            <a:off x="3389379" y="2507454"/>
            <a:ext cx="73540" cy="72540"/>
          </a:xfrm>
          <a:custGeom>
            <a:avLst/>
            <a:gdLst/>
            <a:ahLst/>
            <a:cxnLst/>
            <a:rect l="l" t="t" r="r" b="b"/>
            <a:pathLst>
              <a:path w="1690" h="1667" extrusionOk="0">
                <a:moveTo>
                  <a:pt x="845" y="1"/>
                </a:moveTo>
                <a:cubicBezTo>
                  <a:pt x="388" y="1"/>
                  <a:pt x="0" y="389"/>
                  <a:pt x="0" y="845"/>
                </a:cubicBezTo>
                <a:cubicBezTo>
                  <a:pt x="0" y="1302"/>
                  <a:pt x="388" y="1667"/>
                  <a:pt x="845" y="1667"/>
                </a:cubicBezTo>
                <a:cubicBezTo>
                  <a:pt x="1301" y="1667"/>
                  <a:pt x="1689" y="1302"/>
                  <a:pt x="1689" y="845"/>
                </a:cubicBezTo>
                <a:cubicBezTo>
                  <a:pt x="1689" y="389"/>
                  <a:pt x="1301" y="1"/>
                  <a:pt x="845" y="1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36"/>
          <p:cNvSpPr/>
          <p:nvPr/>
        </p:nvSpPr>
        <p:spPr>
          <a:xfrm>
            <a:off x="1584624" y="2750789"/>
            <a:ext cx="141076" cy="141076"/>
          </a:xfrm>
          <a:custGeom>
            <a:avLst/>
            <a:gdLst/>
            <a:ahLst/>
            <a:cxnLst/>
            <a:rect l="l" t="t" r="r" b="b"/>
            <a:pathLst>
              <a:path w="3242" h="3242" extrusionOk="0">
                <a:moveTo>
                  <a:pt x="1621" y="1"/>
                </a:moveTo>
                <a:cubicBezTo>
                  <a:pt x="731" y="1"/>
                  <a:pt x="1" y="731"/>
                  <a:pt x="1" y="1621"/>
                </a:cubicBezTo>
                <a:cubicBezTo>
                  <a:pt x="1" y="2512"/>
                  <a:pt x="731" y="3242"/>
                  <a:pt x="1621" y="3242"/>
                </a:cubicBezTo>
                <a:cubicBezTo>
                  <a:pt x="2534" y="3242"/>
                  <a:pt x="3242" y="2512"/>
                  <a:pt x="3242" y="1621"/>
                </a:cubicBezTo>
                <a:cubicBezTo>
                  <a:pt x="3242" y="731"/>
                  <a:pt x="2534" y="1"/>
                  <a:pt x="1621" y="1"/>
                </a:cubicBezTo>
                <a:close/>
              </a:path>
            </a:pathLst>
          </a:custGeom>
          <a:solidFill>
            <a:srgbClr val="FF87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36"/>
          <p:cNvSpPr/>
          <p:nvPr/>
        </p:nvSpPr>
        <p:spPr>
          <a:xfrm>
            <a:off x="3269190" y="2602795"/>
            <a:ext cx="210613" cy="210613"/>
          </a:xfrm>
          <a:custGeom>
            <a:avLst/>
            <a:gdLst/>
            <a:ahLst/>
            <a:cxnLst/>
            <a:rect l="l" t="t" r="r" b="b"/>
            <a:pathLst>
              <a:path w="4840" h="4840" extrusionOk="0">
                <a:moveTo>
                  <a:pt x="2420" y="1"/>
                </a:moveTo>
                <a:cubicBezTo>
                  <a:pt x="1096" y="1"/>
                  <a:pt x="0" y="1074"/>
                  <a:pt x="0" y="2420"/>
                </a:cubicBezTo>
                <a:cubicBezTo>
                  <a:pt x="0" y="3744"/>
                  <a:pt x="1096" y="4840"/>
                  <a:pt x="2420" y="4840"/>
                </a:cubicBezTo>
                <a:cubicBezTo>
                  <a:pt x="3767" y="4840"/>
                  <a:pt x="4839" y="3744"/>
                  <a:pt x="4839" y="2420"/>
                </a:cubicBezTo>
                <a:cubicBezTo>
                  <a:pt x="4839" y="1074"/>
                  <a:pt x="3767" y="1"/>
                  <a:pt x="24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36"/>
          <p:cNvSpPr/>
          <p:nvPr/>
        </p:nvSpPr>
        <p:spPr>
          <a:xfrm>
            <a:off x="4026052" y="3877129"/>
            <a:ext cx="147037" cy="147037"/>
          </a:xfrm>
          <a:custGeom>
            <a:avLst/>
            <a:gdLst/>
            <a:ahLst/>
            <a:cxnLst/>
            <a:rect l="l" t="t" r="r" b="b"/>
            <a:pathLst>
              <a:path w="3379" h="3379" extrusionOk="0">
                <a:moveTo>
                  <a:pt x="1689" y="1"/>
                </a:moveTo>
                <a:cubicBezTo>
                  <a:pt x="753" y="1"/>
                  <a:pt x="0" y="754"/>
                  <a:pt x="0" y="1690"/>
                </a:cubicBezTo>
                <a:cubicBezTo>
                  <a:pt x="0" y="2626"/>
                  <a:pt x="753" y="3379"/>
                  <a:pt x="1689" y="3379"/>
                </a:cubicBezTo>
                <a:cubicBezTo>
                  <a:pt x="2625" y="3379"/>
                  <a:pt x="3378" y="2626"/>
                  <a:pt x="3378" y="1690"/>
                </a:cubicBezTo>
                <a:cubicBezTo>
                  <a:pt x="3378" y="754"/>
                  <a:pt x="2625" y="1"/>
                  <a:pt x="16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0" name="Google Shape;2970;p36"/>
          <p:cNvGrpSpPr/>
          <p:nvPr/>
        </p:nvGrpSpPr>
        <p:grpSpPr>
          <a:xfrm>
            <a:off x="858390" y="1769465"/>
            <a:ext cx="3868597" cy="300001"/>
            <a:chOff x="858390" y="1769465"/>
            <a:chExt cx="3868597" cy="300001"/>
          </a:xfrm>
        </p:grpSpPr>
        <p:grpSp>
          <p:nvGrpSpPr>
            <p:cNvPr id="2971" name="Google Shape;2971;p36"/>
            <p:cNvGrpSpPr/>
            <p:nvPr/>
          </p:nvGrpSpPr>
          <p:grpSpPr>
            <a:xfrm>
              <a:off x="858390" y="1769465"/>
              <a:ext cx="3868597" cy="300001"/>
              <a:chOff x="858390" y="1769465"/>
              <a:chExt cx="3868597" cy="300001"/>
            </a:xfrm>
          </p:grpSpPr>
          <p:sp>
            <p:nvSpPr>
              <p:cNvPr id="2972" name="Google Shape;2972;p36"/>
              <p:cNvSpPr txBox="1"/>
              <p:nvPr/>
            </p:nvSpPr>
            <p:spPr>
              <a:xfrm>
                <a:off x="858390" y="1769465"/>
                <a:ext cx="788400" cy="3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973" name="Google Shape;2973;p36"/>
              <p:cNvSpPr txBox="1"/>
              <p:nvPr/>
            </p:nvSpPr>
            <p:spPr>
              <a:xfrm>
                <a:off x="4162687" y="1769467"/>
                <a:ext cx="564300" cy="3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50%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974" name="Google Shape;2974;p36"/>
            <p:cNvGrpSpPr/>
            <p:nvPr/>
          </p:nvGrpSpPr>
          <p:grpSpPr>
            <a:xfrm>
              <a:off x="1646785" y="1896245"/>
              <a:ext cx="2359804" cy="46347"/>
              <a:chOff x="1646785" y="1896245"/>
              <a:chExt cx="2359804" cy="46347"/>
            </a:xfrm>
          </p:grpSpPr>
          <p:sp>
            <p:nvSpPr>
              <p:cNvPr id="2975" name="Google Shape;2975;p36"/>
              <p:cNvSpPr/>
              <p:nvPr/>
            </p:nvSpPr>
            <p:spPr>
              <a:xfrm>
                <a:off x="3794595" y="1896245"/>
                <a:ext cx="211994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4" h="1188" extrusionOk="0">
                    <a:moveTo>
                      <a:pt x="594" y="1"/>
                    </a:moveTo>
                    <a:cubicBezTo>
                      <a:pt x="275" y="1"/>
                      <a:pt x="1" y="252"/>
                      <a:pt x="1" y="594"/>
                    </a:cubicBezTo>
                    <a:cubicBezTo>
                      <a:pt x="1" y="914"/>
                      <a:pt x="275" y="1187"/>
                      <a:pt x="594" y="1187"/>
                    </a:cubicBezTo>
                    <a:lnTo>
                      <a:pt x="4840" y="1187"/>
                    </a:lnTo>
                    <a:cubicBezTo>
                      <a:pt x="5159" y="1187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40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6"/>
              <p:cNvSpPr/>
              <p:nvPr/>
            </p:nvSpPr>
            <p:spPr>
              <a:xfrm>
                <a:off x="3488267" y="1896245"/>
                <a:ext cx="211097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188" extrusionOk="0">
                    <a:moveTo>
                      <a:pt x="594" y="1"/>
                    </a:moveTo>
                    <a:cubicBezTo>
                      <a:pt x="252" y="1"/>
                      <a:pt x="1" y="252"/>
                      <a:pt x="1" y="594"/>
                    </a:cubicBezTo>
                    <a:cubicBezTo>
                      <a:pt x="1" y="914"/>
                      <a:pt x="252" y="1187"/>
                      <a:pt x="594" y="1187"/>
                    </a:cubicBezTo>
                    <a:lnTo>
                      <a:pt x="4817" y="1187"/>
                    </a:lnTo>
                    <a:cubicBezTo>
                      <a:pt x="5159" y="1187"/>
                      <a:pt x="5410" y="914"/>
                      <a:pt x="5410" y="594"/>
                    </a:cubicBezTo>
                    <a:cubicBezTo>
                      <a:pt x="5410" y="252"/>
                      <a:pt x="5159" y="1"/>
                      <a:pt x="4817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6"/>
              <p:cNvSpPr/>
              <p:nvPr/>
            </p:nvSpPr>
            <p:spPr>
              <a:xfrm>
                <a:off x="3181080" y="1896245"/>
                <a:ext cx="211955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188" extrusionOk="0">
                    <a:moveTo>
                      <a:pt x="593" y="1"/>
                    </a:moveTo>
                    <a:cubicBezTo>
                      <a:pt x="274" y="1"/>
                      <a:pt x="0" y="252"/>
                      <a:pt x="0" y="594"/>
                    </a:cubicBezTo>
                    <a:cubicBezTo>
                      <a:pt x="0" y="914"/>
                      <a:pt x="274" y="1187"/>
                      <a:pt x="593" y="1187"/>
                    </a:cubicBezTo>
                    <a:lnTo>
                      <a:pt x="4839" y="1187"/>
                    </a:lnTo>
                    <a:cubicBezTo>
                      <a:pt x="5159" y="1187"/>
                      <a:pt x="5432" y="914"/>
                      <a:pt x="5432" y="594"/>
                    </a:cubicBezTo>
                    <a:cubicBezTo>
                      <a:pt x="5432" y="252"/>
                      <a:pt x="5159" y="1"/>
                      <a:pt x="4839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6"/>
              <p:cNvSpPr/>
              <p:nvPr/>
            </p:nvSpPr>
            <p:spPr>
              <a:xfrm>
                <a:off x="2874752" y="1896245"/>
                <a:ext cx="211058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10" h="1188" extrusionOk="0">
                    <a:moveTo>
                      <a:pt x="594" y="1"/>
                    </a:moveTo>
                    <a:cubicBezTo>
                      <a:pt x="251" y="1"/>
                      <a:pt x="0" y="252"/>
                      <a:pt x="0" y="594"/>
                    </a:cubicBezTo>
                    <a:cubicBezTo>
                      <a:pt x="0" y="914"/>
                      <a:pt x="251" y="1187"/>
                      <a:pt x="594" y="1187"/>
                    </a:cubicBezTo>
                    <a:lnTo>
                      <a:pt x="4816" y="1187"/>
                    </a:lnTo>
                    <a:cubicBezTo>
                      <a:pt x="5136" y="1187"/>
                      <a:pt x="5410" y="914"/>
                      <a:pt x="5410" y="594"/>
                    </a:cubicBezTo>
                    <a:cubicBezTo>
                      <a:pt x="5410" y="252"/>
                      <a:pt x="5136" y="1"/>
                      <a:pt x="4816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6"/>
              <p:cNvSpPr/>
              <p:nvPr/>
            </p:nvSpPr>
            <p:spPr>
              <a:xfrm>
                <a:off x="2567526" y="1896245"/>
                <a:ext cx="211955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188" extrusionOk="0">
                    <a:moveTo>
                      <a:pt x="594" y="1"/>
                    </a:moveTo>
                    <a:cubicBezTo>
                      <a:pt x="274" y="1"/>
                      <a:pt x="0" y="252"/>
                      <a:pt x="0" y="594"/>
                    </a:cubicBezTo>
                    <a:cubicBezTo>
                      <a:pt x="0" y="914"/>
                      <a:pt x="274" y="1187"/>
                      <a:pt x="594" y="1187"/>
                    </a:cubicBezTo>
                    <a:lnTo>
                      <a:pt x="4839" y="1187"/>
                    </a:lnTo>
                    <a:cubicBezTo>
                      <a:pt x="5159" y="1187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36"/>
              <p:cNvSpPr/>
              <p:nvPr/>
            </p:nvSpPr>
            <p:spPr>
              <a:xfrm>
                <a:off x="2260300" y="1896245"/>
                <a:ext cx="211994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4" h="1188" extrusionOk="0">
                    <a:moveTo>
                      <a:pt x="617" y="1"/>
                    </a:moveTo>
                    <a:cubicBezTo>
                      <a:pt x="275" y="1"/>
                      <a:pt x="1" y="252"/>
                      <a:pt x="1" y="594"/>
                    </a:cubicBezTo>
                    <a:cubicBezTo>
                      <a:pt x="1" y="914"/>
                      <a:pt x="275" y="1187"/>
                      <a:pt x="617" y="1187"/>
                    </a:cubicBezTo>
                    <a:lnTo>
                      <a:pt x="4840" y="1187"/>
                    </a:lnTo>
                    <a:cubicBezTo>
                      <a:pt x="5159" y="1187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36"/>
              <p:cNvSpPr/>
              <p:nvPr/>
            </p:nvSpPr>
            <p:spPr>
              <a:xfrm>
                <a:off x="1953972" y="1896245"/>
                <a:ext cx="211994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4" h="1188" extrusionOk="0">
                    <a:moveTo>
                      <a:pt x="594" y="1"/>
                    </a:moveTo>
                    <a:cubicBezTo>
                      <a:pt x="275" y="1"/>
                      <a:pt x="1" y="252"/>
                      <a:pt x="1" y="594"/>
                    </a:cubicBezTo>
                    <a:cubicBezTo>
                      <a:pt x="1" y="914"/>
                      <a:pt x="275" y="1187"/>
                      <a:pt x="594" y="1187"/>
                    </a:cubicBezTo>
                    <a:lnTo>
                      <a:pt x="4817" y="1187"/>
                    </a:lnTo>
                    <a:cubicBezTo>
                      <a:pt x="5159" y="1187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36"/>
              <p:cNvSpPr/>
              <p:nvPr/>
            </p:nvSpPr>
            <p:spPr>
              <a:xfrm>
                <a:off x="1646785" y="1896245"/>
                <a:ext cx="211955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188" extrusionOk="0">
                    <a:moveTo>
                      <a:pt x="593" y="1"/>
                    </a:moveTo>
                    <a:cubicBezTo>
                      <a:pt x="274" y="1"/>
                      <a:pt x="0" y="252"/>
                      <a:pt x="0" y="594"/>
                    </a:cubicBezTo>
                    <a:cubicBezTo>
                      <a:pt x="0" y="914"/>
                      <a:pt x="274" y="1187"/>
                      <a:pt x="593" y="1187"/>
                    </a:cubicBezTo>
                    <a:lnTo>
                      <a:pt x="4839" y="1187"/>
                    </a:lnTo>
                    <a:cubicBezTo>
                      <a:pt x="5159" y="1187"/>
                      <a:pt x="5432" y="914"/>
                      <a:pt x="5432" y="594"/>
                    </a:cubicBezTo>
                    <a:cubicBezTo>
                      <a:pt x="5432" y="252"/>
                      <a:pt x="5159" y="1"/>
                      <a:pt x="48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83" name="Google Shape;2983;p36"/>
          <p:cNvGrpSpPr/>
          <p:nvPr/>
        </p:nvGrpSpPr>
        <p:grpSpPr>
          <a:xfrm>
            <a:off x="858390" y="1140750"/>
            <a:ext cx="3886582" cy="300000"/>
            <a:chOff x="858390" y="1140750"/>
            <a:chExt cx="3886582" cy="300000"/>
          </a:xfrm>
        </p:grpSpPr>
        <p:grpSp>
          <p:nvGrpSpPr>
            <p:cNvPr id="2984" name="Google Shape;2984;p36"/>
            <p:cNvGrpSpPr/>
            <p:nvPr/>
          </p:nvGrpSpPr>
          <p:grpSpPr>
            <a:xfrm>
              <a:off x="1646785" y="1267557"/>
              <a:ext cx="2359804" cy="46347"/>
              <a:chOff x="1646785" y="1267557"/>
              <a:chExt cx="2359804" cy="46347"/>
            </a:xfrm>
          </p:grpSpPr>
          <p:sp>
            <p:nvSpPr>
              <p:cNvPr id="2985" name="Google Shape;2985;p36"/>
              <p:cNvSpPr/>
              <p:nvPr/>
            </p:nvSpPr>
            <p:spPr>
              <a:xfrm>
                <a:off x="3794595" y="1267557"/>
                <a:ext cx="211994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4" h="1188" extrusionOk="0">
                    <a:moveTo>
                      <a:pt x="594" y="1"/>
                    </a:moveTo>
                    <a:cubicBezTo>
                      <a:pt x="275" y="1"/>
                      <a:pt x="1" y="252"/>
                      <a:pt x="1" y="594"/>
                    </a:cubicBezTo>
                    <a:cubicBezTo>
                      <a:pt x="1" y="914"/>
                      <a:pt x="275" y="1188"/>
                      <a:pt x="594" y="1188"/>
                    </a:cubicBezTo>
                    <a:lnTo>
                      <a:pt x="4840" y="1188"/>
                    </a:lnTo>
                    <a:cubicBezTo>
                      <a:pt x="5159" y="1188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40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6"/>
              <p:cNvSpPr/>
              <p:nvPr/>
            </p:nvSpPr>
            <p:spPr>
              <a:xfrm>
                <a:off x="3488267" y="1267557"/>
                <a:ext cx="211097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188" extrusionOk="0">
                    <a:moveTo>
                      <a:pt x="594" y="1"/>
                    </a:moveTo>
                    <a:cubicBezTo>
                      <a:pt x="252" y="1"/>
                      <a:pt x="1" y="252"/>
                      <a:pt x="1" y="594"/>
                    </a:cubicBezTo>
                    <a:cubicBezTo>
                      <a:pt x="1" y="914"/>
                      <a:pt x="252" y="1188"/>
                      <a:pt x="594" y="1188"/>
                    </a:cubicBezTo>
                    <a:lnTo>
                      <a:pt x="4817" y="1188"/>
                    </a:lnTo>
                    <a:cubicBezTo>
                      <a:pt x="5159" y="1188"/>
                      <a:pt x="5410" y="914"/>
                      <a:pt x="5410" y="594"/>
                    </a:cubicBezTo>
                    <a:cubicBezTo>
                      <a:pt x="5410" y="252"/>
                      <a:pt x="5159" y="1"/>
                      <a:pt x="4817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6"/>
              <p:cNvSpPr/>
              <p:nvPr/>
            </p:nvSpPr>
            <p:spPr>
              <a:xfrm>
                <a:off x="3181080" y="1267557"/>
                <a:ext cx="211955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188" extrusionOk="0">
                    <a:moveTo>
                      <a:pt x="593" y="1"/>
                    </a:moveTo>
                    <a:cubicBezTo>
                      <a:pt x="274" y="1"/>
                      <a:pt x="0" y="252"/>
                      <a:pt x="0" y="594"/>
                    </a:cubicBezTo>
                    <a:cubicBezTo>
                      <a:pt x="0" y="914"/>
                      <a:pt x="274" y="1188"/>
                      <a:pt x="593" y="1188"/>
                    </a:cubicBezTo>
                    <a:lnTo>
                      <a:pt x="4839" y="1188"/>
                    </a:lnTo>
                    <a:cubicBezTo>
                      <a:pt x="5159" y="1188"/>
                      <a:pt x="5432" y="914"/>
                      <a:pt x="5432" y="594"/>
                    </a:cubicBezTo>
                    <a:cubicBezTo>
                      <a:pt x="5432" y="252"/>
                      <a:pt x="5159" y="1"/>
                      <a:pt x="4839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36"/>
              <p:cNvSpPr/>
              <p:nvPr/>
            </p:nvSpPr>
            <p:spPr>
              <a:xfrm>
                <a:off x="2874752" y="1267557"/>
                <a:ext cx="211058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10" h="1188" extrusionOk="0">
                    <a:moveTo>
                      <a:pt x="594" y="1"/>
                    </a:moveTo>
                    <a:cubicBezTo>
                      <a:pt x="251" y="1"/>
                      <a:pt x="0" y="252"/>
                      <a:pt x="0" y="594"/>
                    </a:cubicBezTo>
                    <a:cubicBezTo>
                      <a:pt x="0" y="914"/>
                      <a:pt x="251" y="1188"/>
                      <a:pt x="594" y="1188"/>
                    </a:cubicBezTo>
                    <a:lnTo>
                      <a:pt x="4816" y="1188"/>
                    </a:lnTo>
                    <a:cubicBezTo>
                      <a:pt x="5136" y="1188"/>
                      <a:pt x="5410" y="914"/>
                      <a:pt x="5410" y="594"/>
                    </a:cubicBezTo>
                    <a:cubicBezTo>
                      <a:pt x="5410" y="252"/>
                      <a:pt x="5136" y="1"/>
                      <a:pt x="4816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36"/>
              <p:cNvSpPr/>
              <p:nvPr/>
            </p:nvSpPr>
            <p:spPr>
              <a:xfrm>
                <a:off x="2567526" y="1267557"/>
                <a:ext cx="211955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188" extrusionOk="0">
                    <a:moveTo>
                      <a:pt x="594" y="1"/>
                    </a:moveTo>
                    <a:cubicBezTo>
                      <a:pt x="274" y="1"/>
                      <a:pt x="0" y="252"/>
                      <a:pt x="0" y="594"/>
                    </a:cubicBezTo>
                    <a:cubicBezTo>
                      <a:pt x="0" y="914"/>
                      <a:pt x="274" y="1188"/>
                      <a:pt x="594" y="1188"/>
                    </a:cubicBezTo>
                    <a:lnTo>
                      <a:pt x="4839" y="1188"/>
                    </a:lnTo>
                    <a:cubicBezTo>
                      <a:pt x="5159" y="1188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39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36"/>
              <p:cNvSpPr/>
              <p:nvPr/>
            </p:nvSpPr>
            <p:spPr>
              <a:xfrm>
                <a:off x="2260300" y="1267557"/>
                <a:ext cx="211994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4" h="1188" extrusionOk="0">
                    <a:moveTo>
                      <a:pt x="617" y="1"/>
                    </a:moveTo>
                    <a:cubicBezTo>
                      <a:pt x="275" y="1"/>
                      <a:pt x="1" y="252"/>
                      <a:pt x="1" y="594"/>
                    </a:cubicBezTo>
                    <a:cubicBezTo>
                      <a:pt x="1" y="914"/>
                      <a:pt x="275" y="1188"/>
                      <a:pt x="617" y="1188"/>
                    </a:cubicBezTo>
                    <a:lnTo>
                      <a:pt x="4840" y="1188"/>
                    </a:lnTo>
                    <a:cubicBezTo>
                      <a:pt x="5159" y="1188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40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36"/>
              <p:cNvSpPr/>
              <p:nvPr/>
            </p:nvSpPr>
            <p:spPr>
              <a:xfrm>
                <a:off x="1953972" y="1267557"/>
                <a:ext cx="211994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4" h="1188" extrusionOk="0">
                    <a:moveTo>
                      <a:pt x="594" y="1"/>
                    </a:moveTo>
                    <a:cubicBezTo>
                      <a:pt x="275" y="1"/>
                      <a:pt x="1" y="252"/>
                      <a:pt x="1" y="594"/>
                    </a:cubicBezTo>
                    <a:cubicBezTo>
                      <a:pt x="1" y="914"/>
                      <a:pt x="275" y="1188"/>
                      <a:pt x="594" y="1188"/>
                    </a:cubicBezTo>
                    <a:lnTo>
                      <a:pt x="4817" y="1188"/>
                    </a:lnTo>
                    <a:cubicBezTo>
                      <a:pt x="5159" y="1188"/>
                      <a:pt x="5433" y="914"/>
                      <a:pt x="5433" y="594"/>
                    </a:cubicBezTo>
                    <a:cubicBezTo>
                      <a:pt x="5433" y="252"/>
                      <a:pt x="5159" y="1"/>
                      <a:pt x="4817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6"/>
              <p:cNvSpPr/>
              <p:nvPr/>
            </p:nvSpPr>
            <p:spPr>
              <a:xfrm>
                <a:off x="1646785" y="1267557"/>
                <a:ext cx="211955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188" extrusionOk="0">
                    <a:moveTo>
                      <a:pt x="593" y="1"/>
                    </a:moveTo>
                    <a:cubicBezTo>
                      <a:pt x="274" y="1"/>
                      <a:pt x="0" y="252"/>
                      <a:pt x="0" y="594"/>
                    </a:cubicBezTo>
                    <a:cubicBezTo>
                      <a:pt x="0" y="914"/>
                      <a:pt x="274" y="1188"/>
                      <a:pt x="593" y="1188"/>
                    </a:cubicBezTo>
                    <a:lnTo>
                      <a:pt x="4839" y="1188"/>
                    </a:lnTo>
                    <a:cubicBezTo>
                      <a:pt x="5159" y="1188"/>
                      <a:pt x="5432" y="914"/>
                      <a:pt x="5432" y="594"/>
                    </a:cubicBezTo>
                    <a:cubicBezTo>
                      <a:pt x="5432" y="252"/>
                      <a:pt x="5159" y="1"/>
                      <a:pt x="4839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3" name="Google Shape;2993;p36"/>
            <p:cNvGrpSpPr/>
            <p:nvPr/>
          </p:nvGrpSpPr>
          <p:grpSpPr>
            <a:xfrm>
              <a:off x="858390" y="1140750"/>
              <a:ext cx="3886582" cy="300000"/>
              <a:chOff x="858390" y="1140750"/>
              <a:chExt cx="3886582" cy="300000"/>
            </a:xfrm>
          </p:grpSpPr>
          <p:sp>
            <p:nvSpPr>
              <p:cNvPr id="2994" name="Google Shape;2994;p36"/>
              <p:cNvSpPr txBox="1"/>
              <p:nvPr/>
            </p:nvSpPr>
            <p:spPr>
              <a:xfrm>
                <a:off x="858390" y="1140750"/>
                <a:ext cx="788400" cy="3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995" name="Google Shape;2995;p36"/>
              <p:cNvSpPr txBox="1"/>
              <p:nvPr/>
            </p:nvSpPr>
            <p:spPr>
              <a:xfrm>
                <a:off x="4180672" y="1140750"/>
                <a:ext cx="564300" cy="3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75%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996" name="Google Shape;2996;p36"/>
          <p:cNvGrpSpPr/>
          <p:nvPr/>
        </p:nvGrpSpPr>
        <p:grpSpPr>
          <a:xfrm>
            <a:off x="858390" y="1449793"/>
            <a:ext cx="3882985" cy="300001"/>
            <a:chOff x="858390" y="1449793"/>
            <a:chExt cx="3882985" cy="300001"/>
          </a:xfrm>
        </p:grpSpPr>
        <p:grpSp>
          <p:nvGrpSpPr>
            <p:cNvPr id="2997" name="Google Shape;2997;p36"/>
            <p:cNvGrpSpPr/>
            <p:nvPr/>
          </p:nvGrpSpPr>
          <p:grpSpPr>
            <a:xfrm>
              <a:off x="1646785" y="1576576"/>
              <a:ext cx="2359804" cy="46347"/>
              <a:chOff x="1646785" y="1576576"/>
              <a:chExt cx="2359804" cy="46347"/>
            </a:xfrm>
          </p:grpSpPr>
          <p:sp>
            <p:nvSpPr>
              <p:cNvPr id="2998" name="Google Shape;2998;p36"/>
              <p:cNvSpPr/>
              <p:nvPr/>
            </p:nvSpPr>
            <p:spPr>
              <a:xfrm>
                <a:off x="3794595" y="1576576"/>
                <a:ext cx="211994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4" h="1188" extrusionOk="0">
                    <a:moveTo>
                      <a:pt x="594" y="0"/>
                    </a:moveTo>
                    <a:cubicBezTo>
                      <a:pt x="275" y="0"/>
                      <a:pt x="1" y="251"/>
                      <a:pt x="1" y="594"/>
                    </a:cubicBezTo>
                    <a:cubicBezTo>
                      <a:pt x="1" y="913"/>
                      <a:pt x="275" y="1187"/>
                      <a:pt x="594" y="1187"/>
                    </a:cubicBezTo>
                    <a:lnTo>
                      <a:pt x="4840" y="1187"/>
                    </a:lnTo>
                    <a:cubicBezTo>
                      <a:pt x="5159" y="1187"/>
                      <a:pt x="5433" y="913"/>
                      <a:pt x="5433" y="594"/>
                    </a:cubicBezTo>
                    <a:cubicBezTo>
                      <a:pt x="5433" y="251"/>
                      <a:pt x="5159" y="0"/>
                      <a:pt x="484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36"/>
              <p:cNvSpPr/>
              <p:nvPr/>
            </p:nvSpPr>
            <p:spPr>
              <a:xfrm>
                <a:off x="3488267" y="1576576"/>
                <a:ext cx="211097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188" extrusionOk="0">
                    <a:moveTo>
                      <a:pt x="594" y="0"/>
                    </a:moveTo>
                    <a:cubicBezTo>
                      <a:pt x="252" y="0"/>
                      <a:pt x="1" y="251"/>
                      <a:pt x="1" y="594"/>
                    </a:cubicBezTo>
                    <a:cubicBezTo>
                      <a:pt x="1" y="913"/>
                      <a:pt x="252" y="1187"/>
                      <a:pt x="594" y="1187"/>
                    </a:cubicBezTo>
                    <a:lnTo>
                      <a:pt x="4817" y="1187"/>
                    </a:lnTo>
                    <a:cubicBezTo>
                      <a:pt x="5159" y="1187"/>
                      <a:pt x="5410" y="913"/>
                      <a:pt x="5410" y="594"/>
                    </a:cubicBezTo>
                    <a:cubicBezTo>
                      <a:pt x="5410" y="251"/>
                      <a:pt x="5159" y="0"/>
                      <a:pt x="4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36"/>
              <p:cNvSpPr/>
              <p:nvPr/>
            </p:nvSpPr>
            <p:spPr>
              <a:xfrm>
                <a:off x="3181080" y="1576576"/>
                <a:ext cx="211955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188" extrusionOk="0">
                    <a:moveTo>
                      <a:pt x="593" y="0"/>
                    </a:moveTo>
                    <a:cubicBezTo>
                      <a:pt x="274" y="0"/>
                      <a:pt x="0" y="251"/>
                      <a:pt x="0" y="594"/>
                    </a:cubicBezTo>
                    <a:cubicBezTo>
                      <a:pt x="0" y="913"/>
                      <a:pt x="274" y="1187"/>
                      <a:pt x="593" y="1187"/>
                    </a:cubicBezTo>
                    <a:lnTo>
                      <a:pt x="4839" y="1187"/>
                    </a:lnTo>
                    <a:cubicBezTo>
                      <a:pt x="5159" y="1187"/>
                      <a:pt x="5432" y="913"/>
                      <a:pt x="5432" y="594"/>
                    </a:cubicBezTo>
                    <a:cubicBezTo>
                      <a:pt x="5432" y="251"/>
                      <a:pt x="5159" y="0"/>
                      <a:pt x="4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36"/>
              <p:cNvSpPr/>
              <p:nvPr/>
            </p:nvSpPr>
            <p:spPr>
              <a:xfrm>
                <a:off x="2874752" y="1576576"/>
                <a:ext cx="211058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10" h="1188" extrusionOk="0">
                    <a:moveTo>
                      <a:pt x="594" y="0"/>
                    </a:moveTo>
                    <a:cubicBezTo>
                      <a:pt x="251" y="0"/>
                      <a:pt x="0" y="251"/>
                      <a:pt x="0" y="594"/>
                    </a:cubicBezTo>
                    <a:cubicBezTo>
                      <a:pt x="0" y="913"/>
                      <a:pt x="251" y="1187"/>
                      <a:pt x="594" y="1187"/>
                    </a:cubicBezTo>
                    <a:lnTo>
                      <a:pt x="4816" y="1187"/>
                    </a:lnTo>
                    <a:cubicBezTo>
                      <a:pt x="5136" y="1187"/>
                      <a:pt x="5410" y="913"/>
                      <a:pt x="5410" y="594"/>
                    </a:cubicBezTo>
                    <a:cubicBezTo>
                      <a:pt x="5410" y="251"/>
                      <a:pt x="5136" y="0"/>
                      <a:pt x="4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36"/>
              <p:cNvSpPr/>
              <p:nvPr/>
            </p:nvSpPr>
            <p:spPr>
              <a:xfrm>
                <a:off x="2567526" y="1576576"/>
                <a:ext cx="211955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188" extrusionOk="0">
                    <a:moveTo>
                      <a:pt x="594" y="0"/>
                    </a:moveTo>
                    <a:cubicBezTo>
                      <a:pt x="274" y="0"/>
                      <a:pt x="0" y="251"/>
                      <a:pt x="0" y="594"/>
                    </a:cubicBezTo>
                    <a:cubicBezTo>
                      <a:pt x="0" y="913"/>
                      <a:pt x="274" y="1187"/>
                      <a:pt x="594" y="1187"/>
                    </a:cubicBezTo>
                    <a:lnTo>
                      <a:pt x="4839" y="1187"/>
                    </a:lnTo>
                    <a:cubicBezTo>
                      <a:pt x="5159" y="1187"/>
                      <a:pt x="5433" y="913"/>
                      <a:pt x="5433" y="594"/>
                    </a:cubicBezTo>
                    <a:cubicBezTo>
                      <a:pt x="5433" y="251"/>
                      <a:pt x="5159" y="0"/>
                      <a:pt x="4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36"/>
              <p:cNvSpPr/>
              <p:nvPr/>
            </p:nvSpPr>
            <p:spPr>
              <a:xfrm>
                <a:off x="2260300" y="1576576"/>
                <a:ext cx="211994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4" h="1188" extrusionOk="0">
                    <a:moveTo>
                      <a:pt x="617" y="0"/>
                    </a:moveTo>
                    <a:cubicBezTo>
                      <a:pt x="275" y="0"/>
                      <a:pt x="1" y="251"/>
                      <a:pt x="1" y="594"/>
                    </a:cubicBezTo>
                    <a:cubicBezTo>
                      <a:pt x="1" y="913"/>
                      <a:pt x="275" y="1187"/>
                      <a:pt x="617" y="1187"/>
                    </a:cubicBezTo>
                    <a:lnTo>
                      <a:pt x="4840" y="1187"/>
                    </a:lnTo>
                    <a:cubicBezTo>
                      <a:pt x="5159" y="1187"/>
                      <a:pt x="5433" y="913"/>
                      <a:pt x="5433" y="594"/>
                    </a:cubicBezTo>
                    <a:cubicBezTo>
                      <a:pt x="5433" y="251"/>
                      <a:pt x="5159" y="0"/>
                      <a:pt x="48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36"/>
              <p:cNvSpPr/>
              <p:nvPr/>
            </p:nvSpPr>
            <p:spPr>
              <a:xfrm>
                <a:off x="1953972" y="1576576"/>
                <a:ext cx="211994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4" h="1188" extrusionOk="0">
                    <a:moveTo>
                      <a:pt x="594" y="0"/>
                    </a:moveTo>
                    <a:cubicBezTo>
                      <a:pt x="275" y="0"/>
                      <a:pt x="1" y="251"/>
                      <a:pt x="1" y="594"/>
                    </a:cubicBezTo>
                    <a:cubicBezTo>
                      <a:pt x="1" y="913"/>
                      <a:pt x="275" y="1187"/>
                      <a:pt x="594" y="1187"/>
                    </a:cubicBezTo>
                    <a:lnTo>
                      <a:pt x="4817" y="1187"/>
                    </a:lnTo>
                    <a:cubicBezTo>
                      <a:pt x="5159" y="1187"/>
                      <a:pt x="5433" y="913"/>
                      <a:pt x="5433" y="594"/>
                    </a:cubicBezTo>
                    <a:cubicBezTo>
                      <a:pt x="5433" y="251"/>
                      <a:pt x="5159" y="0"/>
                      <a:pt x="4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36"/>
              <p:cNvSpPr/>
              <p:nvPr/>
            </p:nvSpPr>
            <p:spPr>
              <a:xfrm>
                <a:off x="1646785" y="1576576"/>
                <a:ext cx="211955" cy="46347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188" extrusionOk="0">
                    <a:moveTo>
                      <a:pt x="593" y="0"/>
                    </a:moveTo>
                    <a:cubicBezTo>
                      <a:pt x="274" y="0"/>
                      <a:pt x="0" y="251"/>
                      <a:pt x="0" y="594"/>
                    </a:cubicBezTo>
                    <a:cubicBezTo>
                      <a:pt x="0" y="913"/>
                      <a:pt x="274" y="1187"/>
                      <a:pt x="593" y="1187"/>
                    </a:cubicBezTo>
                    <a:lnTo>
                      <a:pt x="4839" y="1187"/>
                    </a:lnTo>
                    <a:cubicBezTo>
                      <a:pt x="5159" y="1187"/>
                      <a:pt x="5432" y="913"/>
                      <a:pt x="5432" y="594"/>
                    </a:cubicBezTo>
                    <a:cubicBezTo>
                      <a:pt x="5432" y="251"/>
                      <a:pt x="5159" y="0"/>
                      <a:pt x="4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6" name="Google Shape;3006;p36"/>
            <p:cNvGrpSpPr/>
            <p:nvPr/>
          </p:nvGrpSpPr>
          <p:grpSpPr>
            <a:xfrm>
              <a:off x="858390" y="1449793"/>
              <a:ext cx="3882985" cy="300001"/>
              <a:chOff x="858390" y="1449793"/>
              <a:chExt cx="3882985" cy="300001"/>
            </a:xfrm>
          </p:grpSpPr>
          <p:sp>
            <p:nvSpPr>
              <p:cNvPr id="3007" name="Google Shape;3007;p36"/>
              <p:cNvSpPr txBox="1"/>
              <p:nvPr/>
            </p:nvSpPr>
            <p:spPr>
              <a:xfrm>
                <a:off x="858390" y="1449793"/>
                <a:ext cx="788400" cy="3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008" name="Google Shape;3008;p36"/>
              <p:cNvSpPr txBox="1"/>
              <p:nvPr/>
            </p:nvSpPr>
            <p:spPr>
              <a:xfrm>
                <a:off x="4177075" y="1449794"/>
                <a:ext cx="564300" cy="3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87%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3009" name="Google Shape;3009;p36"/>
          <p:cNvGrpSpPr/>
          <p:nvPr/>
        </p:nvGrpSpPr>
        <p:grpSpPr>
          <a:xfrm>
            <a:off x="5283405" y="2734767"/>
            <a:ext cx="3002205" cy="2023025"/>
            <a:chOff x="5283405" y="2734767"/>
            <a:chExt cx="3002205" cy="2023025"/>
          </a:xfrm>
        </p:grpSpPr>
        <p:grpSp>
          <p:nvGrpSpPr>
            <p:cNvPr id="3010" name="Google Shape;3010;p36"/>
            <p:cNvGrpSpPr/>
            <p:nvPr/>
          </p:nvGrpSpPr>
          <p:grpSpPr>
            <a:xfrm>
              <a:off x="6592208" y="2734767"/>
              <a:ext cx="384600" cy="1667800"/>
              <a:chOff x="2490454" y="1703700"/>
              <a:chExt cx="384600" cy="1667800"/>
            </a:xfrm>
          </p:grpSpPr>
          <p:sp>
            <p:nvSpPr>
              <p:cNvPr id="3011" name="Google Shape;3011;p36"/>
              <p:cNvSpPr txBox="1"/>
              <p:nvPr/>
            </p:nvSpPr>
            <p:spPr>
              <a:xfrm>
                <a:off x="24904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012" name="Google Shape;3012;p36"/>
              <p:cNvSpPr txBox="1"/>
              <p:nvPr/>
            </p:nvSpPr>
            <p:spPr>
              <a:xfrm>
                <a:off x="24904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13" name="Google Shape;3013;p36"/>
              <p:cNvSpPr txBox="1"/>
              <p:nvPr/>
            </p:nvSpPr>
            <p:spPr>
              <a:xfrm>
                <a:off x="24904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14" name="Google Shape;3014;p36"/>
              <p:cNvSpPr txBox="1"/>
              <p:nvPr/>
            </p:nvSpPr>
            <p:spPr>
              <a:xfrm>
                <a:off x="24904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18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15" name="Google Shape;3015;p36"/>
              <p:cNvSpPr txBox="1"/>
              <p:nvPr/>
            </p:nvSpPr>
            <p:spPr>
              <a:xfrm>
                <a:off x="24904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25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016" name="Google Shape;3016;p36"/>
            <p:cNvGrpSpPr/>
            <p:nvPr/>
          </p:nvGrpSpPr>
          <p:grpSpPr>
            <a:xfrm>
              <a:off x="6155940" y="2734767"/>
              <a:ext cx="384600" cy="2023025"/>
              <a:chOff x="1983504" y="1703700"/>
              <a:chExt cx="384600" cy="2023025"/>
            </a:xfrm>
          </p:grpSpPr>
          <p:sp>
            <p:nvSpPr>
              <p:cNvPr id="3017" name="Google Shape;3017;p36"/>
              <p:cNvSpPr txBox="1"/>
              <p:nvPr/>
            </p:nvSpPr>
            <p:spPr>
              <a:xfrm>
                <a:off x="19835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018" name="Google Shape;3018;p36"/>
              <p:cNvSpPr txBox="1"/>
              <p:nvPr/>
            </p:nvSpPr>
            <p:spPr>
              <a:xfrm>
                <a:off x="19835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19" name="Google Shape;3019;p36"/>
              <p:cNvSpPr txBox="1"/>
              <p:nvPr/>
            </p:nvSpPr>
            <p:spPr>
              <a:xfrm>
                <a:off x="19835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10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20" name="Google Shape;3020;p36"/>
              <p:cNvSpPr txBox="1"/>
              <p:nvPr/>
            </p:nvSpPr>
            <p:spPr>
              <a:xfrm>
                <a:off x="19835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17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21" name="Google Shape;3021;p36"/>
              <p:cNvSpPr txBox="1"/>
              <p:nvPr/>
            </p:nvSpPr>
            <p:spPr>
              <a:xfrm>
                <a:off x="19835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24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22" name="Google Shape;3022;p36"/>
              <p:cNvSpPr txBox="1"/>
              <p:nvPr/>
            </p:nvSpPr>
            <p:spPr>
              <a:xfrm>
                <a:off x="198350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31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023" name="Google Shape;3023;p36"/>
            <p:cNvGrpSpPr/>
            <p:nvPr/>
          </p:nvGrpSpPr>
          <p:grpSpPr>
            <a:xfrm>
              <a:off x="7028475" y="2734767"/>
              <a:ext cx="384600" cy="1667800"/>
              <a:chOff x="2997404" y="1703700"/>
              <a:chExt cx="384600" cy="1667800"/>
            </a:xfrm>
          </p:grpSpPr>
          <p:sp>
            <p:nvSpPr>
              <p:cNvPr id="3024" name="Google Shape;3024;p36"/>
              <p:cNvSpPr txBox="1"/>
              <p:nvPr/>
            </p:nvSpPr>
            <p:spPr>
              <a:xfrm>
                <a:off x="29974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025" name="Google Shape;3025;p36"/>
              <p:cNvSpPr txBox="1"/>
              <p:nvPr/>
            </p:nvSpPr>
            <p:spPr>
              <a:xfrm>
                <a:off x="29974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26" name="Google Shape;3026;p36"/>
              <p:cNvSpPr txBox="1"/>
              <p:nvPr/>
            </p:nvSpPr>
            <p:spPr>
              <a:xfrm>
                <a:off x="29974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12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27" name="Google Shape;3027;p36"/>
              <p:cNvSpPr txBox="1"/>
              <p:nvPr/>
            </p:nvSpPr>
            <p:spPr>
              <a:xfrm>
                <a:off x="29974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19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28" name="Google Shape;3028;p36"/>
              <p:cNvSpPr txBox="1"/>
              <p:nvPr/>
            </p:nvSpPr>
            <p:spPr>
              <a:xfrm>
                <a:off x="29974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26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029" name="Google Shape;3029;p36"/>
            <p:cNvGrpSpPr/>
            <p:nvPr/>
          </p:nvGrpSpPr>
          <p:grpSpPr>
            <a:xfrm>
              <a:off x="7464743" y="2734767"/>
              <a:ext cx="384600" cy="1667800"/>
              <a:chOff x="3504354" y="1703700"/>
              <a:chExt cx="384600" cy="1667800"/>
            </a:xfrm>
          </p:grpSpPr>
          <p:sp>
            <p:nvSpPr>
              <p:cNvPr id="3030" name="Google Shape;3030;p36"/>
              <p:cNvSpPr txBox="1"/>
              <p:nvPr/>
            </p:nvSpPr>
            <p:spPr>
              <a:xfrm>
                <a:off x="35043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4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</a:t>
                </a:r>
                <a:endParaRPr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031" name="Google Shape;3031;p36"/>
              <p:cNvSpPr txBox="1"/>
              <p:nvPr/>
            </p:nvSpPr>
            <p:spPr>
              <a:xfrm>
                <a:off x="35043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6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32" name="Google Shape;3032;p36"/>
              <p:cNvSpPr txBox="1"/>
              <p:nvPr/>
            </p:nvSpPr>
            <p:spPr>
              <a:xfrm>
                <a:off x="35043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13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33" name="Google Shape;3033;p36"/>
              <p:cNvSpPr txBox="1"/>
              <p:nvPr/>
            </p:nvSpPr>
            <p:spPr>
              <a:xfrm>
                <a:off x="35043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20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34" name="Google Shape;3034;p36"/>
              <p:cNvSpPr txBox="1"/>
              <p:nvPr/>
            </p:nvSpPr>
            <p:spPr>
              <a:xfrm>
                <a:off x="35043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27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035" name="Google Shape;3035;p36"/>
            <p:cNvGrpSpPr/>
            <p:nvPr/>
          </p:nvGrpSpPr>
          <p:grpSpPr>
            <a:xfrm>
              <a:off x="7901010" y="2734767"/>
              <a:ext cx="384600" cy="1667800"/>
              <a:chOff x="4011304" y="1703700"/>
              <a:chExt cx="384600" cy="1667800"/>
            </a:xfrm>
          </p:grpSpPr>
          <p:sp>
            <p:nvSpPr>
              <p:cNvPr id="3036" name="Google Shape;3036;p36"/>
              <p:cNvSpPr txBox="1"/>
              <p:nvPr/>
            </p:nvSpPr>
            <p:spPr>
              <a:xfrm>
                <a:off x="40113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4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</a:t>
                </a:r>
                <a:endParaRPr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037" name="Google Shape;3037;p36"/>
              <p:cNvSpPr txBox="1"/>
              <p:nvPr/>
            </p:nvSpPr>
            <p:spPr>
              <a:xfrm>
                <a:off x="40113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7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38" name="Google Shape;3038;p36"/>
              <p:cNvSpPr txBox="1"/>
              <p:nvPr/>
            </p:nvSpPr>
            <p:spPr>
              <a:xfrm>
                <a:off x="40113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14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39" name="Google Shape;3039;p36"/>
              <p:cNvSpPr txBox="1"/>
              <p:nvPr/>
            </p:nvSpPr>
            <p:spPr>
              <a:xfrm>
                <a:off x="40113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40" name="Google Shape;3040;p36"/>
              <p:cNvSpPr txBox="1"/>
              <p:nvPr/>
            </p:nvSpPr>
            <p:spPr>
              <a:xfrm>
                <a:off x="40113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28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041" name="Google Shape;3041;p36"/>
            <p:cNvGrpSpPr/>
            <p:nvPr/>
          </p:nvGrpSpPr>
          <p:grpSpPr>
            <a:xfrm>
              <a:off x="5283405" y="2734767"/>
              <a:ext cx="384600" cy="2023025"/>
              <a:chOff x="969604" y="1703700"/>
              <a:chExt cx="384600" cy="2023025"/>
            </a:xfrm>
          </p:grpSpPr>
          <p:sp>
            <p:nvSpPr>
              <p:cNvPr id="3042" name="Google Shape;3042;p36"/>
              <p:cNvSpPr txBox="1"/>
              <p:nvPr/>
            </p:nvSpPr>
            <p:spPr>
              <a:xfrm>
                <a:off x="9696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043" name="Google Shape;3043;p36"/>
              <p:cNvSpPr txBox="1"/>
              <p:nvPr/>
            </p:nvSpPr>
            <p:spPr>
              <a:xfrm>
                <a:off x="9696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44" name="Google Shape;3044;p36"/>
              <p:cNvSpPr txBox="1"/>
              <p:nvPr/>
            </p:nvSpPr>
            <p:spPr>
              <a:xfrm>
                <a:off x="9696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8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45" name="Google Shape;3045;p36"/>
              <p:cNvSpPr txBox="1"/>
              <p:nvPr/>
            </p:nvSpPr>
            <p:spPr>
              <a:xfrm>
                <a:off x="9696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15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46" name="Google Shape;3046;p36"/>
              <p:cNvSpPr txBox="1"/>
              <p:nvPr/>
            </p:nvSpPr>
            <p:spPr>
              <a:xfrm>
                <a:off x="9696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22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47" name="Google Shape;3047;p36"/>
              <p:cNvSpPr txBox="1"/>
              <p:nvPr/>
            </p:nvSpPr>
            <p:spPr>
              <a:xfrm>
                <a:off x="96960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29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048" name="Google Shape;3048;p36"/>
            <p:cNvGrpSpPr/>
            <p:nvPr/>
          </p:nvGrpSpPr>
          <p:grpSpPr>
            <a:xfrm>
              <a:off x="5719673" y="2734767"/>
              <a:ext cx="384600" cy="2023025"/>
              <a:chOff x="1476554" y="1703700"/>
              <a:chExt cx="384600" cy="2023025"/>
            </a:xfrm>
          </p:grpSpPr>
          <p:sp>
            <p:nvSpPr>
              <p:cNvPr id="3049" name="Google Shape;3049;p36"/>
              <p:cNvSpPr txBox="1"/>
              <p:nvPr/>
            </p:nvSpPr>
            <p:spPr>
              <a:xfrm>
                <a:off x="14765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050" name="Google Shape;3050;p36"/>
              <p:cNvSpPr txBox="1"/>
              <p:nvPr/>
            </p:nvSpPr>
            <p:spPr>
              <a:xfrm>
                <a:off x="14765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51" name="Google Shape;3051;p36"/>
              <p:cNvSpPr txBox="1"/>
              <p:nvPr/>
            </p:nvSpPr>
            <p:spPr>
              <a:xfrm>
                <a:off x="14765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9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52" name="Google Shape;3052;p36"/>
              <p:cNvSpPr txBox="1"/>
              <p:nvPr/>
            </p:nvSpPr>
            <p:spPr>
              <a:xfrm>
                <a:off x="14765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16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53" name="Google Shape;3053;p36"/>
              <p:cNvSpPr txBox="1"/>
              <p:nvPr/>
            </p:nvSpPr>
            <p:spPr>
              <a:xfrm>
                <a:off x="14765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23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54" name="Google Shape;3054;p36"/>
              <p:cNvSpPr txBox="1"/>
              <p:nvPr/>
            </p:nvSpPr>
            <p:spPr>
              <a:xfrm>
                <a:off x="147655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30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55" name="Google Shape;3055;p36"/>
          <p:cNvGrpSpPr/>
          <p:nvPr/>
        </p:nvGrpSpPr>
        <p:grpSpPr>
          <a:xfrm>
            <a:off x="5283646" y="1659072"/>
            <a:ext cx="2902287" cy="110405"/>
            <a:chOff x="5139581" y="1659072"/>
            <a:chExt cx="2902287" cy="110405"/>
          </a:xfrm>
        </p:grpSpPr>
        <p:sp>
          <p:nvSpPr>
            <p:cNvPr id="3056" name="Google Shape;3056;p36"/>
            <p:cNvSpPr/>
            <p:nvPr/>
          </p:nvSpPr>
          <p:spPr>
            <a:xfrm>
              <a:off x="5239044" y="1689953"/>
              <a:ext cx="2774875" cy="49352"/>
            </a:xfrm>
            <a:custGeom>
              <a:avLst/>
              <a:gdLst/>
              <a:ahLst/>
              <a:cxnLst/>
              <a:rect l="l" t="t" r="r" b="b"/>
              <a:pathLst>
                <a:path w="86076" h="1531" extrusionOk="0">
                  <a:moveTo>
                    <a:pt x="777" y="1"/>
                  </a:moveTo>
                  <a:cubicBezTo>
                    <a:pt x="343" y="1"/>
                    <a:pt x="1" y="343"/>
                    <a:pt x="1" y="754"/>
                  </a:cubicBezTo>
                  <a:cubicBezTo>
                    <a:pt x="1" y="1188"/>
                    <a:pt x="343" y="1530"/>
                    <a:pt x="777" y="1530"/>
                  </a:cubicBezTo>
                  <a:lnTo>
                    <a:pt x="85322" y="1530"/>
                  </a:lnTo>
                  <a:cubicBezTo>
                    <a:pt x="85733" y="1530"/>
                    <a:pt x="86075" y="1188"/>
                    <a:pt x="86075" y="754"/>
                  </a:cubicBezTo>
                  <a:cubicBezTo>
                    <a:pt x="86075" y="343"/>
                    <a:pt x="85733" y="1"/>
                    <a:pt x="8532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6"/>
            <p:cNvSpPr/>
            <p:nvPr/>
          </p:nvSpPr>
          <p:spPr>
            <a:xfrm>
              <a:off x="5139581" y="1659072"/>
              <a:ext cx="111155" cy="110405"/>
            </a:xfrm>
            <a:custGeom>
              <a:avLst/>
              <a:gdLst/>
              <a:ahLst/>
              <a:cxnLst/>
              <a:rect l="l" t="t" r="r" b="b"/>
              <a:pathLst>
                <a:path w="3448" h="3425" extrusionOk="0">
                  <a:moveTo>
                    <a:pt x="1712" y="0"/>
                  </a:moveTo>
                  <a:cubicBezTo>
                    <a:pt x="777" y="0"/>
                    <a:pt x="0" y="776"/>
                    <a:pt x="0" y="1712"/>
                  </a:cubicBezTo>
                  <a:cubicBezTo>
                    <a:pt x="0" y="2671"/>
                    <a:pt x="777" y="3424"/>
                    <a:pt x="1712" y="3424"/>
                  </a:cubicBezTo>
                  <a:cubicBezTo>
                    <a:pt x="2671" y="3424"/>
                    <a:pt x="3447" y="2671"/>
                    <a:pt x="3447" y="1712"/>
                  </a:cubicBezTo>
                  <a:cubicBezTo>
                    <a:pt x="3447" y="776"/>
                    <a:pt x="2671" y="0"/>
                    <a:pt x="17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6"/>
            <p:cNvSpPr/>
            <p:nvPr/>
          </p:nvSpPr>
          <p:spPr>
            <a:xfrm>
              <a:off x="7931455" y="1659072"/>
              <a:ext cx="110413" cy="110405"/>
            </a:xfrm>
            <a:custGeom>
              <a:avLst/>
              <a:gdLst/>
              <a:ahLst/>
              <a:cxnLst/>
              <a:rect l="l" t="t" r="r" b="b"/>
              <a:pathLst>
                <a:path w="3425" h="3425" extrusionOk="0">
                  <a:moveTo>
                    <a:pt x="1713" y="0"/>
                  </a:moveTo>
                  <a:cubicBezTo>
                    <a:pt x="754" y="0"/>
                    <a:pt x="1" y="776"/>
                    <a:pt x="1" y="1712"/>
                  </a:cubicBezTo>
                  <a:cubicBezTo>
                    <a:pt x="1" y="2671"/>
                    <a:pt x="754" y="3424"/>
                    <a:pt x="1713" y="3424"/>
                  </a:cubicBezTo>
                  <a:cubicBezTo>
                    <a:pt x="2648" y="3424"/>
                    <a:pt x="3424" y="2671"/>
                    <a:pt x="3424" y="1712"/>
                  </a:cubicBezTo>
                  <a:cubicBezTo>
                    <a:pt x="3424" y="776"/>
                    <a:pt x="2648" y="0"/>
                    <a:pt x="171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9" name="Google Shape;3059;p36"/>
          <p:cNvGrpSpPr/>
          <p:nvPr/>
        </p:nvGrpSpPr>
        <p:grpSpPr>
          <a:xfrm>
            <a:off x="5401365" y="1167513"/>
            <a:ext cx="1021200" cy="593841"/>
            <a:chOff x="5401365" y="1167513"/>
            <a:chExt cx="1021200" cy="593841"/>
          </a:xfrm>
        </p:grpSpPr>
        <p:grpSp>
          <p:nvGrpSpPr>
            <p:cNvPr id="3060" name="Google Shape;3060;p36"/>
            <p:cNvGrpSpPr/>
            <p:nvPr/>
          </p:nvGrpSpPr>
          <p:grpSpPr>
            <a:xfrm>
              <a:off x="5401365" y="1181900"/>
              <a:ext cx="1021200" cy="579454"/>
              <a:chOff x="5401365" y="1181900"/>
              <a:chExt cx="1021200" cy="579454"/>
            </a:xfrm>
          </p:grpSpPr>
          <p:sp>
            <p:nvSpPr>
              <p:cNvPr id="3061" name="Google Shape;3061;p36"/>
              <p:cNvSpPr/>
              <p:nvPr/>
            </p:nvSpPr>
            <p:spPr>
              <a:xfrm>
                <a:off x="5901875" y="1673771"/>
                <a:ext cx="87589" cy="87582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717" extrusionOk="0">
                    <a:moveTo>
                      <a:pt x="1370" y="1"/>
                    </a:moveTo>
                    <a:cubicBezTo>
                      <a:pt x="617" y="1"/>
                      <a:pt x="1" y="617"/>
                      <a:pt x="1" y="1347"/>
                    </a:cubicBezTo>
                    <a:cubicBezTo>
                      <a:pt x="1" y="2101"/>
                      <a:pt x="617" y="2717"/>
                      <a:pt x="1370" y="2717"/>
                    </a:cubicBezTo>
                    <a:cubicBezTo>
                      <a:pt x="2123" y="2717"/>
                      <a:pt x="2717" y="2101"/>
                      <a:pt x="2717" y="1347"/>
                    </a:cubicBezTo>
                    <a:cubicBezTo>
                      <a:pt x="2717" y="617"/>
                      <a:pt x="2123" y="1"/>
                      <a:pt x="1370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6"/>
              <p:cNvSpPr/>
              <p:nvPr/>
            </p:nvSpPr>
            <p:spPr>
              <a:xfrm>
                <a:off x="5401365" y="1181900"/>
                <a:ext cx="1021200" cy="30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63" name="Google Shape;3063;p36"/>
            <p:cNvSpPr txBox="1"/>
            <p:nvPr/>
          </p:nvSpPr>
          <p:spPr>
            <a:xfrm>
              <a:off x="5519165" y="1167513"/>
              <a:ext cx="7884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64" name="Google Shape;3064;p36"/>
          <p:cNvGrpSpPr/>
          <p:nvPr/>
        </p:nvGrpSpPr>
        <p:grpSpPr>
          <a:xfrm>
            <a:off x="7007540" y="1167513"/>
            <a:ext cx="1021200" cy="600482"/>
            <a:chOff x="7007540" y="1167513"/>
            <a:chExt cx="1021200" cy="600482"/>
          </a:xfrm>
        </p:grpSpPr>
        <p:sp>
          <p:nvSpPr>
            <p:cNvPr id="3065" name="Google Shape;3065;p36"/>
            <p:cNvSpPr/>
            <p:nvPr/>
          </p:nvSpPr>
          <p:spPr>
            <a:xfrm>
              <a:off x="7474355" y="1679670"/>
              <a:ext cx="87589" cy="88324"/>
            </a:xfrm>
            <a:custGeom>
              <a:avLst/>
              <a:gdLst/>
              <a:ahLst/>
              <a:cxnLst/>
              <a:rect l="l" t="t" r="r" b="b"/>
              <a:pathLst>
                <a:path w="2717" h="2740" extrusionOk="0">
                  <a:moveTo>
                    <a:pt x="1370" y="0"/>
                  </a:moveTo>
                  <a:cubicBezTo>
                    <a:pt x="617" y="0"/>
                    <a:pt x="0" y="617"/>
                    <a:pt x="0" y="1370"/>
                  </a:cubicBezTo>
                  <a:cubicBezTo>
                    <a:pt x="0" y="2123"/>
                    <a:pt x="617" y="2739"/>
                    <a:pt x="1370" y="2739"/>
                  </a:cubicBezTo>
                  <a:cubicBezTo>
                    <a:pt x="2123" y="2739"/>
                    <a:pt x="2717" y="2123"/>
                    <a:pt x="2717" y="1370"/>
                  </a:cubicBezTo>
                  <a:cubicBezTo>
                    <a:pt x="2717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6"/>
            <p:cNvSpPr/>
            <p:nvPr/>
          </p:nvSpPr>
          <p:spPr>
            <a:xfrm>
              <a:off x="7007540" y="1181900"/>
              <a:ext cx="1021200" cy="30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6"/>
            <p:cNvSpPr txBox="1"/>
            <p:nvPr/>
          </p:nvSpPr>
          <p:spPr>
            <a:xfrm>
              <a:off x="7123940" y="1167513"/>
              <a:ext cx="7884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68" name="Google Shape;3068;p36"/>
          <p:cNvGrpSpPr/>
          <p:nvPr/>
        </p:nvGrpSpPr>
        <p:grpSpPr>
          <a:xfrm>
            <a:off x="6176790" y="1673771"/>
            <a:ext cx="1021200" cy="572879"/>
            <a:chOff x="6176790" y="1673771"/>
            <a:chExt cx="1021200" cy="572879"/>
          </a:xfrm>
        </p:grpSpPr>
        <p:grpSp>
          <p:nvGrpSpPr>
            <p:cNvPr id="3069" name="Google Shape;3069;p36"/>
            <p:cNvGrpSpPr/>
            <p:nvPr/>
          </p:nvGrpSpPr>
          <p:grpSpPr>
            <a:xfrm>
              <a:off x="6176790" y="1673771"/>
              <a:ext cx="1021200" cy="572879"/>
              <a:chOff x="6176790" y="1673771"/>
              <a:chExt cx="1021200" cy="572879"/>
            </a:xfrm>
          </p:grpSpPr>
          <p:sp>
            <p:nvSpPr>
              <p:cNvPr id="3070" name="Google Shape;3070;p36"/>
              <p:cNvSpPr/>
              <p:nvPr/>
            </p:nvSpPr>
            <p:spPr>
              <a:xfrm>
                <a:off x="6643595" y="1673771"/>
                <a:ext cx="87589" cy="87582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717" extrusionOk="0">
                    <a:moveTo>
                      <a:pt x="1347" y="1"/>
                    </a:moveTo>
                    <a:cubicBezTo>
                      <a:pt x="617" y="1"/>
                      <a:pt x="1" y="617"/>
                      <a:pt x="1" y="1347"/>
                    </a:cubicBezTo>
                    <a:cubicBezTo>
                      <a:pt x="1" y="2101"/>
                      <a:pt x="617" y="2717"/>
                      <a:pt x="1347" y="2717"/>
                    </a:cubicBezTo>
                    <a:cubicBezTo>
                      <a:pt x="2100" y="2717"/>
                      <a:pt x="2717" y="2101"/>
                      <a:pt x="2717" y="1347"/>
                    </a:cubicBezTo>
                    <a:cubicBezTo>
                      <a:pt x="2717" y="617"/>
                      <a:pt x="2100" y="1"/>
                      <a:pt x="134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36"/>
              <p:cNvSpPr/>
              <p:nvPr/>
            </p:nvSpPr>
            <p:spPr>
              <a:xfrm>
                <a:off x="6176790" y="1946650"/>
                <a:ext cx="1021200" cy="30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2" name="Google Shape;3072;p36"/>
            <p:cNvSpPr txBox="1"/>
            <p:nvPr/>
          </p:nvSpPr>
          <p:spPr>
            <a:xfrm>
              <a:off x="6276790" y="1933162"/>
              <a:ext cx="7884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73" name="Google Shape;3073;p36"/>
          <p:cNvGrpSpPr/>
          <p:nvPr/>
        </p:nvGrpSpPr>
        <p:grpSpPr>
          <a:xfrm>
            <a:off x="3877744" y="4427582"/>
            <a:ext cx="896716" cy="246900"/>
            <a:chOff x="7144888" y="3225906"/>
            <a:chExt cx="896716" cy="246900"/>
          </a:xfrm>
        </p:grpSpPr>
        <p:sp>
          <p:nvSpPr>
            <p:cNvPr id="3074" name="Google Shape;3074;p36"/>
            <p:cNvSpPr/>
            <p:nvPr/>
          </p:nvSpPr>
          <p:spPr>
            <a:xfrm>
              <a:off x="7144888" y="325074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6"/>
            <p:cNvSpPr txBox="1"/>
            <p:nvPr/>
          </p:nvSpPr>
          <p:spPr>
            <a:xfrm>
              <a:off x="7390303" y="322590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76" name="Google Shape;3076;p36"/>
          <p:cNvGrpSpPr/>
          <p:nvPr/>
        </p:nvGrpSpPr>
        <p:grpSpPr>
          <a:xfrm>
            <a:off x="2927804" y="4425219"/>
            <a:ext cx="896703" cy="246900"/>
            <a:chOff x="7144900" y="3626176"/>
            <a:chExt cx="896703" cy="246900"/>
          </a:xfrm>
        </p:grpSpPr>
        <p:sp>
          <p:nvSpPr>
            <p:cNvPr id="3077" name="Google Shape;3077;p36"/>
            <p:cNvSpPr/>
            <p:nvPr/>
          </p:nvSpPr>
          <p:spPr>
            <a:xfrm>
              <a:off x="7144900" y="3652475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6"/>
            <p:cNvSpPr txBox="1"/>
            <p:nvPr/>
          </p:nvSpPr>
          <p:spPr>
            <a:xfrm>
              <a:off x="7390303" y="36261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79" name="Google Shape;3079;p36"/>
          <p:cNvGrpSpPr/>
          <p:nvPr/>
        </p:nvGrpSpPr>
        <p:grpSpPr>
          <a:xfrm>
            <a:off x="1929642" y="4427581"/>
            <a:ext cx="896703" cy="246900"/>
            <a:chOff x="7144900" y="4026446"/>
            <a:chExt cx="896703" cy="246900"/>
          </a:xfrm>
        </p:grpSpPr>
        <p:sp>
          <p:nvSpPr>
            <p:cNvPr id="3080" name="Google Shape;3080;p36"/>
            <p:cNvSpPr/>
            <p:nvPr/>
          </p:nvSpPr>
          <p:spPr>
            <a:xfrm>
              <a:off x="7144900" y="4054199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6"/>
            <p:cNvSpPr txBox="1"/>
            <p:nvPr/>
          </p:nvSpPr>
          <p:spPr>
            <a:xfrm>
              <a:off x="7390303" y="402644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82" name="Google Shape;3082;p36"/>
          <p:cNvGrpSpPr/>
          <p:nvPr/>
        </p:nvGrpSpPr>
        <p:grpSpPr>
          <a:xfrm>
            <a:off x="948061" y="4427580"/>
            <a:ext cx="896703" cy="246900"/>
            <a:chOff x="7144900" y="4426716"/>
            <a:chExt cx="896703" cy="246900"/>
          </a:xfrm>
        </p:grpSpPr>
        <p:sp>
          <p:nvSpPr>
            <p:cNvPr id="3083" name="Google Shape;3083;p36"/>
            <p:cNvSpPr/>
            <p:nvPr/>
          </p:nvSpPr>
          <p:spPr>
            <a:xfrm>
              <a:off x="7144900" y="4455922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6"/>
            <p:cNvSpPr txBox="1"/>
            <p:nvPr/>
          </p:nvSpPr>
          <p:spPr>
            <a:xfrm>
              <a:off x="7390303" y="442671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37"/>
          <p:cNvSpPr txBox="1">
            <a:spLocks noGrp="1"/>
          </p:cNvSpPr>
          <p:nvPr>
            <p:ph type="title"/>
          </p:nvPr>
        </p:nvSpPr>
        <p:spPr>
          <a:xfrm>
            <a:off x="920400" y="350346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3090" name="Google Shape;3090;p37"/>
          <p:cNvGrpSpPr/>
          <p:nvPr/>
        </p:nvGrpSpPr>
        <p:grpSpPr>
          <a:xfrm>
            <a:off x="750850" y="1179313"/>
            <a:ext cx="633300" cy="1817977"/>
            <a:chOff x="750850" y="1179313"/>
            <a:chExt cx="633300" cy="1817977"/>
          </a:xfrm>
        </p:grpSpPr>
        <p:sp>
          <p:nvSpPr>
            <p:cNvPr id="3091" name="Google Shape;3091;p37"/>
            <p:cNvSpPr txBox="1"/>
            <p:nvPr/>
          </p:nvSpPr>
          <p:spPr>
            <a:xfrm>
              <a:off x="750850" y="2679290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2" name="Google Shape;3092;p37"/>
            <p:cNvSpPr txBox="1"/>
            <p:nvPr/>
          </p:nvSpPr>
          <p:spPr>
            <a:xfrm>
              <a:off x="750850" y="2179297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3" name="Google Shape;3093;p37"/>
            <p:cNvSpPr txBox="1"/>
            <p:nvPr/>
          </p:nvSpPr>
          <p:spPr>
            <a:xfrm>
              <a:off x="750850" y="1679305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4" name="Google Shape;3094;p37"/>
            <p:cNvSpPr txBox="1"/>
            <p:nvPr/>
          </p:nvSpPr>
          <p:spPr>
            <a:xfrm>
              <a:off x="750850" y="1179313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95" name="Google Shape;3095;p37"/>
          <p:cNvGrpSpPr/>
          <p:nvPr/>
        </p:nvGrpSpPr>
        <p:grpSpPr>
          <a:xfrm>
            <a:off x="1754285" y="2919517"/>
            <a:ext cx="5041710" cy="318000"/>
            <a:chOff x="1754285" y="2919517"/>
            <a:chExt cx="5041710" cy="318000"/>
          </a:xfrm>
        </p:grpSpPr>
        <p:sp>
          <p:nvSpPr>
            <p:cNvPr id="3096" name="Google Shape;3096;p37"/>
            <p:cNvSpPr txBox="1"/>
            <p:nvPr/>
          </p:nvSpPr>
          <p:spPr>
            <a:xfrm>
              <a:off x="1754285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7" name="Google Shape;3097;p37"/>
            <p:cNvSpPr txBox="1"/>
            <p:nvPr/>
          </p:nvSpPr>
          <p:spPr>
            <a:xfrm>
              <a:off x="2890288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8" name="Google Shape;3098;p37"/>
            <p:cNvSpPr txBox="1"/>
            <p:nvPr/>
          </p:nvSpPr>
          <p:spPr>
            <a:xfrm>
              <a:off x="4026291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9" name="Google Shape;3099;p37"/>
            <p:cNvSpPr txBox="1"/>
            <p:nvPr/>
          </p:nvSpPr>
          <p:spPr>
            <a:xfrm>
              <a:off x="5162293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0" name="Google Shape;3100;p37"/>
            <p:cNvSpPr txBox="1"/>
            <p:nvPr/>
          </p:nvSpPr>
          <p:spPr>
            <a:xfrm>
              <a:off x="6298296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1" name="Google Shape;3101;p37"/>
          <p:cNvGrpSpPr/>
          <p:nvPr/>
        </p:nvGrpSpPr>
        <p:grpSpPr>
          <a:xfrm>
            <a:off x="1473035" y="1207234"/>
            <a:ext cx="5474750" cy="1879715"/>
            <a:chOff x="1473035" y="1207234"/>
            <a:chExt cx="5474750" cy="1879715"/>
          </a:xfrm>
        </p:grpSpPr>
        <p:sp>
          <p:nvSpPr>
            <p:cNvPr id="3102" name="Google Shape;3102;p37"/>
            <p:cNvSpPr/>
            <p:nvPr/>
          </p:nvSpPr>
          <p:spPr>
            <a:xfrm>
              <a:off x="1473035" y="2826507"/>
              <a:ext cx="5474750" cy="23729"/>
            </a:xfrm>
            <a:custGeom>
              <a:avLst/>
              <a:gdLst/>
              <a:ahLst/>
              <a:cxnLst/>
              <a:rect l="l" t="t" r="r" b="b"/>
              <a:pathLst>
                <a:path w="89750" h="389" extrusionOk="0">
                  <a:moveTo>
                    <a:pt x="206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97"/>
                    <a:pt x="92" y="388"/>
                    <a:pt x="206" y="388"/>
                  </a:cubicBezTo>
                  <a:lnTo>
                    <a:pt x="89567" y="388"/>
                  </a:lnTo>
                  <a:cubicBezTo>
                    <a:pt x="89658" y="388"/>
                    <a:pt x="89750" y="297"/>
                    <a:pt x="89750" y="183"/>
                  </a:cubicBezTo>
                  <a:cubicBezTo>
                    <a:pt x="89750" y="91"/>
                    <a:pt x="89658" y="0"/>
                    <a:pt x="8956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7"/>
            <p:cNvSpPr/>
            <p:nvPr/>
          </p:nvSpPr>
          <p:spPr>
            <a:xfrm>
              <a:off x="1576060" y="1207234"/>
              <a:ext cx="23729" cy="1879715"/>
            </a:xfrm>
            <a:custGeom>
              <a:avLst/>
              <a:gdLst/>
              <a:ahLst/>
              <a:cxnLst/>
              <a:rect l="l" t="t" r="r" b="b"/>
              <a:pathLst>
                <a:path w="389" h="30815" extrusionOk="0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lnTo>
                    <a:pt x="1" y="30609"/>
                  </a:lnTo>
                  <a:cubicBezTo>
                    <a:pt x="1" y="30723"/>
                    <a:pt x="92" y="30814"/>
                    <a:pt x="183" y="30814"/>
                  </a:cubicBezTo>
                  <a:cubicBezTo>
                    <a:pt x="297" y="30814"/>
                    <a:pt x="389" y="30723"/>
                    <a:pt x="389" y="30609"/>
                  </a:cubicBezTo>
                  <a:lnTo>
                    <a:pt x="389" y="183"/>
                  </a:lnTo>
                  <a:cubicBezTo>
                    <a:pt x="389" y="92"/>
                    <a:pt x="297" y="0"/>
                    <a:pt x="18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4" name="Google Shape;3104;p37"/>
          <p:cNvGrpSpPr/>
          <p:nvPr/>
        </p:nvGrpSpPr>
        <p:grpSpPr>
          <a:xfrm>
            <a:off x="7178874" y="1309529"/>
            <a:ext cx="896716" cy="246900"/>
            <a:chOff x="7144888" y="3225906"/>
            <a:chExt cx="896716" cy="246900"/>
          </a:xfrm>
        </p:grpSpPr>
        <p:sp>
          <p:nvSpPr>
            <p:cNvPr id="3105" name="Google Shape;3105;p37"/>
            <p:cNvSpPr/>
            <p:nvPr/>
          </p:nvSpPr>
          <p:spPr>
            <a:xfrm>
              <a:off x="7144888" y="325074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7"/>
            <p:cNvSpPr txBox="1"/>
            <p:nvPr/>
          </p:nvSpPr>
          <p:spPr>
            <a:xfrm>
              <a:off x="7390303" y="322590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107" name="Google Shape;3107;p37"/>
          <p:cNvGrpSpPr/>
          <p:nvPr/>
        </p:nvGrpSpPr>
        <p:grpSpPr>
          <a:xfrm>
            <a:off x="7178886" y="1663816"/>
            <a:ext cx="896703" cy="246900"/>
            <a:chOff x="7144900" y="3626176"/>
            <a:chExt cx="896703" cy="246900"/>
          </a:xfrm>
        </p:grpSpPr>
        <p:sp>
          <p:nvSpPr>
            <p:cNvPr id="3108" name="Google Shape;3108;p37"/>
            <p:cNvSpPr/>
            <p:nvPr/>
          </p:nvSpPr>
          <p:spPr>
            <a:xfrm>
              <a:off x="7144900" y="365247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7"/>
            <p:cNvSpPr txBox="1"/>
            <p:nvPr/>
          </p:nvSpPr>
          <p:spPr>
            <a:xfrm>
              <a:off x="7390303" y="36261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110" name="Google Shape;3110;p37"/>
          <p:cNvGrpSpPr/>
          <p:nvPr/>
        </p:nvGrpSpPr>
        <p:grpSpPr>
          <a:xfrm>
            <a:off x="7178886" y="2018103"/>
            <a:ext cx="896703" cy="246900"/>
            <a:chOff x="7144900" y="4026446"/>
            <a:chExt cx="896703" cy="246900"/>
          </a:xfrm>
        </p:grpSpPr>
        <p:sp>
          <p:nvSpPr>
            <p:cNvPr id="3111" name="Google Shape;3111;p37"/>
            <p:cNvSpPr/>
            <p:nvPr/>
          </p:nvSpPr>
          <p:spPr>
            <a:xfrm>
              <a:off x="7144900" y="4054199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7"/>
            <p:cNvSpPr txBox="1"/>
            <p:nvPr/>
          </p:nvSpPr>
          <p:spPr>
            <a:xfrm>
              <a:off x="7390303" y="402644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113" name="Google Shape;3113;p37"/>
          <p:cNvGrpSpPr/>
          <p:nvPr/>
        </p:nvGrpSpPr>
        <p:grpSpPr>
          <a:xfrm>
            <a:off x="1068400" y="3490575"/>
            <a:ext cx="2081100" cy="1071000"/>
            <a:chOff x="1068400" y="3490575"/>
            <a:chExt cx="2081100" cy="1071000"/>
          </a:xfrm>
        </p:grpSpPr>
        <p:sp>
          <p:nvSpPr>
            <p:cNvPr id="3114" name="Google Shape;3114;p37"/>
            <p:cNvSpPr/>
            <p:nvPr/>
          </p:nvSpPr>
          <p:spPr>
            <a:xfrm>
              <a:off x="1068400" y="3490575"/>
              <a:ext cx="2081100" cy="107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5" name="Google Shape;3115;p37"/>
            <p:cNvGrpSpPr/>
            <p:nvPr/>
          </p:nvGrpSpPr>
          <p:grpSpPr>
            <a:xfrm>
              <a:off x="1879595" y="3710671"/>
              <a:ext cx="1220700" cy="673132"/>
              <a:chOff x="1498595" y="3710671"/>
              <a:chExt cx="1220700" cy="673132"/>
            </a:xfrm>
          </p:grpSpPr>
          <p:sp>
            <p:nvSpPr>
              <p:cNvPr id="3116" name="Google Shape;3116;p37"/>
              <p:cNvSpPr txBox="1"/>
              <p:nvPr/>
            </p:nvSpPr>
            <p:spPr>
              <a:xfrm>
                <a:off x="1498595" y="3947303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17" name="Google Shape;3117;p37"/>
              <p:cNvSpPr txBox="1"/>
              <p:nvPr/>
            </p:nvSpPr>
            <p:spPr>
              <a:xfrm>
                <a:off x="1498595" y="3710671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125,946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cxnSp>
          <p:nvCxnSpPr>
            <p:cNvPr id="3118" name="Google Shape;3118;p37"/>
            <p:cNvCxnSpPr/>
            <p:nvPr/>
          </p:nvCxnSpPr>
          <p:spPr>
            <a:xfrm>
              <a:off x="1820648" y="3715850"/>
              <a:ext cx="0" cy="6252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19" name="Google Shape;3119;p37"/>
            <p:cNvGrpSpPr/>
            <p:nvPr/>
          </p:nvGrpSpPr>
          <p:grpSpPr>
            <a:xfrm>
              <a:off x="1259216" y="3858818"/>
              <a:ext cx="340573" cy="339271"/>
              <a:chOff x="898875" y="4399275"/>
              <a:chExt cx="483700" cy="481850"/>
            </a:xfrm>
          </p:grpSpPr>
          <p:sp>
            <p:nvSpPr>
              <p:cNvPr id="3120" name="Google Shape;3120;p37"/>
              <p:cNvSpPr/>
              <p:nvPr/>
            </p:nvSpPr>
            <p:spPr>
              <a:xfrm>
                <a:off x="992750" y="4642900"/>
                <a:ext cx="145300" cy="144100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764" extrusionOk="0">
                    <a:moveTo>
                      <a:pt x="994" y="0"/>
                    </a:moveTo>
                    <a:lnTo>
                      <a:pt x="988" y="12"/>
                    </a:lnTo>
                    <a:cubicBezTo>
                      <a:pt x="988" y="9"/>
                      <a:pt x="991" y="6"/>
                      <a:pt x="991" y="3"/>
                    </a:cubicBezTo>
                    <a:lnTo>
                      <a:pt x="991" y="3"/>
                    </a:lnTo>
                    <a:lnTo>
                      <a:pt x="979" y="27"/>
                    </a:lnTo>
                    <a:lnTo>
                      <a:pt x="108" y="1759"/>
                    </a:lnTo>
                    <a:cubicBezTo>
                      <a:pt x="0" y="1976"/>
                      <a:pt x="42" y="2241"/>
                      <a:pt x="214" y="2415"/>
                    </a:cubicBezTo>
                    <a:lnTo>
                      <a:pt x="3397" y="5598"/>
                    </a:lnTo>
                    <a:cubicBezTo>
                      <a:pt x="3506" y="5707"/>
                      <a:pt x="3649" y="5763"/>
                      <a:pt x="3795" y="5763"/>
                    </a:cubicBezTo>
                    <a:cubicBezTo>
                      <a:pt x="3883" y="5763"/>
                      <a:pt x="3971" y="5743"/>
                      <a:pt x="4053" y="5701"/>
                    </a:cubicBezTo>
                    <a:lnTo>
                      <a:pt x="5797" y="4827"/>
                    </a:lnTo>
                    <a:lnTo>
                      <a:pt x="5800" y="4824"/>
                    </a:lnTo>
                    <a:lnTo>
                      <a:pt x="5812" y="4818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21" name="Google Shape;3121;p37"/>
              <p:cNvSpPr/>
              <p:nvPr/>
            </p:nvSpPr>
            <p:spPr>
              <a:xfrm>
                <a:off x="1138025" y="4763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22" name="Google Shape;3122;p37"/>
              <p:cNvSpPr/>
              <p:nvPr/>
            </p:nvSpPr>
            <p:spPr>
              <a:xfrm>
                <a:off x="1269550" y="4399275"/>
                <a:ext cx="113025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485" extrusionOk="0">
                    <a:moveTo>
                      <a:pt x="3066" y="1"/>
                    </a:moveTo>
                    <a:cubicBezTo>
                      <a:pt x="1947" y="1"/>
                      <a:pt x="938" y="82"/>
                      <a:pt x="0" y="239"/>
                    </a:cubicBezTo>
                    <a:lnTo>
                      <a:pt x="9" y="895"/>
                    </a:lnTo>
                    <a:cubicBezTo>
                      <a:pt x="34" y="2862"/>
                      <a:pt x="1623" y="4452"/>
                      <a:pt x="3590" y="4476"/>
                    </a:cubicBezTo>
                    <a:lnTo>
                      <a:pt x="4243" y="4485"/>
                    </a:lnTo>
                    <a:cubicBezTo>
                      <a:pt x="4439" y="3313"/>
                      <a:pt x="4520" y="2028"/>
                      <a:pt x="4469" y="561"/>
                    </a:cubicBezTo>
                    <a:cubicBezTo>
                      <a:pt x="4457" y="266"/>
                      <a:pt x="4219" y="28"/>
                      <a:pt x="3924" y="16"/>
                    </a:cubicBezTo>
                    <a:cubicBezTo>
                      <a:pt x="3631" y="6"/>
                      <a:pt x="3345" y="1"/>
                      <a:pt x="3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23" name="Google Shape;3123;p37"/>
              <p:cNvSpPr/>
              <p:nvPr/>
            </p:nvSpPr>
            <p:spPr>
              <a:xfrm>
                <a:off x="1161975" y="4531175"/>
                <a:ext cx="91400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3374" extrusionOk="0">
                    <a:moveTo>
                      <a:pt x="1821" y="1"/>
                    </a:moveTo>
                    <a:cubicBezTo>
                      <a:pt x="1137" y="1"/>
                      <a:pt x="523" y="415"/>
                      <a:pt x="262" y="1046"/>
                    </a:cubicBezTo>
                    <a:cubicBezTo>
                      <a:pt x="0" y="1678"/>
                      <a:pt x="145" y="2410"/>
                      <a:pt x="633" y="2894"/>
                    </a:cubicBezTo>
                    <a:cubicBezTo>
                      <a:pt x="952" y="3214"/>
                      <a:pt x="1391" y="3373"/>
                      <a:pt x="1830" y="3373"/>
                    </a:cubicBezTo>
                    <a:cubicBezTo>
                      <a:pt x="2269" y="3373"/>
                      <a:pt x="2707" y="3214"/>
                      <a:pt x="3027" y="2894"/>
                    </a:cubicBezTo>
                    <a:cubicBezTo>
                      <a:pt x="3511" y="2410"/>
                      <a:pt x="3656" y="1681"/>
                      <a:pt x="3394" y="1046"/>
                    </a:cubicBezTo>
                    <a:cubicBezTo>
                      <a:pt x="3132" y="413"/>
                      <a:pt x="2515" y="1"/>
                      <a:pt x="1828" y="1"/>
                    </a:cubicBezTo>
                    <a:cubicBezTo>
                      <a:pt x="1826" y="1"/>
                      <a:pt x="1823" y="1"/>
                      <a:pt x="1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24" name="Google Shape;3124;p37"/>
              <p:cNvSpPr/>
              <p:nvPr/>
            </p:nvSpPr>
            <p:spPr>
              <a:xfrm>
                <a:off x="1031050" y="4411100"/>
                <a:ext cx="338650" cy="338725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13549" extrusionOk="0">
                    <a:moveTo>
                      <a:pt x="7066" y="3673"/>
                    </a:moveTo>
                    <a:cubicBezTo>
                      <a:pt x="7800" y="3673"/>
                      <a:pt x="8522" y="3960"/>
                      <a:pt x="9062" y="4500"/>
                    </a:cubicBezTo>
                    <a:cubicBezTo>
                      <a:pt x="10170" y="5602"/>
                      <a:pt x="10170" y="7393"/>
                      <a:pt x="9062" y="8492"/>
                    </a:cubicBezTo>
                    <a:cubicBezTo>
                      <a:pt x="8522" y="9032"/>
                      <a:pt x="7800" y="9319"/>
                      <a:pt x="7066" y="9319"/>
                    </a:cubicBezTo>
                    <a:cubicBezTo>
                      <a:pt x="6702" y="9319"/>
                      <a:pt x="6334" y="9248"/>
                      <a:pt x="5984" y="9104"/>
                    </a:cubicBezTo>
                    <a:cubicBezTo>
                      <a:pt x="4930" y="8667"/>
                      <a:pt x="4244" y="7637"/>
                      <a:pt x="4244" y="6496"/>
                    </a:cubicBezTo>
                    <a:cubicBezTo>
                      <a:pt x="4244" y="5355"/>
                      <a:pt x="4930" y="4325"/>
                      <a:pt x="5984" y="3888"/>
                    </a:cubicBezTo>
                    <a:cubicBezTo>
                      <a:pt x="6334" y="3744"/>
                      <a:pt x="6702" y="3673"/>
                      <a:pt x="7066" y="3673"/>
                    </a:cubicBezTo>
                    <a:close/>
                    <a:moveTo>
                      <a:pt x="3868" y="9124"/>
                    </a:moveTo>
                    <a:cubicBezTo>
                      <a:pt x="4006" y="9124"/>
                      <a:pt x="4147" y="9176"/>
                      <a:pt x="4262" y="9290"/>
                    </a:cubicBezTo>
                    <a:cubicBezTo>
                      <a:pt x="4481" y="9510"/>
                      <a:pt x="4481" y="9869"/>
                      <a:pt x="4262" y="10088"/>
                    </a:cubicBezTo>
                    <a:cubicBezTo>
                      <a:pt x="4147" y="10204"/>
                      <a:pt x="4005" y="10255"/>
                      <a:pt x="3866" y="10255"/>
                    </a:cubicBezTo>
                    <a:cubicBezTo>
                      <a:pt x="3576" y="10255"/>
                      <a:pt x="3298" y="10031"/>
                      <a:pt x="3298" y="9691"/>
                    </a:cubicBezTo>
                    <a:cubicBezTo>
                      <a:pt x="3298" y="9350"/>
                      <a:pt x="3577" y="9124"/>
                      <a:pt x="3868" y="9124"/>
                    </a:cubicBezTo>
                    <a:close/>
                    <a:moveTo>
                      <a:pt x="8414" y="1"/>
                    </a:moveTo>
                    <a:cubicBezTo>
                      <a:pt x="6466" y="507"/>
                      <a:pt x="4888" y="1425"/>
                      <a:pt x="3518" y="2846"/>
                    </a:cubicBezTo>
                    <a:cubicBezTo>
                      <a:pt x="2169" y="4244"/>
                      <a:pt x="1000" y="6282"/>
                      <a:pt x="1" y="8212"/>
                    </a:cubicBezTo>
                    <a:lnTo>
                      <a:pt x="5337" y="13548"/>
                    </a:lnTo>
                    <a:cubicBezTo>
                      <a:pt x="7267" y="12549"/>
                      <a:pt x="9309" y="11380"/>
                      <a:pt x="10706" y="10031"/>
                    </a:cubicBezTo>
                    <a:cubicBezTo>
                      <a:pt x="12124" y="8664"/>
                      <a:pt x="13039" y="7086"/>
                      <a:pt x="13545" y="5138"/>
                    </a:cubicBezTo>
                    <a:lnTo>
                      <a:pt x="13112" y="5129"/>
                    </a:lnTo>
                    <a:cubicBezTo>
                      <a:pt x="10534" y="5099"/>
                      <a:pt x="8453" y="3015"/>
                      <a:pt x="8420" y="440"/>
                    </a:cubicBezTo>
                    <a:lnTo>
                      <a:pt x="84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25" name="Google Shape;3125;p37"/>
              <p:cNvSpPr/>
              <p:nvPr/>
            </p:nvSpPr>
            <p:spPr>
              <a:xfrm>
                <a:off x="1130500" y="4740450"/>
                <a:ext cx="108950" cy="11125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4450" extrusionOk="0">
                    <a:moveTo>
                      <a:pt x="4358" y="1"/>
                    </a:moveTo>
                    <a:lnTo>
                      <a:pt x="4358" y="1"/>
                    </a:lnTo>
                    <a:cubicBezTo>
                      <a:pt x="2906" y="877"/>
                      <a:pt x="1437" y="1609"/>
                      <a:pt x="1" y="2332"/>
                    </a:cubicBezTo>
                    <a:cubicBezTo>
                      <a:pt x="58" y="3090"/>
                      <a:pt x="112" y="3789"/>
                      <a:pt x="118" y="3882"/>
                    </a:cubicBezTo>
                    <a:cubicBezTo>
                      <a:pt x="118" y="4211"/>
                      <a:pt x="387" y="4450"/>
                      <a:pt x="683" y="4450"/>
                    </a:cubicBezTo>
                    <a:cubicBezTo>
                      <a:pt x="767" y="4450"/>
                      <a:pt x="854" y="4430"/>
                      <a:pt x="937" y="4388"/>
                    </a:cubicBezTo>
                    <a:cubicBezTo>
                      <a:pt x="1039" y="4295"/>
                      <a:pt x="3858" y="3208"/>
                      <a:pt x="4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26" name="Google Shape;3126;p37"/>
              <p:cNvSpPr/>
              <p:nvPr/>
            </p:nvSpPr>
            <p:spPr>
              <a:xfrm>
                <a:off x="927325" y="4539825"/>
                <a:ext cx="11415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392" extrusionOk="0">
                    <a:moveTo>
                      <a:pt x="4565" y="1"/>
                    </a:moveTo>
                    <a:lnTo>
                      <a:pt x="4565" y="1"/>
                    </a:lnTo>
                    <a:cubicBezTo>
                      <a:pt x="1268" y="459"/>
                      <a:pt x="184" y="3334"/>
                      <a:pt x="91" y="3437"/>
                    </a:cubicBezTo>
                    <a:cubicBezTo>
                      <a:pt x="0" y="3611"/>
                      <a:pt x="9" y="3822"/>
                      <a:pt x="112" y="3988"/>
                    </a:cubicBezTo>
                    <a:cubicBezTo>
                      <a:pt x="295" y="4286"/>
                      <a:pt x="606" y="4232"/>
                      <a:pt x="723" y="4256"/>
                    </a:cubicBezTo>
                    <a:lnTo>
                      <a:pt x="2214" y="4391"/>
                    </a:lnTo>
                    <a:cubicBezTo>
                      <a:pt x="2945" y="2928"/>
                      <a:pt x="3680" y="1458"/>
                      <a:pt x="45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27" name="Google Shape;3127;p37"/>
              <p:cNvSpPr/>
              <p:nvPr/>
            </p:nvSpPr>
            <p:spPr>
              <a:xfrm>
                <a:off x="898875" y="4711550"/>
                <a:ext cx="170825" cy="169575"/>
              </a:xfrm>
              <a:custGeom>
                <a:avLst/>
                <a:gdLst/>
                <a:ahLst/>
                <a:cxnLst/>
                <a:rect l="l" t="t" r="r" b="b"/>
                <a:pathLst>
                  <a:path w="6833" h="6783" extrusionOk="0">
                    <a:moveTo>
                      <a:pt x="2846" y="1"/>
                    </a:moveTo>
                    <a:cubicBezTo>
                      <a:pt x="1747" y="1052"/>
                      <a:pt x="503" y="4602"/>
                      <a:pt x="63" y="6050"/>
                    </a:cubicBezTo>
                    <a:cubicBezTo>
                      <a:pt x="0" y="6252"/>
                      <a:pt x="54" y="6469"/>
                      <a:pt x="202" y="6616"/>
                    </a:cubicBezTo>
                    <a:cubicBezTo>
                      <a:pt x="309" y="6724"/>
                      <a:pt x="454" y="6782"/>
                      <a:pt x="602" y="6782"/>
                    </a:cubicBezTo>
                    <a:cubicBezTo>
                      <a:pt x="656" y="6782"/>
                      <a:pt x="711" y="6774"/>
                      <a:pt x="765" y="6758"/>
                    </a:cubicBezTo>
                    <a:cubicBezTo>
                      <a:pt x="2225" y="6318"/>
                      <a:pt x="5782" y="5084"/>
                      <a:pt x="6833" y="3981"/>
                    </a:cubicBezTo>
                    <a:cubicBezTo>
                      <a:pt x="6655" y="3900"/>
                      <a:pt x="6492" y="3789"/>
                      <a:pt x="6354" y="3650"/>
                    </a:cubicBezTo>
                    <a:lnTo>
                      <a:pt x="5167" y="2464"/>
                    </a:lnTo>
                    <a:lnTo>
                      <a:pt x="4767" y="2861"/>
                    </a:lnTo>
                    <a:cubicBezTo>
                      <a:pt x="4658" y="2967"/>
                      <a:pt x="4517" y="3020"/>
                      <a:pt x="4375" y="3020"/>
                    </a:cubicBezTo>
                    <a:cubicBezTo>
                      <a:pt x="4231" y="3020"/>
                      <a:pt x="4086" y="2965"/>
                      <a:pt x="3975" y="2855"/>
                    </a:cubicBezTo>
                    <a:cubicBezTo>
                      <a:pt x="3758" y="2638"/>
                      <a:pt x="3755" y="2286"/>
                      <a:pt x="3969" y="2063"/>
                    </a:cubicBezTo>
                    <a:lnTo>
                      <a:pt x="4369" y="1663"/>
                    </a:lnTo>
                    <a:lnTo>
                      <a:pt x="3171" y="464"/>
                    </a:lnTo>
                    <a:cubicBezTo>
                      <a:pt x="3035" y="329"/>
                      <a:pt x="2927" y="172"/>
                      <a:pt x="28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128" name="Google Shape;3128;p37"/>
          <p:cNvGrpSpPr/>
          <p:nvPr/>
        </p:nvGrpSpPr>
        <p:grpSpPr>
          <a:xfrm>
            <a:off x="3531450" y="3490575"/>
            <a:ext cx="2081100" cy="1071000"/>
            <a:chOff x="3531450" y="3490575"/>
            <a:chExt cx="2081100" cy="1071000"/>
          </a:xfrm>
        </p:grpSpPr>
        <p:sp>
          <p:nvSpPr>
            <p:cNvPr id="3129" name="Google Shape;3129;p37"/>
            <p:cNvSpPr/>
            <p:nvPr/>
          </p:nvSpPr>
          <p:spPr>
            <a:xfrm>
              <a:off x="3531450" y="3490575"/>
              <a:ext cx="2081100" cy="107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0" name="Google Shape;3130;p37"/>
            <p:cNvGrpSpPr/>
            <p:nvPr/>
          </p:nvGrpSpPr>
          <p:grpSpPr>
            <a:xfrm>
              <a:off x="4342657" y="3711267"/>
              <a:ext cx="1220700" cy="671941"/>
              <a:chOff x="3961657" y="3710687"/>
              <a:chExt cx="1220700" cy="671941"/>
            </a:xfrm>
          </p:grpSpPr>
          <p:sp>
            <p:nvSpPr>
              <p:cNvPr id="3131" name="Google Shape;3131;p37"/>
              <p:cNvSpPr txBox="1"/>
              <p:nvPr/>
            </p:nvSpPr>
            <p:spPr>
              <a:xfrm>
                <a:off x="3961657" y="394612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32" name="Google Shape;3132;p37"/>
              <p:cNvSpPr txBox="1"/>
              <p:nvPr/>
            </p:nvSpPr>
            <p:spPr>
              <a:xfrm>
                <a:off x="3961657" y="3710687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157,954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cxnSp>
          <p:nvCxnSpPr>
            <p:cNvPr id="3133" name="Google Shape;3133;p37"/>
            <p:cNvCxnSpPr/>
            <p:nvPr/>
          </p:nvCxnSpPr>
          <p:spPr>
            <a:xfrm>
              <a:off x="4310998" y="3715850"/>
              <a:ext cx="0" cy="6252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4" name="Google Shape;3134;p37"/>
            <p:cNvGrpSpPr/>
            <p:nvPr/>
          </p:nvGrpSpPr>
          <p:grpSpPr>
            <a:xfrm>
              <a:off x="3766475" y="3874083"/>
              <a:ext cx="339253" cy="308765"/>
              <a:chOff x="1492675" y="4420975"/>
              <a:chExt cx="481825" cy="438525"/>
            </a:xfrm>
          </p:grpSpPr>
          <p:sp>
            <p:nvSpPr>
              <p:cNvPr id="3135" name="Google Shape;3135;p37"/>
              <p:cNvSpPr/>
              <p:nvPr/>
            </p:nvSpPr>
            <p:spPr>
              <a:xfrm>
                <a:off x="1841375" y="4649825"/>
                <a:ext cx="433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32" extrusionOk="0">
                    <a:moveTo>
                      <a:pt x="868" y="0"/>
                    </a:moveTo>
                    <a:cubicBezTo>
                      <a:pt x="389" y="0"/>
                      <a:pt x="1" y="386"/>
                      <a:pt x="1" y="865"/>
                    </a:cubicBezTo>
                    <a:cubicBezTo>
                      <a:pt x="1" y="1343"/>
                      <a:pt x="389" y="1732"/>
                      <a:pt x="868" y="1732"/>
                    </a:cubicBezTo>
                    <a:cubicBezTo>
                      <a:pt x="1347" y="1732"/>
                      <a:pt x="1732" y="1343"/>
                      <a:pt x="1732" y="865"/>
                    </a:cubicBezTo>
                    <a:cubicBezTo>
                      <a:pt x="1732" y="386"/>
                      <a:pt x="1347" y="0"/>
                      <a:pt x="8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36" name="Google Shape;3136;p37"/>
              <p:cNvSpPr/>
              <p:nvPr/>
            </p:nvSpPr>
            <p:spPr>
              <a:xfrm>
                <a:off x="1582425" y="4649825"/>
                <a:ext cx="43300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732" extrusionOk="0">
                    <a:moveTo>
                      <a:pt x="864" y="0"/>
                    </a:moveTo>
                    <a:cubicBezTo>
                      <a:pt x="386" y="0"/>
                      <a:pt x="0" y="386"/>
                      <a:pt x="0" y="865"/>
                    </a:cubicBezTo>
                    <a:cubicBezTo>
                      <a:pt x="0" y="1343"/>
                      <a:pt x="386" y="1732"/>
                      <a:pt x="864" y="1732"/>
                    </a:cubicBezTo>
                    <a:cubicBezTo>
                      <a:pt x="1343" y="1732"/>
                      <a:pt x="1732" y="1343"/>
                      <a:pt x="1732" y="865"/>
                    </a:cubicBezTo>
                    <a:cubicBezTo>
                      <a:pt x="1732" y="386"/>
                      <a:pt x="1343" y="0"/>
                      <a:pt x="8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37" name="Google Shape;3137;p37"/>
              <p:cNvSpPr/>
              <p:nvPr/>
            </p:nvSpPr>
            <p:spPr>
              <a:xfrm>
                <a:off x="1492675" y="4420975"/>
                <a:ext cx="481825" cy="35647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4259" extrusionOk="0">
                    <a:moveTo>
                      <a:pt x="12783" y="1126"/>
                    </a:moveTo>
                    <a:cubicBezTo>
                      <a:pt x="14322" y="1126"/>
                      <a:pt x="15629" y="2382"/>
                      <a:pt x="15822" y="4047"/>
                    </a:cubicBezTo>
                    <a:cubicBezTo>
                      <a:pt x="15825" y="4065"/>
                      <a:pt x="15828" y="4083"/>
                      <a:pt x="15831" y="4099"/>
                    </a:cubicBezTo>
                    <a:lnTo>
                      <a:pt x="16198" y="5854"/>
                    </a:lnTo>
                    <a:lnTo>
                      <a:pt x="9381" y="5854"/>
                    </a:lnTo>
                    <a:lnTo>
                      <a:pt x="11672" y="4099"/>
                    </a:lnTo>
                    <a:cubicBezTo>
                      <a:pt x="11925" y="3909"/>
                      <a:pt x="11973" y="3550"/>
                      <a:pt x="11784" y="3301"/>
                    </a:cubicBezTo>
                    <a:cubicBezTo>
                      <a:pt x="11672" y="3157"/>
                      <a:pt x="11504" y="3082"/>
                      <a:pt x="11334" y="3082"/>
                    </a:cubicBezTo>
                    <a:cubicBezTo>
                      <a:pt x="11212" y="3082"/>
                      <a:pt x="11089" y="3121"/>
                      <a:pt x="10986" y="3201"/>
                    </a:cubicBezTo>
                    <a:lnTo>
                      <a:pt x="7598" y="5800"/>
                    </a:lnTo>
                    <a:cubicBezTo>
                      <a:pt x="7577" y="5818"/>
                      <a:pt x="7556" y="5836"/>
                      <a:pt x="7535" y="5854"/>
                    </a:cubicBezTo>
                    <a:lnTo>
                      <a:pt x="3072" y="5854"/>
                    </a:lnTo>
                    <a:lnTo>
                      <a:pt x="3440" y="4099"/>
                    </a:lnTo>
                    <a:cubicBezTo>
                      <a:pt x="3446" y="4083"/>
                      <a:pt x="3446" y="4065"/>
                      <a:pt x="3449" y="4047"/>
                    </a:cubicBezTo>
                    <a:cubicBezTo>
                      <a:pt x="3641" y="2382"/>
                      <a:pt x="4948" y="1126"/>
                      <a:pt x="6490" y="1126"/>
                    </a:cubicBezTo>
                    <a:close/>
                    <a:moveTo>
                      <a:pt x="11404" y="9606"/>
                    </a:moveTo>
                    <a:cubicBezTo>
                      <a:pt x="11718" y="9606"/>
                      <a:pt x="11967" y="9856"/>
                      <a:pt x="11967" y="10169"/>
                    </a:cubicBezTo>
                    <a:cubicBezTo>
                      <a:pt x="11967" y="10482"/>
                      <a:pt x="11718" y="10735"/>
                      <a:pt x="11404" y="10735"/>
                    </a:cubicBezTo>
                    <a:lnTo>
                      <a:pt x="7755" y="10735"/>
                    </a:lnTo>
                    <a:cubicBezTo>
                      <a:pt x="7442" y="10735"/>
                      <a:pt x="7189" y="10482"/>
                      <a:pt x="7189" y="10169"/>
                    </a:cubicBezTo>
                    <a:cubicBezTo>
                      <a:pt x="7189" y="9856"/>
                      <a:pt x="7442" y="9606"/>
                      <a:pt x="7755" y="9606"/>
                    </a:cubicBezTo>
                    <a:close/>
                    <a:moveTo>
                      <a:pt x="4457" y="8025"/>
                    </a:moveTo>
                    <a:cubicBezTo>
                      <a:pt x="5264" y="8025"/>
                      <a:pt x="5990" y="8510"/>
                      <a:pt x="6300" y="9254"/>
                    </a:cubicBezTo>
                    <a:cubicBezTo>
                      <a:pt x="6607" y="10001"/>
                      <a:pt x="6439" y="10859"/>
                      <a:pt x="5867" y="11428"/>
                    </a:cubicBezTo>
                    <a:cubicBezTo>
                      <a:pt x="5486" y="11811"/>
                      <a:pt x="4976" y="12014"/>
                      <a:pt x="4456" y="12014"/>
                    </a:cubicBezTo>
                    <a:cubicBezTo>
                      <a:pt x="4199" y="12014"/>
                      <a:pt x="3940" y="11964"/>
                      <a:pt x="3693" y="11862"/>
                    </a:cubicBezTo>
                    <a:cubicBezTo>
                      <a:pt x="2949" y="11554"/>
                      <a:pt x="2461" y="10826"/>
                      <a:pt x="2461" y="10019"/>
                    </a:cubicBezTo>
                    <a:cubicBezTo>
                      <a:pt x="2464" y="8920"/>
                      <a:pt x="3355" y="8025"/>
                      <a:pt x="4454" y="8025"/>
                    </a:cubicBezTo>
                    <a:close/>
                    <a:moveTo>
                      <a:pt x="14816" y="8025"/>
                    </a:moveTo>
                    <a:cubicBezTo>
                      <a:pt x="15915" y="8025"/>
                      <a:pt x="16810" y="8917"/>
                      <a:pt x="16810" y="10019"/>
                    </a:cubicBezTo>
                    <a:cubicBezTo>
                      <a:pt x="16810" y="10826"/>
                      <a:pt x="16325" y="11554"/>
                      <a:pt x="15578" y="11862"/>
                    </a:cubicBezTo>
                    <a:cubicBezTo>
                      <a:pt x="15332" y="11964"/>
                      <a:pt x="15073" y="12014"/>
                      <a:pt x="14816" y="12014"/>
                    </a:cubicBezTo>
                    <a:cubicBezTo>
                      <a:pt x="14297" y="12014"/>
                      <a:pt x="13786" y="11811"/>
                      <a:pt x="13404" y="11428"/>
                    </a:cubicBezTo>
                    <a:cubicBezTo>
                      <a:pt x="12835" y="10859"/>
                      <a:pt x="12663" y="10001"/>
                      <a:pt x="12973" y="9254"/>
                    </a:cubicBezTo>
                    <a:cubicBezTo>
                      <a:pt x="13280" y="8510"/>
                      <a:pt x="14009" y="8025"/>
                      <a:pt x="14816" y="8025"/>
                    </a:cubicBezTo>
                    <a:close/>
                    <a:moveTo>
                      <a:pt x="6490" y="0"/>
                    </a:moveTo>
                    <a:cubicBezTo>
                      <a:pt x="4385" y="0"/>
                      <a:pt x="2599" y="1671"/>
                      <a:pt x="2331" y="3894"/>
                    </a:cubicBezTo>
                    <a:lnTo>
                      <a:pt x="1907" y="5917"/>
                    </a:lnTo>
                    <a:cubicBezTo>
                      <a:pt x="799" y="6143"/>
                      <a:pt x="1" y="7119"/>
                      <a:pt x="1" y="8251"/>
                    </a:cubicBezTo>
                    <a:lnTo>
                      <a:pt x="1" y="11877"/>
                    </a:lnTo>
                    <a:cubicBezTo>
                      <a:pt x="1" y="13192"/>
                      <a:pt x="1064" y="14255"/>
                      <a:pt x="2380" y="14258"/>
                    </a:cubicBezTo>
                    <a:lnTo>
                      <a:pt x="16894" y="14258"/>
                    </a:lnTo>
                    <a:cubicBezTo>
                      <a:pt x="18207" y="14255"/>
                      <a:pt x="19270" y="13192"/>
                      <a:pt x="19273" y="11880"/>
                    </a:cubicBezTo>
                    <a:lnTo>
                      <a:pt x="19273" y="8251"/>
                    </a:lnTo>
                    <a:cubicBezTo>
                      <a:pt x="19270" y="7119"/>
                      <a:pt x="18472" y="6143"/>
                      <a:pt x="17364" y="5917"/>
                    </a:cubicBezTo>
                    <a:lnTo>
                      <a:pt x="16939" y="3894"/>
                    </a:lnTo>
                    <a:cubicBezTo>
                      <a:pt x="16671" y="1671"/>
                      <a:pt x="14885" y="0"/>
                      <a:pt x="12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38" name="Google Shape;3138;p37"/>
              <p:cNvSpPr/>
              <p:nvPr/>
            </p:nvSpPr>
            <p:spPr>
              <a:xfrm>
                <a:off x="1546875" y="4805650"/>
                <a:ext cx="11897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2154" extrusionOk="0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39" name="Google Shape;3139;p37"/>
              <p:cNvSpPr/>
              <p:nvPr/>
            </p:nvSpPr>
            <p:spPr>
              <a:xfrm>
                <a:off x="1801325" y="4805650"/>
                <a:ext cx="11897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2154" extrusionOk="0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140" name="Google Shape;3140;p37"/>
          <p:cNvGrpSpPr/>
          <p:nvPr/>
        </p:nvGrpSpPr>
        <p:grpSpPr>
          <a:xfrm>
            <a:off x="5994500" y="3490575"/>
            <a:ext cx="2081100" cy="1071000"/>
            <a:chOff x="5994500" y="3490575"/>
            <a:chExt cx="2081100" cy="1071000"/>
          </a:xfrm>
        </p:grpSpPr>
        <p:sp>
          <p:nvSpPr>
            <p:cNvPr id="3141" name="Google Shape;3141;p37"/>
            <p:cNvSpPr/>
            <p:nvPr/>
          </p:nvSpPr>
          <p:spPr>
            <a:xfrm>
              <a:off x="5994500" y="3490575"/>
              <a:ext cx="2081100" cy="107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2" name="Google Shape;3142;p37"/>
            <p:cNvGrpSpPr/>
            <p:nvPr/>
          </p:nvGrpSpPr>
          <p:grpSpPr>
            <a:xfrm>
              <a:off x="6805707" y="3711048"/>
              <a:ext cx="1220700" cy="672379"/>
              <a:chOff x="6424707" y="3739463"/>
              <a:chExt cx="1220700" cy="672379"/>
            </a:xfrm>
          </p:grpSpPr>
          <p:sp>
            <p:nvSpPr>
              <p:cNvPr id="3143" name="Google Shape;3143;p37"/>
              <p:cNvSpPr txBox="1"/>
              <p:nvPr/>
            </p:nvSpPr>
            <p:spPr>
              <a:xfrm>
                <a:off x="6424707" y="3975342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44" name="Google Shape;3144;p37"/>
              <p:cNvSpPr txBox="1"/>
              <p:nvPr/>
            </p:nvSpPr>
            <p:spPr>
              <a:xfrm>
                <a:off x="6424707" y="3739463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365,789</a:t>
                </a:r>
                <a:endParaRPr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cxnSp>
          <p:nvCxnSpPr>
            <p:cNvPr id="3145" name="Google Shape;3145;p37"/>
            <p:cNvCxnSpPr/>
            <p:nvPr/>
          </p:nvCxnSpPr>
          <p:spPr>
            <a:xfrm>
              <a:off x="6726748" y="3715850"/>
              <a:ext cx="0" cy="6252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46" name="Google Shape;3146;p37"/>
            <p:cNvGrpSpPr/>
            <p:nvPr/>
          </p:nvGrpSpPr>
          <p:grpSpPr>
            <a:xfrm>
              <a:off x="6218831" y="3859508"/>
              <a:ext cx="342580" cy="337915"/>
              <a:chOff x="2084100" y="4400250"/>
              <a:chExt cx="486550" cy="479925"/>
            </a:xfrm>
          </p:grpSpPr>
          <p:sp>
            <p:nvSpPr>
              <p:cNvPr id="3147" name="Google Shape;3147;p37"/>
              <p:cNvSpPr/>
              <p:nvPr/>
            </p:nvSpPr>
            <p:spPr>
              <a:xfrm>
                <a:off x="2084100" y="4652250"/>
                <a:ext cx="105325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602" extrusionOk="0">
                    <a:moveTo>
                      <a:pt x="2260" y="1"/>
                    </a:moveTo>
                    <a:cubicBezTo>
                      <a:pt x="2109" y="1"/>
                      <a:pt x="1966" y="60"/>
                      <a:pt x="1858" y="168"/>
                    </a:cubicBezTo>
                    <a:lnTo>
                      <a:pt x="259" y="1764"/>
                    </a:lnTo>
                    <a:cubicBezTo>
                      <a:pt x="0" y="2023"/>
                      <a:pt x="54" y="2457"/>
                      <a:pt x="367" y="2647"/>
                    </a:cubicBezTo>
                    <a:lnTo>
                      <a:pt x="1957" y="3601"/>
                    </a:lnTo>
                    <a:cubicBezTo>
                      <a:pt x="2078" y="3228"/>
                      <a:pt x="2274" y="2885"/>
                      <a:pt x="2533" y="2592"/>
                    </a:cubicBezTo>
                    <a:lnTo>
                      <a:pt x="4213" y="274"/>
                    </a:lnTo>
                    <a:lnTo>
                      <a:pt x="2337" y="6"/>
                    </a:lnTo>
                    <a:cubicBezTo>
                      <a:pt x="2311" y="2"/>
                      <a:pt x="2285" y="1"/>
                      <a:pt x="2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48" name="Google Shape;3148;p37"/>
              <p:cNvSpPr/>
              <p:nvPr/>
            </p:nvSpPr>
            <p:spPr>
              <a:xfrm>
                <a:off x="2372575" y="4644175"/>
                <a:ext cx="175875" cy="226275"/>
              </a:xfrm>
              <a:custGeom>
                <a:avLst/>
                <a:gdLst/>
                <a:ahLst/>
                <a:cxnLst/>
                <a:rect l="l" t="t" r="r" b="b"/>
                <a:pathLst>
                  <a:path w="7035" h="9051" extrusionOk="0">
                    <a:moveTo>
                      <a:pt x="4469" y="1"/>
                    </a:moveTo>
                    <a:cubicBezTo>
                      <a:pt x="3981" y="467"/>
                      <a:pt x="3466" y="901"/>
                      <a:pt x="2927" y="1304"/>
                    </a:cubicBezTo>
                    <a:lnTo>
                      <a:pt x="0" y="3436"/>
                    </a:lnTo>
                    <a:lnTo>
                      <a:pt x="3406" y="8787"/>
                    </a:lnTo>
                    <a:cubicBezTo>
                      <a:pt x="3514" y="8960"/>
                      <a:pt x="3697" y="9050"/>
                      <a:pt x="3882" y="9050"/>
                    </a:cubicBezTo>
                    <a:cubicBezTo>
                      <a:pt x="4025" y="9050"/>
                      <a:pt x="4170" y="8996"/>
                      <a:pt x="4282" y="8884"/>
                    </a:cubicBezTo>
                    <a:cubicBezTo>
                      <a:pt x="5818" y="7348"/>
                      <a:pt x="5990" y="7173"/>
                      <a:pt x="6821" y="6345"/>
                    </a:cubicBezTo>
                    <a:cubicBezTo>
                      <a:pt x="7034" y="6125"/>
                      <a:pt x="7031" y="5773"/>
                      <a:pt x="6812" y="5553"/>
                    </a:cubicBezTo>
                    <a:cubicBezTo>
                      <a:pt x="6702" y="5444"/>
                      <a:pt x="6558" y="5389"/>
                      <a:pt x="6413" y="5389"/>
                    </a:cubicBezTo>
                    <a:cubicBezTo>
                      <a:pt x="6272" y="5389"/>
                      <a:pt x="6130" y="5441"/>
                      <a:pt x="6020" y="5547"/>
                    </a:cubicBezTo>
                    <a:lnTo>
                      <a:pt x="5800" y="5767"/>
                    </a:lnTo>
                    <a:lnTo>
                      <a:pt x="5201" y="3174"/>
                    </a:lnTo>
                    <a:lnTo>
                      <a:pt x="5920" y="2455"/>
                    </a:lnTo>
                    <a:cubicBezTo>
                      <a:pt x="6134" y="2232"/>
                      <a:pt x="6131" y="1880"/>
                      <a:pt x="5914" y="1663"/>
                    </a:cubicBezTo>
                    <a:cubicBezTo>
                      <a:pt x="5804" y="1551"/>
                      <a:pt x="5660" y="1496"/>
                      <a:pt x="5515" y="1496"/>
                    </a:cubicBezTo>
                    <a:cubicBezTo>
                      <a:pt x="5374" y="1496"/>
                      <a:pt x="5232" y="1548"/>
                      <a:pt x="5122" y="1654"/>
                    </a:cubicBezTo>
                    <a:lnTo>
                      <a:pt x="4903" y="1877"/>
                    </a:lnTo>
                    <a:lnTo>
                      <a:pt x="44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49" name="Google Shape;3149;p37"/>
              <p:cNvSpPr/>
              <p:nvPr/>
            </p:nvSpPr>
            <p:spPr>
              <a:xfrm>
                <a:off x="2093950" y="4419400"/>
                <a:ext cx="228500" cy="174750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6990" extrusionOk="0">
                    <a:moveTo>
                      <a:pt x="3194" y="1"/>
                    </a:moveTo>
                    <a:cubicBezTo>
                      <a:pt x="3049" y="1"/>
                      <a:pt x="2905" y="56"/>
                      <a:pt x="2795" y="166"/>
                    </a:cubicBezTo>
                    <a:lnTo>
                      <a:pt x="257" y="2704"/>
                    </a:lnTo>
                    <a:cubicBezTo>
                      <a:pt x="1" y="2960"/>
                      <a:pt x="46" y="3385"/>
                      <a:pt x="350" y="3580"/>
                    </a:cubicBezTo>
                    <a:lnTo>
                      <a:pt x="5707" y="6989"/>
                    </a:lnTo>
                    <a:lnTo>
                      <a:pt x="7824" y="4071"/>
                    </a:lnTo>
                    <a:cubicBezTo>
                      <a:pt x="8230" y="3526"/>
                      <a:pt x="8670" y="3008"/>
                      <a:pt x="9140" y="2517"/>
                    </a:cubicBezTo>
                    <a:lnTo>
                      <a:pt x="7264" y="2084"/>
                    </a:lnTo>
                    <a:lnTo>
                      <a:pt x="7484" y="1864"/>
                    </a:lnTo>
                    <a:cubicBezTo>
                      <a:pt x="7697" y="1641"/>
                      <a:pt x="7694" y="1289"/>
                      <a:pt x="7478" y="1072"/>
                    </a:cubicBezTo>
                    <a:cubicBezTo>
                      <a:pt x="7368" y="961"/>
                      <a:pt x="7223" y="905"/>
                      <a:pt x="7078" y="905"/>
                    </a:cubicBezTo>
                    <a:cubicBezTo>
                      <a:pt x="6937" y="905"/>
                      <a:pt x="6795" y="958"/>
                      <a:pt x="6686" y="1063"/>
                    </a:cubicBezTo>
                    <a:lnTo>
                      <a:pt x="5966" y="1786"/>
                    </a:lnTo>
                    <a:lnTo>
                      <a:pt x="3370" y="1186"/>
                    </a:lnTo>
                    <a:lnTo>
                      <a:pt x="3593" y="964"/>
                    </a:lnTo>
                    <a:cubicBezTo>
                      <a:pt x="3813" y="744"/>
                      <a:pt x="3813" y="385"/>
                      <a:pt x="3593" y="166"/>
                    </a:cubicBezTo>
                    <a:cubicBezTo>
                      <a:pt x="3483" y="56"/>
                      <a:pt x="3339" y="1"/>
                      <a:pt x="3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50" name="Google Shape;3150;p37"/>
              <p:cNvSpPr/>
              <p:nvPr/>
            </p:nvSpPr>
            <p:spPr>
              <a:xfrm>
                <a:off x="2224425" y="4777500"/>
                <a:ext cx="90425" cy="10267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4107" extrusionOk="0">
                    <a:moveTo>
                      <a:pt x="3324" y="0"/>
                    </a:moveTo>
                    <a:lnTo>
                      <a:pt x="846" y="1804"/>
                    </a:lnTo>
                    <a:cubicBezTo>
                      <a:pt x="638" y="1994"/>
                      <a:pt x="340" y="2144"/>
                      <a:pt x="0" y="2250"/>
                    </a:cubicBezTo>
                    <a:lnTo>
                      <a:pt x="949" y="3831"/>
                    </a:lnTo>
                    <a:cubicBezTo>
                      <a:pt x="1057" y="4011"/>
                      <a:pt x="1245" y="4106"/>
                      <a:pt x="1435" y="4106"/>
                    </a:cubicBezTo>
                    <a:cubicBezTo>
                      <a:pt x="1578" y="4106"/>
                      <a:pt x="1723" y="4052"/>
                      <a:pt x="1834" y="3939"/>
                    </a:cubicBezTo>
                    <a:lnTo>
                      <a:pt x="3430" y="2343"/>
                    </a:lnTo>
                    <a:cubicBezTo>
                      <a:pt x="3556" y="2217"/>
                      <a:pt x="3617" y="2039"/>
                      <a:pt x="3589" y="1864"/>
                    </a:cubicBezTo>
                    <a:lnTo>
                      <a:pt x="3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51" name="Google Shape;3151;p37"/>
              <p:cNvSpPr/>
              <p:nvPr/>
            </p:nvSpPr>
            <p:spPr>
              <a:xfrm>
                <a:off x="2454100" y="4400250"/>
                <a:ext cx="11655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4292" extrusionOk="0">
                    <a:moveTo>
                      <a:pt x="2188" y="0"/>
                    </a:moveTo>
                    <a:cubicBezTo>
                      <a:pt x="1911" y="0"/>
                      <a:pt x="1630" y="51"/>
                      <a:pt x="1361" y="155"/>
                    </a:cubicBezTo>
                    <a:cubicBezTo>
                      <a:pt x="1015" y="287"/>
                      <a:pt x="675" y="432"/>
                      <a:pt x="341" y="588"/>
                    </a:cubicBezTo>
                    <a:cubicBezTo>
                      <a:pt x="0" y="1600"/>
                      <a:pt x="265" y="2717"/>
                      <a:pt x="1021" y="3470"/>
                    </a:cubicBezTo>
                    <a:cubicBezTo>
                      <a:pt x="1558" y="4004"/>
                      <a:pt x="2275" y="4291"/>
                      <a:pt x="3007" y="4291"/>
                    </a:cubicBezTo>
                    <a:cubicBezTo>
                      <a:pt x="3307" y="4291"/>
                      <a:pt x="3609" y="4243"/>
                      <a:pt x="3903" y="4145"/>
                    </a:cubicBezTo>
                    <a:cubicBezTo>
                      <a:pt x="4060" y="3813"/>
                      <a:pt x="4204" y="3473"/>
                      <a:pt x="4337" y="3130"/>
                    </a:cubicBezTo>
                    <a:cubicBezTo>
                      <a:pt x="4662" y="2281"/>
                      <a:pt x="4457" y="1320"/>
                      <a:pt x="3816" y="676"/>
                    </a:cubicBezTo>
                    <a:cubicBezTo>
                      <a:pt x="3375" y="235"/>
                      <a:pt x="2787" y="0"/>
                      <a:pt x="21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52" name="Google Shape;3152;p37"/>
              <p:cNvSpPr/>
              <p:nvPr/>
            </p:nvSpPr>
            <p:spPr>
              <a:xfrm>
                <a:off x="2152975" y="4431500"/>
                <a:ext cx="381925" cy="377725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15109" extrusionOk="0">
                    <a:moveTo>
                      <a:pt x="11062" y="3658"/>
                    </a:moveTo>
                    <a:cubicBezTo>
                      <a:pt x="11207" y="3658"/>
                      <a:pt x="11353" y="3714"/>
                      <a:pt x="11464" y="3825"/>
                    </a:cubicBezTo>
                    <a:cubicBezTo>
                      <a:pt x="11681" y="4042"/>
                      <a:pt x="11684" y="4394"/>
                      <a:pt x="11470" y="4617"/>
                    </a:cubicBezTo>
                    <a:lnTo>
                      <a:pt x="9076" y="7011"/>
                    </a:lnTo>
                    <a:cubicBezTo>
                      <a:pt x="8965" y="7122"/>
                      <a:pt x="8820" y="7178"/>
                      <a:pt x="8675" y="7178"/>
                    </a:cubicBezTo>
                    <a:cubicBezTo>
                      <a:pt x="8530" y="7178"/>
                      <a:pt x="8385" y="7122"/>
                      <a:pt x="8275" y="7011"/>
                    </a:cubicBezTo>
                    <a:cubicBezTo>
                      <a:pt x="8055" y="6791"/>
                      <a:pt x="8055" y="6433"/>
                      <a:pt x="8275" y="6213"/>
                    </a:cubicBezTo>
                    <a:lnTo>
                      <a:pt x="10672" y="3816"/>
                    </a:lnTo>
                    <a:cubicBezTo>
                      <a:pt x="10781" y="3711"/>
                      <a:pt x="10921" y="3658"/>
                      <a:pt x="11062" y="3658"/>
                    </a:cubicBezTo>
                    <a:close/>
                    <a:moveTo>
                      <a:pt x="11136" y="1"/>
                    </a:moveTo>
                    <a:lnTo>
                      <a:pt x="11136" y="1"/>
                    </a:lnTo>
                    <a:cubicBezTo>
                      <a:pt x="9278" y="1079"/>
                      <a:pt x="7658" y="2524"/>
                      <a:pt x="6378" y="4253"/>
                    </a:cubicBezTo>
                    <a:lnTo>
                      <a:pt x="624" y="12169"/>
                    </a:lnTo>
                    <a:cubicBezTo>
                      <a:pt x="0" y="12877"/>
                      <a:pt x="15" y="13979"/>
                      <a:pt x="660" y="14623"/>
                    </a:cubicBezTo>
                    <a:cubicBezTo>
                      <a:pt x="992" y="14957"/>
                      <a:pt x="1464" y="15108"/>
                      <a:pt x="1921" y="15108"/>
                    </a:cubicBezTo>
                    <a:cubicBezTo>
                      <a:pt x="2351" y="15108"/>
                      <a:pt x="2767" y="14974"/>
                      <a:pt x="3039" y="14732"/>
                    </a:cubicBezTo>
                    <a:lnTo>
                      <a:pt x="11037" y="8905"/>
                    </a:lnTo>
                    <a:cubicBezTo>
                      <a:pt x="12759" y="7628"/>
                      <a:pt x="14201" y="6014"/>
                      <a:pt x="15276" y="4162"/>
                    </a:cubicBezTo>
                    <a:lnTo>
                      <a:pt x="15276" y="4162"/>
                    </a:lnTo>
                    <a:cubicBezTo>
                      <a:pt x="15201" y="4166"/>
                      <a:pt x="15126" y="4168"/>
                      <a:pt x="15052" y="4168"/>
                    </a:cubicBezTo>
                    <a:cubicBezTo>
                      <a:pt x="13942" y="4168"/>
                      <a:pt x="12979" y="3729"/>
                      <a:pt x="12265" y="3018"/>
                    </a:cubicBezTo>
                    <a:cubicBezTo>
                      <a:pt x="11446" y="2199"/>
                      <a:pt x="11076" y="1091"/>
                      <a:pt x="1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pic>
        <p:nvPicPr>
          <p:cNvPr id="3153" name="Google Shape;3153;p37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6652" r="8300" b="14427"/>
          <a:stretch/>
        </p:blipFill>
        <p:spPr>
          <a:xfrm>
            <a:off x="1892274" y="1207225"/>
            <a:ext cx="4778476" cy="15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4" name="Google Shape;3154;p37"/>
          <p:cNvSpPr txBox="1"/>
          <p:nvPr/>
        </p:nvSpPr>
        <p:spPr>
          <a:xfrm>
            <a:off x="7178875" y="2426075"/>
            <a:ext cx="1297500" cy="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38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3160" name="Google Shape;3160;p38"/>
          <p:cNvSpPr/>
          <p:nvPr/>
        </p:nvSpPr>
        <p:spPr>
          <a:xfrm>
            <a:off x="2860821" y="1088983"/>
            <a:ext cx="1465082" cy="1805704"/>
          </a:xfrm>
          <a:custGeom>
            <a:avLst/>
            <a:gdLst/>
            <a:ahLst/>
            <a:cxnLst/>
            <a:rect l="l" t="t" r="r" b="b"/>
            <a:pathLst>
              <a:path w="46748" h="57612" extrusionOk="0">
                <a:moveTo>
                  <a:pt x="1" y="1"/>
                </a:moveTo>
                <a:lnTo>
                  <a:pt x="1" y="57611"/>
                </a:lnTo>
                <a:lnTo>
                  <a:pt x="46747" y="57611"/>
                </a:lnTo>
                <a:lnTo>
                  <a:pt x="46747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38"/>
          <p:cNvSpPr/>
          <p:nvPr/>
        </p:nvSpPr>
        <p:spPr>
          <a:xfrm>
            <a:off x="2908052" y="2237171"/>
            <a:ext cx="1369903" cy="609549"/>
          </a:xfrm>
          <a:custGeom>
            <a:avLst/>
            <a:gdLst/>
            <a:ahLst/>
            <a:cxnLst/>
            <a:rect l="l" t="t" r="r" b="b"/>
            <a:pathLst>
              <a:path w="43711" h="19448" extrusionOk="0">
                <a:moveTo>
                  <a:pt x="0" y="0"/>
                </a:moveTo>
                <a:lnTo>
                  <a:pt x="0" y="19447"/>
                </a:lnTo>
                <a:lnTo>
                  <a:pt x="43711" y="19447"/>
                </a:lnTo>
                <a:lnTo>
                  <a:pt x="4371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38"/>
          <p:cNvSpPr/>
          <p:nvPr/>
        </p:nvSpPr>
        <p:spPr>
          <a:xfrm>
            <a:off x="2860821" y="1088983"/>
            <a:ext cx="1465082" cy="293334"/>
          </a:xfrm>
          <a:custGeom>
            <a:avLst/>
            <a:gdLst/>
            <a:ahLst/>
            <a:cxnLst/>
            <a:rect l="l" t="t" r="r" b="b"/>
            <a:pathLst>
              <a:path w="46748" h="9359" extrusionOk="0">
                <a:moveTo>
                  <a:pt x="1" y="1"/>
                </a:moveTo>
                <a:lnTo>
                  <a:pt x="1" y="9359"/>
                </a:lnTo>
                <a:lnTo>
                  <a:pt x="46747" y="9359"/>
                </a:lnTo>
                <a:lnTo>
                  <a:pt x="46747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38"/>
          <p:cNvSpPr/>
          <p:nvPr/>
        </p:nvSpPr>
        <p:spPr>
          <a:xfrm>
            <a:off x="3282203" y="1728533"/>
            <a:ext cx="168829" cy="293334"/>
          </a:xfrm>
          <a:custGeom>
            <a:avLst/>
            <a:gdLst/>
            <a:ahLst/>
            <a:cxnLst/>
            <a:rect l="l" t="t" r="r" b="b"/>
            <a:pathLst>
              <a:path w="5387" h="9359" extrusionOk="0">
                <a:moveTo>
                  <a:pt x="5387" y="0"/>
                </a:moveTo>
                <a:lnTo>
                  <a:pt x="0" y="3127"/>
                </a:lnTo>
                <a:lnTo>
                  <a:pt x="0" y="9359"/>
                </a:lnTo>
                <a:lnTo>
                  <a:pt x="5387" y="6232"/>
                </a:lnTo>
                <a:lnTo>
                  <a:pt x="5387" y="0"/>
                </a:lnTo>
                <a:close/>
              </a:path>
            </a:pathLst>
          </a:custGeom>
          <a:solidFill>
            <a:srgbClr val="E8B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38"/>
          <p:cNvSpPr/>
          <p:nvPr/>
        </p:nvSpPr>
        <p:spPr>
          <a:xfrm>
            <a:off x="3113368" y="1728533"/>
            <a:ext cx="168860" cy="293334"/>
          </a:xfrm>
          <a:custGeom>
            <a:avLst/>
            <a:gdLst/>
            <a:ahLst/>
            <a:cxnLst/>
            <a:rect l="l" t="t" r="r" b="b"/>
            <a:pathLst>
              <a:path w="5388" h="9359" extrusionOk="0">
                <a:moveTo>
                  <a:pt x="0" y="0"/>
                </a:moveTo>
                <a:lnTo>
                  <a:pt x="0" y="6232"/>
                </a:lnTo>
                <a:lnTo>
                  <a:pt x="5387" y="9359"/>
                </a:lnTo>
                <a:lnTo>
                  <a:pt x="5387" y="3127"/>
                </a:lnTo>
                <a:lnTo>
                  <a:pt x="0" y="0"/>
                </a:ln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38"/>
          <p:cNvSpPr/>
          <p:nvPr/>
        </p:nvSpPr>
        <p:spPr>
          <a:xfrm>
            <a:off x="3113368" y="1631249"/>
            <a:ext cx="337657" cy="195326"/>
          </a:xfrm>
          <a:custGeom>
            <a:avLst/>
            <a:gdLst/>
            <a:ahLst/>
            <a:cxnLst/>
            <a:rect l="l" t="t" r="r" b="b"/>
            <a:pathLst>
              <a:path w="10774" h="6232" extrusionOk="0">
                <a:moveTo>
                  <a:pt x="5387" y="0"/>
                </a:moveTo>
                <a:lnTo>
                  <a:pt x="0" y="3104"/>
                </a:lnTo>
                <a:lnTo>
                  <a:pt x="5387" y="6231"/>
                </a:lnTo>
                <a:lnTo>
                  <a:pt x="10774" y="3104"/>
                </a:lnTo>
                <a:lnTo>
                  <a:pt x="5387" y="0"/>
                </a:lnTo>
                <a:close/>
              </a:path>
            </a:pathLst>
          </a:custGeom>
          <a:solidFill>
            <a:srgbClr val="FFE7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38"/>
          <p:cNvSpPr/>
          <p:nvPr/>
        </p:nvSpPr>
        <p:spPr>
          <a:xfrm>
            <a:off x="1136779" y="3132821"/>
            <a:ext cx="3189064" cy="1558405"/>
          </a:xfrm>
          <a:custGeom>
            <a:avLst/>
            <a:gdLst/>
            <a:ahLst/>
            <a:cxnLst/>
            <a:rect l="l" t="t" r="r" b="b"/>
            <a:pathLst>
              <a:path w="101757" h="57612" extrusionOk="0">
                <a:moveTo>
                  <a:pt x="1" y="0"/>
                </a:moveTo>
                <a:lnTo>
                  <a:pt x="1" y="57611"/>
                </a:lnTo>
                <a:lnTo>
                  <a:pt x="101756" y="57611"/>
                </a:lnTo>
                <a:lnTo>
                  <a:pt x="10175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38"/>
          <p:cNvSpPr/>
          <p:nvPr/>
        </p:nvSpPr>
        <p:spPr>
          <a:xfrm>
            <a:off x="1136773" y="3132810"/>
            <a:ext cx="3189064" cy="294055"/>
          </a:xfrm>
          <a:custGeom>
            <a:avLst/>
            <a:gdLst/>
            <a:ahLst/>
            <a:cxnLst/>
            <a:rect l="l" t="t" r="r" b="b"/>
            <a:pathLst>
              <a:path w="101757" h="9382" extrusionOk="0">
                <a:moveTo>
                  <a:pt x="1" y="0"/>
                </a:moveTo>
                <a:lnTo>
                  <a:pt x="1" y="9381"/>
                </a:lnTo>
                <a:lnTo>
                  <a:pt x="101756" y="9381"/>
                </a:lnTo>
                <a:lnTo>
                  <a:pt x="10175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38"/>
          <p:cNvSpPr/>
          <p:nvPr/>
        </p:nvSpPr>
        <p:spPr>
          <a:xfrm>
            <a:off x="4564152" y="1088983"/>
            <a:ext cx="2216145" cy="1805704"/>
          </a:xfrm>
          <a:custGeom>
            <a:avLst/>
            <a:gdLst/>
            <a:ahLst/>
            <a:cxnLst/>
            <a:rect l="l" t="t" r="r" b="b"/>
            <a:pathLst>
              <a:path w="70713" h="57612" extrusionOk="0">
                <a:moveTo>
                  <a:pt x="0" y="1"/>
                </a:moveTo>
                <a:lnTo>
                  <a:pt x="0" y="57611"/>
                </a:lnTo>
                <a:lnTo>
                  <a:pt x="70713" y="57611"/>
                </a:lnTo>
                <a:lnTo>
                  <a:pt x="70713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38"/>
          <p:cNvSpPr/>
          <p:nvPr/>
        </p:nvSpPr>
        <p:spPr>
          <a:xfrm>
            <a:off x="4564152" y="1088983"/>
            <a:ext cx="2216145" cy="293334"/>
          </a:xfrm>
          <a:custGeom>
            <a:avLst/>
            <a:gdLst/>
            <a:ahLst/>
            <a:cxnLst/>
            <a:rect l="l" t="t" r="r" b="b"/>
            <a:pathLst>
              <a:path w="70713" h="9359" extrusionOk="0">
                <a:moveTo>
                  <a:pt x="0" y="1"/>
                </a:moveTo>
                <a:lnTo>
                  <a:pt x="0" y="9359"/>
                </a:lnTo>
                <a:lnTo>
                  <a:pt x="70713" y="9359"/>
                </a:lnTo>
                <a:lnTo>
                  <a:pt x="70713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38"/>
          <p:cNvSpPr/>
          <p:nvPr/>
        </p:nvSpPr>
        <p:spPr>
          <a:xfrm>
            <a:off x="1136773" y="1088983"/>
            <a:ext cx="1465082" cy="1805704"/>
          </a:xfrm>
          <a:custGeom>
            <a:avLst/>
            <a:gdLst/>
            <a:ahLst/>
            <a:cxnLst/>
            <a:rect l="l" t="t" r="r" b="b"/>
            <a:pathLst>
              <a:path w="46748" h="57612" extrusionOk="0">
                <a:moveTo>
                  <a:pt x="1" y="1"/>
                </a:moveTo>
                <a:lnTo>
                  <a:pt x="1" y="57611"/>
                </a:lnTo>
                <a:lnTo>
                  <a:pt x="46747" y="57611"/>
                </a:lnTo>
                <a:lnTo>
                  <a:pt x="46747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38"/>
          <p:cNvSpPr/>
          <p:nvPr/>
        </p:nvSpPr>
        <p:spPr>
          <a:xfrm>
            <a:off x="1184725" y="2237171"/>
            <a:ext cx="1369182" cy="609549"/>
          </a:xfrm>
          <a:custGeom>
            <a:avLst/>
            <a:gdLst/>
            <a:ahLst/>
            <a:cxnLst/>
            <a:rect l="l" t="t" r="r" b="b"/>
            <a:pathLst>
              <a:path w="43688" h="19448" extrusionOk="0">
                <a:moveTo>
                  <a:pt x="0" y="0"/>
                </a:moveTo>
                <a:lnTo>
                  <a:pt x="0" y="19447"/>
                </a:lnTo>
                <a:lnTo>
                  <a:pt x="43688" y="19447"/>
                </a:lnTo>
                <a:lnTo>
                  <a:pt x="4368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38"/>
          <p:cNvSpPr/>
          <p:nvPr/>
        </p:nvSpPr>
        <p:spPr>
          <a:xfrm>
            <a:off x="1136773" y="1088983"/>
            <a:ext cx="1465082" cy="293334"/>
          </a:xfrm>
          <a:custGeom>
            <a:avLst/>
            <a:gdLst/>
            <a:ahLst/>
            <a:cxnLst/>
            <a:rect l="l" t="t" r="r" b="b"/>
            <a:pathLst>
              <a:path w="46748" h="9359" extrusionOk="0">
                <a:moveTo>
                  <a:pt x="1" y="1"/>
                </a:moveTo>
                <a:lnTo>
                  <a:pt x="1" y="9359"/>
                </a:lnTo>
                <a:lnTo>
                  <a:pt x="46747" y="9359"/>
                </a:lnTo>
                <a:lnTo>
                  <a:pt x="46747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38"/>
          <p:cNvSpPr/>
          <p:nvPr/>
        </p:nvSpPr>
        <p:spPr>
          <a:xfrm>
            <a:off x="1390041" y="1782753"/>
            <a:ext cx="337657" cy="252338"/>
          </a:xfrm>
          <a:custGeom>
            <a:avLst/>
            <a:gdLst/>
            <a:ahLst/>
            <a:cxnLst/>
            <a:rect l="l" t="t" r="r" b="b"/>
            <a:pathLst>
              <a:path w="10774" h="8051" extrusionOk="0">
                <a:moveTo>
                  <a:pt x="5377" y="0"/>
                </a:moveTo>
                <a:cubicBezTo>
                  <a:pt x="2400" y="0"/>
                  <a:pt x="0" y="2422"/>
                  <a:pt x="0" y="5392"/>
                </a:cubicBezTo>
                <a:lnTo>
                  <a:pt x="0" y="5529"/>
                </a:lnTo>
                <a:cubicBezTo>
                  <a:pt x="0" y="6305"/>
                  <a:pt x="479" y="6990"/>
                  <a:pt x="1187" y="7263"/>
                </a:cubicBezTo>
                <a:cubicBezTo>
                  <a:pt x="2534" y="7788"/>
                  <a:pt x="3955" y="8051"/>
                  <a:pt x="5375" y="8051"/>
                </a:cubicBezTo>
                <a:cubicBezTo>
                  <a:pt x="6796" y="8051"/>
                  <a:pt x="8217" y="7788"/>
                  <a:pt x="9564" y="7263"/>
                </a:cubicBezTo>
                <a:cubicBezTo>
                  <a:pt x="10294" y="6990"/>
                  <a:pt x="10774" y="6305"/>
                  <a:pt x="10774" y="5529"/>
                </a:cubicBezTo>
                <a:cubicBezTo>
                  <a:pt x="10774" y="2858"/>
                  <a:pt x="8902" y="507"/>
                  <a:pt x="6277" y="74"/>
                </a:cubicBezTo>
                <a:cubicBezTo>
                  <a:pt x="5972" y="24"/>
                  <a:pt x="5672" y="0"/>
                  <a:pt x="5377" y="0"/>
                </a:cubicBezTo>
                <a:close/>
              </a:path>
            </a:pathLst>
          </a:custGeom>
          <a:solidFill>
            <a:srgbClr val="FF87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38"/>
          <p:cNvSpPr/>
          <p:nvPr/>
        </p:nvSpPr>
        <p:spPr>
          <a:xfrm>
            <a:off x="1585328" y="1893075"/>
            <a:ext cx="80136" cy="26484"/>
          </a:xfrm>
          <a:custGeom>
            <a:avLst/>
            <a:gdLst/>
            <a:ahLst/>
            <a:cxnLst/>
            <a:rect l="l" t="t" r="r" b="b"/>
            <a:pathLst>
              <a:path w="2557" h="845" extrusionOk="0">
                <a:moveTo>
                  <a:pt x="297" y="0"/>
                </a:moveTo>
                <a:cubicBezTo>
                  <a:pt x="137" y="0"/>
                  <a:pt x="0" y="137"/>
                  <a:pt x="0" y="297"/>
                </a:cubicBezTo>
                <a:lnTo>
                  <a:pt x="0" y="548"/>
                </a:lnTo>
                <a:cubicBezTo>
                  <a:pt x="0" y="708"/>
                  <a:pt x="137" y="845"/>
                  <a:pt x="297" y="845"/>
                </a:cubicBezTo>
                <a:lnTo>
                  <a:pt x="2283" y="845"/>
                </a:lnTo>
                <a:cubicBezTo>
                  <a:pt x="2443" y="845"/>
                  <a:pt x="2557" y="708"/>
                  <a:pt x="2557" y="548"/>
                </a:cubicBezTo>
                <a:lnTo>
                  <a:pt x="2557" y="297"/>
                </a:lnTo>
                <a:cubicBezTo>
                  <a:pt x="2557" y="137"/>
                  <a:pt x="2443" y="0"/>
                  <a:pt x="22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38"/>
          <p:cNvSpPr/>
          <p:nvPr/>
        </p:nvSpPr>
        <p:spPr>
          <a:xfrm>
            <a:off x="1464414" y="1617647"/>
            <a:ext cx="188197" cy="188901"/>
          </a:xfrm>
          <a:custGeom>
            <a:avLst/>
            <a:gdLst/>
            <a:ahLst/>
            <a:cxnLst/>
            <a:rect l="l" t="t" r="r" b="b"/>
            <a:pathLst>
              <a:path w="6005" h="6027" extrusionOk="0">
                <a:moveTo>
                  <a:pt x="3014" y="0"/>
                </a:moveTo>
                <a:cubicBezTo>
                  <a:pt x="1348" y="0"/>
                  <a:pt x="1" y="1347"/>
                  <a:pt x="1" y="3013"/>
                </a:cubicBezTo>
                <a:cubicBezTo>
                  <a:pt x="1" y="4680"/>
                  <a:pt x="1348" y="6026"/>
                  <a:pt x="3014" y="6026"/>
                </a:cubicBezTo>
                <a:cubicBezTo>
                  <a:pt x="4657" y="6026"/>
                  <a:pt x="6004" y="4680"/>
                  <a:pt x="6004" y="3013"/>
                </a:cubicBezTo>
                <a:cubicBezTo>
                  <a:pt x="6004" y="1347"/>
                  <a:pt x="4657" y="0"/>
                  <a:pt x="3014" y="0"/>
                </a:cubicBezTo>
                <a:close/>
              </a:path>
            </a:pathLst>
          </a:custGeom>
          <a:solidFill>
            <a:srgbClr val="FF87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38"/>
          <p:cNvSpPr/>
          <p:nvPr/>
        </p:nvSpPr>
        <p:spPr>
          <a:xfrm>
            <a:off x="7018575" y="1088983"/>
            <a:ext cx="988652" cy="1805704"/>
          </a:xfrm>
          <a:custGeom>
            <a:avLst/>
            <a:gdLst/>
            <a:ahLst/>
            <a:cxnLst/>
            <a:rect l="l" t="t" r="r" b="b"/>
            <a:pathLst>
              <a:path w="31546" h="57612" extrusionOk="0">
                <a:moveTo>
                  <a:pt x="1" y="1"/>
                </a:moveTo>
                <a:lnTo>
                  <a:pt x="1" y="57611"/>
                </a:lnTo>
                <a:lnTo>
                  <a:pt x="31545" y="57611"/>
                </a:lnTo>
                <a:lnTo>
                  <a:pt x="31545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38"/>
          <p:cNvSpPr/>
          <p:nvPr/>
        </p:nvSpPr>
        <p:spPr>
          <a:xfrm>
            <a:off x="7018575" y="1088983"/>
            <a:ext cx="988652" cy="293334"/>
          </a:xfrm>
          <a:custGeom>
            <a:avLst/>
            <a:gdLst/>
            <a:ahLst/>
            <a:cxnLst/>
            <a:rect l="l" t="t" r="r" b="b"/>
            <a:pathLst>
              <a:path w="31546" h="9359" extrusionOk="0">
                <a:moveTo>
                  <a:pt x="1" y="1"/>
                </a:moveTo>
                <a:lnTo>
                  <a:pt x="1" y="9359"/>
                </a:lnTo>
                <a:lnTo>
                  <a:pt x="31545" y="9359"/>
                </a:lnTo>
                <a:lnTo>
                  <a:pt x="31545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8" name="Google Shape;3178;p38"/>
          <p:cNvGrpSpPr/>
          <p:nvPr/>
        </p:nvGrpSpPr>
        <p:grpSpPr>
          <a:xfrm>
            <a:off x="7208718" y="1527922"/>
            <a:ext cx="609475" cy="609520"/>
            <a:chOff x="7147291" y="1447292"/>
            <a:chExt cx="448770" cy="448770"/>
          </a:xfrm>
        </p:grpSpPr>
        <p:sp>
          <p:nvSpPr>
            <p:cNvPr id="3179" name="Google Shape;3179;p38"/>
            <p:cNvSpPr/>
            <p:nvPr/>
          </p:nvSpPr>
          <p:spPr>
            <a:xfrm>
              <a:off x="7152064" y="1452752"/>
              <a:ext cx="438538" cy="437852"/>
            </a:xfrm>
            <a:custGeom>
              <a:avLst/>
              <a:gdLst/>
              <a:ahLst/>
              <a:cxnLst/>
              <a:rect l="l" t="t" r="r" b="b"/>
              <a:pathLst>
                <a:path w="14700" h="14677" extrusionOk="0">
                  <a:moveTo>
                    <a:pt x="7350" y="0"/>
                  </a:moveTo>
                  <a:cubicBezTo>
                    <a:pt x="3287" y="0"/>
                    <a:pt x="0" y="3287"/>
                    <a:pt x="0" y="7327"/>
                  </a:cubicBezTo>
                  <a:cubicBezTo>
                    <a:pt x="0" y="9746"/>
                    <a:pt x="1164" y="11892"/>
                    <a:pt x="2967" y="13239"/>
                  </a:cubicBezTo>
                  <a:cubicBezTo>
                    <a:pt x="4200" y="14152"/>
                    <a:pt x="5707" y="14677"/>
                    <a:pt x="7350" y="14677"/>
                  </a:cubicBezTo>
                  <a:cubicBezTo>
                    <a:pt x="8993" y="14677"/>
                    <a:pt x="10500" y="14152"/>
                    <a:pt x="11732" y="13239"/>
                  </a:cubicBezTo>
                  <a:cubicBezTo>
                    <a:pt x="13536" y="11892"/>
                    <a:pt x="14700" y="9746"/>
                    <a:pt x="14700" y="7327"/>
                  </a:cubicBezTo>
                  <a:cubicBezTo>
                    <a:pt x="14700" y="3287"/>
                    <a:pt x="11413" y="0"/>
                    <a:pt x="735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8"/>
            <p:cNvSpPr/>
            <p:nvPr/>
          </p:nvSpPr>
          <p:spPr>
            <a:xfrm>
              <a:off x="7147291" y="1447292"/>
              <a:ext cx="448770" cy="448770"/>
            </a:xfrm>
            <a:custGeom>
              <a:avLst/>
              <a:gdLst/>
              <a:ahLst/>
              <a:cxnLst/>
              <a:rect l="l" t="t" r="r" b="b"/>
              <a:pathLst>
                <a:path w="15043" h="15043" extrusionOk="0">
                  <a:moveTo>
                    <a:pt x="7510" y="343"/>
                  </a:moveTo>
                  <a:cubicBezTo>
                    <a:pt x="11459" y="343"/>
                    <a:pt x="14677" y="3561"/>
                    <a:pt x="14677" y="7510"/>
                  </a:cubicBezTo>
                  <a:cubicBezTo>
                    <a:pt x="14677" y="9792"/>
                    <a:pt x="13604" y="11938"/>
                    <a:pt x="11778" y="13285"/>
                  </a:cubicBezTo>
                  <a:cubicBezTo>
                    <a:pt x="10546" y="14198"/>
                    <a:pt x="9062" y="14700"/>
                    <a:pt x="7510" y="14700"/>
                  </a:cubicBezTo>
                  <a:cubicBezTo>
                    <a:pt x="5958" y="14700"/>
                    <a:pt x="4474" y="14198"/>
                    <a:pt x="3242" y="13285"/>
                  </a:cubicBezTo>
                  <a:cubicBezTo>
                    <a:pt x="1416" y="11938"/>
                    <a:pt x="343" y="9770"/>
                    <a:pt x="343" y="7510"/>
                  </a:cubicBezTo>
                  <a:cubicBezTo>
                    <a:pt x="343" y="3561"/>
                    <a:pt x="3561" y="343"/>
                    <a:pt x="7510" y="343"/>
                  </a:cubicBezTo>
                  <a:close/>
                  <a:moveTo>
                    <a:pt x="7510" y="0"/>
                  </a:moveTo>
                  <a:cubicBezTo>
                    <a:pt x="3356" y="0"/>
                    <a:pt x="0" y="3379"/>
                    <a:pt x="0" y="7510"/>
                  </a:cubicBezTo>
                  <a:cubicBezTo>
                    <a:pt x="0" y="9884"/>
                    <a:pt x="1119" y="12143"/>
                    <a:pt x="3036" y="13559"/>
                  </a:cubicBezTo>
                  <a:cubicBezTo>
                    <a:pt x="4337" y="14517"/>
                    <a:pt x="5889" y="15042"/>
                    <a:pt x="7510" y="15042"/>
                  </a:cubicBezTo>
                  <a:cubicBezTo>
                    <a:pt x="9153" y="15042"/>
                    <a:pt x="10683" y="14517"/>
                    <a:pt x="11984" y="13559"/>
                  </a:cubicBezTo>
                  <a:cubicBezTo>
                    <a:pt x="13901" y="12143"/>
                    <a:pt x="15042" y="9884"/>
                    <a:pt x="15042" y="7510"/>
                  </a:cubicBezTo>
                  <a:cubicBezTo>
                    <a:pt x="15042" y="3379"/>
                    <a:pt x="11664" y="0"/>
                    <a:pt x="7510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8"/>
            <p:cNvSpPr/>
            <p:nvPr/>
          </p:nvSpPr>
          <p:spPr>
            <a:xfrm>
              <a:off x="7240577" y="1565787"/>
              <a:ext cx="261512" cy="324816"/>
            </a:xfrm>
            <a:custGeom>
              <a:avLst/>
              <a:gdLst/>
              <a:ahLst/>
              <a:cxnLst/>
              <a:rect l="l" t="t" r="r" b="b"/>
              <a:pathLst>
                <a:path w="8766" h="10888" extrusionOk="0">
                  <a:moveTo>
                    <a:pt x="0" y="0"/>
                  </a:moveTo>
                  <a:lnTo>
                    <a:pt x="0" y="9450"/>
                  </a:lnTo>
                  <a:cubicBezTo>
                    <a:pt x="1233" y="10363"/>
                    <a:pt x="2740" y="10888"/>
                    <a:pt x="4383" y="10888"/>
                  </a:cubicBezTo>
                  <a:cubicBezTo>
                    <a:pt x="6026" y="10888"/>
                    <a:pt x="7533" y="10363"/>
                    <a:pt x="8765" y="9450"/>
                  </a:cubicBezTo>
                  <a:lnTo>
                    <a:pt x="8765" y="1849"/>
                  </a:lnTo>
                  <a:lnTo>
                    <a:pt x="6894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8"/>
            <p:cNvSpPr/>
            <p:nvPr/>
          </p:nvSpPr>
          <p:spPr>
            <a:xfrm>
              <a:off x="7446212" y="1565787"/>
              <a:ext cx="55876" cy="55160"/>
            </a:xfrm>
            <a:custGeom>
              <a:avLst/>
              <a:gdLst/>
              <a:ahLst/>
              <a:cxnLst/>
              <a:rect l="l" t="t" r="r" b="b"/>
              <a:pathLst>
                <a:path w="1873" h="1849" extrusionOk="0">
                  <a:moveTo>
                    <a:pt x="1" y="0"/>
                  </a:moveTo>
                  <a:lnTo>
                    <a:pt x="1" y="1849"/>
                  </a:lnTo>
                  <a:lnTo>
                    <a:pt x="1872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47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8"/>
            <p:cNvSpPr/>
            <p:nvPr/>
          </p:nvSpPr>
          <p:spPr>
            <a:xfrm>
              <a:off x="7286191" y="1620918"/>
              <a:ext cx="108292" cy="15692"/>
            </a:xfrm>
            <a:custGeom>
              <a:avLst/>
              <a:gdLst/>
              <a:ahLst/>
              <a:cxnLst/>
              <a:rect l="l" t="t" r="r" b="b"/>
              <a:pathLst>
                <a:path w="3630" h="526" extrusionOk="0">
                  <a:moveTo>
                    <a:pt x="1" y="1"/>
                  </a:moveTo>
                  <a:lnTo>
                    <a:pt x="1" y="526"/>
                  </a:lnTo>
                  <a:lnTo>
                    <a:pt x="3630" y="526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8"/>
            <p:cNvSpPr/>
            <p:nvPr/>
          </p:nvSpPr>
          <p:spPr>
            <a:xfrm>
              <a:off x="7286191" y="1671305"/>
              <a:ext cx="23180" cy="15692"/>
            </a:xfrm>
            <a:custGeom>
              <a:avLst/>
              <a:gdLst/>
              <a:ahLst/>
              <a:cxnLst/>
              <a:rect l="l" t="t" r="r" b="b"/>
              <a:pathLst>
                <a:path w="777" h="526" extrusionOk="0">
                  <a:moveTo>
                    <a:pt x="1" y="1"/>
                  </a:moveTo>
                  <a:lnTo>
                    <a:pt x="1" y="526"/>
                  </a:lnTo>
                  <a:lnTo>
                    <a:pt x="777" y="526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8"/>
            <p:cNvSpPr/>
            <p:nvPr/>
          </p:nvSpPr>
          <p:spPr>
            <a:xfrm>
              <a:off x="7286191" y="1722378"/>
              <a:ext cx="108292" cy="15006"/>
            </a:xfrm>
            <a:custGeom>
              <a:avLst/>
              <a:gdLst/>
              <a:ahLst/>
              <a:cxnLst/>
              <a:rect l="l" t="t" r="r" b="b"/>
              <a:pathLst>
                <a:path w="3630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630" y="503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8"/>
            <p:cNvSpPr/>
            <p:nvPr/>
          </p:nvSpPr>
          <p:spPr>
            <a:xfrm>
              <a:off x="7327747" y="1671305"/>
              <a:ext cx="118495" cy="15692"/>
            </a:xfrm>
            <a:custGeom>
              <a:avLst/>
              <a:gdLst/>
              <a:ahLst/>
              <a:cxnLst/>
              <a:rect l="l" t="t" r="r" b="b"/>
              <a:pathLst>
                <a:path w="3972" h="526" extrusionOk="0">
                  <a:moveTo>
                    <a:pt x="0" y="1"/>
                  </a:moveTo>
                  <a:lnTo>
                    <a:pt x="0" y="526"/>
                  </a:lnTo>
                  <a:lnTo>
                    <a:pt x="3972" y="526"/>
                  </a:lnTo>
                  <a:lnTo>
                    <a:pt x="3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8"/>
            <p:cNvSpPr/>
            <p:nvPr/>
          </p:nvSpPr>
          <p:spPr>
            <a:xfrm>
              <a:off x="7410801" y="1722378"/>
              <a:ext cx="35441" cy="15006"/>
            </a:xfrm>
            <a:custGeom>
              <a:avLst/>
              <a:gdLst/>
              <a:ahLst/>
              <a:cxnLst/>
              <a:rect l="l" t="t" r="r" b="b"/>
              <a:pathLst>
                <a:path w="1188" h="503" extrusionOk="0">
                  <a:moveTo>
                    <a:pt x="1" y="1"/>
                  </a:moveTo>
                  <a:lnTo>
                    <a:pt x="1" y="503"/>
                  </a:lnTo>
                  <a:lnTo>
                    <a:pt x="1188" y="50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8" name="Google Shape;3188;p38"/>
          <p:cNvSpPr/>
          <p:nvPr/>
        </p:nvSpPr>
        <p:spPr>
          <a:xfrm>
            <a:off x="4564152" y="3132821"/>
            <a:ext cx="3442981" cy="1558405"/>
          </a:xfrm>
          <a:custGeom>
            <a:avLst/>
            <a:gdLst/>
            <a:ahLst/>
            <a:cxnLst/>
            <a:rect l="l" t="t" r="r" b="b"/>
            <a:pathLst>
              <a:path w="109859" h="57612" extrusionOk="0">
                <a:moveTo>
                  <a:pt x="0" y="0"/>
                </a:moveTo>
                <a:lnTo>
                  <a:pt x="0" y="57611"/>
                </a:lnTo>
                <a:lnTo>
                  <a:pt x="109858" y="57611"/>
                </a:lnTo>
                <a:lnTo>
                  <a:pt x="109858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38"/>
          <p:cNvSpPr/>
          <p:nvPr/>
        </p:nvSpPr>
        <p:spPr>
          <a:xfrm>
            <a:off x="4564152" y="3132810"/>
            <a:ext cx="3442981" cy="294055"/>
          </a:xfrm>
          <a:custGeom>
            <a:avLst/>
            <a:gdLst/>
            <a:ahLst/>
            <a:cxnLst/>
            <a:rect l="l" t="t" r="r" b="b"/>
            <a:pathLst>
              <a:path w="109859" h="9382" extrusionOk="0">
                <a:moveTo>
                  <a:pt x="0" y="0"/>
                </a:moveTo>
                <a:lnTo>
                  <a:pt x="0" y="9381"/>
                </a:lnTo>
                <a:lnTo>
                  <a:pt x="109858" y="9381"/>
                </a:lnTo>
                <a:lnTo>
                  <a:pt x="10985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0" name="Google Shape;3190;p38"/>
          <p:cNvGrpSpPr/>
          <p:nvPr/>
        </p:nvGrpSpPr>
        <p:grpSpPr>
          <a:xfrm>
            <a:off x="1228121" y="1091086"/>
            <a:ext cx="1282500" cy="1668438"/>
            <a:chOff x="1224573" y="1091086"/>
            <a:chExt cx="1282500" cy="1668438"/>
          </a:xfrm>
        </p:grpSpPr>
        <p:sp>
          <p:nvSpPr>
            <p:cNvPr id="3191" name="Google Shape;3191;p38"/>
            <p:cNvSpPr txBox="1"/>
            <p:nvPr/>
          </p:nvSpPr>
          <p:spPr>
            <a:xfrm>
              <a:off x="1851865" y="1680012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+156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92" name="Google Shape;3192;p38"/>
            <p:cNvSpPr txBox="1"/>
            <p:nvPr/>
          </p:nvSpPr>
          <p:spPr>
            <a:xfrm>
              <a:off x="1224573" y="2300824"/>
              <a:ext cx="12825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3" name="Google Shape;3193;p38"/>
            <p:cNvSpPr txBox="1"/>
            <p:nvPr/>
          </p:nvSpPr>
          <p:spPr>
            <a:xfrm>
              <a:off x="1542428" y="1091086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194" name="Google Shape;3194;p38"/>
          <p:cNvGrpSpPr/>
          <p:nvPr/>
        </p:nvGrpSpPr>
        <p:grpSpPr>
          <a:xfrm>
            <a:off x="2952175" y="1091198"/>
            <a:ext cx="1286135" cy="1668368"/>
            <a:chOff x="2948627" y="1091198"/>
            <a:chExt cx="1286135" cy="1668368"/>
          </a:xfrm>
        </p:grpSpPr>
        <p:sp>
          <p:nvSpPr>
            <p:cNvPr id="3195" name="Google Shape;3195;p38"/>
            <p:cNvSpPr txBox="1"/>
            <p:nvPr/>
          </p:nvSpPr>
          <p:spPr>
            <a:xfrm>
              <a:off x="2948627" y="2300866"/>
              <a:ext cx="12825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6" name="Google Shape;3196;p38"/>
            <p:cNvSpPr txBox="1"/>
            <p:nvPr/>
          </p:nvSpPr>
          <p:spPr>
            <a:xfrm>
              <a:off x="3587962" y="1680012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+985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197" name="Google Shape;3197;p38"/>
            <p:cNvSpPr txBox="1"/>
            <p:nvPr/>
          </p:nvSpPr>
          <p:spPr>
            <a:xfrm>
              <a:off x="3266476" y="1091198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198" name="Google Shape;3198;p38"/>
          <p:cNvGrpSpPr/>
          <p:nvPr/>
        </p:nvGrpSpPr>
        <p:grpSpPr>
          <a:xfrm>
            <a:off x="5239889" y="1690634"/>
            <a:ext cx="1069392" cy="965976"/>
            <a:chOff x="5226228" y="1590951"/>
            <a:chExt cx="1017887" cy="919451"/>
          </a:xfrm>
        </p:grpSpPr>
        <p:grpSp>
          <p:nvGrpSpPr>
            <p:cNvPr id="3199" name="Google Shape;3199;p38"/>
            <p:cNvGrpSpPr/>
            <p:nvPr/>
          </p:nvGrpSpPr>
          <p:grpSpPr>
            <a:xfrm>
              <a:off x="5238447" y="1633442"/>
              <a:ext cx="1005668" cy="108779"/>
              <a:chOff x="5536757" y="1746190"/>
              <a:chExt cx="1005668" cy="65048"/>
            </a:xfrm>
          </p:grpSpPr>
          <p:sp>
            <p:nvSpPr>
              <p:cNvPr id="3200" name="Google Shape;3200;p38"/>
              <p:cNvSpPr/>
              <p:nvPr/>
            </p:nvSpPr>
            <p:spPr>
              <a:xfrm>
                <a:off x="5536767" y="1746190"/>
                <a:ext cx="1005658" cy="65043"/>
              </a:xfrm>
              <a:custGeom>
                <a:avLst/>
                <a:gdLst/>
                <a:ahLst/>
                <a:cxnLst/>
                <a:rect l="l" t="t" r="r" b="b"/>
                <a:pathLst>
                  <a:path w="47957" h="1804" extrusionOk="0">
                    <a:moveTo>
                      <a:pt x="0" y="0"/>
                    </a:moveTo>
                    <a:lnTo>
                      <a:pt x="0" y="1804"/>
                    </a:lnTo>
                    <a:lnTo>
                      <a:pt x="47956" y="1804"/>
                    </a:lnTo>
                    <a:lnTo>
                      <a:pt x="47956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38"/>
              <p:cNvSpPr/>
              <p:nvPr/>
            </p:nvSpPr>
            <p:spPr>
              <a:xfrm>
                <a:off x="5536757" y="1746194"/>
                <a:ext cx="746390" cy="65043"/>
              </a:xfrm>
              <a:custGeom>
                <a:avLst/>
                <a:gdLst/>
                <a:ahLst/>
                <a:cxnLst/>
                <a:rect l="l" t="t" r="r" b="b"/>
                <a:pathLst>
                  <a:path w="44761" h="1804" extrusionOk="0">
                    <a:moveTo>
                      <a:pt x="0" y="0"/>
                    </a:moveTo>
                    <a:lnTo>
                      <a:pt x="0" y="1804"/>
                    </a:lnTo>
                    <a:lnTo>
                      <a:pt x="44761" y="1804"/>
                    </a:lnTo>
                    <a:lnTo>
                      <a:pt x="447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2" name="Google Shape;3202;p38"/>
            <p:cNvGrpSpPr/>
            <p:nvPr/>
          </p:nvGrpSpPr>
          <p:grpSpPr>
            <a:xfrm>
              <a:off x="5238349" y="1997103"/>
              <a:ext cx="1005658" cy="111654"/>
              <a:chOff x="5536767" y="1974963"/>
              <a:chExt cx="1005658" cy="65872"/>
            </a:xfrm>
          </p:grpSpPr>
          <p:sp>
            <p:nvSpPr>
              <p:cNvPr id="3203" name="Google Shape;3203;p38"/>
              <p:cNvSpPr/>
              <p:nvPr/>
            </p:nvSpPr>
            <p:spPr>
              <a:xfrm>
                <a:off x="5536767" y="1974963"/>
                <a:ext cx="1005658" cy="65872"/>
              </a:xfrm>
              <a:custGeom>
                <a:avLst/>
                <a:gdLst/>
                <a:ahLst/>
                <a:cxnLst/>
                <a:rect l="l" t="t" r="r" b="b"/>
                <a:pathLst>
                  <a:path w="47957" h="1827" extrusionOk="0">
                    <a:moveTo>
                      <a:pt x="0" y="1"/>
                    </a:moveTo>
                    <a:lnTo>
                      <a:pt x="0" y="1827"/>
                    </a:lnTo>
                    <a:lnTo>
                      <a:pt x="47956" y="1827"/>
                    </a:lnTo>
                    <a:lnTo>
                      <a:pt x="47956" y="1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38"/>
              <p:cNvSpPr/>
              <p:nvPr/>
            </p:nvSpPr>
            <p:spPr>
              <a:xfrm>
                <a:off x="5536829" y="1974975"/>
                <a:ext cx="413851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1827" extrusionOk="0">
                    <a:moveTo>
                      <a:pt x="0" y="1"/>
                    </a:moveTo>
                    <a:lnTo>
                      <a:pt x="0" y="1827"/>
                    </a:lnTo>
                    <a:lnTo>
                      <a:pt x="2671" y="1827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5" name="Google Shape;3205;p38"/>
            <p:cNvSpPr/>
            <p:nvPr/>
          </p:nvSpPr>
          <p:spPr>
            <a:xfrm>
              <a:off x="5226228" y="1590951"/>
              <a:ext cx="15975" cy="919451"/>
            </a:xfrm>
            <a:custGeom>
              <a:avLst/>
              <a:gdLst/>
              <a:ahLst/>
              <a:cxnLst/>
              <a:rect l="l" t="t" r="r" b="b"/>
              <a:pathLst>
                <a:path w="366" h="34079" extrusionOk="0">
                  <a:moveTo>
                    <a:pt x="1" y="0"/>
                  </a:moveTo>
                  <a:lnTo>
                    <a:pt x="1" y="34078"/>
                  </a:lnTo>
                  <a:lnTo>
                    <a:pt x="366" y="34078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6" name="Google Shape;3206;p38"/>
            <p:cNvGrpSpPr/>
            <p:nvPr/>
          </p:nvGrpSpPr>
          <p:grpSpPr>
            <a:xfrm>
              <a:off x="5238343" y="2363646"/>
              <a:ext cx="1005664" cy="111652"/>
              <a:chOff x="5536761" y="2469347"/>
              <a:chExt cx="1005664" cy="65879"/>
            </a:xfrm>
          </p:grpSpPr>
          <p:sp>
            <p:nvSpPr>
              <p:cNvPr id="3207" name="Google Shape;3207;p38"/>
              <p:cNvSpPr/>
              <p:nvPr/>
            </p:nvSpPr>
            <p:spPr>
              <a:xfrm>
                <a:off x="5536767" y="2469347"/>
                <a:ext cx="1005658" cy="65872"/>
              </a:xfrm>
              <a:custGeom>
                <a:avLst/>
                <a:gdLst/>
                <a:ahLst/>
                <a:cxnLst/>
                <a:rect l="l" t="t" r="r" b="b"/>
                <a:pathLst>
                  <a:path w="47957" h="1827" extrusionOk="0">
                    <a:moveTo>
                      <a:pt x="0" y="0"/>
                    </a:moveTo>
                    <a:lnTo>
                      <a:pt x="0" y="1826"/>
                    </a:lnTo>
                    <a:lnTo>
                      <a:pt x="47956" y="1826"/>
                    </a:lnTo>
                    <a:lnTo>
                      <a:pt x="47956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38"/>
              <p:cNvSpPr/>
              <p:nvPr/>
            </p:nvSpPr>
            <p:spPr>
              <a:xfrm>
                <a:off x="5536761" y="2469349"/>
                <a:ext cx="534989" cy="65877"/>
              </a:xfrm>
              <a:custGeom>
                <a:avLst/>
                <a:gdLst/>
                <a:ahLst/>
                <a:cxnLst/>
                <a:rect l="l" t="t" r="r" b="b"/>
                <a:pathLst>
                  <a:path w="36864" h="1827" extrusionOk="0">
                    <a:moveTo>
                      <a:pt x="0" y="0"/>
                    </a:moveTo>
                    <a:lnTo>
                      <a:pt x="0" y="1826"/>
                    </a:lnTo>
                    <a:lnTo>
                      <a:pt x="36863" y="1826"/>
                    </a:lnTo>
                    <a:lnTo>
                      <a:pt x="368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9" name="Google Shape;3209;p38"/>
          <p:cNvSpPr txBox="1"/>
          <p:nvPr/>
        </p:nvSpPr>
        <p:spPr>
          <a:xfrm>
            <a:off x="2408000" y="3135832"/>
            <a:ext cx="646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10" name="Google Shape;3210;p38"/>
          <p:cNvSpPr txBox="1"/>
          <p:nvPr/>
        </p:nvSpPr>
        <p:spPr>
          <a:xfrm>
            <a:off x="5962342" y="3135236"/>
            <a:ext cx="646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11" name="Google Shape;3211;p38"/>
          <p:cNvGrpSpPr/>
          <p:nvPr/>
        </p:nvGrpSpPr>
        <p:grpSpPr>
          <a:xfrm>
            <a:off x="4662336" y="3575434"/>
            <a:ext cx="965975" cy="965975"/>
            <a:chOff x="4658788" y="3594484"/>
            <a:chExt cx="965975" cy="965975"/>
          </a:xfrm>
        </p:grpSpPr>
        <p:sp>
          <p:nvSpPr>
            <p:cNvPr id="3212" name="Google Shape;3212;p38"/>
            <p:cNvSpPr/>
            <p:nvPr/>
          </p:nvSpPr>
          <p:spPr>
            <a:xfrm>
              <a:off x="4658788" y="3594484"/>
              <a:ext cx="965975" cy="965975"/>
            </a:xfrm>
            <a:custGeom>
              <a:avLst/>
              <a:gdLst/>
              <a:ahLst/>
              <a:cxnLst/>
              <a:rect l="l" t="t" r="r" b="b"/>
              <a:pathLst>
                <a:path w="27734" h="27734" extrusionOk="0">
                  <a:moveTo>
                    <a:pt x="13878" y="1"/>
                  </a:moveTo>
                  <a:cubicBezTo>
                    <a:pt x="6209" y="1"/>
                    <a:pt x="0" y="6209"/>
                    <a:pt x="0" y="13878"/>
                  </a:cubicBezTo>
                  <a:cubicBezTo>
                    <a:pt x="0" y="21525"/>
                    <a:pt x="6209" y="27733"/>
                    <a:pt x="13878" y="27733"/>
                  </a:cubicBezTo>
                  <a:cubicBezTo>
                    <a:pt x="21525" y="27733"/>
                    <a:pt x="27733" y="21525"/>
                    <a:pt x="27733" y="13878"/>
                  </a:cubicBezTo>
                  <a:cubicBezTo>
                    <a:pt x="27733" y="6209"/>
                    <a:pt x="21525" y="1"/>
                    <a:pt x="1387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8"/>
            <p:cNvSpPr/>
            <p:nvPr/>
          </p:nvSpPr>
          <p:spPr>
            <a:xfrm>
              <a:off x="4929063" y="3864793"/>
              <a:ext cx="426180" cy="426145"/>
            </a:xfrm>
            <a:custGeom>
              <a:avLst/>
              <a:gdLst/>
              <a:ahLst/>
              <a:cxnLst/>
              <a:rect l="l" t="t" r="r" b="b"/>
              <a:pathLst>
                <a:path w="12236" h="12235" extrusionOk="0">
                  <a:moveTo>
                    <a:pt x="6118" y="0"/>
                  </a:moveTo>
                  <a:cubicBezTo>
                    <a:pt x="2740" y="0"/>
                    <a:pt x="1" y="2739"/>
                    <a:pt x="1" y="6117"/>
                  </a:cubicBezTo>
                  <a:cubicBezTo>
                    <a:pt x="1" y="9496"/>
                    <a:pt x="2740" y="12235"/>
                    <a:pt x="6118" y="12235"/>
                  </a:cubicBezTo>
                  <a:cubicBezTo>
                    <a:pt x="9496" y="12235"/>
                    <a:pt x="12235" y="9496"/>
                    <a:pt x="12235" y="6117"/>
                  </a:cubicBezTo>
                  <a:cubicBezTo>
                    <a:pt x="12235" y="2739"/>
                    <a:pt x="9496" y="0"/>
                    <a:pt x="6118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8"/>
            <p:cNvSpPr/>
            <p:nvPr/>
          </p:nvSpPr>
          <p:spPr>
            <a:xfrm>
              <a:off x="4706212" y="3643249"/>
              <a:ext cx="869100" cy="869100"/>
            </a:xfrm>
            <a:prstGeom prst="blockArc">
              <a:avLst>
                <a:gd name="adj1" fmla="val 11444948"/>
                <a:gd name="adj2" fmla="val 824743"/>
                <a:gd name="adj3" fmla="val 1868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5" name="Google Shape;3215;p38"/>
          <p:cNvGrpSpPr/>
          <p:nvPr/>
        </p:nvGrpSpPr>
        <p:grpSpPr>
          <a:xfrm>
            <a:off x="5802333" y="3575434"/>
            <a:ext cx="965975" cy="965975"/>
            <a:chOff x="5798785" y="3594484"/>
            <a:chExt cx="965975" cy="965975"/>
          </a:xfrm>
        </p:grpSpPr>
        <p:sp>
          <p:nvSpPr>
            <p:cNvPr id="3216" name="Google Shape;3216;p38"/>
            <p:cNvSpPr/>
            <p:nvPr/>
          </p:nvSpPr>
          <p:spPr>
            <a:xfrm>
              <a:off x="5798785" y="3594484"/>
              <a:ext cx="965975" cy="965975"/>
            </a:xfrm>
            <a:custGeom>
              <a:avLst/>
              <a:gdLst/>
              <a:ahLst/>
              <a:cxnLst/>
              <a:rect l="l" t="t" r="r" b="b"/>
              <a:pathLst>
                <a:path w="27734" h="27734" extrusionOk="0">
                  <a:moveTo>
                    <a:pt x="13879" y="1"/>
                  </a:moveTo>
                  <a:cubicBezTo>
                    <a:pt x="6209" y="1"/>
                    <a:pt x="1" y="6209"/>
                    <a:pt x="1" y="13878"/>
                  </a:cubicBezTo>
                  <a:cubicBezTo>
                    <a:pt x="1" y="21525"/>
                    <a:pt x="6209" y="27733"/>
                    <a:pt x="13879" y="27733"/>
                  </a:cubicBezTo>
                  <a:cubicBezTo>
                    <a:pt x="21525" y="27733"/>
                    <a:pt x="27734" y="21525"/>
                    <a:pt x="27734" y="13878"/>
                  </a:cubicBezTo>
                  <a:cubicBezTo>
                    <a:pt x="27734" y="6209"/>
                    <a:pt x="21525" y="1"/>
                    <a:pt x="13879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8"/>
            <p:cNvSpPr/>
            <p:nvPr/>
          </p:nvSpPr>
          <p:spPr>
            <a:xfrm>
              <a:off x="6069094" y="3864793"/>
              <a:ext cx="426145" cy="426145"/>
            </a:xfrm>
            <a:custGeom>
              <a:avLst/>
              <a:gdLst/>
              <a:ahLst/>
              <a:cxnLst/>
              <a:rect l="l" t="t" r="r" b="b"/>
              <a:pathLst>
                <a:path w="12235" h="12235" extrusionOk="0">
                  <a:moveTo>
                    <a:pt x="6118" y="0"/>
                  </a:moveTo>
                  <a:cubicBezTo>
                    <a:pt x="2739" y="0"/>
                    <a:pt x="0" y="2739"/>
                    <a:pt x="0" y="6117"/>
                  </a:cubicBezTo>
                  <a:cubicBezTo>
                    <a:pt x="0" y="9496"/>
                    <a:pt x="2739" y="12235"/>
                    <a:pt x="6118" y="12235"/>
                  </a:cubicBezTo>
                  <a:cubicBezTo>
                    <a:pt x="9496" y="12235"/>
                    <a:pt x="12235" y="9496"/>
                    <a:pt x="12235" y="6117"/>
                  </a:cubicBezTo>
                  <a:cubicBezTo>
                    <a:pt x="12235" y="2739"/>
                    <a:pt x="9496" y="0"/>
                    <a:pt x="6118" y="0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8"/>
            <p:cNvSpPr/>
            <p:nvPr/>
          </p:nvSpPr>
          <p:spPr>
            <a:xfrm>
              <a:off x="5847147" y="3643249"/>
              <a:ext cx="869100" cy="869100"/>
            </a:xfrm>
            <a:prstGeom prst="blockArc">
              <a:avLst>
                <a:gd name="adj1" fmla="val 16434357"/>
                <a:gd name="adj2" fmla="val 824743"/>
                <a:gd name="adj3" fmla="val 1868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9" name="Google Shape;3219;p38"/>
          <p:cNvGrpSpPr/>
          <p:nvPr/>
        </p:nvGrpSpPr>
        <p:grpSpPr>
          <a:xfrm>
            <a:off x="6942364" y="3575434"/>
            <a:ext cx="966741" cy="965975"/>
            <a:chOff x="6938816" y="3594484"/>
            <a:chExt cx="966741" cy="965975"/>
          </a:xfrm>
        </p:grpSpPr>
        <p:sp>
          <p:nvSpPr>
            <p:cNvPr id="3220" name="Google Shape;3220;p38"/>
            <p:cNvSpPr/>
            <p:nvPr/>
          </p:nvSpPr>
          <p:spPr>
            <a:xfrm>
              <a:off x="6938816" y="3594484"/>
              <a:ext cx="966741" cy="965975"/>
            </a:xfrm>
            <a:custGeom>
              <a:avLst/>
              <a:gdLst/>
              <a:ahLst/>
              <a:cxnLst/>
              <a:rect l="l" t="t" r="r" b="b"/>
              <a:pathLst>
                <a:path w="27756" h="27734" extrusionOk="0">
                  <a:moveTo>
                    <a:pt x="13878" y="1"/>
                  </a:moveTo>
                  <a:cubicBezTo>
                    <a:pt x="6209" y="1"/>
                    <a:pt x="0" y="6209"/>
                    <a:pt x="0" y="13878"/>
                  </a:cubicBezTo>
                  <a:cubicBezTo>
                    <a:pt x="0" y="21525"/>
                    <a:pt x="6209" y="27733"/>
                    <a:pt x="13878" y="27733"/>
                  </a:cubicBezTo>
                  <a:cubicBezTo>
                    <a:pt x="21547" y="27733"/>
                    <a:pt x="27756" y="21525"/>
                    <a:pt x="27756" y="13878"/>
                  </a:cubicBezTo>
                  <a:cubicBezTo>
                    <a:pt x="27756" y="6209"/>
                    <a:pt x="21547" y="1"/>
                    <a:pt x="1387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8"/>
            <p:cNvSpPr/>
            <p:nvPr/>
          </p:nvSpPr>
          <p:spPr>
            <a:xfrm>
              <a:off x="7209091" y="3864793"/>
              <a:ext cx="426180" cy="426145"/>
            </a:xfrm>
            <a:custGeom>
              <a:avLst/>
              <a:gdLst/>
              <a:ahLst/>
              <a:cxnLst/>
              <a:rect l="l" t="t" r="r" b="b"/>
              <a:pathLst>
                <a:path w="12236" h="12235" extrusionOk="0">
                  <a:moveTo>
                    <a:pt x="6118" y="0"/>
                  </a:moveTo>
                  <a:cubicBezTo>
                    <a:pt x="2740" y="0"/>
                    <a:pt x="1" y="2739"/>
                    <a:pt x="1" y="6117"/>
                  </a:cubicBezTo>
                  <a:cubicBezTo>
                    <a:pt x="1" y="9496"/>
                    <a:pt x="2740" y="12235"/>
                    <a:pt x="6118" y="12235"/>
                  </a:cubicBezTo>
                  <a:cubicBezTo>
                    <a:pt x="9496" y="12235"/>
                    <a:pt x="12235" y="9496"/>
                    <a:pt x="12235" y="6117"/>
                  </a:cubicBezTo>
                  <a:cubicBezTo>
                    <a:pt x="12235" y="2739"/>
                    <a:pt x="9496" y="0"/>
                    <a:pt x="6118" y="0"/>
                  </a:cubicBez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8"/>
            <p:cNvSpPr/>
            <p:nvPr/>
          </p:nvSpPr>
          <p:spPr>
            <a:xfrm>
              <a:off x="6988042" y="3643249"/>
              <a:ext cx="869100" cy="869100"/>
            </a:xfrm>
            <a:prstGeom prst="blockArc">
              <a:avLst>
                <a:gd name="adj1" fmla="val 6633686"/>
                <a:gd name="adj2" fmla="val 824743"/>
                <a:gd name="adj3" fmla="val 1868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3" name="Google Shape;3223;p38"/>
          <p:cNvSpPr txBox="1"/>
          <p:nvPr/>
        </p:nvSpPr>
        <p:spPr>
          <a:xfrm>
            <a:off x="4779104" y="3906513"/>
            <a:ext cx="7185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24" name="Google Shape;3224;p38"/>
          <p:cNvSpPr txBox="1"/>
          <p:nvPr/>
        </p:nvSpPr>
        <p:spPr>
          <a:xfrm>
            <a:off x="5925963" y="3906513"/>
            <a:ext cx="7185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25" name="Google Shape;3225;p38"/>
          <p:cNvSpPr txBox="1"/>
          <p:nvPr/>
        </p:nvSpPr>
        <p:spPr>
          <a:xfrm>
            <a:off x="7054315" y="3906513"/>
            <a:ext cx="7185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26" name="Google Shape;3226;p38"/>
          <p:cNvGrpSpPr/>
          <p:nvPr/>
        </p:nvGrpSpPr>
        <p:grpSpPr>
          <a:xfrm>
            <a:off x="2731551" y="4315976"/>
            <a:ext cx="942090" cy="259393"/>
            <a:chOff x="7144888" y="3225906"/>
            <a:chExt cx="896716" cy="246900"/>
          </a:xfrm>
        </p:grpSpPr>
        <p:sp>
          <p:nvSpPr>
            <p:cNvPr id="3227" name="Google Shape;3227;p38"/>
            <p:cNvSpPr/>
            <p:nvPr/>
          </p:nvSpPr>
          <p:spPr>
            <a:xfrm>
              <a:off x="7144888" y="3250740"/>
              <a:ext cx="191400" cy="1914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8"/>
            <p:cNvSpPr txBox="1"/>
            <p:nvPr/>
          </p:nvSpPr>
          <p:spPr>
            <a:xfrm>
              <a:off x="7390303" y="322590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29" name="Google Shape;3229;p38"/>
          <p:cNvGrpSpPr/>
          <p:nvPr/>
        </p:nvGrpSpPr>
        <p:grpSpPr>
          <a:xfrm>
            <a:off x="1789490" y="4313504"/>
            <a:ext cx="942077" cy="259393"/>
            <a:chOff x="7144900" y="3626176"/>
            <a:chExt cx="896703" cy="246900"/>
          </a:xfrm>
        </p:grpSpPr>
        <p:sp>
          <p:nvSpPr>
            <p:cNvPr id="3230" name="Google Shape;3230;p38"/>
            <p:cNvSpPr/>
            <p:nvPr/>
          </p:nvSpPr>
          <p:spPr>
            <a:xfrm>
              <a:off x="7144900" y="3652475"/>
              <a:ext cx="191400" cy="191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8"/>
            <p:cNvSpPr txBox="1"/>
            <p:nvPr/>
          </p:nvSpPr>
          <p:spPr>
            <a:xfrm>
              <a:off x="7390303" y="36261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32" name="Google Shape;3232;p38"/>
          <p:cNvGrpSpPr/>
          <p:nvPr/>
        </p:nvGrpSpPr>
        <p:grpSpPr>
          <a:xfrm>
            <a:off x="4574093" y="1091240"/>
            <a:ext cx="2225610" cy="1571724"/>
            <a:chOff x="4570545" y="1091240"/>
            <a:chExt cx="2225610" cy="1571724"/>
          </a:xfrm>
        </p:grpSpPr>
        <p:sp>
          <p:nvSpPr>
            <p:cNvPr id="3233" name="Google Shape;3233;p38"/>
            <p:cNvSpPr txBox="1"/>
            <p:nvPr/>
          </p:nvSpPr>
          <p:spPr>
            <a:xfrm>
              <a:off x="5248385" y="1091240"/>
              <a:ext cx="8691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4" name="Google Shape;3234;p38"/>
            <p:cNvSpPr txBox="1"/>
            <p:nvPr/>
          </p:nvSpPr>
          <p:spPr>
            <a:xfrm>
              <a:off x="4570545" y="2023955"/>
              <a:ext cx="7590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5" name="Google Shape;3235;p38"/>
            <p:cNvSpPr txBox="1"/>
            <p:nvPr/>
          </p:nvSpPr>
          <p:spPr>
            <a:xfrm>
              <a:off x="4570545" y="1644460"/>
              <a:ext cx="7590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6" name="Google Shape;3236;p38"/>
            <p:cNvSpPr txBox="1"/>
            <p:nvPr/>
          </p:nvSpPr>
          <p:spPr>
            <a:xfrm>
              <a:off x="4570545" y="2403461"/>
              <a:ext cx="7590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7" name="Google Shape;3237;p38"/>
            <p:cNvSpPr txBox="1"/>
            <p:nvPr/>
          </p:nvSpPr>
          <p:spPr>
            <a:xfrm>
              <a:off x="6299356" y="2023963"/>
              <a:ext cx="49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8" name="Google Shape;3238;p38"/>
            <p:cNvSpPr txBox="1"/>
            <p:nvPr/>
          </p:nvSpPr>
          <p:spPr>
            <a:xfrm>
              <a:off x="6299356" y="1644473"/>
              <a:ext cx="49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9" name="Google Shape;3239;p38"/>
            <p:cNvSpPr txBox="1"/>
            <p:nvPr/>
          </p:nvSpPr>
          <p:spPr>
            <a:xfrm>
              <a:off x="6299356" y="2403464"/>
              <a:ext cx="49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40" name="Google Shape;3240;p38"/>
          <p:cNvGrpSpPr/>
          <p:nvPr/>
        </p:nvGrpSpPr>
        <p:grpSpPr>
          <a:xfrm>
            <a:off x="7151673" y="1091240"/>
            <a:ext cx="722400" cy="1594585"/>
            <a:chOff x="7148125" y="1091240"/>
            <a:chExt cx="722400" cy="1594585"/>
          </a:xfrm>
        </p:grpSpPr>
        <p:sp>
          <p:nvSpPr>
            <p:cNvPr id="3241" name="Google Shape;3241;p38"/>
            <p:cNvSpPr txBox="1"/>
            <p:nvPr/>
          </p:nvSpPr>
          <p:spPr>
            <a:xfrm>
              <a:off x="7231233" y="1091240"/>
              <a:ext cx="5562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42" name="Google Shape;3242;p38"/>
            <p:cNvSpPr txBox="1"/>
            <p:nvPr/>
          </p:nvSpPr>
          <p:spPr>
            <a:xfrm>
              <a:off x="7148125" y="2259525"/>
              <a:ext cx="7224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+569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243" name="Google Shape;3243;p38"/>
          <p:cNvSpPr/>
          <p:nvPr/>
        </p:nvSpPr>
        <p:spPr>
          <a:xfrm>
            <a:off x="1367522" y="3586500"/>
            <a:ext cx="2166300" cy="1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4" name="Google Shape;3244;p38"/>
          <p:cNvSpPr/>
          <p:nvPr/>
        </p:nvSpPr>
        <p:spPr>
          <a:xfrm>
            <a:off x="1367522" y="3961046"/>
            <a:ext cx="2166300" cy="1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5" name="Google Shape;3245;p38"/>
          <p:cNvCxnSpPr>
            <a:stCxn id="3243" idx="1"/>
          </p:cNvCxnSpPr>
          <p:nvPr/>
        </p:nvCxnSpPr>
        <p:spPr>
          <a:xfrm>
            <a:off x="1367522" y="3684150"/>
            <a:ext cx="1966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46" name="Google Shape;3246;p38"/>
          <p:cNvCxnSpPr/>
          <p:nvPr/>
        </p:nvCxnSpPr>
        <p:spPr>
          <a:xfrm>
            <a:off x="1367522" y="4049323"/>
            <a:ext cx="1507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247" name="Google Shape;3247;p38"/>
          <p:cNvSpPr txBox="1"/>
          <p:nvPr/>
        </p:nvSpPr>
        <p:spPr>
          <a:xfrm>
            <a:off x="3673654" y="3554398"/>
            <a:ext cx="496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48" name="Google Shape;3248;p38"/>
          <p:cNvSpPr txBox="1"/>
          <p:nvPr/>
        </p:nvSpPr>
        <p:spPr>
          <a:xfrm>
            <a:off x="3673654" y="3919573"/>
            <a:ext cx="496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49" name="Google Shape;3249;p38"/>
          <p:cNvSpPr/>
          <p:nvPr/>
        </p:nvSpPr>
        <p:spPr>
          <a:xfrm>
            <a:off x="4716552" y="1241383"/>
            <a:ext cx="2216145" cy="1805704"/>
          </a:xfrm>
          <a:custGeom>
            <a:avLst/>
            <a:gdLst/>
            <a:ahLst/>
            <a:cxnLst/>
            <a:rect l="l" t="t" r="r" b="b"/>
            <a:pathLst>
              <a:path w="70713" h="57612" extrusionOk="0">
                <a:moveTo>
                  <a:pt x="0" y="1"/>
                </a:moveTo>
                <a:lnTo>
                  <a:pt x="0" y="57611"/>
                </a:lnTo>
                <a:lnTo>
                  <a:pt x="70713" y="57611"/>
                </a:lnTo>
                <a:lnTo>
                  <a:pt x="70713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0" name="Google Shape;3250;p38"/>
          <p:cNvSpPr/>
          <p:nvPr/>
        </p:nvSpPr>
        <p:spPr>
          <a:xfrm>
            <a:off x="4716552" y="1241383"/>
            <a:ext cx="2216145" cy="293334"/>
          </a:xfrm>
          <a:custGeom>
            <a:avLst/>
            <a:gdLst/>
            <a:ahLst/>
            <a:cxnLst/>
            <a:rect l="l" t="t" r="r" b="b"/>
            <a:pathLst>
              <a:path w="70713" h="9359" extrusionOk="0">
                <a:moveTo>
                  <a:pt x="0" y="1"/>
                </a:moveTo>
                <a:lnTo>
                  <a:pt x="0" y="9359"/>
                </a:lnTo>
                <a:lnTo>
                  <a:pt x="70713" y="9359"/>
                </a:lnTo>
                <a:lnTo>
                  <a:pt x="70713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1" name="Google Shape;3251;p38"/>
          <p:cNvGrpSpPr/>
          <p:nvPr/>
        </p:nvGrpSpPr>
        <p:grpSpPr>
          <a:xfrm>
            <a:off x="5392289" y="1843034"/>
            <a:ext cx="1069392" cy="965976"/>
            <a:chOff x="5226228" y="1590951"/>
            <a:chExt cx="1017887" cy="919451"/>
          </a:xfrm>
        </p:grpSpPr>
        <p:grpSp>
          <p:nvGrpSpPr>
            <p:cNvPr id="3252" name="Google Shape;3252;p38"/>
            <p:cNvGrpSpPr/>
            <p:nvPr/>
          </p:nvGrpSpPr>
          <p:grpSpPr>
            <a:xfrm>
              <a:off x="5238447" y="1633442"/>
              <a:ext cx="1005668" cy="108779"/>
              <a:chOff x="5536757" y="1746190"/>
              <a:chExt cx="1005668" cy="65048"/>
            </a:xfrm>
          </p:grpSpPr>
          <p:sp>
            <p:nvSpPr>
              <p:cNvPr id="3253" name="Google Shape;3253;p38"/>
              <p:cNvSpPr/>
              <p:nvPr/>
            </p:nvSpPr>
            <p:spPr>
              <a:xfrm>
                <a:off x="5536767" y="1746190"/>
                <a:ext cx="1005658" cy="65043"/>
              </a:xfrm>
              <a:custGeom>
                <a:avLst/>
                <a:gdLst/>
                <a:ahLst/>
                <a:cxnLst/>
                <a:rect l="l" t="t" r="r" b="b"/>
                <a:pathLst>
                  <a:path w="47957" h="1804" extrusionOk="0">
                    <a:moveTo>
                      <a:pt x="0" y="0"/>
                    </a:moveTo>
                    <a:lnTo>
                      <a:pt x="0" y="1804"/>
                    </a:lnTo>
                    <a:lnTo>
                      <a:pt x="47956" y="1804"/>
                    </a:lnTo>
                    <a:lnTo>
                      <a:pt x="47956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38"/>
              <p:cNvSpPr/>
              <p:nvPr/>
            </p:nvSpPr>
            <p:spPr>
              <a:xfrm>
                <a:off x="5536757" y="1746194"/>
                <a:ext cx="746390" cy="65043"/>
              </a:xfrm>
              <a:custGeom>
                <a:avLst/>
                <a:gdLst/>
                <a:ahLst/>
                <a:cxnLst/>
                <a:rect l="l" t="t" r="r" b="b"/>
                <a:pathLst>
                  <a:path w="44761" h="1804" extrusionOk="0">
                    <a:moveTo>
                      <a:pt x="0" y="0"/>
                    </a:moveTo>
                    <a:lnTo>
                      <a:pt x="0" y="1804"/>
                    </a:lnTo>
                    <a:lnTo>
                      <a:pt x="44761" y="1804"/>
                    </a:lnTo>
                    <a:lnTo>
                      <a:pt x="447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5" name="Google Shape;3255;p38"/>
            <p:cNvGrpSpPr/>
            <p:nvPr/>
          </p:nvGrpSpPr>
          <p:grpSpPr>
            <a:xfrm>
              <a:off x="5238349" y="1997103"/>
              <a:ext cx="1005658" cy="111654"/>
              <a:chOff x="5536767" y="1974963"/>
              <a:chExt cx="1005658" cy="65872"/>
            </a:xfrm>
          </p:grpSpPr>
          <p:sp>
            <p:nvSpPr>
              <p:cNvPr id="3256" name="Google Shape;3256;p38"/>
              <p:cNvSpPr/>
              <p:nvPr/>
            </p:nvSpPr>
            <p:spPr>
              <a:xfrm>
                <a:off x="5536767" y="1974963"/>
                <a:ext cx="1005658" cy="65872"/>
              </a:xfrm>
              <a:custGeom>
                <a:avLst/>
                <a:gdLst/>
                <a:ahLst/>
                <a:cxnLst/>
                <a:rect l="l" t="t" r="r" b="b"/>
                <a:pathLst>
                  <a:path w="47957" h="1827" extrusionOk="0">
                    <a:moveTo>
                      <a:pt x="0" y="1"/>
                    </a:moveTo>
                    <a:lnTo>
                      <a:pt x="0" y="1827"/>
                    </a:lnTo>
                    <a:lnTo>
                      <a:pt x="47956" y="1827"/>
                    </a:lnTo>
                    <a:lnTo>
                      <a:pt x="47956" y="1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38"/>
              <p:cNvSpPr/>
              <p:nvPr/>
            </p:nvSpPr>
            <p:spPr>
              <a:xfrm>
                <a:off x="5536829" y="1974975"/>
                <a:ext cx="413851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1827" extrusionOk="0">
                    <a:moveTo>
                      <a:pt x="0" y="1"/>
                    </a:moveTo>
                    <a:lnTo>
                      <a:pt x="0" y="1827"/>
                    </a:lnTo>
                    <a:lnTo>
                      <a:pt x="2671" y="1827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8" name="Google Shape;3258;p38"/>
            <p:cNvSpPr/>
            <p:nvPr/>
          </p:nvSpPr>
          <p:spPr>
            <a:xfrm>
              <a:off x="5226228" y="1590951"/>
              <a:ext cx="15975" cy="919451"/>
            </a:xfrm>
            <a:custGeom>
              <a:avLst/>
              <a:gdLst/>
              <a:ahLst/>
              <a:cxnLst/>
              <a:rect l="l" t="t" r="r" b="b"/>
              <a:pathLst>
                <a:path w="366" h="34079" extrusionOk="0">
                  <a:moveTo>
                    <a:pt x="1" y="0"/>
                  </a:moveTo>
                  <a:lnTo>
                    <a:pt x="1" y="34078"/>
                  </a:lnTo>
                  <a:lnTo>
                    <a:pt x="366" y="34078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9" name="Google Shape;3259;p38"/>
            <p:cNvGrpSpPr/>
            <p:nvPr/>
          </p:nvGrpSpPr>
          <p:grpSpPr>
            <a:xfrm>
              <a:off x="5238343" y="2363646"/>
              <a:ext cx="1005664" cy="111652"/>
              <a:chOff x="5536761" y="2469347"/>
              <a:chExt cx="1005664" cy="65879"/>
            </a:xfrm>
          </p:grpSpPr>
          <p:sp>
            <p:nvSpPr>
              <p:cNvPr id="3260" name="Google Shape;3260;p38"/>
              <p:cNvSpPr/>
              <p:nvPr/>
            </p:nvSpPr>
            <p:spPr>
              <a:xfrm>
                <a:off x="5536767" y="2469347"/>
                <a:ext cx="1005658" cy="65872"/>
              </a:xfrm>
              <a:custGeom>
                <a:avLst/>
                <a:gdLst/>
                <a:ahLst/>
                <a:cxnLst/>
                <a:rect l="l" t="t" r="r" b="b"/>
                <a:pathLst>
                  <a:path w="47957" h="1827" extrusionOk="0">
                    <a:moveTo>
                      <a:pt x="0" y="0"/>
                    </a:moveTo>
                    <a:lnTo>
                      <a:pt x="0" y="1826"/>
                    </a:lnTo>
                    <a:lnTo>
                      <a:pt x="47956" y="1826"/>
                    </a:lnTo>
                    <a:lnTo>
                      <a:pt x="47956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38"/>
              <p:cNvSpPr/>
              <p:nvPr/>
            </p:nvSpPr>
            <p:spPr>
              <a:xfrm>
                <a:off x="5536761" y="2469349"/>
                <a:ext cx="534989" cy="65877"/>
              </a:xfrm>
              <a:custGeom>
                <a:avLst/>
                <a:gdLst/>
                <a:ahLst/>
                <a:cxnLst/>
                <a:rect l="l" t="t" r="r" b="b"/>
                <a:pathLst>
                  <a:path w="36864" h="1827" extrusionOk="0">
                    <a:moveTo>
                      <a:pt x="0" y="0"/>
                    </a:moveTo>
                    <a:lnTo>
                      <a:pt x="0" y="1826"/>
                    </a:lnTo>
                    <a:lnTo>
                      <a:pt x="36863" y="1826"/>
                    </a:lnTo>
                    <a:lnTo>
                      <a:pt x="368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62" name="Google Shape;3262;p38"/>
          <p:cNvGrpSpPr/>
          <p:nvPr/>
        </p:nvGrpSpPr>
        <p:grpSpPr>
          <a:xfrm>
            <a:off x="4726493" y="1243640"/>
            <a:ext cx="2225610" cy="1571724"/>
            <a:chOff x="4570545" y="1091240"/>
            <a:chExt cx="2225610" cy="1571724"/>
          </a:xfrm>
        </p:grpSpPr>
        <p:sp>
          <p:nvSpPr>
            <p:cNvPr id="3263" name="Google Shape;3263;p38"/>
            <p:cNvSpPr txBox="1"/>
            <p:nvPr/>
          </p:nvSpPr>
          <p:spPr>
            <a:xfrm>
              <a:off x="5248385" y="1091240"/>
              <a:ext cx="8691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64" name="Google Shape;3264;p38"/>
            <p:cNvSpPr txBox="1"/>
            <p:nvPr/>
          </p:nvSpPr>
          <p:spPr>
            <a:xfrm>
              <a:off x="4570545" y="2023955"/>
              <a:ext cx="7590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65" name="Google Shape;3265;p38"/>
            <p:cNvSpPr txBox="1"/>
            <p:nvPr/>
          </p:nvSpPr>
          <p:spPr>
            <a:xfrm>
              <a:off x="4570545" y="1644460"/>
              <a:ext cx="7590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66" name="Google Shape;3266;p38"/>
            <p:cNvSpPr txBox="1"/>
            <p:nvPr/>
          </p:nvSpPr>
          <p:spPr>
            <a:xfrm>
              <a:off x="4570545" y="2403461"/>
              <a:ext cx="7590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67" name="Google Shape;3267;p38"/>
            <p:cNvSpPr txBox="1"/>
            <p:nvPr/>
          </p:nvSpPr>
          <p:spPr>
            <a:xfrm>
              <a:off x="6299356" y="2023963"/>
              <a:ext cx="49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68" name="Google Shape;3268;p38"/>
            <p:cNvSpPr txBox="1"/>
            <p:nvPr/>
          </p:nvSpPr>
          <p:spPr>
            <a:xfrm>
              <a:off x="6299356" y="1644473"/>
              <a:ext cx="49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69" name="Google Shape;3269;p38"/>
            <p:cNvSpPr txBox="1"/>
            <p:nvPr/>
          </p:nvSpPr>
          <p:spPr>
            <a:xfrm>
              <a:off x="6299356" y="2403464"/>
              <a:ext cx="49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Google Shape;3274;p39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3275" name="Google Shape;3275;p39"/>
          <p:cNvSpPr/>
          <p:nvPr/>
        </p:nvSpPr>
        <p:spPr>
          <a:xfrm>
            <a:off x="411475" y="1445890"/>
            <a:ext cx="1983862" cy="689967"/>
          </a:xfrm>
          <a:custGeom>
            <a:avLst/>
            <a:gdLst/>
            <a:ahLst/>
            <a:cxnLst/>
            <a:rect l="l" t="t" r="r" b="b"/>
            <a:pathLst>
              <a:path w="59004" h="20521" extrusionOk="0">
                <a:moveTo>
                  <a:pt x="1963" y="0"/>
                </a:moveTo>
                <a:cubicBezTo>
                  <a:pt x="868" y="0"/>
                  <a:pt x="0" y="891"/>
                  <a:pt x="0" y="1963"/>
                </a:cubicBezTo>
                <a:lnTo>
                  <a:pt x="0" y="9884"/>
                </a:lnTo>
                <a:lnTo>
                  <a:pt x="29491" y="20520"/>
                </a:lnTo>
                <a:lnTo>
                  <a:pt x="59004" y="9884"/>
                </a:lnTo>
                <a:lnTo>
                  <a:pt x="59004" y="1963"/>
                </a:lnTo>
                <a:cubicBezTo>
                  <a:pt x="59004" y="891"/>
                  <a:pt x="58114" y="0"/>
                  <a:pt x="57018" y="0"/>
                </a:cubicBezTo>
                <a:close/>
              </a:path>
            </a:pathLst>
          </a:custGeom>
          <a:solidFill>
            <a:srgbClr val="FF87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3276;p39"/>
          <p:cNvSpPr/>
          <p:nvPr/>
        </p:nvSpPr>
        <p:spPr>
          <a:xfrm>
            <a:off x="1376141" y="1728319"/>
            <a:ext cx="54536" cy="264037"/>
          </a:xfrm>
          <a:custGeom>
            <a:avLst/>
            <a:gdLst/>
            <a:ahLst/>
            <a:cxnLst/>
            <a:rect l="l" t="t" r="r" b="b"/>
            <a:pathLst>
              <a:path w="1622" h="7853" extrusionOk="0">
                <a:moveTo>
                  <a:pt x="1" y="0"/>
                </a:moveTo>
                <a:lnTo>
                  <a:pt x="1" y="7852"/>
                </a:lnTo>
                <a:lnTo>
                  <a:pt x="1621" y="7852"/>
                </a:lnTo>
                <a:lnTo>
                  <a:pt x="1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7" name="Google Shape;3277;p39"/>
          <p:cNvSpPr/>
          <p:nvPr/>
        </p:nvSpPr>
        <p:spPr>
          <a:xfrm>
            <a:off x="1313233" y="1813485"/>
            <a:ext cx="53729" cy="178872"/>
          </a:xfrm>
          <a:custGeom>
            <a:avLst/>
            <a:gdLst/>
            <a:ahLst/>
            <a:cxnLst/>
            <a:rect l="l" t="t" r="r" b="b"/>
            <a:pathLst>
              <a:path w="1598" h="5320" extrusionOk="0">
                <a:moveTo>
                  <a:pt x="0" y="1"/>
                </a:moveTo>
                <a:lnTo>
                  <a:pt x="0" y="5319"/>
                </a:lnTo>
                <a:lnTo>
                  <a:pt x="1598" y="5319"/>
                </a:lnTo>
                <a:lnTo>
                  <a:pt x="15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8" name="Google Shape;3278;p39"/>
          <p:cNvSpPr/>
          <p:nvPr/>
        </p:nvSpPr>
        <p:spPr>
          <a:xfrm>
            <a:off x="1439856" y="1872593"/>
            <a:ext cx="54502" cy="119763"/>
          </a:xfrm>
          <a:custGeom>
            <a:avLst/>
            <a:gdLst/>
            <a:ahLst/>
            <a:cxnLst/>
            <a:rect l="l" t="t" r="r" b="b"/>
            <a:pathLst>
              <a:path w="1621" h="3562" extrusionOk="0">
                <a:moveTo>
                  <a:pt x="0" y="0"/>
                </a:moveTo>
                <a:lnTo>
                  <a:pt x="0" y="3561"/>
                </a:lnTo>
                <a:lnTo>
                  <a:pt x="1621" y="3561"/>
                </a:lnTo>
                <a:lnTo>
                  <a:pt x="1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9" name="Google Shape;3279;p39"/>
          <p:cNvSpPr/>
          <p:nvPr/>
        </p:nvSpPr>
        <p:spPr>
          <a:xfrm>
            <a:off x="1285596" y="1989229"/>
            <a:ext cx="236400" cy="6187"/>
          </a:xfrm>
          <a:custGeom>
            <a:avLst/>
            <a:gdLst/>
            <a:ahLst/>
            <a:cxnLst/>
            <a:rect l="l" t="t" r="r" b="b"/>
            <a:pathLst>
              <a:path w="7031" h="184" extrusionOk="0">
                <a:moveTo>
                  <a:pt x="92" y="1"/>
                </a:moveTo>
                <a:cubicBezTo>
                  <a:pt x="46" y="1"/>
                  <a:pt x="0" y="24"/>
                  <a:pt x="0" y="92"/>
                </a:cubicBezTo>
                <a:cubicBezTo>
                  <a:pt x="0" y="138"/>
                  <a:pt x="46" y="183"/>
                  <a:pt x="92" y="183"/>
                </a:cubicBezTo>
                <a:lnTo>
                  <a:pt x="6939" y="183"/>
                </a:lnTo>
                <a:cubicBezTo>
                  <a:pt x="6985" y="183"/>
                  <a:pt x="7031" y="138"/>
                  <a:pt x="7031" y="92"/>
                </a:cubicBezTo>
                <a:cubicBezTo>
                  <a:pt x="7031" y="24"/>
                  <a:pt x="6985" y="1"/>
                  <a:pt x="69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0" name="Google Shape;3280;p39"/>
          <p:cNvSpPr/>
          <p:nvPr/>
        </p:nvSpPr>
        <p:spPr>
          <a:xfrm>
            <a:off x="2541905" y="1445890"/>
            <a:ext cx="1983862" cy="689967"/>
          </a:xfrm>
          <a:custGeom>
            <a:avLst/>
            <a:gdLst/>
            <a:ahLst/>
            <a:cxnLst/>
            <a:rect l="l" t="t" r="r" b="b"/>
            <a:pathLst>
              <a:path w="59004" h="20521" extrusionOk="0">
                <a:moveTo>
                  <a:pt x="1986" y="0"/>
                </a:moveTo>
                <a:cubicBezTo>
                  <a:pt x="891" y="0"/>
                  <a:pt x="0" y="891"/>
                  <a:pt x="0" y="1963"/>
                </a:cubicBezTo>
                <a:lnTo>
                  <a:pt x="0" y="9884"/>
                </a:lnTo>
                <a:lnTo>
                  <a:pt x="29514" y="20520"/>
                </a:lnTo>
                <a:lnTo>
                  <a:pt x="59004" y="9884"/>
                </a:lnTo>
                <a:lnTo>
                  <a:pt x="59004" y="1963"/>
                </a:lnTo>
                <a:cubicBezTo>
                  <a:pt x="59004" y="891"/>
                  <a:pt x="58136" y="0"/>
                  <a:pt x="57041" y="0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1" name="Google Shape;3281;p39"/>
          <p:cNvSpPr/>
          <p:nvPr/>
        </p:nvSpPr>
        <p:spPr>
          <a:xfrm>
            <a:off x="3427525" y="1874879"/>
            <a:ext cx="53762" cy="118217"/>
          </a:xfrm>
          <a:custGeom>
            <a:avLst/>
            <a:gdLst/>
            <a:ahLst/>
            <a:cxnLst/>
            <a:rect l="l" t="t" r="r" b="b"/>
            <a:pathLst>
              <a:path w="1599" h="3516" extrusionOk="0">
                <a:moveTo>
                  <a:pt x="298" y="1"/>
                </a:moveTo>
                <a:cubicBezTo>
                  <a:pt x="138" y="1"/>
                  <a:pt x="1" y="138"/>
                  <a:pt x="1" y="297"/>
                </a:cubicBezTo>
                <a:lnTo>
                  <a:pt x="1" y="3219"/>
                </a:lnTo>
                <a:cubicBezTo>
                  <a:pt x="1" y="3379"/>
                  <a:pt x="138" y="3516"/>
                  <a:pt x="298" y="3516"/>
                </a:cubicBezTo>
                <a:lnTo>
                  <a:pt x="1302" y="3516"/>
                </a:lnTo>
                <a:cubicBezTo>
                  <a:pt x="1462" y="3516"/>
                  <a:pt x="1599" y="3379"/>
                  <a:pt x="1599" y="3219"/>
                </a:cubicBezTo>
                <a:lnTo>
                  <a:pt x="1599" y="297"/>
                </a:lnTo>
                <a:cubicBezTo>
                  <a:pt x="1599" y="138"/>
                  <a:pt x="1462" y="1"/>
                  <a:pt x="1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2" name="Google Shape;3282;p39"/>
          <p:cNvSpPr/>
          <p:nvPr/>
        </p:nvSpPr>
        <p:spPr>
          <a:xfrm>
            <a:off x="3478968" y="1780501"/>
            <a:ext cx="182671" cy="207989"/>
          </a:xfrm>
          <a:custGeom>
            <a:avLst/>
            <a:gdLst/>
            <a:ahLst/>
            <a:cxnLst/>
            <a:rect l="l" t="t" r="r" b="b"/>
            <a:pathLst>
              <a:path w="5433" h="6186" extrusionOk="0">
                <a:moveTo>
                  <a:pt x="1210" y="0"/>
                </a:moveTo>
                <a:cubicBezTo>
                  <a:pt x="1050" y="0"/>
                  <a:pt x="913" y="137"/>
                  <a:pt x="913" y="320"/>
                </a:cubicBezTo>
                <a:lnTo>
                  <a:pt x="913" y="731"/>
                </a:lnTo>
                <a:cubicBezTo>
                  <a:pt x="913" y="1278"/>
                  <a:pt x="776" y="1826"/>
                  <a:pt x="548" y="2351"/>
                </a:cubicBezTo>
                <a:lnTo>
                  <a:pt x="183" y="3127"/>
                </a:lnTo>
                <a:cubicBezTo>
                  <a:pt x="69" y="3196"/>
                  <a:pt x="0" y="3333"/>
                  <a:pt x="0" y="3493"/>
                </a:cubicBezTo>
                <a:lnTo>
                  <a:pt x="0" y="5752"/>
                </a:lnTo>
                <a:cubicBezTo>
                  <a:pt x="0" y="6003"/>
                  <a:pt x="183" y="6186"/>
                  <a:pt x="434" y="6186"/>
                </a:cubicBezTo>
                <a:lnTo>
                  <a:pt x="3926" y="6186"/>
                </a:lnTo>
                <a:cubicBezTo>
                  <a:pt x="4200" y="6186"/>
                  <a:pt x="4428" y="5980"/>
                  <a:pt x="4428" y="5684"/>
                </a:cubicBezTo>
                <a:cubicBezTo>
                  <a:pt x="4428" y="5615"/>
                  <a:pt x="4428" y="5547"/>
                  <a:pt x="4383" y="5501"/>
                </a:cubicBezTo>
                <a:lnTo>
                  <a:pt x="4634" y="5501"/>
                </a:lnTo>
                <a:cubicBezTo>
                  <a:pt x="4930" y="5501"/>
                  <a:pt x="5181" y="5250"/>
                  <a:pt x="5181" y="4976"/>
                </a:cubicBezTo>
                <a:lnTo>
                  <a:pt x="5181" y="4748"/>
                </a:lnTo>
                <a:cubicBezTo>
                  <a:pt x="5181" y="4611"/>
                  <a:pt x="5067" y="4497"/>
                  <a:pt x="4930" y="4451"/>
                </a:cubicBezTo>
                <a:cubicBezTo>
                  <a:pt x="5204" y="4451"/>
                  <a:pt x="5433" y="4223"/>
                  <a:pt x="5433" y="3926"/>
                </a:cubicBezTo>
                <a:lnTo>
                  <a:pt x="5433" y="3881"/>
                </a:lnTo>
                <a:cubicBezTo>
                  <a:pt x="5433" y="3629"/>
                  <a:pt x="5227" y="3424"/>
                  <a:pt x="4976" y="3424"/>
                </a:cubicBezTo>
                <a:lnTo>
                  <a:pt x="4908" y="3424"/>
                </a:lnTo>
                <a:cubicBezTo>
                  <a:pt x="5181" y="3378"/>
                  <a:pt x="5364" y="3173"/>
                  <a:pt x="5364" y="2899"/>
                </a:cubicBezTo>
                <a:cubicBezTo>
                  <a:pt x="5364" y="2625"/>
                  <a:pt x="5136" y="2397"/>
                  <a:pt x="4862" y="2397"/>
                </a:cubicBezTo>
                <a:lnTo>
                  <a:pt x="2100" y="2397"/>
                </a:lnTo>
                <a:lnTo>
                  <a:pt x="2100" y="890"/>
                </a:lnTo>
                <a:cubicBezTo>
                  <a:pt x="2100" y="411"/>
                  <a:pt x="1712" y="0"/>
                  <a:pt x="12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3" name="Google Shape;3283;p39"/>
          <p:cNvGrpSpPr/>
          <p:nvPr/>
        </p:nvGrpSpPr>
        <p:grpSpPr>
          <a:xfrm>
            <a:off x="414252" y="3422431"/>
            <a:ext cx="926445" cy="924688"/>
            <a:chOff x="534197" y="3422431"/>
            <a:chExt cx="926445" cy="924688"/>
          </a:xfrm>
        </p:grpSpPr>
        <p:sp>
          <p:nvSpPr>
            <p:cNvPr id="3284" name="Google Shape;3284;p39"/>
            <p:cNvSpPr/>
            <p:nvPr/>
          </p:nvSpPr>
          <p:spPr>
            <a:xfrm>
              <a:off x="536550" y="3424618"/>
              <a:ext cx="922500" cy="922500"/>
            </a:xfrm>
            <a:prstGeom prst="pie">
              <a:avLst>
                <a:gd name="adj1" fmla="val 12525834"/>
                <a:gd name="adj2" fmla="val 199219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9"/>
            <p:cNvSpPr/>
            <p:nvPr/>
          </p:nvSpPr>
          <p:spPr>
            <a:xfrm>
              <a:off x="534197" y="3422431"/>
              <a:ext cx="922500" cy="922500"/>
            </a:xfrm>
            <a:prstGeom prst="pie">
              <a:avLst>
                <a:gd name="adj1" fmla="val 19928689"/>
                <a:gd name="adj2" fmla="val 538810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9"/>
            <p:cNvSpPr/>
            <p:nvPr/>
          </p:nvSpPr>
          <p:spPr>
            <a:xfrm>
              <a:off x="538141" y="3422431"/>
              <a:ext cx="922500" cy="922500"/>
            </a:xfrm>
            <a:prstGeom prst="pie">
              <a:avLst>
                <a:gd name="adj1" fmla="val 5371926"/>
                <a:gd name="adj2" fmla="val 1253771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9"/>
            <p:cNvSpPr/>
            <p:nvPr/>
          </p:nvSpPr>
          <p:spPr>
            <a:xfrm>
              <a:off x="657054" y="3543293"/>
              <a:ext cx="680755" cy="680755"/>
            </a:xfrm>
            <a:custGeom>
              <a:avLst/>
              <a:gdLst/>
              <a:ahLst/>
              <a:cxnLst/>
              <a:rect l="l" t="t" r="r" b="b"/>
              <a:pathLst>
                <a:path w="20247" h="20247" extrusionOk="0">
                  <a:moveTo>
                    <a:pt x="10135" y="1"/>
                  </a:moveTo>
                  <a:cubicBezTo>
                    <a:pt x="4543" y="1"/>
                    <a:pt x="0" y="4520"/>
                    <a:pt x="0" y="10112"/>
                  </a:cubicBezTo>
                  <a:cubicBezTo>
                    <a:pt x="0" y="15705"/>
                    <a:pt x="4543" y="20247"/>
                    <a:pt x="10135" y="20247"/>
                  </a:cubicBezTo>
                  <a:cubicBezTo>
                    <a:pt x="15727" y="20247"/>
                    <a:pt x="20247" y="15705"/>
                    <a:pt x="20247" y="10112"/>
                  </a:cubicBezTo>
                  <a:cubicBezTo>
                    <a:pt x="20247" y="4520"/>
                    <a:pt x="15727" y="1"/>
                    <a:pt x="10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8" name="Google Shape;3288;p39"/>
          <p:cNvSpPr/>
          <p:nvPr/>
        </p:nvSpPr>
        <p:spPr>
          <a:xfrm>
            <a:off x="4673109" y="1445890"/>
            <a:ext cx="1983862" cy="689967"/>
          </a:xfrm>
          <a:custGeom>
            <a:avLst/>
            <a:gdLst/>
            <a:ahLst/>
            <a:cxnLst/>
            <a:rect l="l" t="t" r="r" b="b"/>
            <a:pathLst>
              <a:path w="59004" h="20521" extrusionOk="0">
                <a:moveTo>
                  <a:pt x="1986" y="0"/>
                </a:moveTo>
                <a:cubicBezTo>
                  <a:pt x="891" y="0"/>
                  <a:pt x="0" y="891"/>
                  <a:pt x="0" y="1963"/>
                </a:cubicBezTo>
                <a:lnTo>
                  <a:pt x="0" y="9884"/>
                </a:lnTo>
                <a:lnTo>
                  <a:pt x="29513" y="20520"/>
                </a:lnTo>
                <a:lnTo>
                  <a:pt x="59004" y="9884"/>
                </a:lnTo>
                <a:lnTo>
                  <a:pt x="59004" y="1963"/>
                </a:lnTo>
                <a:cubicBezTo>
                  <a:pt x="59004" y="891"/>
                  <a:pt x="58114" y="0"/>
                  <a:pt x="57018" y="0"/>
                </a:cubicBezTo>
                <a:close/>
              </a:path>
            </a:pathLst>
          </a:custGeom>
          <a:solidFill>
            <a:srgbClr val="00B3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9" name="Google Shape;3289;p39"/>
          <p:cNvSpPr/>
          <p:nvPr/>
        </p:nvSpPr>
        <p:spPr>
          <a:xfrm>
            <a:off x="5525745" y="1747484"/>
            <a:ext cx="278596" cy="277856"/>
          </a:xfrm>
          <a:custGeom>
            <a:avLst/>
            <a:gdLst/>
            <a:ahLst/>
            <a:cxnLst/>
            <a:rect l="l" t="t" r="r" b="b"/>
            <a:pathLst>
              <a:path w="8286" h="8264" extrusionOk="0">
                <a:moveTo>
                  <a:pt x="4360" y="1051"/>
                </a:moveTo>
                <a:lnTo>
                  <a:pt x="4360" y="3927"/>
                </a:lnTo>
                <a:lnTo>
                  <a:pt x="7487" y="3927"/>
                </a:lnTo>
                <a:lnTo>
                  <a:pt x="7487" y="4338"/>
                </a:lnTo>
                <a:lnTo>
                  <a:pt x="3926" y="4338"/>
                </a:lnTo>
                <a:lnTo>
                  <a:pt x="3926" y="1051"/>
                </a:lnTo>
                <a:close/>
                <a:moveTo>
                  <a:pt x="4154" y="1"/>
                </a:moveTo>
                <a:cubicBezTo>
                  <a:pt x="1849" y="1"/>
                  <a:pt x="0" y="1850"/>
                  <a:pt x="0" y="4132"/>
                </a:cubicBezTo>
                <a:cubicBezTo>
                  <a:pt x="0" y="6415"/>
                  <a:pt x="1849" y="8264"/>
                  <a:pt x="4154" y="8264"/>
                </a:cubicBezTo>
                <a:cubicBezTo>
                  <a:pt x="6437" y="8264"/>
                  <a:pt x="8286" y="6415"/>
                  <a:pt x="8286" y="4132"/>
                </a:cubicBezTo>
                <a:cubicBezTo>
                  <a:pt x="8286" y="1850"/>
                  <a:pt x="6437" y="1"/>
                  <a:pt x="41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0" name="Google Shape;3290;p39"/>
          <p:cNvGrpSpPr/>
          <p:nvPr/>
        </p:nvGrpSpPr>
        <p:grpSpPr>
          <a:xfrm>
            <a:off x="2819807" y="3527188"/>
            <a:ext cx="3490352" cy="702239"/>
            <a:chOff x="2925640" y="3527188"/>
            <a:chExt cx="3490352" cy="702239"/>
          </a:xfrm>
        </p:grpSpPr>
        <p:sp>
          <p:nvSpPr>
            <p:cNvPr id="3291" name="Google Shape;3291;p39"/>
            <p:cNvSpPr/>
            <p:nvPr/>
          </p:nvSpPr>
          <p:spPr>
            <a:xfrm>
              <a:off x="2925640" y="3527188"/>
              <a:ext cx="3490352" cy="6187"/>
            </a:xfrm>
            <a:custGeom>
              <a:avLst/>
              <a:gdLst/>
              <a:ahLst/>
              <a:cxnLst/>
              <a:rect l="l" t="t" r="r" b="b"/>
              <a:pathLst>
                <a:path w="10381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03810" y="183"/>
                  </a:lnTo>
                  <a:lnTo>
                    <a:pt x="10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9"/>
            <p:cNvSpPr/>
            <p:nvPr/>
          </p:nvSpPr>
          <p:spPr>
            <a:xfrm>
              <a:off x="2925640" y="3701386"/>
              <a:ext cx="3490352" cy="6187"/>
            </a:xfrm>
            <a:custGeom>
              <a:avLst/>
              <a:gdLst/>
              <a:ahLst/>
              <a:cxnLst/>
              <a:rect l="l" t="t" r="r" b="b"/>
              <a:pathLst>
                <a:path w="10381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03810" y="183"/>
                  </a:lnTo>
                  <a:lnTo>
                    <a:pt x="10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9"/>
            <p:cNvSpPr/>
            <p:nvPr/>
          </p:nvSpPr>
          <p:spPr>
            <a:xfrm>
              <a:off x="2925640" y="3874844"/>
              <a:ext cx="3490352" cy="6926"/>
            </a:xfrm>
            <a:custGeom>
              <a:avLst/>
              <a:gdLst/>
              <a:ahLst/>
              <a:cxnLst/>
              <a:rect l="l" t="t" r="r" b="b"/>
              <a:pathLst>
                <a:path w="103810" h="206" extrusionOk="0">
                  <a:moveTo>
                    <a:pt x="0" y="0"/>
                  </a:moveTo>
                  <a:lnTo>
                    <a:pt x="0" y="206"/>
                  </a:lnTo>
                  <a:lnTo>
                    <a:pt x="103810" y="206"/>
                  </a:lnTo>
                  <a:lnTo>
                    <a:pt x="103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9"/>
            <p:cNvSpPr/>
            <p:nvPr/>
          </p:nvSpPr>
          <p:spPr>
            <a:xfrm>
              <a:off x="2925640" y="4049042"/>
              <a:ext cx="3490352" cy="6187"/>
            </a:xfrm>
            <a:custGeom>
              <a:avLst/>
              <a:gdLst/>
              <a:ahLst/>
              <a:cxnLst/>
              <a:rect l="l" t="t" r="r" b="b"/>
              <a:pathLst>
                <a:path w="10381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03810" y="183"/>
                  </a:lnTo>
                  <a:lnTo>
                    <a:pt x="10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9"/>
            <p:cNvSpPr/>
            <p:nvPr/>
          </p:nvSpPr>
          <p:spPr>
            <a:xfrm>
              <a:off x="2925640" y="4223274"/>
              <a:ext cx="3490352" cy="6153"/>
            </a:xfrm>
            <a:custGeom>
              <a:avLst/>
              <a:gdLst/>
              <a:ahLst/>
              <a:cxnLst/>
              <a:rect l="l" t="t" r="r" b="b"/>
              <a:pathLst>
                <a:path w="103810" h="183" extrusionOk="0">
                  <a:moveTo>
                    <a:pt x="0" y="0"/>
                  </a:moveTo>
                  <a:lnTo>
                    <a:pt x="0" y="183"/>
                  </a:lnTo>
                  <a:lnTo>
                    <a:pt x="103810" y="183"/>
                  </a:lnTo>
                  <a:lnTo>
                    <a:pt x="103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6" name="Google Shape;3296;p39"/>
          <p:cNvGrpSpPr/>
          <p:nvPr/>
        </p:nvGrpSpPr>
        <p:grpSpPr>
          <a:xfrm>
            <a:off x="2966368" y="3700646"/>
            <a:ext cx="190371" cy="523401"/>
            <a:chOff x="3072201" y="3700646"/>
            <a:chExt cx="190371" cy="523401"/>
          </a:xfrm>
        </p:grpSpPr>
        <p:sp>
          <p:nvSpPr>
            <p:cNvPr id="3297" name="Google Shape;3297;p39"/>
            <p:cNvSpPr/>
            <p:nvPr/>
          </p:nvSpPr>
          <p:spPr>
            <a:xfrm>
              <a:off x="3072201" y="3700646"/>
              <a:ext cx="63748" cy="523401"/>
            </a:xfrm>
            <a:custGeom>
              <a:avLst/>
              <a:gdLst/>
              <a:ahLst/>
              <a:cxnLst/>
              <a:rect l="l" t="t" r="r" b="b"/>
              <a:pathLst>
                <a:path w="1896" h="15567" extrusionOk="0">
                  <a:moveTo>
                    <a:pt x="1" y="0"/>
                  </a:moveTo>
                  <a:lnTo>
                    <a:pt x="1" y="15567"/>
                  </a:lnTo>
                  <a:lnTo>
                    <a:pt x="1895" y="15567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9"/>
            <p:cNvSpPr/>
            <p:nvPr/>
          </p:nvSpPr>
          <p:spPr>
            <a:xfrm>
              <a:off x="3135916" y="3874071"/>
              <a:ext cx="62941" cy="349977"/>
            </a:xfrm>
            <a:custGeom>
              <a:avLst/>
              <a:gdLst/>
              <a:ahLst/>
              <a:cxnLst/>
              <a:rect l="l" t="t" r="r" b="b"/>
              <a:pathLst>
                <a:path w="1872" h="10409" extrusionOk="0">
                  <a:moveTo>
                    <a:pt x="0" y="1"/>
                  </a:moveTo>
                  <a:lnTo>
                    <a:pt x="0" y="10409"/>
                  </a:lnTo>
                  <a:lnTo>
                    <a:pt x="1872" y="10409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9"/>
            <p:cNvSpPr/>
            <p:nvPr/>
          </p:nvSpPr>
          <p:spPr>
            <a:xfrm>
              <a:off x="3198824" y="4049042"/>
              <a:ext cx="63748" cy="175005"/>
            </a:xfrm>
            <a:custGeom>
              <a:avLst/>
              <a:gdLst/>
              <a:ahLst/>
              <a:cxnLst/>
              <a:rect l="l" t="t" r="r" b="b"/>
              <a:pathLst>
                <a:path w="1896" h="5205" extrusionOk="0">
                  <a:moveTo>
                    <a:pt x="1" y="1"/>
                  </a:moveTo>
                  <a:lnTo>
                    <a:pt x="1" y="5205"/>
                  </a:lnTo>
                  <a:lnTo>
                    <a:pt x="1895" y="5205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0" name="Google Shape;3300;p39"/>
          <p:cNvGrpSpPr/>
          <p:nvPr/>
        </p:nvGrpSpPr>
        <p:grpSpPr>
          <a:xfrm>
            <a:off x="3565758" y="3739009"/>
            <a:ext cx="189598" cy="485038"/>
            <a:chOff x="3671592" y="3739009"/>
            <a:chExt cx="189598" cy="485038"/>
          </a:xfrm>
        </p:grpSpPr>
        <p:sp>
          <p:nvSpPr>
            <p:cNvPr id="3301" name="Google Shape;3301;p39"/>
            <p:cNvSpPr/>
            <p:nvPr/>
          </p:nvSpPr>
          <p:spPr>
            <a:xfrm>
              <a:off x="3671592" y="3801917"/>
              <a:ext cx="62941" cy="422130"/>
            </a:xfrm>
            <a:custGeom>
              <a:avLst/>
              <a:gdLst/>
              <a:ahLst/>
              <a:cxnLst/>
              <a:rect l="l" t="t" r="r" b="b"/>
              <a:pathLst>
                <a:path w="1872" h="12555" extrusionOk="0">
                  <a:moveTo>
                    <a:pt x="0" y="1"/>
                  </a:moveTo>
                  <a:lnTo>
                    <a:pt x="0" y="12555"/>
                  </a:lnTo>
                  <a:lnTo>
                    <a:pt x="1872" y="12555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9"/>
            <p:cNvSpPr/>
            <p:nvPr/>
          </p:nvSpPr>
          <p:spPr>
            <a:xfrm>
              <a:off x="3734500" y="3739009"/>
              <a:ext cx="63748" cy="485038"/>
            </a:xfrm>
            <a:custGeom>
              <a:avLst/>
              <a:gdLst/>
              <a:ahLst/>
              <a:cxnLst/>
              <a:rect l="l" t="t" r="r" b="b"/>
              <a:pathLst>
                <a:path w="1896" h="14426" extrusionOk="0">
                  <a:moveTo>
                    <a:pt x="1" y="0"/>
                  </a:moveTo>
                  <a:lnTo>
                    <a:pt x="1" y="14426"/>
                  </a:lnTo>
                  <a:lnTo>
                    <a:pt x="1895" y="14426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9"/>
            <p:cNvSpPr/>
            <p:nvPr/>
          </p:nvSpPr>
          <p:spPr>
            <a:xfrm>
              <a:off x="3798214" y="3962330"/>
              <a:ext cx="62975" cy="261718"/>
            </a:xfrm>
            <a:custGeom>
              <a:avLst/>
              <a:gdLst/>
              <a:ahLst/>
              <a:cxnLst/>
              <a:rect l="l" t="t" r="r" b="b"/>
              <a:pathLst>
                <a:path w="1873" h="7784" extrusionOk="0">
                  <a:moveTo>
                    <a:pt x="0" y="0"/>
                  </a:moveTo>
                  <a:lnTo>
                    <a:pt x="0" y="7784"/>
                  </a:lnTo>
                  <a:lnTo>
                    <a:pt x="1872" y="7784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4" name="Google Shape;3304;p39"/>
          <p:cNvGrpSpPr/>
          <p:nvPr/>
        </p:nvGrpSpPr>
        <p:grpSpPr>
          <a:xfrm>
            <a:off x="4164376" y="3648431"/>
            <a:ext cx="190337" cy="575617"/>
            <a:chOff x="4270209" y="3648431"/>
            <a:chExt cx="190337" cy="575617"/>
          </a:xfrm>
        </p:grpSpPr>
        <p:sp>
          <p:nvSpPr>
            <p:cNvPr id="3305" name="Google Shape;3305;p39"/>
            <p:cNvSpPr/>
            <p:nvPr/>
          </p:nvSpPr>
          <p:spPr>
            <a:xfrm>
              <a:off x="4270209" y="3950058"/>
              <a:ext cx="62941" cy="273990"/>
            </a:xfrm>
            <a:custGeom>
              <a:avLst/>
              <a:gdLst/>
              <a:ahLst/>
              <a:cxnLst/>
              <a:rect l="l" t="t" r="r" b="b"/>
              <a:pathLst>
                <a:path w="1872" h="8149" extrusionOk="0">
                  <a:moveTo>
                    <a:pt x="0" y="0"/>
                  </a:moveTo>
                  <a:lnTo>
                    <a:pt x="0" y="8149"/>
                  </a:lnTo>
                  <a:lnTo>
                    <a:pt x="1872" y="8149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9"/>
            <p:cNvSpPr/>
            <p:nvPr/>
          </p:nvSpPr>
          <p:spPr>
            <a:xfrm>
              <a:off x="4333117" y="3648431"/>
              <a:ext cx="63748" cy="575617"/>
            </a:xfrm>
            <a:custGeom>
              <a:avLst/>
              <a:gdLst/>
              <a:ahLst/>
              <a:cxnLst/>
              <a:rect l="l" t="t" r="r" b="b"/>
              <a:pathLst>
                <a:path w="1896" h="17120" extrusionOk="0">
                  <a:moveTo>
                    <a:pt x="1" y="1"/>
                  </a:moveTo>
                  <a:lnTo>
                    <a:pt x="1" y="17120"/>
                  </a:lnTo>
                  <a:lnTo>
                    <a:pt x="1895" y="17120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9"/>
            <p:cNvSpPr/>
            <p:nvPr/>
          </p:nvSpPr>
          <p:spPr>
            <a:xfrm>
              <a:off x="4396832" y="4092785"/>
              <a:ext cx="63715" cy="131262"/>
            </a:xfrm>
            <a:custGeom>
              <a:avLst/>
              <a:gdLst/>
              <a:ahLst/>
              <a:cxnLst/>
              <a:rect l="l" t="t" r="r" b="b"/>
              <a:pathLst>
                <a:path w="1895" h="3904" extrusionOk="0">
                  <a:moveTo>
                    <a:pt x="0" y="1"/>
                  </a:moveTo>
                  <a:lnTo>
                    <a:pt x="0" y="3904"/>
                  </a:lnTo>
                  <a:lnTo>
                    <a:pt x="1895" y="3904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8" name="Google Shape;3308;p39"/>
          <p:cNvGrpSpPr/>
          <p:nvPr/>
        </p:nvGrpSpPr>
        <p:grpSpPr>
          <a:xfrm>
            <a:off x="4762959" y="3733630"/>
            <a:ext cx="190371" cy="490418"/>
            <a:chOff x="4868792" y="3733630"/>
            <a:chExt cx="190371" cy="490418"/>
          </a:xfrm>
        </p:grpSpPr>
        <p:sp>
          <p:nvSpPr>
            <p:cNvPr id="3309" name="Google Shape;3309;p39"/>
            <p:cNvSpPr/>
            <p:nvPr/>
          </p:nvSpPr>
          <p:spPr>
            <a:xfrm>
              <a:off x="4868792" y="3993027"/>
              <a:ext cx="63748" cy="231020"/>
            </a:xfrm>
            <a:custGeom>
              <a:avLst/>
              <a:gdLst/>
              <a:ahLst/>
              <a:cxnLst/>
              <a:rect l="l" t="t" r="r" b="b"/>
              <a:pathLst>
                <a:path w="1896" h="6871" extrusionOk="0">
                  <a:moveTo>
                    <a:pt x="1" y="0"/>
                  </a:moveTo>
                  <a:lnTo>
                    <a:pt x="1" y="6871"/>
                  </a:lnTo>
                  <a:lnTo>
                    <a:pt x="1895" y="6871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9"/>
            <p:cNvSpPr/>
            <p:nvPr/>
          </p:nvSpPr>
          <p:spPr>
            <a:xfrm>
              <a:off x="4932507" y="3733630"/>
              <a:ext cx="62941" cy="490418"/>
            </a:xfrm>
            <a:custGeom>
              <a:avLst/>
              <a:gdLst/>
              <a:ahLst/>
              <a:cxnLst/>
              <a:rect l="l" t="t" r="r" b="b"/>
              <a:pathLst>
                <a:path w="1872" h="14586" extrusionOk="0">
                  <a:moveTo>
                    <a:pt x="0" y="1"/>
                  </a:moveTo>
                  <a:lnTo>
                    <a:pt x="0" y="14586"/>
                  </a:lnTo>
                  <a:lnTo>
                    <a:pt x="1872" y="1458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9"/>
            <p:cNvSpPr/>
            <p:nvPr/>
          </p:nvSpPr>
          <p:spPr>
            <a:xfrm>
              <a:off x="4995415" y="3831875"/>
              <a:ext cx="63748" cy="392173"/>
            </a:xfrm>
            <a:custGeom>
              <a:avLst/>
              <a:gdLst/>
              <a:ahLst/>
              <a:cxnLst/>
              <a:rect l="l" t="t" r="r" b="b"/>
              <a:pathLst>
                <a:path w="1896" h="11664" extrusionOk="0">
                  <a:moveTo>
                    <a:pt x="1" y="0"/>
                  </a:moveTo>
                  <a:lnTo>
                    <a:pt x="1" y="11664"/>
                  </a:lnTo>
                  <a:lnTo>
                    <a:pt x="1895" y="11664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2" name="Google Shape;3312;p39"/>
          <p:cNvGrpSpPr/>
          <p:nvPr/>
        </p:nvGrpSpPr>
        <p:grpSpPr>
          <a:xfrm>
            <a:off x="5361576" y="3618507"/>
            <a:ext cx="190371" cy="605541"/>
            <a:chOff x="5467410" y="3618507"/>
            <a:chExt cx="190371" cy="605541"/>
          </a:xfrm>
        </p:grpSpPr>
        <p:sp>
          <p:nvSpPr>
            <p:cNvPr id="3313" name="Google Shape;3313;p39"/>
            <p:cNvSpPr/>
            <p:nvPr/>
          </p:nvSpPr>
          <p:spPr>
            <a:xfrm>
              <a:off x="5467410" y="3840314"/>
              <a:ext cx="63715" cy="383734"/>
            </a:xfrm>
            <a:custGeom>
              <a:avLst/>
              <a:gdLst/>
              <a:ahLst/>
              <a:cxnLst/>
              <a:rect l="l" t="t" r="r" b="b"/>
              <a:pathLst>
                <a:path w="1895" h="11413" extrusionOk="0">
                  <a:moveTo>
                    <a:pt x="1" y="0"/>
                  </a:moveTo>
                  <a:lnTo>
                    <a:pt x="1" y="11413"/>
                  </a:lnTo>
                  <a:lnTo>
                    <a:pt x="1895" y="11413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9"/>
            <p:cNvSpPr/>
            <p:nvPr/>
          </p:nvSpPr>
          <p:spPr>
            <a:xfrm>
              <a:off x="5531125" y="3700646"/>
              <a:ext cx="63715" cy="523401"/>
            </a:xfrm>
            <a:custGeom>
              <a:avLst/>
              <a:gdLst/>
              <a:ahLst/>
              <a:cxnLst/>
              <a:rect l="l" t="t" r="r" b="b"/>
              <a:pathLst>
                <a:path w="1895" h="15567" extrusionOk="0">
                  <a:moveTo>
                    <a:pt x="0" y="0"/>
                  </a:moveTo>
                  <a:lnTo>
                    <a:pt x="0" y="15567"/>
                  </a:lnTo>
                  <a:lnTo>
                    <a:pt x="1895" y="15567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9"/>
            <p:cNvSpPr/>
            <p:nvPr/>
          </p:nvSpPr>
          <p:spPr>
            <a:xfrm>
              <a:off x="5594806" y="3618507"/>
              <a:ext cx="62975" cy="605541"/>
            </a:xfrm>
            <a:custGeom>
              <a:avLst/>
              <a:gdLst/>
              <a:ahLst/>
              <a:cxnLst/>
              <a:rect l="l" t="t" r="r" b="b"/>
              <a:pathLst>
                <a:path w="1873" h="18010" extrusionOk="0">
                  <a:moveTo>
                    <a:pt x="1" y="1"/>
                  </a:moveTo>
                  <a:lnTo>
                    <a:pt x="1" y="18010"/>
                  </a:lnTo>
                  <a:lnTo>
                    <a:pt x="1872" y="18010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6" name="Google Shape;3316;p39"/>
          <p:cNvGrpSpPr/>
          <p:nvPr/>
        </p:nvGrpSpPr>
        <p:grpSpPr>
          <a:xfrm>
            <a:off x="5960967" y="3618507"/>
            <a:ext cx="189564" cy="605541"/>
            <a:chOff x="6066800" y="3618507"/>
            <a:chExt cx="189564" cy="605541"/>
          </a:xfrm>
        </p:grpSpPr>
        <p:sp>
          <p:nvSpPr>
            <p:cNvPr id="3317" name="Google Shape;3317;p39"/>
            <p:cNvSpPr/>
            <p:nvPr/>
          </p:nvSpPr>
          <p:spPr>
            <a:xfrm>
              <a:off x="6066800" y="3840314"/>
              <a:ext cx="62941" cy="383734"/>
            </a:xfrm>
            <a:custGeom>
              <a:avLst/>
              <a:gdLst/>
              <a:ahLst/>
              <a:cxnLst/>
              <a:rect l="l" t="t" r="r" b="b"/>
              <a:pathLst>
                <a:path w="1872" h="11413" extrusionOk="0">
                  <a:moveTo>
                    <a:pt x="0" y="0"/>
                  </a:moveTo>
                  <a:lnTo>
                    <a:pt x="0" y="11413"/>
                  </a:lnTo>
                  <a:lnTo>
                    <a:pt x="1872" y="1141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9"/>
            <p:cNvSpPr/>
            <p:nvPr/>
          </p:nvSpPr>
          <p:spPr>
            <a:xfrm>
              <a:off x="6129708" y="3700646"/>
              <a:ext cx="63748" cy="523401"/>
            </a:xfrm>
            <a:custGeom>
              <a:avLst/>
              <a:gdLst/>
              <a:ahLst/>
              <a:cxnLst/>
              <a:rect l="l" t="t" r="r" b="b"/>
              <a:pathLst>
                <a:path w="1896" h="15567" extrusionOk="0">
                  <a:moveTo>
                    <a:pt x="1" y="0"/>
                  </a:moveTo>
                  <a:lnTo>
                    <a:pt x="1" y="15567"/>
                  </a:lnTo>
                  <a:lnTo>
                    <a:pt x="1895" y="15567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9"/>
            <p:cNvSpPr/>
            <p:nvPr/>
          </p:nvSpPr>
          <p:spPr>
            <a:xfrm>
              <a:off x="6193423" y="3618507"/>
              <a:ext cx="62941" cy="605541"/>
            </a:xfrm>
            <a:custGeom>
              <a:avLst/>
              <a:gdLst/>
              <a:ahLst/>
              <a:cxnLst/>
              <a:rect l="l" t="t" r="r" b="b"/>
              <a:pathLst>
                <a:path w="1872" h="18010" extrusionOk="0">
                  <a:moveTo>
                    <a:pt x="0" y="1"/>
                  </a:moveTo>
                  <a:lnTo>
                    <a:pt x="0" y="18010"/>
                  </a:lnTo>
                  <a:lnTo>
                    <a:pt x="1872" y="18010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0" name="Google Shape;3320;p39"/>
          <p:cNvGrpSpPr/>
          <p:nvPr/>
        </p:nvGrpSpPr>
        <p:grpSpPr>
          <a:xfrm>
            <a:off x="438150" y="1445892"/>
            <a:ext cx="1930500" cy="1292619"/>
            <a:chOff x="438150" y="1445892"/>
            <a:chExt cx="1930500" cy="1292619"/>
          </a:xfrm>
        </p:grpSpPr>
        <p:sp>
          <p:nvSpPr>
            <p:cNvPr id="3321" name="Google Shape;3321;p39"/>
            <p:cNvSpPr txBox="1"/>
            <p:nvPr/>
          </p:nvSpPr>
          <p:spPr>
            <a:xfrm>
              <a:off x="1080403" y="1445892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22" name="Google Shape;3322;p39"/>
            <p:cNvSpPr txBox="1"/>
            <p:nvPr/>
          </p:nvSpPr>
          <p:spPr>
            <a:xfrm>
              <a:off x="908448" y="2226901"/>
              <a:ext cx="9906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$156,159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23" name="Google Shape;3323;p39"/>
            <p:cNvSpPr txBox="1"/>
            <p:nvPr/>
          </p:nvSpPr>
          <p:spPr>
            <a:xfrm>
              <a:off x="438150" y="2460710"/>
              <a:ext cx="19305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24" name="Google Shape;3324;p39"/>
          <p:cNvGrpSpPr/>
          <p:nvPr/>
        </p:nvGrpSpPr>
        <p:grpSpPr>
          <a:xfrm>
            <a:off x="4772000" y="1445890"/>
            <a:ext cx="1776000" cy="1290820"/>
            <a:chOff x="4772000" y="1445890"/>
            <a:chExt cx="1776000" cy="1290820"/>
          </a:xfrm>
        </p:grpSpPr>
        <p:sp>
          <p:nvSpPr>
            <p:cNvPr id="3325" name="Google Shape;3325;p39"/>
            <p:cNvSpPr txBox="1"/>
            <p:nvPr/>
          </p:nvSpPr>
          <p:spPr>
            <a:xfrm>
              <a:off x="5230485" y="1445890"/>
              <a:ext cx="8691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26" name="Google Shape;3326;p39"/>
            <p:cNvSpPr txBox="1"/>
            <p:nvPr/>
          </p:nvSpPr>
          <p:spPr>
            <a:xfrm>
              <a:off x="5169738" y="2226901"/>
              <a:ext cx="9906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$589,621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27" name="Google Shape;3327;p39"/>
            <p:cNvSpPr txBox="1"/>
            <p:nvPr/>
          </p:nvSpPr>
          <p:spPr>
            <a:xfrm>
              <a:off x="4772000" y="2462510"/>
              <a:ext cx="1776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28" name="Google Shape;3328;p39"/>
          <p:cNvGrpSpPr/>
          <p:nvPr/>
        </p:nvGrpSpPr>
        <p:grpSpPr>
          <a:xfrm>
            <a:off x="2578363" y="1445892"/>
            <a:ext cx="1983900" cy="1292619"/>
            <a:chOff x="2578363" y="1445892"/>
            <a:chExt cx="1983900" cy="1292619"/>
          </a:xfrm>
        </p:grpSpPr>
        <p:sp>
          <p:nvSpPr>
            <p:cNvPr id="3329" name="Google Shape;3329;p39"/>
            <p:cNvSpPr txBox="1"/>
            <p:nvPr/>
          </p:nvSpPr>
          <p:spPr>
            <a:xfrm>
              <a:off x="3210813" y="1445892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0" name="Google Shape;3330;p39"/>
            <p:cNvSpPr txBox="1"/>
            <p:nvPr/>
          </p:nvSpPr>
          <p:spPr>
            <a:xfrm>
              <a:off x="3038912" y="2227496"/>
              <a:ext cx="9906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$158,123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1" name="Google Shape;3331;p39"/>
            <p:cNvSpPr txBox="1"/>
            <p:nvPr/>
          </p:nvSpPr>
          <p:spPr>
            <a:xfrm>
              <a:off x="2578363" y="2460710"/>
              <a:ext cx="19839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32" name="Google Shape;3332;p39"/>
          <p:cNvSpPr txBox="1"/>
          <p:nvPr/>
        </p:nvSpPr>
        <p:spPr>
          <a:xfrm>
            <a:off x="319954" y="3094811"/>
            <a:ext cx="646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33" name="Google Shape;3333;p39"/>
          <p:cNvSpPr txBox="1"/>
          <p:nvPr/>
        </p:nvSpPr>
        <p:spPr>
          <a:xfrm>
            <a:off x="2801470" y="3094811"/>
            <a:ext cx="646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34" name="Google Shape;3334;p39"/>
          <p:cNvGrpSpPr/>
          <p:nvPr/>
        </p:nvGrpSpPr>
        <p:grpSpPr>
          <a:xfrm>
            <a:off x="1482612" y="3518400"/>
            <a:ext cx="1008630" cy="277800"/>
            <a:chOff x="1602556" y="3518400"/>
            <a:chExt cx="1008630" cy="277800"/>
          </a:xfrm>
        </p:grpSpPr>
        <p:sp>
          <p:nvSpPr>
            <p:cNvPr id="3335" name="Google Shape;3335;p39"/>
            <p:cNvSpPr/>
            <p:nvPr/>
          </p:nvSpPr>
          <p:spPr>
            <a:xfrm>
              <a:off x="1602556" y="3639252"/>
              <a:ext cx="184218" cy="65261"/>
            </a:xfrm>
            <a:custGeom>
              <a:avLst/>
              <a:gdLst/>
              <a:ahLst/>
              <a:cxnLst/>
              <a:rect l="l" t="t" r="r" b="b"/>
              <a:pathLst>
                <a:path w="5479" h="1941" extrusionOk="0">
                  <a:moveTo>
                    <a:pt x="0" y="0"/>
                  </a:moveTo>
                  <a:lnTo>
                    <a:pt x="0" y="1940"/>
                  </a:lnTo>
                  <a:lnTo>
                    <a:pt x="5478" y="1940"/>
                  </a:lnTo>
                  <a:lnTo>
                    <a:pt x="5478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9"/>
            <p:cNvSpPr txBox="1"/>
            <p:nvPr/>
          </p:nvSpPr>
          <p:spPr>
            <a:xfrm>
              <a:off x="1846486" y="3518400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7" name="Google Shape;3337;p39"/>
          <p:cNvGrpSpPr/>
          <p:nvPr/>
        </p:nvGrpSpPr>
        <p:grpSpPr>
          <a:xfrm>
            <a:off x="1482612" y="3739429"/>
            <a:ext cx="1008630" cy="277800"/>
            <a:chOff x="1602556" y="3739429"/>
            <a:chExt cx="1008630" cy="277800"/>
          </a:xfrm>
        </p:grpSpPr>
        <p:sp>
          <p:nvSpPr>
            <p:cNvPr id="3338" name="Google Shape;3338;p39"/>
            <p:cNvSpPr/>
            <p:nvPr/>
          </p:nvSpPr>
          <p:spPr>
            <a:xfrm>
              <a:off x="1602556" y="3845694"/>
              <a:ext cx="184218" cy="65261"/>
            </a:xfrm>
            <a:custGeom>
              <a:avLst/>
              <a:gdLst/>
              <a:ahLst/>
              <a:cxnLst/>
              <a:rect l="l" t="t" r="r" b="b"/>
              <a:pathLst>
                <a:path w="5479" h="1941" extrusionOk="0">
                  <a:moveTo>
                    <a:pt x="0" y="0"/>
                  </a:moveTo>
                  <a:lnTo>
                    <a:pt x="0" y="1940"/>
                  </a:lnTo>
                  <a:lnTo>
                    <a:pt x="5478" y="1940"/>
                  </a:lnTo>
                  <a:lnTo>
                    <a:pt x="5478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9"/>
            <p:cNvSpPr txBox="1"/>
            <p:nvPr/>
          </p:nvSpPr>
          <p:spPr>
            <a:xfrm>
              <a:off x="1846486" y="3739429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0" name="Google Shape;3340;p39"/>
          <p:cNvGrpSpPr/>
          <p:nvPr/>
        </p:nvGrpSpPr>
        <p:grpSpPr>
          <a:xfrm>
            <a:off x="1482612" y="3945870"/>
            <a:ext cx="1008630" cy="277800"/>
            <a:chOff x="1602556" y="3945870"/>
            <a:chExt cx="1008630" cy="277800"/>
          </a:xfrm>
        </p:grpSpPr>
        <p:sp>
          <p:nvSpPr>
            <p:cNvPr id="3341" name="Google Shape;3341;p39"/>
            <p:cNvSpPr/>
            <p:nvPr/>
          </p:nvSpPr>
          <p:spPr>
            <a:xfrm>
              <a:off x="1602556" y="4052135"/>
              <a:ext cx="184218" cy="65261"/>
            </a:xfrm>
            <a:custGeom>
              <a:avLst/>
              <a:gdLst/>
              <a:ahLst/>
              <a:cxnLst/>
              <a:rect l="l" t="t" r="r" b="b"/>
              <a:pathLst>
                <a:path w="5479" h="1941" extrusionOk="0">
                  <a:moveTo>
                    <a:pt x="0" y="0"/>
                  </a:moveTo>
                  <a:lnTo>
                    <a:pt x="0" y="1940"/>
                  </a:lnTo>
                  <a:lnTo>
                    <a:pt x="5478" y="1940"/>
                  </a:lnTo>
                  <a:lnTo>
                    <a:pt x="5478" y="0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9"/>
            <p:cNvSpPr txBox="1"/>
            <p:nvPr/>
          </p:nvSpPr>
          <p:spPr>
            <a:xfrm>
              <a:off x="1846486" y="3945870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3" name="Google Shape;3343;p39"/>
          <p:cNvGrpSpPr/>
          <p:nvPr/>
        </p:nvGrpSpPr>
        <p:grpSpPr>
          <a:xfrm>
            <a:off x="3548880" y="3090529"/>
            <a:ext cx="981060" cy="277800"/>
            <a:chOff x="3654713" y="3090529"/>
            <a:chExt cx="981060" cy="277800"/>
          </a:xfrm>
        </p:grpSpPr>
        <p:sp>
          <p:nvSpPr>
            <p:cNvPr id="3344" name="Google Shape;3344;p39"/>
            <p:cNvSpPr/>
            <p:nvPr/>
          </p:nvSpPr>
          <p:spPr>
            <a:xfrm>
              <a:off x="3654713" y="3197941"/>
              <a:ext cx="156580" cy="62975"/>
            </a:xfrm>
            <a:custGeom>
              <a:avLst/>
              <a:gdLst/>
              <a:ahLst/>
              <a:cxnLst/>
              <a:rect l="l" t="t" r="r" b="b"/>
              <a:pathLst>
                <a:path w="4657" h="1873" extrusionOk="0">
                  <a:moveTo>
                    <a:pt x="0" y="0"/>
                  </a:moveTo>
                  <a:lnTo>
                    <a:pt x="0" y="1872"/>
                  </a:lnTo>
                  <a:lnTo>
                    <a:pt x="4656" y="1872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9"/>
            <p:cNvSpPr txBox="1"/>
            <p:nvPr/>
          </p:nvSpPr>
          <p:spPr>
            <a:xfrm>
              <a:off x="3871073" y="3090529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6" name="Google Shape;3346;p39"/>
          <p:cNvGrpSpPr/>
          <p:nvPr/>
        </p:nvGrpSpPr>
        <p:grpSpPr>
          <a:xfrm>
            <a:off x="4457531" y="3090529"/>
            <a:ext cx="982319" cy="277800"/>
            <a:chOff x="4563365" y="3090529"/>
            <a:chExt cx="982319" cy="277800"/>
          </a:xfrm>
        </p:grpSpPr>
        <p:sp>
          <p:nvSpPr>
            <p:cNvPr id="3347" name="Google Shape;3347;p39"/>
            <p:cNvSpPr/>
            <p:nvPr/>
          </p:nvSpPr>
          <p:spPr>
            <a:xfrm>
              <a:off x="4563365" y="3197941"/>
              <a:ext cx="157353" cy="62975"/>
            </a:xfrm>
            <a:custGeom>
              <a:avLst/>
              <a:gdLst/>
              <a:ahLst/>
              <a:cxnLst/>
              <a:rect l="l" t="t" r="r" b="b"/>
              <a:pathLst>
                <a:path w="4680" h="1873" extrusionOk="0">
                  <a:moveTo>
                    <a:pt x="0" y="0"/>
                  </a:moveTo>
                  <a:lnTo>
                    <a:pt x="0" y="1872"/>
                  </a:lnTo>
                  <a:lnTo>
                    <a:pt x="4679" y="187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9"/>
            <p:cNvSpPr txBox="1"/>
            <p:nvPr/>
          </p:nvSpPr>
          <p:spPr>
            <a:xfrm>
              <a:off x="4780984" y="3090529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9" name="Google Shape;3349;p39"/>
          <p:cNvGrpSpPr/>
          <p:nvPr/>
        </p:nvGrpSpPr>
        <p:grpSpPr>
          <a:xfrm>
            <a:off x="5366956" y="3090529"/>
            <a:ext cx="972015" cy="277800"/>
            <a:chOff x="5472789" y="3090529"/>
            <a:chExt cx="972015" cy="277800"/>
          </a:xfrm>
        </p:grpSpPr>
        <p:sp>
          <p:nvSpPr>
            <p:cNvPr id="3350" name="Google Shape;3350;p39"/>
            <p:cNvSpPr/>
            <p:nvPr/>
          </p:nvSpPr>
          <p:spPr>
            <a:xfrm>
              <a:off x="5472789" y="3197941"/>
              <a:ext cx="157353" cy="62975"/>
            </a:xfrm>
            <a:custGeom>
              <a:avLst/>
              <a:gdLst/>
              <a:ahLst/>
              <a:cxnLst/>
              <a:rect l="l" t="t" r="r" b="b"/>
              <a:pathLst>
                <a:path w="4680" h="1873" extrusionOk="0">
                  <a:moveTo>
                    <a:pt x="0" y="0"/>
                  </a:moveTo>
                  <a:lnTo>
                    <a:pt x="0" y="1872"/>
                  </a:lnTo>
                  <a:lnTo>
                    <a:pt x="4679" y="187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9"/>
            <p:cNvSpPr txBox="1"/>
            <p:nvPr/>
          </p:nvSpPr>
          <p:spPr>
            <a:xfrm>
              <a:off x="5680104" y="3090529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52" name="Google Shape;3352;p39"/>
          <p:cNvGrpSpPr/>
          <p:nvPr/>
        </p:nvGrpSpPr>
        <p:grpSpPr>
          <a:xfrm>
            <a:off x="2905466" y="4262075"/>
            <a:ext cx="3306925" cy="277800"/>
            <a:chOff x="3011299" y="4262075"/>
            <a:chExt cx="3306925" cy="277800"/>
          </a:xfrm>
        </p:grpSpPr>
        <p:sp>
          <p:nvSpPr>
            <p:cNvPr id="3353" name="Google Shape;3353;p39"/>
            <p:cNvSpPr txBox="1"/>
            <p:nvPr/>
          </p:nvSpPr>
          <p:spPr>
            <a:xfrm>
              <a:off x="3011299" y="4262075"/>
              <a:ext cx="312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4" name="Google Shape;3354;p39"/>
            <p:cNvSpPr txBox="1"/>
            <p:nvPr/>
          </p:nvSpPr>
          <p:spPr>
            <a:xfrm>
              <a:off x="3610224" y="4262075"/>
              <a:ext cx="312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5" name="Google Shape;3355;p39"/>
            <p:cNvSpPr txBox="1"/>
            <p:nvPr/>
          </p:nvSpPr>
          <p:spPr>
            <a:xfrm>
              <a:off x="4209149" y="4262075"/>
              <a:ext cx="312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6" name="Google Shape;3356;p39"/>
            <p:cNvSpPr txBox="1"/>
            <p:nvPr/>
          </p:nvSpPr>
          <p:spPr>
            <a:xfrm>
              <a:off x="4808074" y="4262075"/>
              <a:ext cx="312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7" name="Google Shape;3357;p39"/>
            <p:cNvSpPr txBox="1"/>
            <p:nvPr/>
          </p:nvSpPr>
          <p:spPr>
            <a:xfrm>
              <a:off x="5406999" y="4262075"/>
              <a:ext cx="312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8" name="Google Shape;3358;p39"/>
            <p:cNvSpPr txBox="1"/>
            <p:nvPr/>
          </p:nvSpPr>
          <p:spPr>
            <a:xfrm>
              <a:off x="6005924" y="4262075"/>
              <a:ext cx="3123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59" name="Google Shape;3359;p39"/>
          <p:cNvSpPr txBox="1"/>
          <p:nvPr/>
        </p:nvSpPr>
        <p:spPr>
          <a:xfrm>
            <a:off x="6858952" y="1445911"/>
            <a:ext cx="646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60" name="Google Shape;3360;p39"/>
          <p:cNvGrpSpPr/>
          <p:nvPr/>
        </p:nvGrpSpPr>
        <p:grpSpPr>
          <a:xfrm>
            <a:off x="6858961" y="1749774"/>
            <a:ext cx="1970782" cy="400468"/>
            <a:chOff x="6858961" y="1749774"/>
            <a:chExt cx="1970782" cy="400468"/>
          </a:xfrm>
        </p:grpSpPr>
        <p:sp>
          <p:nvSpPr>
            <p:cNvPr id="3361" name="Google Shape;3361;p39"/>
            <p:cNvSpPr/>
            <p:nvPr/>
          </p:nvSpPr>
          <p:spPr>
            <a:xfrm>
              <a:off x="6956226" y="1749774"/>
              <a:ext cx="1775907" cy="99052"/>
            </a:xfrm>
            <a:custGeom>
              <a:avLst/>
              <a:gdLst/>
              <a:ahLst/>
              <a:cxnLst/>
              <a:rect l="l" t="t" r="r" b="b"/>
              <a:pathLst>
                <a:path w="52819" h="2946" extrusionOk="0">
                  <a:moveTo>
                    <a:pt x="0" y="1"/>
                  </a:moveTo>
                  <a:lnTo>
                    <a:pt x="0" y="2945"/>
                  </a:lnTo>
                  <a:lnTo>
                    <a:pt x="52818" y="2945"/>
                  </a:lnTo>
                  <a:lnTo>
                    <a:pt x="52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9"/>
            <p:cNvSpPr/>
            <p:nvPr/>
          </p:nvSpPr>
          <p:spPr>
            <a:xfrm>
              <a:off x="6956214" y="1749774"/>
              <a:ext cx="1525688" cy="99052"/>
            </a:xfrm>
            <a:custGeom>
              <a:avLst/>
              <a:gdLst/>
              <a:ahLst/>
              <a:cxnLst/>
              <a:rect l="l" t="t" r="r" b="b"/>
              <a:pathLst>
                <a:path w="45377" h="2946" extrusionOk="0">
                  <a:moveTo>
                    <a:pt x="0" y="1"/>
                  </a:moveTo>
                  <a:lnTo>
                    <a:pt x="0" y="2945"/>
                  </a:lnTo>
                  <a:lnTo>
                    <a:pt x="45377" y="2945"/>
                  </a:lnTo>
                  <a:lnTo>
                    <a:pt x="45377" y="1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9"/>
            <p:cNvSpPr txBox="1"/>
            <p:nvPr/>
          </p:nvSpPr>
          <p:spPr>
            <a:xfrm>
              <a:off x="6858961" y="1846244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39"/>
            <p:cNvSpPr txBox="1"/>
            <p:nvPr/>
          </p:nvSpPr>
          <p:spPr>
            <a:xfrm>
              <a:off x="8353043" y="1872442"/>
              <a:ext cx="476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85%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65" name="Google Shape;3365;p39"/>
          <p:cNvGrpSpPr/>
          <p:nvPr/>
        </p:nvGrpSpPr>
        <p:grpSpPr>
          <a:xfrm>
            <a:off x="6858961" y="2152146"/>
            <a:ext cx="1970782" cy="401430"/>
            <a:chOff x="6858961" y="2152146"/>
            <a:chExt cx="1970782" cy="401430"/>
          </a:xfrm>
        </p:grpSpPr>
        <p:sp>
          <p:nvSpPr>
            <p:cNvPr id="3366" name="Google Shape;3366;p39"/>
            <p:cNvSpPr/>
            <p:nvPr/>
          </p:nvSpPr>
          <p:spPr>
            <a:xfrm>
              <a:off x="6956226" y="2152146"/>
              <a:ext cx="1775907" cy="98279"/>
            </a:xfrm>
            <a:custGeom>
              <a:avLst/>
              <a:gdLst/>
              <a:ahLst/>
              <a:cxnLst/>
              <a:rect l="l" t="t" r="r" b="b"/>
              <a:pathLst>
                <a:path w="52819" h="2923" extrusionOk="0">
                  <a:moveTo>
                    <a:pt x="0" y="1"/>
                  </a:moveTo>
                  <a:lnTo>
                    <a:pt x="0" y="2922"/>
                  </a:lnTo>
                  <a:lnTo>
                    <a:pt x="52818" y="2922"/>
                  </a:lnTo>
                  <a:lnTo>
                    <a:pt x="52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9"/>
            <p:cNvSpPr/>
            <p:nvPr/>
          </p:nvSpPr>
          <p:spPr>
            <a:xfrm>
              <a:off x="6956226" y="2152146"/>
              <a:ext cx="1299308" cy="98279"/>
            </a:xfrm>
            <a:custGeom>
              <a:avLst/>
              <a:gdLst/>
              <a:ahLst/>
              <a:cxnLst/>
              <a:rect l="l" t="t" r="r" b="b"/>
              <a:pathLst>
                <a:path w="38644" h="2923" extrusionOk="0">
                  <a:moveTo>
                    <a:pt x="0" y="1"/>
                  </a:moveTo>
                  <a:lnTo>
                    <a:pt x="0" y="2922"/>
                  </a:lnTo>
                  <a:lnTo>
                    <a:pt x="38644" y="2922"/>
                  </a:lnTo>
                  <a:lnTo>
                    <a:pt x="38644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9"/>
            <p:cNvSpPr txBox="1"/>
            <p:nvPr/>
          </p:nvSpPr>
          <p:spPr>
            <a:xfrm>
              <a:off x="6858961" y="2250173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9" name="Google Shape;3369;p39"/>
            <p:cNvSpPr txBox="1"/>
            <p:nvPr/>
          </p:nvSpPr>
          <p:spPr>
            <a:xfrm>
              <a:off x="8353043" y="2275776"/>
              <a:ext cx="476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70" name="Google Shape;3370;p39"/>
          <p:cNvGrpSpPr/>
          <p:nvPr/>
        </p:nvGrpSpPr>
        <p:grpSpPr>
          <a:xfrm>
            <a:off x="6858961" y="2554517"/>
            <a:ext cx="1970782" cy="402587"/>
            <a:chOff x="6858961" y="2554517"/>
            <a:chExt cx="1970782" cy="402587"/>
          </a:xfrm>
        </p:grpSpPr>
        <p:sp>
          <p:nvSpPr>
            <p:cNvPr id="3371" name="Google Shape;3371;p39"/>
            <p:cNvSpPr/>
            <p:nvPr/>
          </p:nvSpPr>
          <p:spPr>
            <a:xfrm>
              <a:off x="6956226" y="2554517"/>
              <a:ext cx="1775907" cy="98245"/>
            </a:xfrm>
            <a:custGeom>
              <a:avLst/>
              <a:gdLst/>
              <a:ahLst/>
              <a:cxnLst/>
              <a:rect l="l" t="t" r="r" b="b"/>
              <a:pathLst>
                <a:path w="52819" h="2922" extrusionOk="0">
                  <a:moveTo>
                    <a:pt x="0" y="0"/>
                  </a:moveTo>
                  <a:lnTo>
                    <a:pt x="0" y="2922"/>
                  </a:lnTo>
                  <a:lnTo>
                    <a:pt x="52818" y="2922"/>
                  </a:lnTo>
                  <a:lnTo>
                    <a:pt x="52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9"/>
            <p:cNvSpPr/>
            <p:nvPr/>
          </p:nvSpPr>
          <p:spPr>
            <a:xfrm>
              <a:off x="6956226" y="2554517"/>
              <a:ext cx="567951" cy="98245"/>
            </a:xfrm>
            <a:custGeom>
              <a:avLst/>
              <a:gdLst/>
              <a:ahLst/>
              <a:cxnLst/>
              <a:rect l="l" t="t" r="r" b="b"/>
              <a:pathLst>
                <a:path w="16892" h="2922" extrusionOk="0">
                  <a:moveTo>
                    <a:pt x="0" y="0"/>
                  </a:moveTo>
                  <a:lnTo>
                    <a:pt x="0" y="2922"/>
                  </a:lnTo>
                  <a:lnTo>
                    <a:pt x="16891" y="2922"/>
                  </a:lnTo>
                  <a:lnTo>
                    <a:pt x="16891" y="0"/>
                  </a:ln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9"/>
            <p:cNvSpPr txBox="1"/>
            <p:nvPr/>
          </p:nvSpPr>
          <p:spPr>
            <a:xfrm>
              <a:off x="6858961" y="2653106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4" name="Google Shape;3374;p39"/>
            <p:cNvSpPr txBox="1"/>
            <p:nvPr/>
          </p:nvSpPr>
          <p:spPr>
            <a:xfrm>
              <a:off x="8353043" y="2679304"/>
              <a:ext cx="476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35%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75" name="Google Shape;3375;p39"/>
          <p:cNvSpPr/>
          <p:nvPr/>
        </p:nvSpPr>
        <p:spPr>
          <a:xfrm>
            <a:off x="6959726" y="3125675"/>
            <a:ext cx="1776000" cy="1321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6" name="Google Shape;3376;p39"/>
          <p:cNvGrpSpPr/>
          <p:nvPr/>
        </p:nvGrpSpPr>
        <p:grpSpPr>
          <a:xfrm>
            <a:off x="7237376" y="3720365"/>
            <a:ext cx="1220700" cy="647538"/>
            <a:chOff x="6827732" y="3985284"/>
            <a:chExt cx="1220700" cy="647538"/>
          </a:xfrm>
        </p:grpSpPr>
        <p:sp>
          <p:nvSpPr>
            <p:cNvPr id="3377" name="Google Shape;3377;p39"/>
            <p:cNvSpPr txBox="1"/>
            <p:nvPr/>
          </p:nvSpPr>
          <p:spPr>
            <a:xfrm>
              <a:off x="6827732" y="419632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an icy dwarf planet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8" name="Google Shape;3378;p39"/>
            <p:cNvSpPr txBox="1"/>
            <p:nvPr/>
          </p:nvSpPr>
          <p:spPr>
            <a:xfrm>
              <a:off x="6827732" y="398528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79" name="Google Shape;3379;p39"/>
          <p:cNvGrpSpPr/>
          <p:nvPr/>
        </p:nvGrpSpPr>
        <p:grpSpPr>
          <a:xfrm>
            <a:off x="7632832" y="3284781"/>
            <a:ext cx="429788" cy="429788"/>
            <a:chOff x="4456875" y="1435075"/>
            <a:chExt cx="481825" cy="481825"/>
          </a:xfrm>
        </p:grpSpPr>
        <p:sp>
          <p:nvSpPr>
            <p:cNvPr id="3380" name="Google Shape;3380;p39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399" name="Google Shape;3399;p39"/>
          <p:cNvSpPr/>
          <p:nvPr/>
        </p:nvSpPr>
        <p:spPr>
          <a:xfrm>
            <a:off x="707860" y="3725748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p40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3405" name="Google Shape;3405;p40"/>
          <p:cNvGrpSpPr/>
          <p:nvPr/>
        </p:nvGrpSpPr>
        <p:grpSpPr>
          <a:xfrm>
            <a:off x="2035079" y="3959365"/>
            <a:ext cx="1622607" cy="138688"/>
            <a:chOff x="2151903" y="3883165"/>
            <a:chExt cx="1622607" cy="138688"/>
          </a:xfrm>
        </p:grpSpPr>
        <p:sp>
          <p:nvSpPr>
            <p:cNvPr id="3406" name="Google Shape;3406;p40"/>
            <p:cNvSpPr/>
            <p:nvPr/>
          </p:nvSpPr>
          <p:spPr>
            <a:xfrm>
              <a:off x="2151903" y="3922078"/>
              <a:ext cx="1622607" cy="61652"/>
            </a:xfrm>
            <a:custGeom>
              <a:avLst/>
              <a:gdLst/>
              <a:ahLst/>
              <a:cxnLst/>
              <a:rect l="l" t="t" r="r" b="b"/>
              <a:pathLst>
                <a:path w="84062" h="3194" extrusionOk="0">
                  <a:moveTo>
                    <a:pt x="0" y="1"/>
                  </a:moveTo>
                  <a:lnTo>
                    <a:pt x="0" y="3194"/>
                  </a:lnTo>
                  <a:lnTo>
                    <a:pt x="84061" y="3194"/>
                  </a:lnTo>
                  <a:lnTo>
                    <a:pt x="8406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0"/>
            <p:cNvSpPr/>
            <p:nvPr/>
          </p:nvSpPr>
          <p:spPr>
            <a:xfrm>
              <a:off x="2151903" y="3922078"/>
              <a:ext cx="479242" cy="61652"/>
            </a:xfrm>
            <a:custGeom>
              <a:avLst/>
              <a:gdLst/>
              <a:ahLst/>
              <a:cxnLst/>
              <a:rect l="l" t="t" r="r" b="b"/>
              <a:pathLst>
                <a:path w="24828" h="3194" extrusionOk="0">
                  <a:moveTo>
                    <a:pt x="0" y="1"/>
                  </a:moveTo>
                  <a:lnTo>
                    <a:pt x="0" y="3194"/>
                  </a:lnTo>
                  <a:lnTo>
                    <a:pt x="24828" y="3194"/>
                  </a:lnTo>
                  <a:lnTo>
                    <a:pt x="24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0"/>
            <p:cNvSpPr/>
            <p:nvPr/>
          </p:nvSpPr>
          <p:spPr>
            <a:xfrm>
              <a:off x="2619776" y="3883165"/>
              <a:ext cx="45438" cy="138688"/>
            </a:xfrm>
            <a:custGeom>
              <a:avLst/>
              <a:gdLst/>
              <a:ahLst/>
              <a:cxnLst/>
              <a:rect l="l" t="t" r="r" b="b"/>
              <a:pathLst>
                <a:path w="2354" h="7185" extrusionOk="0">
                  <a:moveTo>
                    <a:pt x="1" y="0"/>
                  </a:moveTo>
                  <a:lnTo>
                    <a:pt x="1" y="7184"/>
                  </a:lnTo>
                  <a:lnTo>
                    <a:pt x="2353" y="718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9" name="Google Shape;3409;p40"/>
          <p:cNvGrpSpPr/>
          <p:nvPr/>
        </p:nvGrpSpPr>
        <p:grpSpPr>
          <a:xfrm>
            <a:off x="2035079" y="4189981"/>
            <a:ext cx="1622607" cy="137878"/>
            <a:chOff x="2151903" y="4113781"/>
            <a:chExt cx="1622607" cy="137878"/>
          </a:xfrm>
        </p:grpSpPr>
        <p:sp>
          <p:nvSpPr>
            <p:cNvPr id="3410" name="Google Shape;3410;p40"/>
            <p:cNvSpPr/>
            <p:nvPr/>
          </p:nvSpPr>
          <p:spPr>
            <a:xfrm>
              <a:off x="2151903" y="4151904"/>
              <a:ext cx="1622607" cy="61652"/>
            </a:xfrm>
            <a:custGeom>
              <a:avLst/>
              <a:gdLst/>
              <a:ahLst/>
              <a:cxnLst/>
              <a:rect l="l" t="t" r="r" b="b"/>
              <a:pathLst>
                <a:path w="84062" h="3194" extrusionOk="0">
                  <a:moveTo>
                    <a:pt x="0" y="0"/>
                  </a:moveTo>
                  <a:lnTo>
                    <a:pt x="0" y="3193"/>
                  </a:lnTo>
                  <a:lnTo>
                    <a:pt x="84061" y="3193"/>
                  </a:lnTo>
                  <a:lnTo>
                    <a:pt x="8406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0"/>
            <p:cNvSpPr/>
            <p:nvPr/>
          </p:nvSpPr>
          <p:spPr>
            <a:xfrm>
              <a:off x="2151903" y="4151904"/>
              <a:ext cx="935785" cy="61652"/>
            </a:xfrm>
            <a:custGeom>
              <a:avLst/>
              <a:gdLst/>
              <a:ahLst/>
              <a:cxnLst/>
              <a:rect l="l" t="t" r="r" b="b"/>
              <a:pathLst>
                <a:path w="48480" h="3194" extrusionOk="0">
                  <a:moveTo>
                    <a:pt x="0" y="0"/>
                  </a:moveTo>
                  <a:lnTo>
                    <a:pt x="0" y="3193"/>
                  </a:lnTo>
                  <a:lnTo>
                    <a:pt x="48479" y="3193"/>
                  </a:lnTo>
                  <a:lnTo>
                    <a:pt x="48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0"/>
            <p:cNvSpPr/>
            <p:nvPr/>
          </p:nvSpPr>
          <p:spPr>
            <a:xfrm>
              <a:off x="3064949" y="4113781"/>
              <a:ext cx="45438" cy="137878"/>
            </a:xfrm>
            <a:custGeom>
              <a:avLst/>
              <a:gdLst/>
              <a:ahLst/>
              <a:cxnLst/>
              <a:rect l="l" t="t" r="r" b="b"/>
              <a:pathLst>
                <a:path w="2354" h="7143" extrusionOk="0">
                  <a:moveTo>
                    <a:pt x="1" y="1"/>
                  </a:moveTo>
                  <a:lnTo>
                    <a:pt x="1" y="7142"/>
                  </a:lnTo>
                  <a:lnTo>
                    <a:pt x="2353" y="7142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3" name="Google Shape;3413;p40"/>
          <p:cNvGrpSpPr/>
          <p:nvPr/>
        </p:nvGrpSpPr>
        <p:grpSpPr>
          <a:xfrm>
            <a:off x="2035079" y="4457894"/>
            <a:ext cx="1622607" cy="138669"/>
            <a:chOff x="2151903" y="4381694"/>
            <a:chExt cx="1622607" cy="138669"/>
          </a:xfrm>
        </p:grpSpPr>
        <p:sp>
          <p:nvSpPr>
            <p:cNvPr id="3414" name="Google Shape;3414;p40"/>
            <p:cNvSpPr/>
            <p:nvPr/>
          </p:nvSpPr>
          <p:spPr>
            <a:xfrm>
              <a:off x="2151903" y="4420608"/>
              <a:ext cx="1622607" cy="60841"/>
            </a:xfrm>
            <a:custGeom>
              <a:avLst/>
              <a:gdLst/>
              <a:ahLst/>
              <a:cxnLst/>
              <a:rect l="l" t="t" r="r" b="b"/>
              <a:pathLst>
                <a:path w="84062" h="3152" extrusionOk="0">
                  <a:moveTo>
                    <a:pt x="0" y="1"/>
                  </a:moveTo>
                  <a:lnTo>
                    <a:pt x="0" y="3151"/>
                  </a:lnTo>
                  <a:lnTo>
                    <a:pt x="84061" y="3151"/>
                  </a:lnTo>
                  <a:lnTo>
                    <a:pt x="8406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0"/>
            <p:cNvSpPr/>
            <p:nvPr/>
          </p:nvSpPr>
          <p:spPr>
            <a:xfrm>
              <a:off x="2151903" y="4420608"/>
              <a:ext cx="713594" cy="60841"/>
            </a:xfrm>
            <a:custGeom>
              <a:avLst/>
              <a:gdLst/>
              <a:ahLst/>
              <a:cxnLst/>
              <a:rect l="l" t="t" r="r" b="b"/>
              <a:pathLst>
                <a:path w="36969" h="3152" extrusionOk="0">
                  <a:moveTo>
                    <a:pt x="0" y="1"/>
                  </a:moveTo>
                  <a:lnTo>
                    <a:pt x="0" y="3151"/>
                  </a:lnTo>
                  <a:lnTo>
                    <a:pt x="36969" y="3151"/>
                  </a:lnTo>
                  <a:lnTo>
                    <a:pt x="36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0"/>
            <p:cNvSpPr/>
            <p:nvPr/>
          </p:nvSpPr>
          <p:spPr>
            <a:xfrm>
              <a:off x="2842778" y="4381694"/>
              <a:ext cx="45419" cy="138669"/>
            </a:xfrm>
            <a:custGeom>
              <a:avLst/>
              <a:gdLst/>
              <a:ahLst/>
              <a:cxnLst/>
              <a:rect l="l" t="t" r="r" b="b"/>
              <a:pathLst>
                <a:path w="2353" h="7184" extrusionOk="0">
                  <a:moveTo>
                    <a:pt x="0" y="0"/>
                  </a:moveTo>
                  <a:lnTo>
                    <a:pt x="0" y="7184"/>
                  </a:lnTo>
                  <a:lnTo>
                    <a:pt x="2353" y="718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7" name="Google Shape;3417;p40"/>
          <p:cNvSpPr/>
          <p:nvPr/>
        </p:nvSpPr>
        <p:spPr>
          <a:xfrm>
            <a:off x="2442929" y="2784193"/>
            <a:ext cx="98964" cy="605751"/>
          </a:xfrm>
          <a:custGeom>
            <a:avLst/>
            <a:gdLst/>
            <a:ahLst/>
            <a:cxnLst/>
            <a:rect l="l" t="t" r="r" b="b"/>
            <a:pathLst>
              <a:path w="5127" h="31382" extrusionOk="0">
                <a:moveTo>
                  <a:pt x="5126" y="0"/>
                </a:moveTo>
                <a:lnTo>
                  <a:pt x="1" y="1891"/>
                </a:lnTo>
                <a:lnTo>
                  <a:pt x="1" y="29491"/>
                </a:lnTo>
                <a:lnTo>
                  <a:pt x="5126" y="31381"/>
                </a:lnTo>
                <a:lnTo>
                  <a:pt x="51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8" name="Google Shape;3418;p40"/>
          <p:cNvSpPr/>
          <p:nvPr/>
        </p:nvSpPr>
        <p:spPr>
          <a:xfrm>
            <a:off x="2442929" y="3353443"/>
            <a:ext cx="98964" cy="73793"/>
          </a:xfrm>
          <a:custGeom>
            <a:avLst/>
            <a:gdLst/>
            <a:ahLst/>
            <a:cxnLst/>
            <a:rect l="l" t="t" r="r" b="b"/>
            <a:pathLst>
              <a:path w="5127" h="3823" extrusionOk="0">
                <a:moveTo>
                  <a:pt x="1" y="0"/>
                </a:moveTo>
                <a:lnTo>
                  <a:pt x="1" y="3823"/>
                </a:lnTo>
                <a:lnTo>
                  <a:pt x="5126" y="1890"/>
                </a:lnTo>
                <a:lnTo>
                  <a:pt x="1" y="0"/>
                </a:lnTo>
                <a:close/>
              </a:path>
            </a:pathLst>
          </a:custGeom>
          <a:solidFill>
            <a:srgbClr val="D6A4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9" name="Google Shape;3419;p40"/>
          <p:cNvSpPr/>
          <p:nvPr/>
        </p:nvSpPr>
        <p:spPr>
          <a:xfrm>
            <a:off x="2344815" y="2747692"/>
            <a:ext cx="197079" cy="73002"/>
          </a:xfrm>
          <a:custGeom>
            <a:avLst/>
            <a:gdLst/>
            <a:ahLst/>
            <a:cxnLst/>
            <a:rect l="l" t="t" r="r" b="b"/>
            <a:pathLst>
              <a:path w="10210" h="3782" extrusionOk="0">
                <a:moveTo>
                  <a:pt x="5084" y="1"/>
                </a:moveTo>
                <a:lnTo>
                  <a:pt x="1" y="1891"/>
                </a:lnTo>
                <a:lnTo>
                  <a:pt x="5084" y="3782"/>
                </a:lnTo>
                <a:lnTo>
                  <a:pt x="10209" y="1891"/>
                </a:lnTo>
                <a:lnTo>
                  <a:pt x="5084" y="1"/>
                </a:lnTo>
                <a:close/>
              </a:path>
            </a:pathLst>
          </a:custGeom>
          <a:solidFill>
            <a:srgbClr val="FFE7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0" name="Google Shape;3420;p40"/>
          <p:cNvSpPr/>
          <p:nvPr/>
        </p:nvSpPr>
        <p:spPr>
          <a:xfrm>
            <a:off x="2344815" y="2784193"/>
            <a:ext cx="98134" cy="605751"/>
          </a:xfrm>
          <a:custGeom>
            <a:avLst/>
            <a:gdLst/>
            <a:ahLst/>
            <a:cxnLst/>
            <a:rect l="l" t="t" r="r" b="b"/>
            <a:pathLst>
              <a:path w="5084" h="31382" extrusionOk="0">
                <a:moveTo>
                  <a:pt x="1" y="0"/>
                </a:moveTo>
                <a:lnTo>
                  <a:pt x="1" y="31381"/>
                </a:lnTo>
                <a:lnTo>
                  <a:pt x="5084" y="29491"/>
                </a:lnTo>
                <a:lnTo>
                  <a:pt x="5084" y="189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1" name="Google Shape;3421;p40"/>
          <p:cNvSpPr/>
          <p:nvPr/>
        </p:nvSpPr>
        <p:spPr>
          <a:xfrm>
            <a:off x="2344815" y="3353443"/>
            <a:ext cx="98134" cy="73793"/>
          </a:xfrm>
          <a:custGeom>
            <a:avLst/>
            <a:gdLst/>
            <a:ahLst/>
            <a:cxnLst/>
            <a:rect l="l" t="t" r="r" b="b"/>
            <a:pathLst>
              <a:path w="5084" h="3823" extrusionOk="0">
                <a:moveTo>
                  <a:pt x="5084" y="0"/>
                </a:moveTo>
                <a:lnTo>
                  <a:pt x="1" y="1890"/>
                </a:lnTo>
                <a:lnTo>
                  <a:pt x="5084" y="3823"/>
                </a:lnTo>
                <a:lnTo>
                  <a:pt x="5084" y="0"/>
                </a:lnTo>
                <a:close/>
              </a:path>
            </a:pathLst>
          </a:custGeom>
          <a:solidFill>
            <a:srgbClr val="D658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2" name="Google Shape;3422;p40"/>
          <p:cNvSpPr/>
          <p:nvPr/>
        </p:nvSpPr>
        <p:spPr>
          <a:xfrm>
            <a:off x="2721078" y="2388472"/>
            <a:ext cx="98945" cy="1001472"/>
          </a:xfrm>
          <a:custGeom>
            <a:avLst/>
            <a:gdLst/>
            <a:ahLst/>
            <a:cxnLst/>
            <a:rect l="l" t="t" r="r" b="b"/>
            <a:pathLst>
              <a:path w="5126" h="51883" extrusionOk="0">
                <a:moveTo>
                  <a:pt x="5125" y="1"/>
                </a:moveTo>
                <a:lnTo>
                  <a:pt x="0" y="1891"/>
                </a:lnTo>
                <a:lnTo>
                  <a:pt x="0" y="49992"/>
                </a:lnTo>
                <a:lnTo>
                  <a:pt x="5125" y="51882"/>
                </a:lnTo>
                <a:lnTo>
                  <a:pt x="51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3" name="Google Shape;3423;p40"/>
          <p:cNvSpPr/>
          <p:nvPr/>
        </p:nvSpPr>
        <p:spPr>
          <a:xfrm>
            <a:off x="2721078" y="3353443"/>
            <a:ext cx="98945" cy="73793"/>
          </a:xfrm>
          <a:custGeom>
            <a:avLst/>
            <a:gdLst/>
            <a:ahLst/>
            <a:cxnLst/>
            <a:rect l="l" t="t" r="r" b="b"/>
            <a:pathLst>
              <a:path w="5126" h="3823" extrusionOk="0">
                <a:moveTo>
                  <a:pt x="0" y="0"/>
                </a:moveTo>
                <a:lnTo>
                  <a:pt x="0" y="3823"/>
                </a:lnTo>
                <a:lnTo>
                  <a:pt x="5125" y="1890"/>
                </a:lnTo>
                <a:lnTo>
                  <a:pt x="0" y="0"/>
                </a:lnTo>
                <a:close/>
              </a:path>
            </a:pathLst>
          </a:custGeom>
          <a:solidFill>
            <a:srgbClr val="D6A4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40"/>
          <p:cNvSpPr/>
          <p:nvPr/>
        </p:nvSpPr>
        <p:spPr>
          <a:xfrm>
            <a:off x="2622153" y="2351180"/>
            <a:ext cx="197870" cy="73813"/>
          </a:xfrm>
          <a:custGeom>
            <a:avLst/>
            <a:gdLst/>
            <a:ahLst/>
            <a:cxnLst/>
            <a:rect l="l" t="t" r="r" b="b"/>
            <a:pathLst>
              <a:path w="10251" h="3824" extrusionOk="0">
                <a:moveTo>
                  <a:pt x="5125" y="0"/>
                </a:moveTo>
                <a:lnTo>
                  <a:pt x="0" y="1933"/>
                </a:lnTo>
                <a:lnTo>
                  <a:pt x="5125" y="3823"/>
                </a:lnTo>
                <a:lnTo>
                  <a:pt x="10250" y="1933"/>
                </a:lnTo>
                <a:lnTo>
                  <a:pt x="5125" y="0"/>
                </a:lnTo>
                <a:close/>
              </a:path>
            </a:pathLst>
          </a:custGeom>
          <a:solidFill>
            <a:srgbClr val="FFE7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40"/>
          <p:cNvSpPr/>
          <p:nvPr/>
        </p:nvSpPr>
        <p:spPr>
          <a:xfrm>
            <a:off x="2622153" y="2388472"/>
            <a:ext cx="98945" cy="1001472"/>
          </a:xfrm>
          <a:custGeom>
            <a:avLst/>
            <a:gdLst/>
            <a:ahLst/>
            <a:cxnLst/>
            <a:rect l="l" t="t" r="r" b="b"/>
            <a:pathLst>
              <a:path w="5126" h="51883" extrusionOk="0">
                <a:moveTo>
                  <a:pt x="0" y="1"/>
                </a:moveTo>
                <a:lnTo>
                  <a:pt x="0" y="51882"/>
                </a:lnTo>
                <a:lnTo>
                  <a:pt x="5125" y="49992"/>
                </a:lnTo>
                <a:lnTo>
                  <a:pt x="5125" y="189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6" name="Google Shape;3426;p40"/>
          <p:cNvSpPr/>
          <p:nvPr/>
        </p:nvSpPr>
        <p:spPr>
          <a:xfrm>
            <a:off x="2622153" y="3353443"/>
            <a:ext cx="98945" cy="73793"/>
          </a:xfrm>
          <a:custGeom>
            <a:avLst/>
            <a:gdLst/>
            <a:ahLst/>
            <a:cxnLst/>
            <a:rect l="l" t="t" r="r" b="b"/>
            <a:pathLst>
              <a:path w="5126" h="3823" extrusionOk="0">
                <a:moveTo>
                  <a:pt x="5125" y="0"/>
                </a:moveTo>
                <a:lnTo>
                  <a:pt x="0" y="1890"/>
                </a:lnTo>
                <a:lnTo>
                  <a:pt x="5125" y="3823"/>
                </a:lnTo>
                <a:lnTo>
                  <a:pt x="5125" y="0"/>
                </a:lnTo>
                <a:close/>
              </a:path>
            </a:pathLst>
          </a:custGeom>
          <a:solidFill>
            <a:srgbClr val="D658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7" name="Google Shape;3427;p40"/>
          <p:cNvSpPr/>
          <p:nvPr/>
        </p:nvSpPr>
        <p:spPr>
          <a:xfrm>
            <a:off x="2999208" y="2529574"/>
            <a:ext cx="98134" cy="860370"/>
          </a:xfrm>
          <a:custGeom>
            <a:avLst/>
            <a:gdLst/>
            <a:ahLst/>
            <a:cxnLst/>
            <a:rect l="l" t="t" r="r" b="b"/>
            <a:pathLst>
              <a:path w="5084" h="44573" extrusionOk="0">
                <a:moveTo>
                  <a:pt x="5084" y="0"/>
                </a:moveTo>
                <a:lnTo>
                  <a:pt x="1" y="1933"/>
                </a:lnTo>
                <a:lnTo>
                  <a:pt x="1" y="42682"/>
                </a:lnTo>
                <a:lnTo>
                  <a:pt x="5084" y="44572"/>
                </a:lnTo>
                <a:lnTo>
                  <a:pt x="5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8" name="Google Shape;3428;p40"/>
          <p:cNvSpPr/>
          <p:nvPr/>
        </p:nvSpPr>
        <p:spPr>
          <a:xfrm>
            <a:off x="2999208" y="3353443"/>
            <a:ext cx="98134" cy="73793"/>
          </a:xfrm>
          <a:custGeom>
            <a:avLst/>
            <a:gdLst/>
            <a:ahLst/>
            <a:cxnLst/>
            <a:rect l="l" t="t" r="r" b="b"/>
            <a:pathLst>
              <a:path w="5084" h="3823" extrusionOk="0">
                <a:moveTo>
                  <a:pt x="1" y="0"/>
                </a:moveTo>
                <a:lnTo>
                  <a:pt x="1" y="3823"/>
                </a:lnTo>
                <a:lnTo>
                  <a:pt x="5084" y="1890"/>
                </a:lnTo>
                <a:lnTo>
                  <a:pt x="1" y="0"/>
                </a:lnTo>
                <a:close/>
              </a:path>
            </a:pathLst>
          </a:custGeom>
          <a:solidFill>
            <a:srgbClr val="D6A4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9" name="Google Shape;3429;p40"/>
          <p:cNvSpPr/>
          <p:nvPr/>
        </p:nvSpPr>
        <p:spPr>
          <a:xfrm>
            <a:off x="2900283" y="2493073"/>
            <a:ext cx="197059" cy="73813"/>
          </a:xfrm>
          <a:custGeom>
            <a:avLst/>
            <a:gdLst/>
            <a:ahLst/>
            <a:cxnLst/>
            <a:rect l="l" t="t" r="r" b="b"/>
            <a:pathLst>
              <a:path w="10209" h="3824" extrusionOk="0">
                <a:moveTo>
                  <a:pt x="5126" y="1"/>
                </a:moveTo>
                <a:lnTo>
                  <a:pt x="0" y="1891"/>
                </a:lnTo>
                <a:lnTo>
                  <a:pt x="5126" y="3824"/>
                </a:lnTo>
                <a:lnTo>
                  <a:pt x="10209" y="1891"/>
                </a:lnTo>
                <a:lnTo>
                  <a:pt x="5126" y="1"/>
                </a:lnTo>
                <a:close/>
              </a:path>
            </a:pathLst>
          </a:custGeom>
          <a:solidFill>
            <a:srgbClr val="FFE7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40"/>
          <p:cNvSpPr/>
          <p:nvPr/>
        </p:nvSpPr>
        <p:spPr>
          <a:xfrm>
            <a:off x="2900283" y="2529574"/>
            <a:ext cx="98945" cy="860370"/>
          </a:xfrm>
          <a:custGeom>
            <a:avLst/>
            <a:gdLst/>
            <a:ahLst/>
            <a:cxnLst/>
            <a:rect l="l" t="t" r="r" b="b"/>
            <a:pathLst>
              <a:path w="5126" h="44573" extrusionOk="0">
                <a:moveTo>
                  <a:pt x="0" y="0"/>
                </a:moveTo>
                <a:lnTo>
                  <a:pt x="0" y="44572"/>
                </a:lnTo>
                <a:lnTo>
                  <a:pt x="5126" y="42682"/>
                </a:lnTo>
                <a:lnTo>
                  <a:pt x="5126" y="1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1" name="Google Shape;3431;p40"/>
          <p:cNvSpPr/>
          <p:nvPr/>
        </p:nvSpPr>
        <p:spPr>
          <a:xfrm>
            <a:off x="2900283" y="3353443"/>
            <a:ext cx="98945" cy="73793"/>
          </a:xfrm>
          <a:custGeom>
            <a:avLst/>
            <a:gdLst/>
            <a:ahLst/>
            <a:cxnLst/>
            <a:rect l="l" t="t" r="r" b="b"/>
            <a:pathLst>
              <a:path w="5126" h="3823" extrusionOk="0">
                <a:moveTo>
                  <a:pt x="5126" y="0"/>
                </a:moveTo>
                <a:lnTo>
                  <a:pt x="0" y="1890"/>
                </a:lnTo>
                <a:lnTo>
                  <a:pt x="5126" y="3823"/>
                </a:lnTo>
                <a:lnTo>
                  <a:pt x="5126" y="0"/>
                </a:lnTo>
                <a:close/>
              </a:path>
            </a:pathLst>
          </a:custGeom>
          <a:solidFill>
            <a:srgbClr val="D658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3432;p40"/>
          <p:cNvSpPr/>
          <p:nvPr/>
        </p:nvSpPr>
        <p:spPr>
          <a:xfrm>
            <a:off x="4113476" y="2450510"/>
            <a:ext cx="3317366" cy="1018496"/>
          </a:xfrm>
          <a:custGeom>
            <a:avLst/>
            <a:gdLst/>
            <a:ahLst/>
            <a:cxnLst/>
            <a:rect l="l" t="t" r="r" b="b"/>
            <a:pathLst>
              <a:path w="171862" h="52765" extrusionOk="0">
                <a:moveTo>
                  <a:pt x="0" y="1"/>
                </a:moveTo>
                <a:lnTo>
                  <a:pt x="0" y="127"/>
                </a:lnTo>
                <a:lnTo>
                  <a:pt x="171862" y="127"/>
                </a:lnTo>
                <a:lnTo>
                  <a:pt x="171862" y="1"/>
                </a:lnTo>
                <a:close/>
                <a:moveTo>
                  <a:pt x="0" y="7520"/>
                </a:moveTo>
                <a:lnTo>
                  <a:pt x="0" y="7646"/>
                </a:lnTo>
                <a:lnTo>
                  <a:pt x="171862" y="7646"/>
                </a:lnTo>
                <a:lnTo>
                  <a:pt x="171862" y="7520"/>
                </a:lnTo>
                <a:close/>
                <a:moveTo>
                  <a:pt x="0" y="15040"/>
                </a:moveTo>
                <a:lnTo>
                  <a:pt x="0" y="15166"/>
                </a:lnTo>
                <a:lnTo>
                  <a:pt x="171862" y="15166"/>
                </a:lnTo>
                <a:lnTo>
                  <a:pt x="171862" y="15040"/>
                </a:lnTo>
                <a:close/>
                <a:moveTo>
                  <a:pt x="0" y="22560"/>
                </a:moveTo>
                <a:lnTo>
                  <a:pt x="0" y="22686"/>
                </a:lnTo>
                <a:lnTo>
                  <a:pt x="171862" y="22686"/>
                </a:lnTo>
                <a:lnTo>
                  <a:pt x="171862" y="22560"/>
                </a:lnTo>
                <a:close/>
                <a:moveTo>
                  <a:pt x="0" y="30079"/>
                </a:moveTo>
                <a:lnTo>
                  <a:pt x="0" y="30205"/>
                </a:lnTo>
                <a:lnTo>
                  <a:pt x="171862" y="30205"/>
                </a:lnTo>
                <a:lnTo>
                  <a:pt x="171862" y="30079"/>
                </a:lnTo>
                <a:close/>
                <a:moveTo>
                  <a:pt x="0" y="37599"/>
                </a:moveTo>
                <a:lnTo>
                  <a:pt x="0" y="37725"/>
                </a:lnTo>
                <a:lnTo>
                  <a:pt x="171862" y="37725"/>
                </a:lnTo>
                <a:lnTo>
                  <a:pt x="171862" y="37599"/>
                </a:lnTo>
                <a:close/>
                <a:moveTo>
                  <a:pt x="0" y="45119"/>
                </a:moveTo>
                <a:lnTo>
                  <a:pt x="0" y="45245"/>
                </a:lnTo>
                <a:lnTo>
                  <a:pt x="171862" y="45245"/>
                </a:lnTo>
                <a:lnTo>
                  <a:pt x="171862" y="45119"/>
                </a:lnTo>
                <a:close/>
                <a:moveTo>
                  <a:pt x="0" y="52638"/>
                </a:moveTo>
                <a:lnTo>
                  <a:pt x="0" y="52764"/>
                </a:lnTo>
                <a:lnTo>
                  <a:pt x="171862" y="52764"/>
                </a:lnTo>
                <a:lnTo>
                  <a:pt x="171862" y="52638"/>
                </a:lnTo>
                <a:close/>
              </a:path>
            </a:pathLst>
          </a:custGeom>
          <a:solidFill>
            <a:srgbClr val="E9E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3" name="Google Shape;3433;p40"/>
          <p:cNvGrpSpPr/>
          <p:nvPr/>
        </p:nvGrpSpPr>
        <p:grpSpPr>
          <a:xfrm>
            <a:off x="3642109" y="2304656"/>
            <a:ext cx="382800" cy="1189354"/>
            <a:chOff x="3589600" y="2141025"/>
            <a:chExt cx="382800" cy="1189354"/>
          </a:xfrm>
        </p:grpSpPr>
        <p:sp>
          <p:nvSpPr>
            <p:cNvPr id="3434" name="Google Shape;3434;p40"/>
            <p:cNvSpPr txBox="1"/>
            <p:nvPr/>
          </p:nvSpPr>
          <p:spPr>
            <a:xfrm>
              <a:off x="3589600" y="2141025"/>
              <a:ext cx="3828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5" name="Google Shape;3435;p40"/>
            <p:cNvSpPr txBox="1"/>
            <p:nvPr/>
          </p:nvSpPr>
          <p:spPr>
            <a:xfrm>
              <a:off x="3589600" y="2431244"/>
              <a:ext cx="3828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6" name="Google Shape;3436;p40"/>
            <p:cNvSpPr txBox="1"/>
            <p:nvPr/>
          </p:nvSpPr>
          <p:spPr>
            <a:xfrm>
              <a:off x="3589600" y="2726271"/>
              <a:ext cx="3828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7" name="Google Shape;3437;p40"/>
            <p:cNvSpPr txBox="1"/>
            <p:nvPr/>
          </p:nvSpPr>
          <p:spPr>
            <a:xfrm>
              <a:off x="3589600" y="3012379"/>
              <a:ext cx="3828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38" name="Google Shape;3438;p40"/>
          <p:cNvGrpSpPr/>
          <p:nvPr/>
        </p:nvGrpSpPr>
        <p:grpSpPr>
          <a:xfrm>
            <a:off x="4024895" y="3468635"/>
            <a:ext cx="3349573" cy="318000"/>
            <a:chOff x="3972385" y="3305005"/>
            <a:chExt cx="3349573" cy="318000"/>
          </a:xfrm>
        </p:grpSpPr>
        <p:sp>
          <p:nvSpPr>
            <p:cNvPr id="3439" name="Google Shape;3439;p40"/>
            <p:cNvSpPr txBox="1"/>
            <p:nvPr/>
          </p:nvSpPr>
          <p:spPr>
            <a:xfrm>
              <a:off x="3972385" y="3305005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0" name="Google Shape;3440;p40"/>
            <p:cNvSpPr txBox="1"/>
            <p:nvPr/>
          </p:nvSpPr>
          <p:spPr>
            <a:xfrm>
              <a:off x="4685354" y="3305005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1" name="Google Shape;3441;p40"/>
            <p:cNvSpPr txBox="1"/>
            <p:nvPr/>
          </p:nvSpPr>
          <p:spPr>
            <a:xfrm>
              <a:off x="5398322" y="3305005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2" name="Google Shape;3442;p40"/>
            <p:cNvSpPr txBox="1"/>
            <p:nvPr/>
          </p:nvSpPr>
          <p:spPr>
            <a:xfrm>
              <a:off x="6111290" y="3305005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3" name="Google Shape;3443;p40"/>
            <p:cNvSpPr txBox="1"/>
            <p:nvPr/>
          </p:nvSpPr>
          <p:spPr>
            <a:xfrm>
              <a:off x="6824258" y="3305005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44" name="Google Shape;3444;p40"/>
          <p:cNvGrpSpPr/>
          <p:nvPr/>
        </p:nvGrpSpPr>
        <p:grpSpPr>
          <a:xfrm>
            <a:off x="1404826" y="3041476"/>
            <a:ext cx="804582" cy="246900"/>
            <a:chOff x="2478499" y="3475389"/>
            <a:chExt cx="804582" cy="246900"/>
          </a:xfrm>
        </p:grpSpPr>
        <p:sp>
          <p:nvSpPr>
            <p:cNvPr id="3445" name="Google Shape;3445;p40"/>
            <p:cNvSpPr/>
            <p:nvPr/>
          </p:nvSpPr>
          <p:spPr>
            <a:xfrm>
              <a:off x="2478499" y="3520389"/>
              <a:ext cx="156900" cy="156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0"/>
            <p:cNvSpPr txBox="1"/>
            <p:nvPr/>
          </p:nvSpPr>
          <p:spPr>
            <a:xfrm>
              <a:off x="2631781" y="347538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47" name="Google Shape;3447;p40"/>
          <p:cNvGrpSpPr/>
          <p:nvPr/>
        </p:nvGrpSpPr>
        <p:grpSpPr>
          <a:xfrm>
            <a:off x="1404826" y="3395763"/>
            <a:ext cx="804582" cy="246900"/>
            <a:chOff x="2478499" y="3829676"/>
            <a:chExt cx="804582" cy="246900"/>
          </a:xfrm>
        </p:grpSpPr>
        <p:sp>
          <p:nvSpPr>
            <p:cNvPr id="3448" name="Google Shape;3448;p40"/>
            <p:cNvSpPr/>
            <p:nvPr/>
          </p:nvSpPr>
          <p:spPr>
            <a:xfrm>
              <a:off x="2478499" y="3874676"/>
              <a:ext cx="156900" cy="15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0"/>
            <p:cNvSpPr txBox="1"/>
            <p:nvPr/>
          </p:nvSpPr>
          <p:spPr>
            <a:xfrm>
              <a:off x="2631781" y="38296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50" name="Google Shape;3450;p40"/>
          <p:cNvGrpSpPr/>
          <p:nvPr/>
        </p:nvGrpSpPr>
        <p:grpSpPr>
          <a:xfrm>
            <a:off x="2301775" y="3375556"/>
            <a:ext cx="847162" cy="318000"/>
            <a:chOff x="2418599" y="3305000"/>
            <a:chExt cx="847162" cy="318000"/>
          </a:xfrm>
        </p:grpSpPr>
        <p:sp>
          <p:nvSpPr>
            <p:cNvPr id="3451" name="Google Shape;3451;p40"/>
            <p:cNvSpPr txBox="1"/>
            <p:nvPr/>
          </p:nvSpPr>
          <p:spPr>
            <a:xfrm>
              <a:off x="2418599" y="3305000"/>
              <a:ext cx="2832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52" name="Google Shape;3452;p40"/>
            <p:cNvSpPr txBox="1"/>
            <p:nvPr/>
          </p:nvSpPr>
          <p:spPr>
            <a:xfrm>
              <a:off x="2694863" y="3305000"/>
              <a:ext cx="2832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53" name="Google Shape;3453;p40"/>
            <p:cNvSpPr txBox="1"/>
            <p:nvPr/>
          </p:nvSpPr>
          <p:spPr>
            <a:xfrm>
              <a:off x="2982561" y="3305000"/>
              <a:ext cx="2832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54" name="Google Shape;3454;p40"/>
          <p:cNvGrpSpPr/>
          <p:nvPr/>
        </p:nvGrpSpPr>
        <p:grpSpPr>
          <a:xfrm>
            <a:off x="1325696" y="1138800"/>
            <a:ext cx="1914300" cy="738814"/>
            <a:chOff x="1442519" y="1138800"/>
            <a:chExt cx="1914300" cy="738814"/>
          </a:xfrm>
        </p:grpSpPr>
        <p:sp>
          <p:nvSpPr>
            <p:cNvPr id="3455" name="Google Shape;3455;p40"/>
            <p:cNvSpPr txBox="1"/>
            <p:nvPr/>
          </p:nvSpPr>
          <p:spPr>
            <a:xfrm>
              <a:off x="1442519" y="1138800"/>
              <a:ext cx="120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125,695</a:t>
              </a:r>
              <a:endParaRPr sz="24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56" name="Google Shape;3456;p40"/>
            <p:cNvSpPr txBox="1"/>
            <p:nvPr/>
          </p:nvSpPr>
          <p:spPr>
            <a:xfrm>
              <a:off x="1442519" y="1575514"/>
              <a:ext cx="19143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57" name="Google Shape;3457;p40"/>
            <p:cNvSpPr txBox="1"/>
            <p:nvPr/>
          </p:nvSpPr>
          <p:spPr>
            <a:xfrm>
              <a:off x="1442519" y="1395552"/>
              <a:ext cx="1914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58" name="Google Shape;3458;p40"/>
          <p:cNvGrpSpPr/>
          <p:nvPr/>
        </p:nvGrpSpPr>
        <p:grpSpPr>
          <a:xfrm>
            <a:off x="3474750" y="1138800"/>
            <a:ext cx="2054400" cy="738817"/>
            <a:chOff x="3650924" y="1138800"/>
            <a:chExt cx="2054400" cy="738817"/>
          </a:xfrm>
        </p:grpSpPr>
        <p:sp>
          <p:nvSpPr>
            <p:cNvPr id="3459" name="Google Shape;3459;p40"/>
            <p:cNvSpPr txBox="1"/>
            <p:nvPr/>
          </p:nvSpPr>
          <p:spPr>
            <a:xfrm>
              <a:off x="3650934" y="1138800"/>
              <a:ext cx="120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259,634</a:t>
              </a:r>
              <a:endParaRPr sz="24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60" name="Google Shape;3460;p40"/>
            <p:cNvSpPr txBox="1"/>
            <p:nvPr/>
          </p:nvSpPr>
          <p:spPr>
            <a:xfrm>
              <a:off x="3650924" y="1575517"/>
              <a:ext cx="20544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1" name="Google Shape;3461;p40"/>
            <p:cNvSpPr txBox="1"/>
            <p:nvPr/>
          </p:nvSpPr>
          <p:spPr>
            <a:xfrm>
              <a:off x="3650924" y="1395550"/>
              <a:ext cx="2054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62" name="Google Shape;3462;p40"/>
          <p:cNvGrpSpPr/>
          <p:nvPr/>
        </p:nvGrpSpPr>
        <p:grpSpPr>
          <a:xfrm>
            <a:off x="5763904" y="1138800"/>
            <a:ext cx="2054400" cy="738817"/>
            <a:chOff x="5880728" y="1138800"/>
            <a:chExt cx="2054400" cy="738817"/>
          </a:xfrm>
        </p:grpSpPr>
        <p:sp>
          <p:nvSpPr>
            <p:cNvPr id="3463" name="Google Shape;3463;p40"/>
            <p:cNvSpPr txBox="1"/>
            <p:nvPr/>
          </p:nvSpPr>
          <p:spPr>
            <a:xfrm>
              <a:off x="5880738" y="1138800"/>
              <a:ext cx="120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259,634</a:t>
              </a:r>
              <a:endParaRPr sz="24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64" name="Google Shape;3464;p40"/>
            <p:cNvSpPr txBox="1"/>
            <p:nvPr/>
          </p:nvSpPr>
          <p:spPr>
            <a:xfrm>
              <a:off x="5880728" y="1575517"/>
              <a:ext cx="20544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5" name="Google Shape;3465;p40"/>
            <p:cNvSpPr txBox="1"/>
            <p:nvPr/>
          </p:nvSpPr>
          <p:spPr>
            <a:xfrm>
              <a:off x="5880728" y="1395550"/>
              <a:ext cx="2054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466" name="Google Shape;3466;p40"/>
          <p:cNvSpPr txBox="1"/>
          <p:nvPr/>
        </p:nvSpPr>
        <p:spPr>
          <a:xfrm>
            <a:off x="2203751" y="2374231"/>
            <a:ext cx="479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7" name="Google Shape;3467;p40"/>
          <p:cNvSpPr txBox="1"/>
          <p:nvPr/>
        </p:nvSpPr>
        <p:spPr>
          <a:xfrm>
            <a:off x="2479939" y="1960506"/>
            <a:ext cx="479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8" name="Google Shape;3468;p40"/>
          <p:cNvSpPr txBox="1"/>
          <p:nvPr/>
        </p:nvSpPr>
        <p:spPr>
          <a:xfrm>
            <a:off x="2767664" y="2131103"/>
            <a:ext cx="479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60%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69" name="Google Shape;3469;p40"/>
          <p:cNvGrpSpPr/>
          <p:nvPr/>
        </p:nvGrpSpPr>
        <p:grpSpPr>
          <a:xfrm>
            <a:off x="1325702" y="3905255"/>
            <a:ext cx="2906380" cy="246908"/>
            <a:chOff x="1442526" y="3829055"/>
            <a:chExt cx="2906380" cy="246908"/>
          </a:xfrm>
        </p:grpSpPr>
        <p:sp>
          <p:nvSpPr>
            <p:cNvPr id="3470" name="Google Shape;3470;p40"/>
            <p:cNvSpPr txBox="1"/>
            <p:nvPr/>
          </p:nvSpPr>
          <p:spPr>
            <a:xfrm>
              <a:off x="1442526" y="3829062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71" name="Google Shape;3471;p40"/>
            <p:cNvSpPr txBox="1"/>
            <p:nvPr/>
          </p:nvSpPr>
          <p:spPr>
            <a:xfrm>
              <a:off x="3869505" y="3829055"/>
              <a:ext cx="47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72" name="Google Shape;3472;p40"/>
          <p:cNvGrpSpPr/>
          <p:nvPr/>
        </p:nvGrpSpPr>
        <p:grpSpPr>
          <a:xfrm>
            <a:off x="1325702" y="4148755"/>
            <a:ext cx="2906380" cy="246908"/>
            <a:chOff x="1442526" y="4072555"/>
            <a:chExt cx="2906380" cy="246908"/>
          </a:xfrm>
        </p:grpSpPr>
        <p:sp>
          <p:nvSpPr>
            <p:cNvPr id="3473" name="Google Shape;3473;p40"/>
            <p:cNvSpPr txBox="1"/>
            <p:nvPr/>
          </p:nvSpPr>
          <p:spPr>
            <a:xfrm>
              <a:off x="1442526" y="4072562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74" name="Google Shape;3474;p40"/>
            <p:cNvSpPr txBox="1"/>
            <p:nvPr/>
          </p:nvSpPr>
          <p:spPr>
            <a:xfrm>
              <a:off x="3869505" y="4072555"/>
              <a:ext cx="47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75" name="Google Shape;3475;p40"/>
          <p:cNvGrpSpPr/>
          <p:nvPr/>
        </p:nvGrpSpPr>
        <p:grpSpPr>
          <a:xfrm>
            <a:off x="1325702" y="4403780"/>
            <a:ext cx="2906380" cy="246908"/>
            <a:chOff x="1442526" y="4327580"/>
            <a:chExt cx="2906380" cy="246908"/>
          </a:xfrm>
        </p:grpSpPr>
        <p:sp>
          <p:nvSpPr>
            <p:cNvPr id="3476" name="Google Shape;3476;p40"/>
            <p:cNvSpPr txBox="1"/>
            <p:nvPr/>
          </p:nvSpPr>
          <p:spPr>
            <a:xfrm>
              <a:off x="1442526" y="4327587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77" name="Google Shape;3477;p40"/>
            <p:cNvSpPr txBox="1"/>
            <p:nvPr/>
          </p:nvSpPr>
          <p:spPr>
            <a:xfrm>
              <a:off x="3869505" y="4327580"/>
              <a:ext cx="47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78" name="Google Shape;3478;p40"/>
          <p:cNvGrpSpPr/>
          <p:nvPr/>
        </p:nvGrpSpPr>
        <p:grpSpPr>
          <a:xfrm>
            <a:off x="5134024" y="3930150"/>
            <a:ext cx="1787725" cy="197100"/>
            <a:chOff x="5222625" y="3853950"/>
            <a:chExt cx="1787725" cy="197100"/>
          </a:xfrm>
        </p:grpSpPr>
        <p:sp>
          <p:nvSpPr>
            <p:cNvPr id="3479" name="Google Shape;3479;p40"/>
            <p:cNvSpPr/>
            <p:nvPr/>
          </p:nvSpPr>
          <p:spPr>
            <a:xfrm>
              <a:off x="5222625" y="3853950"/>
              <a:ext cx="197100" cy="19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0"/>
            <p:cNvSpPr/>
            <p:nvPr/>
          </p:nvSpPr>
          <p:spPr>
            <a:xfrm>
              <a:off x="5540750" y="3853950"/>
              <a:ext cx="197100" cy="19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0"/>
            <p:cNvSpPr/>
            <p:nvPr/>
          </p:nvSpPr>
          <p:spPr>
            <a:xfrm>
              <a:off x="5858875" y="3853950"/>
              <a:ext cx="197100" cy="19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0"/>
            <p:cNvSpPr/>
            <p:nvPr/>
          </p:nvSpPr>
          <p:spPr>
            <a:xfrm>
              <a:off x="6177000" y="38539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0"/>
            <p:cNvSpPr/>
            <p:nvPr/>
          </p:nvSpPr>
          <p:spPr>
            <a:xfrm>
              <a:off x="6495125" y="38539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0"/>
            <p:cNvSpPr/>
            <p:nvPr/>
          </p:nvSpPr>
          <p:spPr>
            <a:xfrm>
              <a:off x="6813250" y="38539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5" name="Google Shape;3485;p40"/>
          <p:cNvGrpSpPr/>
          <p:nvPr/>
        </p:nvGrpSpPr>
        <p:grpSpPr>
          <a:xfrm>
            <a:off x="5134024" y="4173650"/>
            <a:ext cx="1787725" cy="197100"/>
            <a:chOff x="5222625" y="4097450"/>
            <a:chExt cx="1787725" cy="197100"/>
          </a:xfrm>
        </p:grpSpPr>
        <p:sp>
          <p:nvSpPr>
            <p:cNvPr id="3486" name="Google Shape;3486;p40"/>
            <p:cNvSpPr/>
            <p:nvPr/>
          </p:nvSpPr>
          <p:spPr>
            <a:xfrm>
              <a:off x="5222625" y="4097450"/>
              <a:ext cx="197100" cy="19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0"/>
            <p:cNvSpPr/>
            <p:nvPr/>
          </p:nvSpPr>
          <p:spPr>
            <a:xfrm>
              <a:off x="5540750" y="4097450"/>
              <a:ext cx="197100" cy="19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0"/>
            <p:cNvSpPr/>
            <p:nvPr/>
          </p:nvSpPr>
          <p:spPr>
            <a:xfrm>
              <a:off x="5858875" y="40974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0"/>
            <p:cNvSpPr/>
            <p:nvPr/>
          </p:nvSpPr>
          <p:spPr>
            <a:xfrm>
              <a:off x="6177000" y="40974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0"/>
            <p:cNvSpPr/>
            <p:nvPr/>
          </p:nvSpPr>
          <p:spPr>
            <a:xfrm>
              <a:off x="6495125" y="40974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0"/>
            <p:cNvSpPr/>
            <p:nvPr/>
          </p:nvSpPr>
          <p:spPr>
            <a:xfrm>
              <a:off x="6813250" y="40974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2" name="Google Shape;3492;p40"/>
          <p:cNvGrpSpPr/>
          <p:nvPr/>
        </p:nvGrpSpPr>
        <p:grpSpPr>
          <a:xfrm>
            <a:off x="5134024" y="4417150"/>
            <a:ext cx="1787725" cy="197100"/>
            <a:chOff x="5222625" y="4340950"/>
            <a:chExt cx="1787725" cy="197100"/>
          </a:xfrm>
        </p:grpSpPr>
        <p:sp>
          <p:nvSpPr>
            <p:cNvPr id="3493" name="Google Shape;3493;p40"/>
            <p:cNvSpPr/>
            <p:nvPr/>
          </p:nvSpPr>
          <p:spPr>
            <a:xfrm>
              <a:off x="5222625" y="4340950"/>
              <a:ext cx="197100" cy="19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0"/>
            <p:cNvSpPr/>
            <p:nvPr/>
          </p:nvSpPr>
          <p:spPr>
            <a:xfrm>
              <a:off x="5540750" y="4340950"/>
              <a:ext cx="197100" cy="19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0"/>
            <p:cNvSpPr/>
            <p:nvPr/>
          </p:nvSpPr>
          <p:spPr>
            <a:xfrm>
              <a:off x="5858875" y="4340950"/>
              <a:ext cx="197100" cy="19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0"/>
            <p:cNvSpPr/>
            <p:nvPr/>
          </p:nvSpPr>
          <p:spPr>
            <a:xfrm>
              <a:off x="6177000" y="4340950"/>
              <a:ext cx="197100" cy="19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0"/>
            <p:cNvSpPr/>
            <p:nvPr/>
          </p:nvSpPr>
          <p:spPr>
            <a:xfrm>
              <a:off x="6495125" y="43409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0"/>
            <p:cNvSpPr/>
            <p:nvPr/>
          </p:nvSpPr>
          <p:spPr>
            <a:xfrm>
              <a:off x="6813250" y="4340950"/>
              <a:ext cx="197100" cy="1971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9" name="Google Shape;3499;p40"/>
          <p:cNvGrpSpPr/>
          <p:nvPr/>
        </p:nvGrpSpPr>
        <p:grpSpPr>
          <a:xfrm>
            <a:off x="4436474" y="3905255"/>
            <a:ext cx="3069878" cy="246908"/>
            <a:chOff x="4525076" y="3829055"/>
            <a:chExt cx="3069878" cy="246908"/>
          </a:xfrm>
        </p:grpSpPr>
        <p:sp>
          <p:nvSpPr>
            <p:cNvPr id="3500" name="Google Shape;3500;p40"/>
            <p:cNvSpPr txBox="1"/>
            <p:nvPr/>
          </p:nvSpPr>
          <p:spPr>
            <a:xfrm>
              <a:off x="4525076" y="3829062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01" name="Google Shape;3501;p40"/>
            <p:cNvSpPr txBox="1"/>
            <p:nvPr/>
          </p:nvSpPr>
          <p:spPr>
            <a:xfrm>
              <a:off x="7115554" y="3829055"/>
              <a:ext cx="47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02" name="Google Shape;3502;p40"/>
          <p:cNvGrpSpPr/>
          <p:nvPr/>
        </p:nvGrpSpPr>
        <p:grpSpPr>
          <a:xfrm>
            <a:off x="4436474" y="4148755"/>
            <a:ext cx="3069878" cy="246908"/>
            <a:chOff x="4525076" y="4072555"/>
            <a:chExt cx="3069878" cy="246908"/>
          </a:xfrm>
        </p:grpSpPr>
        <p:sp>
          <p:nvSpPr>
            <p:cNvPr id="3503" name="Google Shape;3503;p40"/>
            <p:cNvSpPr txBox="1"/>
            <p:nvPr/>
          </p:nvSpPr>
          <p:spPr>
            <a:xfrm>
              <a:off x="4525076" y="4072562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04" name="Google Shape;3504;p40"/>
            <p:cNvSpPr txBox="1"/>
            <p:nvPr/>
          </p:nvSpPr>
          <p:spPr>
            <a:xfrm>
              <a:off x="7115554" y="4072555"/>
              <a:ext cx="47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05" name="Google Shape;3505;p40"/>
          <p:cNvGrpSpPr/>
          <p:nvPr/>
        </p:nvGrpSpPr>
        <p:grpSpPr>
          <a:xfrm>
            <a:off x="4436474" y="4403780"/>
            <a:ext cx="3069878" cy="246908"/>
            <a:chOff x="4525076" y="4327580"/>
            <a:chExt cx="3069878" cy="246908"/>
          </a:xfrm>
        </p:grpSpPr>
        <p:sp>
          <p:nvSpPr>
            <p:cNvPr id="3506" name="Google Shape;3506;p40"/>
            <p:cNvSpPr txBox="1"/>
            <p:nvPr/>
          </p:nvSpPr>
          <p:spPr>
            <a:xfrm>
              <a:off x="4525076" y="4327587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07" name="Google Shape;3507;p40"/>
            <p:cNvSpPr txBox="1"/>
            <p:nvPr/>
          </p:nvSpPr>
          <p:spPr>
            <a:xfrm>
              <a:off x="7115554" y="4327580"/>
              <a:ext cx="47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08" name="Google Shape;3508;p40"/>
          <p:cNvGrpSpPr/>
          <p:nvPr/>
        </p:nvGrpSpPr>
        <p:grpSpPr>
          <a:xfrm>
            <a:off x="4572769" y="1961626"/>
            <a:ext cx="981060" cy="277800"/>
            <a:chOff x="3654713" y="3090529"/>
            <a:chExt cx="981060" cy="277800"/>
          </a:xfrm>
        </p:grpSpPr>
        <p:sp>
          <p:nvSpPr>
            <p:cNvPr id="3509" name="Google Shape;3509;p40"/>
            <p:cNvSpPr/>
            <p:nvPr/>
          </p:nvSpPr>
          <p:spPr>
            <a:xfrm>
              <a:off x="3654713" y="3197941"/>
              <a:ext cx="156580" cy="62975"/>
            </a:xfrm>
            <a:custGeom>
              <a:avLst/>
              <a:gdLst/>
              <a:ahLst/>
              <a:cxnLst/>
              <a:rect l="l" t="t" r="r" b="b"/>
              <a:pathLst>
                <a:path w="4657" h="1873" extrusionOk="0">
                  <a:moveTo>
                    <a:pt x="0" y="0"/>
                  </a:moveTo>
                  <a:lnTo>
                    <a:pt x="0" y="1872"/>
                  </a:lnTo>
                  <a:lnTo>
                    <a:pt x="4656" y="1872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0"/>
            <p:cNvSpPr txBox="1"/>
            <p:nvPr/>
          </p:nvSpPr>
          <p:spPr>
            <a:xfrm>
              <a:off x="3871073" y="3090529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11" name="Google Shape;3511;p40"/>
          <p:cNvGrpSpPr/>
          <p:nvPr/>
        </p:nvGrpSpPr>
        <p:grpSpPr>
          <a:xfrm>
            <a:off x="5481420" y="1961626"/>
            <a:ext cx="982319" cy="277800"/>
            <a:chOff x="4563365" y="3090529"/>
            <a:chExt cx="982319" cy="277800"/>
          </a:xfrm>
        </p:grpSpPr>
        <p:sp>
          <p:nvSpPr>
            <p:cNvPr id="3512" name="Google Shape;3512;p40"/>
            <p:cNvSpPr/>
            <p:nvPr/>
          </p:nvSpPr>
          <p:spPr>
            <a:xfrm>
              <a:off x="4563365" y="3197941"/>
              <a:ext cx="157353" cy="62975"/>
            </a:xfrm>
            <a:custGeom>
              <a:avLst/>
              <a:gdLst/>
              <a:ahLst/>
              <a:cxnLst/>
              <a:rect l="l" t="t" r="r" b="b"/>
              <a:pathLst>
                <a:path w="4680" h="1873" extrusionOk="0">
                  <a:moveTo>
                    <a:pt x="0" y="0"/>
                  </a:moveTo>
                  <a:lnTo>
                    <a:pt x="0" y="1872"/>
                  </a:lnTo>
                  <a:lnTo>
                    <a:pt x="4679" y="187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0"/>
            <p:cNvSpPr txBox="1"/>
            <p:nvPr/>
          </p:nvSpPr>
          <p:spPr>
            <a:xfrm>
              <a:off x="4780984" y="3090529"/>
              <a:ext cx="7647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14" name="Google Shape;3514;p40"/>
          <p:cNvGrpSpPr/>
          <p:nvPr/>
        </p:nvGrpSpPr>
        <p:grpSpPr>
          <a:xfrm>
            <a:off x="4158800" y="2744200"/>
            <a:ext cx="236975" cy="739000"/>
            <a:chOff x="4158800" y="2744200"/>
            <a:chExt cx="236975" cy="739000"/>
          </a:xfrm>
        </p:grpSpPr>
        <p:sp>
          <p:nvSpPr>
            <p:cNvPr id="3515" name="Google Shape;3515;p40"/>
            <p:cNvSpPr/>
            <p:nvPr/>
          </p:nvSpPr>
          <p:spPr>
            <a:xfrm>
              <a:off x="4158800" y="2744200"/>
              <a:ext cx="98100" cy="73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0"/>
            <p:cNvSpPr/>
            <p:nvPr/>
          </p:nvSpPr>
          <p:spPr>
            <a:xfrm>
              <a:off x="4297675" y="2934800"/>
              <a:ext cx="98100" cy="54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7" name="Google Shape;3517;p40"/>
          <p:cNvGrpSpPr/>
          <p:nvPr/>
        </p:nvGrpSpPr>
        <p:grpSpPr>
          <a:xfrm>
            <a:off x="4871519" y="2529575"/>
            <a:ext cx="236975" cy="953525"/>
            <a:chOff x="4846975" y="2529575"/>
            <a:chExt cx="236975" cy="953525"/>
          </a:xfrm>
        </p:grpSpPr>
        <p:sp>
          <p:nvSpPr>
            <p:cNvPr id="3518" name="Google Shape;3518;p40"/>
            <p:cNvSpPr/>
            <p:nvPr/>
          </p:nvSpPr>
          <p:spPr>
            <a:xfrm>
              <a:off x="4846975" y="2529575"/>
              <a:ext cx="98100" cy="95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0"/>
            <p:cNvSpPr/>
            <p:nvPr/>
          </p:nvSpPr>
          <p:spPr>
            <a:xfrm>
              <a:off x="4985850" y="2744200"/>
              <a:ext cx="98100" cy="73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0" name="Google Shape;3520;p40"/>
          <p:cNvGrpSpPr/>
          <p:nvPr/>
        </p:nvGrpSpPr>
        <p:grpSpPr>
          <a:xfrm>
            <a:off x="5584238" y="2581700"/>
            <a:ext cx="236975" cy="901500"/>
            <a:chOff x="5535150" y="2581700"/>
            <a:chExt cx="236975" cy="901500"/>
          </a:xfrm>
        </p:grpSpPr>
        <p:sp>
          <p:nvSpPr>
            <p:cNvPr id="3521" name="Google Shape;3521;p40"/>
            <p:cNvSpPr/>
            <p:nvPr/>
          </p:nvSpPr>
          <p:spPr>
            <a:xfrm>
              <a:off x="5535150" y="2820700"/>
              <a:ext cx="98100" cy="66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0"/>
            <p:cNvSpPr/>
            <p:nvPr/>
          </p:nvSpPr>
          <p:spPr>
            <a:xfrm>
              <a:off x="5674025" y="2581700"/>
              <a:ext cx="98100" cy="90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3" name="Google Shape;3523;p40"/>
          <p:cNvGrpSpPr/>
          <p:nvPr/>
        </p:nvGrpSpPr>
        <p:grpSpPr>
          <a:xfrm>
            <a:off x="6296956" y="2971475"/>
            <a:ext cx="236975" cy="511550"/>
            <a:chOff x="6223325" y="2971475"/>
            <a:chExt cx="236975" cy="511550"/>
          </a:xfrm>
        </p:grpSpPr>
        <p:sp>
          <p:nvSpPr>
            <p:cNvPr id="3524" name="Google Shape;3524;p40"/>
            <p:cNvSpPr/>
            <p:nvPr/>
          </p:nvSpPr>
          <p:spPr>
            <a:xfrm>
              <a:off x="6223325" y="2971475"/>
              <a:ext cx="98100" cy="51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0"/>
            <p:cNvSpPr/>
            <p:nvPr/>
          </p:nvSpPr>
          <p:spPr>
            <a:xfrm>
              <a:off x="6362200" y="3102925"/>
              <a:ext cx="98100" cy="38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6" name="Google Shape;3526;p40"/>
          <p:cNvGrpSpPr/>
          <p:nvPr/>
        </p:nvGrpSpPr>
        <p:grpSpPr>
          <a:xfrm>
            <a:off x="7009675" y="2658700"/>
            <a:ext cx="236975" cy="824400"/>
            <a:chOff x="7009675" y="2658700"/>
            <a:chExt cx="236975" cy="824400"/>
          </a:xfrm>
        </p:grpSpPr>
        <p:sp>
          <p:nvSpPr>
            <p:cNvPr id="3527" name="Google Shape;3527;p40"/>
            <p:cNvSpPr/>
            <p:nvPr/>
          </p:nvSpPr>
          <p:spPr>
            <a:xfrm>
              <a:off x="7009675" y="2692225"/>
              <a:ext cx="98100" cy="79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0"/>
            <p:cNvSpPr/>
            <p:nvPr/>
          </p:nvSpPr>
          <p:spPr>
            <a:xfrm>
              <a:off x="7148550" y="2658700"/>
              <a:ext cx="98100" cy="82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p41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cxnSp>
        <p:nvCxnSpPr>
          <p:cNvPr id="3534" name="Google Shape;3534;p41"/>
          <p:cNvCxnSpPr/>
          <p:nvPr/>
        </p:nvCxnSpPr>
        <p:spPr>
          <a:xfrm>
            <a:off x="3873680" y="3609081"/>
            <a:ext cx="4156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5" name="Google Shape;3535;p41"/>
          <p:cNvSpPr/>
          <p:nvPr/>
        </p:nvSpPr>
        <p:spPr>
          <a:xfrm>
            <a:off x="3820443" y="3351958"/>
            <a:ext cx="512100" cy="5121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6" name="Google Shape;3536;p41"/>
          <p:cNvSpPr/>
          <p:nvPr/>
        </p:nvSpPr>
        <p:spPr>
          <a:xfrm>
            <a:off x="5081385" y="3351958"/>
            <a:ext cx="512100" cy="5121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7" name="Google Shape;3537;p41"/>
          <p:cNvSpPr/>
          <p:nvPr/>
        </p:nvSpPr>
        <p:spPr>
          <a:xfrm>
            <a:off x="6342328" y="3351958"/>
            <a:ext cx="512100" cy="512100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8" name="Google Shape;3538;p41"/>
          <p:cNvSpPr/>
          <p:nvPr/>
        </p:nvSpPr>
        <p:spPr>
          <a:xfrm>
            <a:off x="7603271" y="3351958"/>
            <a:ext cx="512100" cy="5121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9" name="Google Shape;3539;p41"/>
          <p:cNvGrpSpPr/>
          <p:nvPr/>
        </p:nvGrpSpPr>
        <p:grpSpPr>
          <a:xfrm>
            <a:off x="3459262" y="2525027"/>
            <a:ext cx="1220700" cy="1207504"/>
            <a:chOff x="3459262" y="2525027"/>
            <a:chExt cx="1220700" cy="1207504"/>
          </a:xfrm>
        </p:grpSpPr>
        <p:grpSp>
          <p:nvGrpSpPr>
            <p:cNvPr id="3540" name="Google Shape;3540;p41"/>
            <p:cNvGrpSpPr/>
            <p:nvPr/>
          </p:nvGrpSpPr>
          <p:grpSpPr>
            <a:xfrm>
              <a:off x="3459262" y="2525027"/>
              <a:ext cx="1220700" cy="649393"/>
              <a:chOff x="4884470" y="1200865"/>
              <a:chExt cx="1220700" cy="649393"/>
            </a:xfrm>
          </p:grpSpPr>
          <p:sp>
            <p:nvSpPr>
              <p:cNvPr id="3541" name="Google Shape;3541;p41"/>
              <p:cNvSpPr txBox="1"/>
              <p:nvPr/>
            </p:nvSpPr>
            <p:spPr>
              <a:xfrm>
                <a:off x="4884470" y="141375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42" name="Google Shape;3542;p41"/>
              <p:cNvSpPr txBox="1"/>
              <p:nvPr/>
            </p:nvSpPr>
            <p:spPr>
              <a:xfrm>
                <a:off x="4884470" y="1200865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543" name="Google Shape;3543;p41"/>
            <p:cNvSpPr txBox="1"/>
            <p:nvPr/>
          </p:nvSpPr>
          <p:spPr>
            <a:xfrm>
              <a:off x="3859939" y="3485631"/>
              <a:ext cx="41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44" name="Google Shape;3544;p41"/>
          <p:cNvGrpSpPr/>
          <p:nvPr/>
        </p:nvGrpSpPr>
        <p:grpSpPr>
          <a:xfrm>
            <a:off x="4720212" y="3485636"/>
            <a:ext cx="1220700" cy="1195866"/>
            <a:chOff x="4720212" y="3430956"/>
            <a:chExt cx="1220700" cy="1195866"/>
          </a:xfrm>
        </p:grpSpPr>
        <p:grpSp>
          <p:nvGrpSpPr>
            <p:cNvPr id="3545" name="Google Shape;3545;p41"/>
            <p:cNvGrpSpPr/>
            <p:nvPr/>
          </p:nvGrpSpPr>
          <p:grpSpPr>
            <a:xfrm>
              <a:off x="4720212" y="3978579"/>
              <a:ext cx="1220700" cy="648243"/>
              <a:chOff x="6827732" y="3057923"/>
              <a:chExt cx="1220700" cy="648243"/>
            </a:xfrm>
          </p:grpSpPr>
          <p:sp>
            <p:nvSpPr>
              <p:cNvPr id="3546" name="Google Shape;3546;p41"/>
              <p:cNvSpPr txBox="1"/>
              <p:nvPr/>
            </p:nvSpPr>
            <p:spPr>
              <a:xfrm>
                <a:off x="6827732" y="3269666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</a:t>
                </a: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where we all live on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47" name="Google Shape;3547;p41"/>
              <p:cNvSpPr txBox="1"/>
              <p:nvPr/>
            </p:nvSpPr>
            <p:spPr>
              <a:xfrm>
                <a:off x="6827732" y="3057923"/>
                <a:ext cx="1218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F9C263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Earth</a:t>
                </a:r>
                <a:endParaRPr sz="1200">
                  <a:solidFill>
                    <a:srgbClr val="F9C26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548" name="Google Shape;3548;p41"/>
            <p:cNvSpPr txBox="1"/>
            <p:nvPr/>
          </p:nvSpPr>
          <p:spPr>
            <a:xfrm>
              <a:off x="5120864" y="3430956"/>
              <a:ext cx="41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49" name="Google Shape;3549;p41"/>
          <p:cNvGrpSpPr/>
          <p:nvPr/>
        </p:nvGrpSpPr>
        <p:grpSpPr>
          <a:xfrm>
            <a:off x="5981125" y="2525295"/>
            <a:ext cx="1220700" cy="1207236"/>
            <a:chOff x="5981125" y="2525295"/>
            <a:chExt cx="1220700" cy="1207236"/>
          </a:xfrm>
        </p:grpSpPr>
        <p:grpSp>
          <p:nvGrpSpPr>
            <p:cNvPr id="3550" name="Google Shape;3550;p41"/>
            <p:cNvGrpSpPr/>
            <p:nvPr/>
          </p:nvGrpSpPr>
          <p:grpSpPr>
            <a:xfrm>
              <a:off x="5981125" y="2525295"/>
              <a:ext cx="1220700" cy="648839"/>
              <a:chOff x="4884470" y="3058151"/>
              <a:chExt cx="1220700" cy="648839"/>
            </a:xfrm>
          </p:grpSpPr>
          <p:sp>
            <p:nvSpPr>
              <p:cNvPr id="3551" name="Google Shape;3551;p41"/>
              <p:cNvSpPr txBox="1"/>
              <p:nvPr/>
            </p:nvSpPr>
            <p:spPr>
              <a:xfrm>
                <a:off x="4884470" y="327049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Neptune is very far away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52" name="Google Shape;3552;p41"/>
              <p:cNvSpPr txBox="1"/>
              <p:nvPr/>
            </p:nvSpPr>
            <p:spPr>
              <a:xfrm>
                <a:off x="4884470" y="3058151"/>
                <a:ext cx="1218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553" name="Google Shape;3553;p41"/>
            <p:cNvSpPr txBox="1"/>
            <p:nvPr/>
          </p:nvSpPr>
          <p:spPr>
            <a:xfrm>
              <a:off x="6381801" y="3485631"/>
              <a:ext cx="41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54" name="Google Shape;3554;p41"/>
          <p:cNvGrpSpPr/>
          <p:nvPr/>
        </p:nvGrpSpPr>
        <p:grpSpPr>
          <a:xfrm>
            <a:off x="7242070" y="3484554"/>
            <a:ext cx="1220700" cy="1196045"/>
            <a:chOff x="7242070" y="3430756"/>
            <a:chExt cx="1220700" cy="1196045"/>
          </a:xfrm>
        </p:grpSpPr>
        <p:grpSp>
          <p:nvGrpSpPr>
            <p:cNvPr id="3555" name="Google Shape;3555;p41"/>
            <p:cNvGrpSpPr/>
            <p:nvPr/>
          </p:nvGrpSpPr>
          <p:grpSpPr>
            <a:xfrm>
              <a:off x="7242070" y="3978599"/>
              <a:ext cx="1220700" cy="648202"/>
              <a:chOff x="6827732" y="1202056"/>
              <a:chExt cx="1220700" cy="648202"/>
            </a:xfrm>
          </p:grpSpPr>
          <p:sp>
            <p:nvSpPr>
              <p:cNvPr id="3556" name="Google Shape;3556;p41"/>
              <p:cNvSpPr txBox="1"/>
              <p:nvPr/>
            </p:nvSpPr>
            <p:spPr>
              <a:xfrm>
                <a:off x="6827732" y="141375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57" name="Google Shape;3557;p41"/>
              <p:cNvSpPr txBox="1"/>
              <p:nvPr/>
            </p:nvSpPr>
            <p:spPr>
              <a:xfrm>
                <a:off x="6827732" y="1202056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4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558" name="Google Shape;3558;p41"/>
            <p:cNvSpPr txBox="1"/>
            <p:nvPr/>
          </p:nvSpPr>
          <p:spPr>
            <a:xfrm>
              <a:off x="7642751" y="3430756"/>
              <a:ext cx="41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59" name="Google Shape;3559;p41"/>
          <p:cNvGrpSpPr/>
          <p:nvPr/>
        </p:nvGrpSpPr>
        <p:grpSpPr>
          <a:xfrm>
            <a:off x="3618594" y="1212016"/>
            <a:ext cx="902742" cy="901776"/>
            <a:chOff x="3200552" y="3670763"/>
            <a:chExt cx="649595" cy="648900"/>
          </a:xfrm>
        </p:grpSpPr>
        <p:sp>
          <p:nvSpPr>
            <p:cNvPr id="3560" name="Google Shape;3560;p41"/>
            <p:cNvSpPr/>
            <p:nvPr/>
          </p:nvSpPr>
          <p:spPr>
            <a:xfrm>
              <a:off x="3200863" y="3670763"/>
              <a:ext cx="648900" cy="6489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1"/>
            <p:cNvSpPr/>
            <p:nvPr/>
          </p:nvSpPr>
          <p:spPr>
            <a:xfrm>
              <a:off x="3200552" y="3670763"/>
              <a:ext cx="648900" cy="648900"/>
            </a:xfrm>
            <a:prstGeom prst="pie">
              <a:avLst>
                <a:gd name="adj1" fmla="val 20904761"/>
                <a:gd name="adj2" fmla="val 1241502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1"/>
            <p:cNvSpPr/>
            <p:nvPr/>
          </p:nvSpPr>
          <p:spPr>
            <a:xfrm>
              <a:off x="3201247" y="3670763"/>
              <a:ext cx="648900" cy="648900"/>
            </a:xfrm>
            <a:prstGeom prst="pie">
              <a:avLst>
                <a:gd name="adj1" fmla="val 15200005"/>
                <a:gd name="adj2" fmla="val 2090465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3" name="Google Shape;3563;p41"/>
          <p:cNvGrpSpPr/>
          <p:nvPr/>
        </p:nvGrpSpPr>
        <p:grpSpPr>
          <a:xfrm>
            <a:off x="5787062" y="1036752"/>
            <a:ext cx="1252398" cy="1252398"/>
            <a:chOff x="4760938" y="3544646"/>
            <a:chExt cx="901200" cy="901200"/>
          </a:xfrm>
        </p:grpSpPr>
        <p:sp>
          <p:nvSpPr>
            <p:cNvPr id="3564" name="Google Shape;3564;p41"/>
            <p:cNvSpPr/>
            <p:nvPr/>
          </p:nvSpPr>
          <p:spPr>
            <a:xfrm rot="9899752">
              <a:off x="4884041" y="3667725"/>
              <a:ext cx="654721" cy="654721"/>
            </a:xfrm>
            <a:prstGeom prst="blockArc">
              <a:avLst>
                <a:gd name="adj1" fmla="val 1957570"/>
                <a:gd name="adj2" fmla="val 10715383"/>
                <a:gd name="adj3" fmla="val 1228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1"/>
            <p:cNvSpPr/>
            <p:nvPr/>
          </p:nvSpPr>
          <p:spPr>
            <a:xfrm rot="1135479">
              <a:off x="4884101" y="3667598"/>
              <a:ext cx="654900" cy="654900"/>
            </a:xfrm>
            <a:prstGeom prst="blockArc">
              <a:avLst>
                <a:gd name="adj1" fmla="val 6043326"/>
                <a:gd name="adj2" fmla="val 10715383"/>
                <a:gd name="adj3" fmla="val 1228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1"/>
            <p:cNvSpPr/>
            <p:nvPr/>
          </p:nvSpPr>
          <p:spPr>
            <a:xfrm rot="-3502209">
              <a:off x="4884039" y="3667748"/>
              <a:ext cx="654997" cy="654997"/>
            </a:xfrm>
            <a:prstGeom prst="blockArc">
              <a:avLst>
                <a:gd name="adj1" fmla="val 2501836"/>
                <a:gd name="adj2" fmla="val 10715383"/>
                <a:gd name="adj3" fmla="val 12284"/>
              </a:avLst>
            </a:pr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7" name="Google Shape;3567;p41"/>
          <p:cNvGrpSpPr/>
          <p:nvPr/>
        </p:nvGrpSpPr>
        <p:grpSpPr>
          <a:xfrm>
            <a:off x="4751002" y="1188455"/>
            <a:ext cx="991192" cy="352706"/>
            <a:chOff x="4015410" y="3650486"/>
            <a:chExt cx="713242" cy="253800"/>
          </a:xfrm>
        </p:grpSpPr>
        <p:sp>
          <p:nvSpPr>
            <p:cNvPr id="3568" name="Google Shape;3568;p41"/>
            <p:cNvSpPr/>
            <p:nvPr/>
          </p:nvSpPr>
          <p:spPr>
            <a:xfrm>
              <a:off x="4015410" y="3715671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1"/>
            <p:cNvSpPr txBox="1"/>
            <p:nvPr/>
          </p:nvSpPr>
          <p:spPr>
            <a:xfrm>
              <a:off x="4176652" y="3650486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70" name="Google Shape;3570;p41"/>
          <p:cNvGrpSpPr/>
          <p:nvPr/>
        </p:nvGrpSpPr>
        <p:grpSpPr>
          <a:xfrm>
            <a:off x="4751002" y="1502677"/>
            <a:ext cx="991192" cy="352706"/>
            <a:chOff x="4015410" y="3876594"/>
            <a:chExt cx="713242" cy="253800"/>
          </a:xfrm>
        </p:grpSpPr>
        <p:sp>
          <p:nvSpPr>
            <p:cNvPr id="3571" name="Google Shape;3571;p41"/>
            <p:cNvSpPr/>
            <p:nvPr/>
          </p:nvSpPr>
          <p:spPr>
            <a:xfrm>
              <a:off x="4015410" y="3942027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1"/>
            <p:cNvSpPr txBox="1"/>
            <p:nvPr/>
          </p:nvSpPr>
          <p:spPr>
            <a:xfrm>
              <a:off x="4176652" y="3876594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73" name="Google Shape;3573;p41"/>
          <p:cNvGrpSpPr/>
          <p:nvPr/>
        </p:nvGrpSpPr>
        <p:grpSpPr>
          <a:xfrm>
            <a:off x="4751002" y="1813588"/>
            <a:ext cx="991192" cy="352706"/>
            <a:chOff x="4015410" y="4100319"/>
            <a:chExt cx="713242" cy="253800"/>
          </a:xfrm>
        </p:grpSpPr>
        <p:sp>
          <p:nvSpPr>
            <p:cNvPr id="3574" name="Google Shape;3574;p41"/>
            <p:cNvSpPr/>
            <p:nvPr/>
          </p:nvSpPr>
          <p:spPr>
            <a:xfrm>
              <a:off x="4015410" y="4168384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1"/>
            <p:cNvSpPr txBox="1"/>
            <p:nvPr/>
          </p:nvSpPr>
          <p:spPr>
            <a:xfrm>
              <a:off x="4176652" y="4100319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76" name="Google Shape;3576;p41"/>
          <p:cNvGrpSpPr/>
          <p:nvPr/>
        </p:nvGrpSpPr>
        <p:grpSpPr>
          <a:xfrm>
            <a:off x="7103491" y="1188455"/>
            <a:ext cx="1011971" cy="352706"/>
            <a:chOff x="5660035" y="3650486"/>
            <a:chExt cx="728194" cy="253800"/>
          </a:xfrm>
        </p:grpSpPr>
        <p:sp>
          <p:nvSpPr>
            <p:cNvPr id="3577" name="Google Shape;3577;p41"/>
            <p:cNvSpPr/>
            <p:nvPr/>
          </p:nvSpPr>
          <p:spPr>
            <a:xfrm>
              <a:off x="5660035" y="3715671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1"/>
            <p:cNvSpPr txBox="1"/>
            <p:nvPr/>
          </p:nvSpPr>
          <p:spPr>
            <a:xfrm>
              <a:off x="5836229" y="3650486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79" name="Google Shape;3579;p41"/>
          <p:cNvGrpSpPr/>
          <p:nvPr/>
        </p:nvGrpSpPr>
        <p:grpSpPr>
          <a:xfrm>
            <a:off x="7103491" y="1502677"/>
            <a:ext cx="1011971" cy="352706"/>
            <a:chOff x="5660035" y="3876594"/>
            <a:chExt cx="728194" cy="253800"/>
          </a:xfrm>
        </p:grpSpPr>
        <p:sp>
          <p:nvSpPr>
            <p:cNvPr id="3580" name="Google Shape;3580;p41"/>
            <p:cNvSpPr/>
            <p:nvPr/>
          </p:nvSpPr>
          <p:spPr>
            <a:xfrm>
              <a:off x="5660035" y="3942027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1"/>
            <p:cNvSpPr txBox="1"/>
            <p:nvPr/>
          </p:nvSpPr>
          <p:spPr>
            <a:xfrm>
              <a:off x="5836229" y="3876594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82" name="Google Shape;3582;p41"/>
          <p:cNvGrpSpPr/>
          <p:nvPr/>
        </p:nvGrpSpPr>
        <p:grpSpPr>
          <a:xfrm>
            <a:off x="7103491" y="1813588"/>
            <a:ext cx="1011971" cy="352706"/>
            <a:chOff x="5660035" y="4100319"/>
            <a:chExt cx="728194" cy="253800"/>
          </a:xfrm>
        </p:grpSpPr>
        <p:sp>
          <p:nvSpPr>
            <p:cNvPr id="3583" name="Google Shape;3583;p41"/>
            <p:cNvSpPr/>
            <p:nvPr/>
          </p:nvSpPr>
          <p:spPr>
            <a:xfrm>
              <a:off x="5660035" y="4168384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1"/>
            <p:cNvSpPr txBox="1"/>
            <p:nvPr/>
          </p:nvSpPr>
          <p:spPr>
            <a:xfrm>
              <a:off x="5836229" y="4100319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85" name="Google Shape;3585;p41"/>
          <p:cNvSpPr/>
          <p:nvPr/>
        </p:nvSpPr>
        <p:spPr>
          <a:xfrm>
            <a:off x="873655" y="2506096"/>
            <a:ext cx="577200" cy="14721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6" name="Google Shape;3586;p41"/>
          <p:cNvSpPr/>
          <p:nvPr/>
        </p:nvSpPr>
        <p:spPr>
          <a:xfrm>
            <a:off x="1265880" y="2722571"/>
            <a:ext cx="577200" cy="12558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7" name="Google Shape;3587;p41"/>
          <p:cNvSpPr/>
          <p:nvPr/>
        </p:nvSpPr>
        <p:spPr>
          <a:xfrm>
            <a:off x="1968955" y="1722625"/>
            <a:ext cx="473700" cy="22557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8" name="Google Shape;3588;p41"/>
          <p:cNvSpPr/>
          <p:nvPr/>
        </p:nvSpPr>
        <p:spPr>
          <a:xfrm>
            <a:off x="2361180" y="2113799"/>
            <a:ext cx="577200" cy="1864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89" name="Google Shape;3589;p41"/>
          <p:cNvCxnSpPr/>
          <p:nvPr/>
        </p:nvCxnSpPr>
        <p:spPr>
          <a:xfrm>
            <a:off x="681230" y="3978313"/>
            <a:ext cx="2390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0" name="Google Shape;3590;p41"/>
          <p:cNvSpPr txBox="1"/>
          <p:nvPr/>
        </p:nvSpPr>
        <p:spPr>
          <a:xfrm>
            <a:off x="925427" y="2113800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91" name="Google Shape;3591;p41"/>
          <p:cNvSpPr txBox="1"/>
          <p:nvPr/>
        </p:nvSpPr>
        <p:spPr>
          <a:xfrm>
            <a:off x="1317627" y="2329465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92" name="Google Shape;3592;p41"/>
          <p:cNvSpPr txBox="1"/>
          <p:nvPr/>
        </p:nvSpPr>
        <p:spPr>
          <a:xfrm>
            <a:off x="1968952" y="1334885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93" name="Google Shape;3593;p41"/>
          <p:cNvSpPr txBox="1"/>
          <p:nvPr/>
        </p:nvSpPr>
        <p:spPr>
          <a:xfrm>
            <a:off x="2412927" y="1721238"/>
            <a:ext cx="473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594" name="Google Shape;3594;p41"/>
          <p:cNvGrpSpPr/>
          <p:nvPr/>
        </p:nvGrpSpPr>
        <p:grpSpPr>
          <a:xfrm>
            <a:off x="1989797" y="4365223"/>
            <a:ext cx="896716" cy="246900"/>
            <a:chOff x="7144888" y="3225906"/>
            <a:chExt cx="896716" cy="246900"/>
          </a:xfrm>
        </p:grpSpPr>
        <p:sp>
          <p:nvSpPr>
            <p:cNvPr id="3595" name="Google Shape;3595;p41"/>
            <p:cNvSpPr/>
            <p:nvPr/>
          </p:nvSpPr>
          <p:spPr>
            <a:xfrm>
              <a:off x="7144888" y="325074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1"/>
            <p:cNvSpPr txBox="1"/>
            <p:nvPr/>
          </p:nvSpPr>
          <p:spPr>
            <a:xfrm>
              <a:off x="7390303" y="322590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97" name="Google Shape;3597;p41"/>
          <p:cNvGrpSpPr/>
          <p:nvPr/>
        </p:nvGrpSpPr>
        <p:grpSpPr>
          <a:xfrm>
            <a:off x="1053519" y="4362859"/>
            <a:ext cx="896703" cy="246900"/>
            <a:chOff x="7144900" y="3626176"/>
            <a:chExt cx="896703" cy="246900"/>
          </a:xfrm>
        </p:grpSpPr>
        <p:sp>
          <p:nvSpPr>
            <p:cNvPr id="3598" name="Google Shape;3598;p41"/>
            <p:cNvSpPr/>
            <p:nvPr/>
          </p:nvSpPr>
          <p:spPr>
            <a:xfrm>
              <a:off x="7144900" y="3652475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1"/>
            <p:cNvSpPr txBox="1"/>
            <p:nvPr/>
          </p:nvSpPr>
          <p:spPr>
            <a:xfrm>
              <a:off x="7390303" y="36261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00" name="Google Shape;3600;p41"/>
          <p:cNvGrpSpPr/>
          <p:nvPr/>
        </p:nvGrpSpPr>
        <p:grpSpPr>
          <a:xfrm>
            <a:off x="1989797" y="4072421"/>
            <a:ext cx="896703" cy="246900"/>
            <a:chOff x="7144900" y="4026446"/>
            <a:chExt cx="896703" cy="246900"/>
          </a:xfrm>
        </p:grpSpPr>
        <p:sp>
          <p:nvSpPr>
            <p:cNvPr id="3601" name="Google Shape;3601;p41"/>
            <p:cNvSpPr/>
            <p:nvPr/>
          </p:nvSpPr>
          <p:spPr>
            <a:xfrm>
              <a:off x="7144900" y="4054199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1"/>
            <p:cNvSpPr txBox="1"/>
            <p:nvPr/>
          </p:nvSpPr>
          <p:spPr>
            <a:xfrm>
              <a:off x="7390303" y="402644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03" name="Google Shape;3603;p41"/>
          <p:cNvGrpSpPr/>
          <p:nvPr/>
        </p:nvGrpSpPr>
        <p:grpSpPr>
          <a:xfrm>
            <a:off x="1053519" y="4072421"/>
            <a:ext cx="896703" cy="246900"/>
            <a:chOff x="7144900" y="4426716"/>
            <a:chExt cx="896703" cy="246900"/>
          </a:xfrm>
        </p:grpSpPr>
        <p:sp>
          <p:nvSpPr>
            <p:cNvPr id="3604" name="Google Shape;3604;p41"/>
            <p:cNvSpPr/>
            <p:nvPr/>
          </p:nvSpPr>
          <p:spPr>
            <a:xfrm>
              <a:off x="7144900" y="4455922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1"/>
            <p:cNvSpPr txBox="1"/>
            <p:nvPr/>
          </p:nvSpPr>
          <p:spPr>
            <a:xfrm>
              <a:off x="7390303" y="442671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0" name="Google Shape;3610;p42"/>
          <p:cNvGrpSpPr/>
          <p:nvPr/>
        </p:nvGrpSpPr>
        <p:grpSpPr>
          <a:xfrm>
            <a:off x="3235236" y="1760350"/>
            <a:ext cx="3873721" cy="1587987"/>
            <a:chOff x="3235236" y="1760350"/>
            <a:chExt cx="3873721" cy="1587987"/>
          </a:xfrm>
        </p:grpSpPr>
        <p:cxnSp>
          <p:nvCxnSpPr>
            <p:cNvPr id="3611" name="Google Shape;3611;p42"/>
            <p:cNvCxnSpPr/>
            <p:nvPr/>
          </p:nvCxnSpPr>
          <p:spPr>
            <a:xfrm>
              <a:off x="3249075" y="1760350"/>
              <a:ext cx="38418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2" name="Google Shape;3612;p42"/>
            <p:cNvCxnSpPr/>
            <p:nvPr/>
          </p:nvCxnSpPr>
          <p:spPr>
            <a:xfrm>
              <a:off x="3249075" y="2077850"/>
              <a:ext cx="38418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3" name="Google Shape;3613;p42"/>
            <p:cNvCxnSpPr/>
            <p:nvPr/>
          </p:nvCxnSpPr>
          <p:spPr>
            <a:xfrm>
              <a:off x="3249075" y="2391800"/>
              <a:ext cx="38418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4" name="Google Shape;3614;p42"/>
            <p:cNvCxnSpPr/>
            <p:nvPr/>
          </p:nvCxnSpPr>
          <p:spPr>
            <a:xfrm>
              <a:off x="3249075" y="2709300"/>
              <a:ext cx="38418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5" name="Google Shape;3615;p42"/>
            <p:cNvCxnSpPr/>
            <p:nvPr/>
          </p:nvCxnSpPr>
          <p:spPr>
            <a:xfrm>
              <a:off x="3249075" y="3023275"/>
              <a:ext cx="38418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16" name="Google Shape;3616;p42"/>
            <p:cNvSpPr/>
            <p:nvPr/>
          </p:nvSpPr>
          <p:spPr>
            <a:xfrm>
              <a:off x="3235236" y="3327357"/>
              <a:ext cx="3873721" cy="20981"/>
            </a:xfrm>
            <a:custGeom>
              <a:avLst/>
              <a:gdLst/>
              <a:ahLst/>
              <a:cxnLst/>
              <a:rect l="l" t="t" r="r" b="b"/>
              <a:pathLst>
                <a:path w="117796" h="638" extrusionOk="0">
                  <a:moveTo>
                    <a:pt x="319" y="1"/>
                  </a:moveTo>
                  <a:cubicBezTo>
                    <a:pt x="142" y="1"/>
                    <a:pt x="1" y="142"/>
                    <a:pt x="1" y="319"/>
                  </a:cubicBezTo>
                  <a:cubicBezTo>
                    <a:pt x="1" y="496"/>
                    <a:pt x="142" y="637"/>
                    <a:pt x="319" y="637"/>
                  </a:cubicBezTo>
                  <a:lnTo>
                    <a:pt x="117477" y="637"/>
                  </a:lnTo>
                  <a:cubicBezTo>
                    <a:pt x="117654" y="637"/>
                    <a:pt x="117796" y="496"/>
                    <a:pt x="117796" y="319"/>
                  </a:cubicBezTo>
                  <a:cubicBezTo>
                    <a:pt x="117796" y="142"/>
                    <a:pt x="117654" y="1"/>
                    <a:pt x="117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7" name="Google Shape;3617;p42"/>
          <p:cNvSpPr/>
          <p:nvPr/>
        </p:nvSpPr>
        <p:spPr>
          <a:xfrm>
            <a:off x="4520805" y="1994273"/>
            <a:ext cx="164100" cy="164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8" name="Google Shape;3618;p42"/>
          <p:cNvSpPr/>
          <p:nvPr/>
        </p:nvSpPr>
        <p:spPr>
          <a:xfrm>
            <a:off x="5061988" y="2302660"/>
            <a:ext cx="164100" cy="164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9" name="Google Shape;3619;p42"/>
          <p:cNvSpPr/>
          <p:nvPr/>
        </p:nvSpPr>
        <p:spPr>
          <a:xfrm>
            <a:off x="5597138" y="1679060"/>
            <a:ext cx="164100" cy="164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0" name="Google Shape;3620;p42"/>
          <p:cNvSpPr/>
          <p:nvPr/>
        </p:nvSpPr>
        <p:spPr>
          <a:xfrm>
            <a:off x="6178038" y="2931885"/>
            <a:ext cx="164100" cy="164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p42"/>
          <p:cNvSpPr/>
          <p:nvPr/>
        </p:nvSpPr>
        <p:spPr>
          <a:xfrm>
            <a:off x="6760950" y="1994385"/>
            <a:ext cx="164100" cy="164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2" name="Google Shape;3622;p42"/>
          <p:cNvSpPr/>
          <p:nvPr/>
        </p:nvSpPr>
        <p:spPr>
          <a:xfrm>
            <a:off x="3927350" y="2627910"/>
            <a:ext cx="164100" cy="164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3" name="Google Shape;3623;p42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3624" name="Google Shape;3624;p42"/>
          <p:cNvSpPr/>
          <p:nvPr/>
        </p:nvSpPr>
        <p:spPr>
          <a:xfrm>
            <a:off x="511983" y="1242350"/>
            <a:ext cx="2373900" cy="1298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5" name="Google Shape;3625;p42"/>
          <p:cNvSpPr/>
          <p:nvPr/>
        </p:nvSpPr>
        <p:spPr>
          <a:xfrm>
            <a:off x="511983" y="2800772"/>
            <a:ext cx="2373900" cy="1298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6" name="Google Shape;3626;p42"/>
          <p:cNvGrpSpPr/>
          <p:nvPr/>
        </p:nvGrpSpPr>
        <p:grpSpPr>
          <a:xfrm>
            <a:off x="1439928" y="1564697"/>
            <a:ext cx="1220700" cy="648118"/>
            <a:chOff x="4884470" y="3990717"/>
            <a:chExt cx="1220700" cy="648118"/>
          </a:xfrm>
        </p:grpSpPr>
        <p:sp>
          <p:nvSpPr>
            <p:cNvPr id="3627" name="Google Shape;3627;p42"/>
            <p:cNvSpPr txBox="1"/>
            <p:nvPr/>
          </p:nvSpPr>
          <p:spPr>
            <a:xfrm>
              <a:off x="4884470" y="420233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8" name="Google Shape;3628;p42"/>
            <p:cNvSpPr txBox="1"/>
            <p:nvPr/>
          </p:nvSpPr>
          <p:spPr>
            <a:xfrm>
              <a:off x="4884470" y="3990717"/>
              <a:ext cx="12207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29" name="Google Shape;3629;p42"/>
          <p:cNvGrpSpPr/>
          <p:nvPr/>
        </p:nvGrpSpPr>
        <p:grpSpPr>
          <a:xfrm>
            <a:off x="1439940" y="3122531"/>
            <a:ext cx="1220700" cy="647538"/>
            <a:chOff x="6827732" y="3985284"/>
            <a:chExt cx="1220700" cy="647538"/>
          </a:xfrm>
        </p:grpSpPr>
        <p:sp>
          <p:nvSpPr>
            <p:cNvPr id="3630" name="Google Shape;3630;p42"/>
            <p:cNvSpPr txBox="1"/>
            <p:nvPr/>
          </p:nvSpPr>
          <p:spPr>
            <a:xfrm>
              <a:off x="6827732" y="419632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an icy dwarf planet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31" name="Google Shape;3631;p42"/>
            <p:cNvSpPr txBox="1"/>
            <p:nvPr/>
          </p:nvSpPr>
          <p:spPr>
            <a:xfrm>
              <a:off x="6827732" y="398528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632" name="Google Shape;3632;p42"/>
          <p:cNvSpPr/>
          <p:nvPr/>
        </p:nvSpPr>
        <p:spPr>
          <a:xfrm>
            <a:off x="717758" y="1605050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3" name="Google Shape;3633;p42"/>
          <p:cNvSpPr/>
          <p:nvPr/>
        </p:nvSpPr>
        <p:spPr>
          <a:xfrm>
            <a:off x="717758" y="3163475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4" name="Google Shape;3634;p42"/>
          <p:cNvGrpSpPr/>
          <p:nvPr/>
        </p:nvGrpSpPr>
        <p:grpSpPr>
          <a:xfrm>
            <a:off x="834511" y="3280193"/>
            <a:ext cx="339200" cy="339271"/>
            <a:chOff x="5049725" y="2027900"/>
            <a:chExt cx="481750" cy="481850"/>
          </a:xfrm>
        </p:grpSpPr>
        <p:sp>
          <p:nvSpPr>
            <p:cNvPr id="3635" name="Google Shape;3635;p42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36" name="Google Shape;3636;p42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37" name="Google Shape;3637;p42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38" name="Google Shape;3638;p42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39" name="Google Shape;3639;p42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40" name="Google Shape;3640;p42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41" name="Google Shape;3641;p42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42" name="Google Shape;3642;p42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43" name="Google Shape;3643;p42"/>
          <p:cNvGrpSpPr/>
          <p:nvPr/>
        </p:nvGrpSpPr>
        <p:grpSpPr>
          <a:xfrm>
            <a:off x="837661" y="1724963"/>
            <a:ext cx="332881" cy="332881"/>
            <a:chOff x="6239925" y="2032450"/>
            <a:chExt cx="472775" cy="472775"/>
          </a:xfrm>
        </p:grpSpPr>
        <p:sp>
          <p:nvSpPr>
            <p:cNvPr id="3644" name="Google Shape;3644;p42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45" name="Google Shape;3645;p42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646" name="Google Shape;3646;p42"/>
          <p:cNvSpPr/>
          <p:nvPr/>
        </p:nvSpPr>
        <p:spPr>
          <a:xfrm>
            <a:off x="6837771" y="2071046"/>
            <a:ext cx="10490" cy="10523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7" name="Google Shape;3647;p42"/>
          <p:cNvSpPr/>
          <p:nvPr/>
        </p:nvSpPr>
        <p:spPr>
          <a:xfrm>
            <a:off x="6218928" y="3016765"/>
            <a:ext cx="10490" cy="10523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8" name="Google Shape;3648;p42"/>
          <p:cNvSpPr/>
          <p:nvPr/>
        </p:nvSpPr>
        <p:spPr>
          <a:xfrm>
            <a:off x="5601236" y="1755818"/>
            <a:ext cx="10523" cy="10523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9" name="Google Shape;3649;p42"/>
          <p:cNvSpPr/>
          <p:nvPr/>
        </p:nvSpPr>
        <p:spPr>
          <a:xfrm>
            <a:off x="4674172" y="2071046"/>
            <a:ext cx="10490" cy="10523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0" name="Google Shape;3650;p42"/>
          <p:cNvSpPr/>
          <p:nvPr/>
        </p:nvSpPr>
        <p:spPr>
          <a:xfrm>
            <a:off x="4056480" y="2701536"/>
            <a:ext cx="10490" cy="10490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1" name="Google Shape;3651;p42"/>
          <p:cNvSpPr txBox="1"/>
          <p:nvPr/>
        </p:nvSpPr>
        <p:spPr>
          <a:xfrm>
            <a:off x="3169022" y="1134502"/>
            <a:ext cx="1097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652" name="Google Shape;3652;p42"/>
          <p:cNvGrpSpPr/>
          <p:nvPr/>
        </p:nvGrpSpPr>
        <p:grpSpPr>
          <a:xfrm>
            <a:off x="3098375" y="3371275"/>
            <a:ext cx="4099125" cy="395750"/>
            <a:chOff x="631790" y="2930338"/>
            <a:chExt cx="2628824" cy="253800"/>
          </a:xfrm>
        </p:grpSpPr>
        <p:sp>
          <p:nvSpPr>
            <p:cNvPr id="3653" name="Google Shape;3653;p42"/>
            <p:cNvSpPr txBox="1"/>
            <p:nvPr/>
          </p:nvSpPr>
          <p:spPr>
            <a:xfrm>
              <a:off x="631790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4" name="Google Shape;3654;p42"/>
            <p:cNvSpPr txBox="1"/>
            <p:nvPr/>
          </p:nvSpPr>
          <p:spPr>
            <a:xfrm>
              <a:off x="996577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Tue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5" name="Google Shape;3655;p42"/>
            <p:cNvSpPr txBox="1"/>
            <p:nvPr/>
          </p:nvSpPr>
          <p:spPr>
            <a:xfrm>
              <a:off x="1361365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Wed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6" name="Google Shape;3656;p42"/>
            <p:cNvSpPr txBox="1"/>
            <p:nvPr/>
          </p:nvSpPr>
          <p:spPr>
            <a:xfrm>
              <a:off x="1726152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Thu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7" name="Google Shape;3657;p42"/>
            <p:cNvSpPr txBox="1"/>
            <p:nvPr/>
          </p:nvSpPr>
          <p:spPr>
            <a:xfrm>
              <a:off x="2090939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Fri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8" name="Google Shape;3658;p42"/>
            <p:cNvSpPr txBox="1"/>
            <p:nvPr/>
          </p:nvSpPr>
          <p:spPr>
            <a:xfrm>
              <a:off x="2455727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Sat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9" name="Google Shape;3659;p42"/>
            <p:cNvSpPr txBox="1"/>
            <p:nvPr/>
          </p:nvSpPr>
          <p:spPr>
            <a:xfrm>
              <a:off x="2820514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60" name="Google Shape;3660;p42"/>
          <p:cNvGrpSpPr/>
          <p:nvPr/>
        </p:nvGrpSpPr>
        <p:grpSpPr>
          <a:xfrm>
            <a:off x="3240892" y="3889691"/>
            <a:ext cx="798902" cy="289800"/>
            <a:chOff x="3240892" y="3889691"/>
            <a:chExt cx="798902" cy="289800"/>
          </a:xfrm>
        </p:grpSpPr>
        <p:sp>
          <p:nvSpPr>
            <p:cNvPr id="3661" name="Google Shape;3661;p42"/>
            <p:cNvSpPr txBox="1"/>
            <p:nvPr/>
          </p:nvSpPr>
          <p:spPr>
            <a:xfrm>
              <a:off x="3350994" y="3889691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62" name="Google Shape;3662;p42"/>
            <p:cNvSpPr/>
            <p:nvPr/>
          </p:nvSpPr>
          <p:spPr>
            <a:xfrm>
              <a:off x="3240892" y="3974591"/>
              <a:ext cx="120000" cy="1200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3" name="Google Shape;3663;p42"/>
          <p:cNvGrpSpPr/>
          <p:nvPr/>
        </p:nvGrpSpPr>
        <p:grpSpPr>
          <a:xfrm>
            <a:off x="4332864" y="3889691"/>
            <a:ext cx="788414" cy="289800"/>
            <a:chOff x="4332864" y="3889691"/>
            <a:chExt cx="788414" cy="289800"/>
          </a:xfrm>
        </p:grpSpPr>
        <p:sp>
          <p:nvSpPr>
            <p:cNvPr id="3664" name="Google Shape;3664;p42"/>
            <p:cNvSpPr txBox="1"/>
            <p:nvPr/>
          </p:nvSpPr>
          <p:spPr>
            <a:xfrm>
              <a:off x="4432478" y="3889691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65" name="Google Shape;3665;p42"/>
            <p:cNvSpPr/>
            <p:nvPr/>
          </p:nvSpPr>
          <p:spPr>
            <a:xfrm>
              <a:off x="4332864" y="3974591"/>
              <a:ext cx="120000" cy="1200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6" name="Google Shape;3666;p42"/>
          <p:cNvGrpSpPr/>
          <p:nvPr/>
        </p:nvGrpSpPr>
        <p:grpSpPr>
          <a:xfrm>
            <a:off x="5395677" y="3889691"/>
            <a:ext cx="788069" cy="289800"/>
            <a:chOff x="5395677" y="3889691"/>
            <a:chExt cx="788069" cy="289800"/>
          </a:xfrm>
        </p:grpSpPr>
        <p:sp>
          <p:nvSpPr>
            <p:cNvPr id="3667" name="Google Shape;3667;p42"/>
            <p:cNvSpPr txBox="1"/>
            <p:nvPr/>
          </p:nvSpPr>
          <p:spPr>
            <a:xfrm>
              <a:off x="5494946" y="3889691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68" name="Google Shape;3668;p42"/>
            <p:cNvSpPr/>
            <p:nvPr/>
          </p:nvSpPr>
          <p:spPr>
            <a:xfrm>
              <a:off x="5395677" y="3974591"/>
              <a:ext cx="120000" cy="1200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42"/>
          <p:cNvGrpSpPr/>
          <p:nvPr/>
        </p:nvGrpSpPr>
        <p:grpSpPr>
          <a:xfrm>
            <a:off x="6402735" y="3889699"/>
            <a:ext cx="847462" cy="289800"/>
            <a:chOff x="6402735" y="3889699"/>
            <a:chExt cx="847462" cy="289800"/>
          </a:xfrm>
        </p:grpSpPr>
        <p:sp>
          <p:nvSpPr>
            <p:cNvPr id="3670" name="Google Shape;3670;p42"/>
            <p:cNvSpPr txBox="1"/>
            <p:nvPr/>
          </p:nvSpPr>
          <p:spPr>
            <a:xfrm>
              <a:off x="6501997" y="3889699"/>
              <a:ext cx="7482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71" name="Google Shape;3671;p42"/>
            <p:cNvSpPr/>
            <p:nvPr/>
          </p:nvSpPr>
          <p:spPr>
            <a:xfrm>
              <a:off x="6402735" y="3974591"/>
              <a:ext cx="120000" cy="1200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2" name="Google Shape;3672;p42"/>
          <p:cNvSpPr/>
          <p:nvPr/>
        </p:nvSpPr>
        <p:spPr>
          <a:xfrm>
            <a:off x="7499233" y="1604975"/>
            <a:ext cx="223500" cy="12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3" name="Google Shape;3673;p42"/>
          <p:cNvSpPr/>
          <p:nvPr/>
        </p:nvSpPr>
        <p:spPr>
          <a:xfrm>
            <a:off x="7937458" y="1604975"/>
            <a:ext cx="223500" cy="197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4" name="Google Shape;3674;p42"/>
          <p:cNvSpPr/>
          <p:nvPr/>
        </p:nvSpPr>
        <p:spPr>
          <a:xfrm>
            <a:off x="8375683" y="1604975"/>
            <a:ext cx="223500" cy="14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5" name="Google Shape;3675;p42"/>
          <p:cNvGrpSpPr/>
          <p:nvPr/>
        </p:nvGrpSpPr>
        <p:grpSpPr>
          <a:xfrm>
            <a:off x="7268606" y="1134500"/>
            <a:ext cx="669000" cy="2161498"/>
            <a:chOff x="7268606" y="1134500"/>
            <a:chExt cx="669000" cy="2161498"/>
          </a:xfrm>
        </p:grpSpPr>
        <p:sp>
          <p:nvSpPr>
            <p:cNvPr id="3676" name="Google Shape;3676;p42"/>
            <p:cNvSpPr txBox="1"/>
            <p:nvPr/>
          </p:nvSpPr>
          <p:spPr>
            <a:xfrm>
              <a:off x="7268606" y="1134500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77" name="Google Shape;3677;p42"/>
            <p:cNvSpPr txBox="1"/>
            <p:nvPr/>
          </p:nvSpPr>
          <p:spPr>
            <a:xfrm>
              <a:off x="7268606" y="2900298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78" name="Google Shape;3678;p42"/>
          <p:cNvGrpSpPr/>
          <p:nvPr/>
        </p:nvGrpSpPr>
        <p:grpSpPr>
          <a:xfrm>
            <a:off x="7714706" y="1134500"/>
            <a:ext cx="669000" cy="2908073"/>
            <a:chOff x="7714706" y="1134500"/>
            <a:chExt cx="669000" cy="2908073"/>
          </a:xfrm>
        </p:grpSpPr>
        <p:sp>
          <p:nvSpPr>
            <p:cNvPr id="3679" name="Google Shape;3679;p42"/>
            <p:cNvSpPr txBox="1"/>
            <p:nvPr/>
          </p:nvSpPr>
          <p:spPr>
            <a:xfrm>
              <a:off x="7714706" y="1134500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80" name="Google Shape;3680;p42"/>
            <p:cNvSpPr txBox="1"/>
            <p:nvPr/>
          </p:nvSpPr>
          <p:spPr>
            <a:xfrm>
              <a:off x="7714706" y="3646873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81" name="Google Shape;3681;p42"/>
          <p:cNvGrpSpPr/>
          <p:nvPr/>
        </p:nvGrpSpPr>
        <p:grpSpPr>
          <a:xfrm>
            <a:off x="8152931" y="1134500"/>
            <a:ext cx="669000" cy="2360406"/>
            <a:chOff x="8152931" y="1134500"/>
            <a:chExt cx="669000" cy="2360406"/>
          </a:xfrm>
        </p:grpSpPr>
        <p:sp>
          <p:nvSpPr>
            <p:cNvPr id="3682" name="Google Shape;3682;p42"/>
            <p:cNvSpPr txBox="1"/>
            <p:nvPr/>
          </p:nvSpPr>
          <p:spPr>
            <a:xfrm>
              <a:off x="8152931" y="1134500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683" name="Google Shape;3683;p42"/>
            <p:cNvSpPr txBox="1"/>
            <p:nvPr/>
          </p:nvSpPr>
          <p:spPr>
            <a:xfrm>
              <a:off x="8152931" y="3099206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684" name="Google Shape;3684;p42"/>
          <p:cNvSpPr/>
          <p:nvPr/>
        </p:nvSpPr>
        <p:spPr>
          <a:xfrm>
            <a:off x="3382325" y="3255760"/>
            <a:ext cx="164100" cy="164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85" name="Google Shape;3685;p42"/>
          <p:cNvCxnSpPr>
            <a:stCxn id="3684" idx="7"/>
            <a:endCxn id="3622" idx="3"/>
          </p:cNvCxnSpPr>
          <p:nvPr/>
        </p:nvCxnSpPr>
        <p:spPr>
          <a:xfrm rot="10800000" flipH="1">
            <a:off x="3522393" y="2767992"/>
            <a:ext cx="429000" cy="51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6" name="Google Shape;3686;p42"/>
          <p:cNvCxnSpPr>
            <a:stCxn id="3622" idx="7"/>
            <a:endCxn id="3617" idx="3"/>
          </p:cNvCxnSpPr>
          <p:nvPr/>
        </p:nvCxnSpPr>
        <p:spPr>
          <a:xfrm rot="10800000" flipH="1">
            <a:off x="4067418" y="2134442"/>
            <a:ext cx="477300" cy="51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7" name="Google Shape;3687;p42"/>
          <p:cNvCxnSpPr>
            <a:stCxn id="3617" idx="6"/>
            <a:endCxn id="3618" idx="1"/>
          </p:cNvCxnSpPr>
          <p:nvPr/>
        </p:nvCxnSpPr>
        <p:spPr>
          <a:xfrm>
            <a:off x="4684905" y="2076323"/>
            <a:ext cx="401100" cy="25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8" name="Google Shape;3688;p42"/>
          <p:cNvCxnSpPr>
            <a:stCxn id="3618" idx="7"/>
            <a:endCxn id="3619" idx="3"/>
          </p:cNvCxnSpPr>
          <p:nvPr/>
        </p:nvCxnSpPr>
        <p:spPr>
          <a:xfrm rot="10800000" flipH="1">
            <a:off x="5202056" y="1819092"/>
            <a:ext cx="419100" cy="50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9" name="Google Shape;3689;p42"/>
          <p:cNvCxnSpPr>
            <a:stCxn id="3619" idx="5"/>
            <a:endCxn id="3620" idx="1"/>
          </p:cNvCxnSpPr>
          <p:nvPr/>
        </p:nvCxnSpPr>
        <p:spPr>
          <a:xfrm>
            <a:off x="5737206" y="1819128"/>
            <a:ext cx="465000" cy="113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0" name="Google Shape;3690;p42"/>
          <p:cNvCxnSpPr>
            <a:stCxn id="3620" idx="7"/>
            <a:endCxn id="3621" idx="3"/>
          </p:cNvCxnSpPr>
          <p:nvPr/>
        </p:nvCxnSpPr>
        <p:spPr>
          <a:xfrm rot="10800000" flipH="1">
            <a:off x="6318106" y="2134517"/>
            <a:ext cx="466800" cy="8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Google Shape;3695;p43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3696" name="Google Shape;3696;p43"/>
          <p:cNvGrpSpPr/>
          <p:nvPr/>
        </p:nvGrpSpPr>
        <p:grpSpPr>
          <a:xfrm>
            <a:off x="865106" y="1206230"/>
            <a:ext cx="1487621" cy="1487595"/>
            <a:chOff x="918049" y="1410093"/>
            <a:chExt cx="1487621" cy="1487595"/>
          </a:xfrm>
        </p:grpSpPr>
        <p:grpSp>
          <p:nvGrpSpPr>
            <p:cNvPr id="3697" name="Google Shape;3697;p43"/>
            <p:cNvGrpSpPr/>
            <p:nvPr/>
          </p:nvGrpSpPr>
          <p:grpSpPr>
            <a:xfrm>
              <a:off x="918049" y="1588427"/>
              <a:ext cx="1409884" cy="1309261"/>
              <a:chOff x="5972777" y="2088719"/>
              <a:chExt cx="1739095" cy="1614976"/>
            </a:xfrm>
          </p:grpSpPr>
          <p:sp>
            <p:nvSpPr>
              <p:cNvPr id="3698" name="Google Shape;3698;p43"/>
              <p:cNvSpPr/>
              <p:nvPr/>
            </p:nvSpPr>
            <p:spPr>
              <a:xfrm>
                <a:off x="6899532" y="3371453"/>
                <a:ext cx="25299" cy="332242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0204" extrusionOk="0">
                    <a:moveTo>
                      <a:pt x="389" y="1"/>
                    </a:moveTo>
                    <a:cubicBezTo>
                      <a:pt x="275" y="1"/>
                      <a:pt x="138" y="1"/>
                      <a:pt x="1" y="24"/>
                    </a:cubicBezTo>
                    <a:lnTo>
                      <a:pt x="160" y="10204"/>
                    </a:lnTo>
                    <a:lnTo>
                      <a:pt x="777" y="10204"/>
                    </a:lnTo>
                    <a:lnTo>
                      <a:pt x="389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43"/>
              <p:cNvSpPr/>
              <p:nvPr/>
            </p:nvSpPr>
            <p:spPr>
              <a:xfrm>
                <a:off x="6765027" y="3366992"/>
                <a:ext cx="57240" cy="331526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0182" extrusionOk="0">
                    <a:moveTo>
                      <a:pt x="1393" y="1"/>
                    </a:moveTo>
                    <a:lnTo>
                      <a:pt x="0" y="10090"/>
                    </a:lnTo>
                    <a:cubicBezTo>
                      <a:pt x="206" y="10135"/>
                      <a:pt x="411" y="10158"/>
                      <a:pt x="617" y="10181"/>
                    </a:cubicBezTo>
                    <a:lnTo>
                      <a:pt x="1758" y="47"/>
                    </a:lnTo>
                    <a:cubicBezTo>
                      <a:pt x="1644" y="24"/>
                      <a:pt x="1507" y="1"/>
                      <a:pt x="1393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43"/>
              <p:cNvSpPr/>
              <p:nvPr/>
            </p:nvSpPr>
            <p:spPr>
              <a:xfrm>
                <a:off x="6988714" y="3361066"/>
                <a:ext cx="75832" cy="329996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0135" extrusionOk="0">
                    <a:moveTo>
                      <a:pt x="389" y="0"/>
                    </a:moveTo>
                    <a:cubicBezTo>
                      <a:pt x="252" y="23"/>
                      <a:pt x="138" y="46"/>
                      <a:pt x="1" y="69"/>
                    </a:cubicBezTo>
                    <a:lnTo>
                      <a:pt x="1735" y="10135"/>
                    </a:lnTo>
                    <a:cubicBezTo>
                      <a:pt x="1941" y="10089"/>
                      <a:pt x="2123" y="10066"/>
                      <a:pt x="2329" y="10021"/>
                    </a:cubicBezTo>
                    <a:lnTo>
                      <a:pt x="389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43"/>
              <p:cNvSpPr/>
              <p:nvPr/>
            </p:nvSpPr>
            <p:spPr>
              <a:xfrm>
                <a:off x="6627526" y="3347684"/>
                <a:ext cx="107057" cy="324070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9953" extrusionOk="0">
                    <a:moveTo>
                      <a:pt x="2922" y="1"/>
                    </a:moveTo>
                    <a:lnTo>
                      <a:pt x="1" y="9793"/>
                    </a:lnTo>
                    <a:cubicBezTo>
                      <a:pt x="206" y="9838"/>
                      <a:pt x="411" y="9907"/>
                      <a:pt x="594" y="9952"/>
                    </a:cubicBezTo>
                    <a:lnTo>
                      <a:pt x="3287" y="115"/>
                    </a:lnTo>
                    <a:cubicBezTo>
                      <a:pt x="3150" y="69"/>
                      <a:pt x="3036" y="46"/>
                      <a:pt x="292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43"/>
              <p:cNvSpPr/>
              <p:nvPr/>
            </p:nvSpPr>
            <p:spPr>
              <a:xfrm>
                <a:off x="7075682" y="3337265"/>
                <a:ext cx="124868" cy="319609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9816" extrusionOk="0">
                    <a:moveTo>
                      <a:pt x="365" y="1"/>
                    </a:moveTo>
                    <a:cubicBezTo>
                      <a:pt x="251" y="47"/>
                      <a:pt x="114" y="92"/>
                      <a:pt x="0" y="138"/>
                    </a:cubicBezTo>
                    <a:lnTo>
                      <a:pt x="3241" y="9816"/>
                    </a:lnTo>
                    <a:cubicBezTo>
                      <a:pt x="3447" y="9747"/>
                      <a:pt x="3629" y="9679"/>
                      <a:pt x="3835" y="9610"/>
                    </a:cubicBez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43"/>
              <p:cNvSpPr/>
              <p:nvPr/>
            </p:nvSpPr>
            <p:spPr>
              <a:xfrm>
                <a:off x="6495983" y="3315743"/>
                <a:ext cx="153879" cy="308441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9473" extrusionOk="0">
                    <a:moveTo>
                      <a:pt x="4383" y="0"/>
                    </a:moveTo>
                    <a:lnTo>
                      <a:pt x="0" y="9221"/>
                    </a:lnTo>
                    <a:cubicBezTo>
                      <a:pt x="183" y="9313"/>
                      <a:pt x="389" y="9404"/>
                      <a:pt x="571" y="9473"/>
                    </a:cubicBezTo>
                    <a:lnTo>
                      <a:pt x="4725" y="160"/>
                    </a:lnTo>
                    <a:cubicBezTo>
                      <a:pt x="4611" y="114"/>
                      <a:pt x="4497" y="69"/>
                      <a:pt x="438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43"/>
              <p:cNvSpPr/>
              <p:nvPr/>
            </p:nvSpPr>
            <p:spPr>
              <a:xfrm>
                <a:off x="7158156" y="3300863"/>
                <a:ext cx="170224" cy="301017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9245" extrusionOk="0">
                    <a:moveTo>
                      <a:pt x="343" y="1"/>
                    </a:moveTo>
                    <a:cubicBezTo>
                      <a:pt x="229" y="69"/>
                      <a:pt x="115" y="115"/>
                      <a:pt x="1" y="183"/>
                    </a:cubicBezTo>
                    <a:lnTo>
                      <a:pt x="4680" y="9245"/>
                    </a:lnTo>
                    <a:cubicBezTo>
                      <a:pt x="4863" y="9153"/>
                      <a:pt x="5045" y="9062"/>
                      <a:pt x="5228" y="8948"/>
                    </a:cubicBezTo>
                    <a:lnTo>
                      <a:pt x="343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43"/>
              <p:cNvSpPr/>
              <p:nvPr/>
            </p:nvSpPr>
            <p:spPr>
              <a:xfrm>
                <a:off x="6374111" y="3271135"/>
                <a:ext cx="197704" cy="28617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8789" extrusionOk="0">
                    <a:moveTo>
                      <a:pt x="5729" y="1"/>
                    </a:moveTo>
                    <a:lnTo>
                      <a:pt x="0" y="8446"/>
                    </a:lnTo>
                    <a:cubicBezTo>
                      <a:pt x="183" y="8560"/>
                      <a:pt x="343" y="8674"/>
                      <a:pt x="525" y="8788"/>
                    </a:cubicBezTo>
                    <a:lnTo>
                      <a:pt x="6072" y="229"/>
                    </a:lnTo>
                    <a:cubicBezTo>
                      <a:pt x="5958" y="160"/>
                      <a:pt x="5843" y="69"/>
                      <a:pt x="5729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43"/>
              <p:cNvSpPr/>
              <p:nvPr/>
            </p:nvSpPr>
            <p:spPr>
              <a:xfrm>
                <a:off x="7233988" y="3251827"/>
                <a:ext cx="212584" cy="276500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8492" extrusionOk="0">
                    <a:moveTo>
                      <a:pt x="320" y="0"/>
                    </a:moveTo>
                    <a:cubicBezTo>
                      <a:pt x="228" y="91"/>
                      <a:pt x="114" y="160"/>
                      <a:pt x="0" y="251"/>
                    </a:cubicBezTo>
                    <a:lnTo>
                      <a:pt x="6026" y="8491"/>
                    </a:lnTo>
                    <a:cubicBezTo>
                      <a:pt x="6186" y="8354"/>
                      <a:pt x="6368" y="8240"/>
                      <a:pt x="6528" y="810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43"/>
              <p:cNvSpPr/>
              <p:nvPr/>
            </p:nvSpPr>
            <p:spPr>
              <a:xfrm>
                <a:off x="6264091" y="3215393"/>
                <a:ext cx="235637" cy="257191"/>
              </a:xfrm>
              <a:custGeom>
                <a:avLst/>
                <a:gdLst/>
                <a:ahLst/>
                <a:cxnLst/>
                <a:rect l="l" t="t" r="r" b="b"/>
                <a:pathLst>
                  <a:path w="7237" h="7899" extrusionOk="0">
                    <a:moveTo>
                      <a:pt x="6940" y="1"/>
                    </a:moveTo>
                    <a:lnTo>
                      <a:pt x="1" y="7487"/>
                    </a:lnTo>
                    <a:cubicBezTo>
                      <a:pt x="161" y="7624"/>
                      <a:pt x="321" y="7761"/>
                      <a:pt x="458" y="7898"/>
                    </a:cubicBezTo>
                    <a:lnTo>
                      <a:pt x="7237" y="275"/>
                    </a:lnTo>
                    <a:cubicBezTo>
                      <a:pt x="7145" y="183"/>
                      <a:pt x="7054" y="92"/>
                      <a:pt x="6940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43"/>
              <p:cNvSpPr/>
              <p:nvPr/>
            </p:nvSpPr>
            <p:spPr>
              <a:xfrm>
                <a:off x="7302332" y="3192373"/>
                <a:ext cx="249019" cy="244526"/>
              </a:xfrm>
              <a:custGeom>
                <a:avLst/>
                <a:gdLst/>
                <a:ahLst/>
                <a:cxnLst/>
                <a:rect l="l" t="t" r="r" b="b"/>
                <a:pathLst>
                  <a:path w="7648" h="7510" extrusionOk="0">
                    <a:moveTo>
                      <a:pt x="275" y="0"/>
                    </a:moveTo>
                    <a:cubicBezTo>
                      <a:pt x="184" y="91"/>
                      <a:pt x="92" y="183"/>
                      <a:pt x="1" y="274"/>
                    </a:cubicBezTo>
                    <a:lnTo>
                      <a:pt x="7214" y="7510"/>
                    </a:lnTo>
                    <a:cubicBezTo>
                      <a:pt x="7351" y="7373"/>
                      <a:pt x="7488" y="7213"/>
                      <a:pt x="7647" y="7076"/>
                    </a:cubicBez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43"/>
              <p:cNvSpPr/>
              <p:nvPr/>
            </p:nvSpPr>
            <p:spPr>
              <a:xfrm>
                <a:off x="6168983" y="3149263"/>
                <a:ext cx="269076" cy="22222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6825" extrusionOk="0">
                    <a:moveTo>
                      <a:pt x="8012" y="0"/>
                    </a:moveTo>
                    <a:lnTo>
                      <a:pt x="0" y="6346"/>
                    </a:lnTo>
                    <a:cubicBezTo>
                      <a:pt x="137" y="6505"/>
                      <a:pt x="251" y="6665"/>
                      <a:pt x="388" y="6825"/>
                    </a:cubicBezTo>
                    <a:lnTo>
                      <a:pt x="8263" y="320"/>
                    </a:lnTo>
                    <a:cubicBezTo>
                      <a:pt x="8172" y="206"/>
                      <a:pt x="8081" y="114"/>
                      <a:pt x="801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43"/>
              <p:cNvSpPr/>
              <p:nvPr/>
            </p:nvSpPr>
            <p:spPr>
              <a:xfrm>
                <a:off x="7361070" y="3123248"/>
                <a:ext cx="279462" cy="20737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6369" extrusionOk="0">
                    <a:moveTo>
                      <a:pt x="228" y="0"/>
                    </a:moveTo>
                    <a:cubicBezTo>
                      <a:pt x="160" y="92"/>
                      <a:pt x="91" y="206"/>
                      <a:pt x="0" y="320"/>
                    </a:cubicBezTo>
                    <a:lnTo>
                      <a:pt x="8217" y="6369"/>
                    </a:lnTo>
                    <a:cubicBezTo>
                      <a:pt x="8331" y="6209"/>
                      <a:pt x="8468" y="6026"/>
                      <a:pt x="8582" y="5866"/>
                    </a:cubicBez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43"/>
              <p:cNvSpPr/>
              <p:nvPr/>
            </p:nvSpPr>
            <p:spPr>
              <a:xfrm>
                <a:off x="6090937" y="3074929"/>
                <a:ext cx="295091" cy="181359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5570" extrusionOk="0">
                    <a:moveTo>
                      <a:pt x="8857" y="1"/>
                    </a:moveTo>
                    <a:lnTo>
                      <a:pt x="1" y="5045"/>
                    </a:lnTo>
                    <a:cubicBezTo>
                      <a:pt x="92" y="5228"/>
                      <a:pt x="206" y="5410"/>
                      <a:pt x="297" y="5570"/>
                    </a:cubicBezTo>
                    <a:lnTo>
                      <a:pt x="9062" y="343"/>
                    </a:lnTo>
                    <a:cubicBezTo>
                      <a:pt x="8994" y="229"/>
                      <a:pt x="8925" y="115"/>
                      <a:pt x="8857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43"/>
              <p:cNvSpPr/>
              <p:nvPr/>
            </p:nvSpPr>
            <p:spPr>
              <a:xfrm>
                <a:off x="7408608" y="3045951"/>
                <a:ext cx="303264" cy="165763"/>
              </a:xfrm>
              <a:custGeom>
                <a:avLst/>
                <a:gdLst/>
                <a:ahLst/>
                <a:cxnLst/>
                <a:rect l="l" t="t" r="r" b="b"/>
                <a:pathLst>
                  <a:path w="9314" h="5091" extrusionOk="0">
                    <a:moveTo>
                      <a:pt x="184" y="0"/>
                    </a:moveTo>
                    <a:cubicBezTo>
                      <a:pt x="138" y="115"/>
                      <a:pt x="69" y="229"/>
                      <a:pt x="1" y="343"/>
                    </a:cubicBezTo>
                    <a:lnTo>
                      <a:pt x="9040" y="5090"/>
                    </a:lnTo>
                    <a:cubicBezTo>
                      <a:pt x="9131" y="4908"/>
                      <a:pt x="9222" y="4725"/>
                      <a:pt x="9314" y="4543"/>
                    </a:cubicBez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43"/>
              <p:cNvSpPr/>
              <p:nvPr/>
            </p:nvSpPr>
            <p:spPr>
              <a:xfrm>
                <a:off x="6030733" y="2993920"/>
                <a:ext cx="315148" cy="136785"/>
              </a:xfrm>
              <a:custGeom>
                <a:avLst/>
                <a:gdLst/>
                <a:ahLst/>
                <a:cxnLst/>
                <a:rect l="l" t="t" r="r" b="b"/>
                <a:pathLst>
                  <a:path w="9679" h="4201" extrusionOk="0">
                    <a:moveTo>
                      <a:pt x="9542" y="1"/>
                    </a:moveTo>
                    <a:lnTo>
                      <a:pt x="1" y="3630"/>
                    </a:lnTo>
                    <a:cubicBezTo>
                      <a:pt x="69" y="3813"/>
                      <a:pt x="161" y="4018"/>
                      <a:pt x="229" y="4201"/>
                    </a:cubicBezTo>
                    <a:lnTo>
                      <a:pt x="9679" y="366"/>
                    </a:lnTo>
                    <a:cubicBezTo>
                      <a:pt x="9633" y="252"/>
                      <a:pt x="9587" y="138"/>
                      <a:pt x="954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43"/>
              <p:cNvSpPr/>
              <p:nvPr/>
            </p:nvSpPr>
            <p:spPr>
              <a:xfrm>
                <a:off x="5991368" y="2907701"/>
                <a:ext cx="327782" cy="89214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2740" extrusionOk="0">
                    <a:moveTo>
                      <a:pt x="9975" y="1"/>
                    </a:moveTo>
                    <a:lnTo>
                      <a:pt x="0" y="2147"/>
                    </a:lnTo>
                    <a:cubicBezTo>
                      <a:pt x="46" y="2352"/>
                      <a:pt x="69" y="2535"/>
                      <a:pt x="114" y="2740"/>
                    </a:cubicBezTo>
                    <a:lnTo>
                      <a:pt x="10066" y="412"/>
                    </a:lnTo>
                    <a:cubicBezTo>
                      <a:pt x="10020" y="275"/>
                      <a:pt x="9998" y="138"/>
                      <a:pt x="9975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43"/>
              <p:cNvSpPr/>
              <p:nvPr/>
            </p:nvSpPr>
            <p:spPr>
              <a:xfrm>
                <a:off x="5972777" y="2820017"/>
                <a:ext cx="332242" cy="37932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165" extrusionOk="0">
                    <a:moveTo>
                      <a:pt x="10181" y="1"/>
                    </a:moveTo>
                    <a:lnTo>
                      <a:pt x="0" y="548"/>
                    </a:lnTo>
                    <a:cubicBezTo>
                      <a:pt x="0" y="754"/>
                      <a:pt x="23" y="959"/>
                      <a:pt x="23" y="1165"/>
                    </a:cubicBezTo>
                    <a:lnTo>
                      <a:pt x="10203" y="389"/>
                    </a:lnTo>
                    <a:cubicBezTo>
                      <a:pt x="10203" y="252"/>
                      <a:pt x="10181" y="115"/>
                      <a:pt x="10181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43"/>
              <p:cNvSpPr/>
              <p:nvPr/>
            </p:nvSpPr>
            <p:spPr>
              <a:xfrm>
                <a:off x="5973526" y="2698145"/>
                <a:ext cx="332242" cy="43858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347" extrusionOk="0">
                    <a:moveTo>
                      <a:pt x="46" y="0"/>
                    </a:moveTo>
                    <a:cubicBezTo>
                      <a:pt x="46" y="206"/>
                      <a:pt x="23" y="388"/>
                      <a:pt x="0" y="594"/>
                    </a:cubicBezTo>
                    <a:lnTo>
                      <a:pt x="10180" y="1347"/>
                    </a:lnTo>
                    <a:cubicBezTo>
                      <a:pt x="10180" y="1233"/>
                      <a:pt x="10203" y="1096"/>
                      <a:pt x="10203" y="959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43"/>
              <p:cNvSpPr/>
              <p:nvPr/>
            </p:nvSpPr>
            <p:spPr>
              <a:xfrm>
                <a:off x="5994331" y="2559146"/>
                <a:ext cx="327033" cy="94424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2900" extrusionOk="0">
                    <a:moveTo>
                      <a:pt x="160" y="1"/>
                    </a:moveTo>
                    <a:cubicBezTo>
                      <a:pt x="115" y="206"/>
                      <a:pt x="46" y="412"/>
                      <a:pt x="0" y="617"/>
                    </a:cubicBezTo>
                    <a:lnTo>
                      <a:pt x="9952" y="2900"/>
                    </a:lnTo>
                    <a:cubicBezTo>
                      <a:pt x="9975" y="2786"/>
                      <a:pt x="10021" y="2649"/>
                      <a:pt x="10044" y="2535"/>
                    </a:cubicBez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43"/>
              <p:cNvSpPr/>
              <p:nvPr/>
            </p:nvSpPr>
            <p:spPr>
              <a:xfrm>
                <a:off x="6036692" y="2426138"/>
                <a:ext cx="313650" cy="141962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4360" extrusionOk="0">
                    <a:moveTo>
                      <a:pt x="229" y="0"/>
                    </a:moveTo>
                    <a:cubicBezTo>
                      <a:pt x="160" y="183"/>
                      <a:pt x="69" y="388"/>
                      <a:pt x="0" y="571"/>
                    </a:cubicBezTo>
                    <a:lnTo>
                      <a:pt x="9473" y="4360"/>
                    </a:lnTo>
                    <a:cubicBezTo>
                      <a:pt x="9519" y="4246"/>
                      <a:pt x="9564" y="4109"/>
                      <a:pt x="9633" y="3995"/>
                    </a:cubicBez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43"/>
              <p:cNvSpPr/>
              <p:nvPr/>
            </p:nvSpPr>
            <p:spPr>
              <a:xfrm>
                <a:off x="6099109" y="2301271"/>
                <a:ext cx="292845" cy="186569"/>
              </a:xfrm>
              <a:custGeom>
                <a:avLst/>
                <a:gdLst/>
                <a:ahLst/>
                <a:cxnLst/>
                <a:rect l="l" t="t" r="r" b="b"/>
                <a:pathLst>
                  <a:path w="8994" h="5730" extrusionOk="0">
                    <a:moveTo>
                      <a:pt x="320" y="1"/>
                    </a:moveTo>
                    <a:cubicBezTo>
                      <a:pt x="206" y="183"/>
                      <a:pt x="92" y="343"/>
                      <a:pt x="1" y="526"/>
                    </a:cubicBezTo>
                    <a:lnTo>
                      <a:pt x="8766" y="5730"/>
                    </a:lnTo>
                    <a:cubicBezTo>
                      <a:pt x="8834" y="5616"/>
                      <a:pt x="8903" y="5501"/>
                      <a:pt x="8994" y="5387"/>
                    </a:cubicBez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43"/>
              <p:cNvSpPr/>
              <p:nvPr/>
            </p:nvSpPr>
            <p:spPr>
              <a:xfrm>
                <a:off x="6179370" y="2188320"/>
                <a:ext cx="265364" cy="225934"/>
              </a:xfrm>
              <a:custGeom>
                <a:avLst/>
                <a:gdLst/>
                <a:ahLst/>
                <a:cxnLst/>
                <a:rect l="l" t="t" r="r" b="b"/>
                <a:pathLst>
                  <a:path w="8150" h="6939" extrusionOk="0">
                    <a:moveTo>
                      <a:pt x="412" y="0"/>
                    </a:moveTo>
                    <a:cubicBezTo>
                      <a:pt x="275" y="160"/>
                      <a:pt x="138" y="297"/>
                      <a:pt x="1" y="457"/>
                    </a:cubicBezTo>
                    <a:lnTo>
                      <a:pt x="7898" y="6939"/>
                    </a:lnTo>
                    <a:cubicBezTo>
                      <a:pt x="7967" y="6848"/>
                      <a:pt x="8058" y="6734"/>
                      <a:pt x="8150" y="6642"/>
                    </a:cubicBez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43"/>
              <p:cNvSpPr/>
              <p:nvPr/>
            </p:nvSpPr>
            <p:spPr>
              <a:xfrm>
                <a:off x="6276757" y="2088719"/>
                <a:ext cx="231892" cy="260903"/>
              </a:xfrm>
              <a:custGeom>
                <a:avLst/>
                <a:gdLst/>
                <a:ahLst/>
                <a:cxnLst/>
                <a:rect l="l" t="t" r="r" b="b"/>
                <a:pathLst>
                  <a:path w="7122" h="8013" extrusionOk="0">
                    <a:moveTo>
                      <a:pt x="457" y="1"/>
                    </a:moveTo>
                    <a:cubicBezTo>
                      <a:pt x="297" y="137"/>
                      <a:pt x="160" y="274"/>
                      <a:pt x="0" y="411"/>
                    </a:cubicBezTo>
                    <a:lnTo>
                      <a:pt x="6802" y="8012"/>
                    </a:lnTo>
                    <a:cubicBezTo>
                      <a:pt x="6916" y="7921"/>
                      <a:pt x="7007" y="7830"/>
                      <a:pt x="7122" y="7738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2" name="Google Shape;3722;p43"/>
            <p:cNvGrpSpPr/>
            <p:nvPr/>
          </p:nvGrpSpPr>
          <p:grpSpPr>
            <a:xfrm>
              <a:off x="1254840" y="1410093"/>
              <a:ext cx="1150830" cy="983318"/>
              <a:chOff x="6388210" y="1868744"/>
              <a:chExt cx="1419551" cy="1212925"/>
            </a:xfrm>
          </p:grpSpPr>
          <p:sp>
            <p:nvSpPr>
              <p:cNvPr id="3723" name="Google Shape;3723;p43"/>
              <p:cNvSpPr/>
              <p:nvPr/>
            </p:nvSpPr>
            <p:spPr>
              <a:xfrm>
                <a:off x="7444293" y="2962727"/>
                <a:ext cx="320358" cy="118942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3653" extrusionOk="0">
                    <a:moveTo>
                      <a:pt x="115" y="0"/>
                    </a:moveTo>
                    <a:cubicBezTo>
                      <a:pt x="69" y="137"/>
                      <a:pt x="46" y="251"/>
                      <a:pt x="1" y="388"/>
                    </a:cubicBezTo>
                    <a:lnTo>
                      <a:pt x="9656" y="3652"/>
                    </a:lnTo>
                    <a:cubicBezTo>
                      <a:pt x="9724" y="3469"/>
                      <a:pt x="9793" y="3264"/>
                      <a:pt x="9838" y="3081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43"/>
              <p:cNvSpPr/>
              <p:nvPr/>
            </p:nvSpPr>
            <p:spPr>
              <a:xfrm>
                <a:off x="7466597" y="2875759"/>
                <a:ext cx="329996" cy="70623"/>
              </a:xfrm>
              <a:custGeom>
                <a:avLst/>
                <a:gdLst/>
                <a:ahLst/>
                <a:cxnLst/>
                <a:rect l="l" t="t" r="r" b="b"/>
                <a:pathLst>
                  <a:path w="10135" h="2169" extrusionOk="0">
                    <a:moveTo>
                      <a:pt x="46" y="0"/>
                    </a:moveTo>
                    <a:cubicBezTo>
                      <a:pt x="46" y="137"/>
                      <a:pt x="23" y="252"/>
                      <a:pt x="0" y="366"/>
                    </a:cubicBezTo>
                    <a:lnTo>
                      <a:pt x="10043" y="2169"/>
                    </a:lnTo>
                    <a:cubicBezTo>
                      <a:pt x="10066" y="1963"/>
                      <a:pt x="10112" y="1735"/>
                      <a:pt x="10135" y="153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43"/>
              <p:cNvSpPr/>
              <p:nvPr/>
            </p:nvSpPr>
            <p:spPr>
              <a:xfrm>
                <a:off x="7474769" y="2782866"/>
                <a:ext cx="332991" cy="23052"/>
              </a:xfrm>
              <a:custGeom>
                <a:avLst/>
                <a:gdLst/>
                <a:ahLst/>
                <a:cxnLst/>
                <a:rect l="l" t="t" r="r" b="b"/>
                <a:pathLst>
                  <a:path w="10227" h="708" extrusionOk="0">
                    <a:moveTo>
                      <a:pt x="23" y="0"/>
                    </a:moveTo>
                    <a:lnTo>
                      <a:pt x="23" y="92"/>
                    </a:lnTo>
                    <a:cubicBezTo>
                      <a:pt x="23" y="229"/>
                      <a:pt x="0" y="366"/>
                      <a:pt x="0" y="502"/>
                    </a:cubicBezTo>
                    <a:lnTo>
                      <a:pt x="10203" y="708"/>
                    </a:lnTo>
                    <a:cubicBezTo>
                      <a:pt x="10203" y="502"/>
                      <a:pt x="10226" y="297"/>
                      <a:pt x="10226" y="92"/>
                    </a:cubicBezTo>
                    <a:lnTo>
                      <a:pt x="10226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43"/>
              <p:cNvSpPr/>
              <p:nvPr/>
            </p:nvSpPr>
            <p:spPr>
              <a:xfrm>
                <a:off x="7468062" y="2643151"/>
                <a:ext cx="330777" cy="63948"/>
              </a:xfrm>
              <a:custGeom>
                <a:avLst/>
                <a:gdLst/>
                <a:ahLst/>
                <a:cxnLst/>
                <a:rect l="l" t="t" r="r" b="b"/>
                <a:pathLst>
                  <a:path w="10159" h="1964" extrusionOk="0">
                    <a:moveTo>
                      <a:pt x="10090" y="0"/>
                    </a:moveTo>
                    <a:lnTo>
                      <a:pt x="1" y="1552"/>
                    </a:lnTo>
                    <a:cubicBezTo>
                      <a:pt x="24" y="1689"/>
                      <a:pt x="47" y="1826"/>
                      <a:pt x="47" y="1963"/>
                    </a:cubicBezTo>
                    <a:lnTo>
                      <a:pt x="10158" y="594"/>
                    </a:lnTo>
                    <a:cubicBezTo>
                      <a:pt x="10135" y="388"/>
                      <a:pt x="10113" y="183"/>
                      <a:pt x="1009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43"/>
              <p:cNvSpPr/>
              <p:nvPr/>
            </p:nvSpPr>
            <p:spPr>
              <a:xfrm>
                <a:off x="7447256" y="2505650"/>
                <a:ext cx="322604" cy="113732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3493" extrusionOk="0">
                    <a:moveTo>
                      <a:pt x="9724" y="1"/>
                    </a:moveTo>
                    <a:lnTo>
                      <a:pt x="1" y="3128"/>
                    </a:lnTo>
                    <a:cubicBezTo>
                      <a:pt x="47" y="3242"/>
                      <a:pt x="92" y="3356"/>
                      <a:pt x="115" y="3493"/>
                    </a:cubicBezTo>
                    <a:lnTo>
                      <a:pt x="9907" y="594"/>
                    </a:lnTo>
                    <a:cubicBezTo>
                      <a:pt x="9839" y="389"/>
                      <a:pt x="9793" y="206"/>
                      <a:pt x="9724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43"/>
              <p:cNvSpPr/>
              <p:nvPr/>
            </p:nvSpPr>
            <p:spPr>
              <a:xfrm>
                <a:off x="7413817" y="2375605"/>
                <a:ext cx="306227" cy="159804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4908" extrusionOk="0">
                    <a:moveTo>
                      <a:pt x="9108" y="0"/>
                    </a:moveTo>
                    <a:lnTo>
                      <a:pt x="1" y="4565"/>
                    </a:lnTo>
                    <a:cubicBezTo>
                      <a:pt x="46" y="4679"/>
                      <a:pt x="115" y="4793"/>
                      <a:pt x="161" y="4908"/>
                    </a:cubicBezTo>
                    <a:lnTo>
                      <a:pt x="9405" y="571"/>
                    </a:lnTo>
                    <a:cubicBezTo>
                      <a:pt x="9313" y="388"/>
                      <a:pt x="9222" y="183"/>
                      <a:pt x="9108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43"/>
              <p:cNvSpPr/>
              <p:nvPr/>
            </p:nvSpPr>
            <p:spPr>
              <a:xfrm>
                <a:off x="7367745" y="2255198"/>
                <a:ext cx="281709" cy="202914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232" extrusionOk="0">
                    <a:moveTo>
                      <a:pt x="8309" y="0"/>
                    </a:moveTo>
                    <a:lnTo>
                      <a:pt x="1" y="5889"/>
                    </a:lnTo>
                    <a:cubicBezTo>
                      <a:pt x="69" y="6003"/>
                      <a:pt x="138" y="6118"/>
                      <a:pt x="229" y="6232"/>
                    </a:cubicBezTo>
                    <a:lnTo>
                      <a:pt x="8651" y="503"/>
                    </a:lnTo>
                    <a:cubicBezTo>
                      <a:pt x="8537" y="343"/>
                      <a:pt x="8423" y="160"/>
                      <a:pt x="830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43"/>
              <p:cNvSpPr/>
              <p:nvPr/>
            </p:nvSpPr>
            <p:spPr>
              <a:xfrm>
                <a:off x="7309788" y="2147425"/>
                <a:ext cx="252698" cy="240097"/>
              </a:xfrm>
              <a:custGeom>
                <a:avLst/>
                <a:gdLst/>
                <a:ahLst/>
                <a:cxnLst/>
                <a:rect l="l" t="t" r="r" b="b"/>
                <a:pathLst>
                  <a:path w="7761" h="7374" extrusionOk="0">
                    <a:moveTo>
                      <a:pt x="7350" y="1"/>
                    </a:moveTo>
                    <a:lnTo>
                      <a:pt x="0" y="7099"/>
                    </a:lnTo>
                    <a:cubicBezTo>
                      <a:pt x="92" y="7191"/>
                      <a:pt x="183" y="7282"/>
                      <a:pt x="297" y="7373"/>
                    </a:cubicBezTo>
                    <a:lnTo>
                      <a:pt x="7761" y="434"/>
                    </a:lnTo>
                    <a:cubicBezTo>
                      <a:pt x="7624" y="297"/>
                      <a:pt x="7487" y="138"/>
                      <a:pt x="735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43"/>
              <p:cNvSpPr/>
              <p:nvPr/>
            </p:nvSpPr>
            <p:spPr>
              <a:xfrm>
                <a:off x="7242877" y="2053782"/>
                <a:ext cx="216329" cy="272788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8378" extrusionOk="0">
                    <a:moveTo>
                      <a:pt x="6164" y="1"/>
                    </a:moveTo>
                    <a:lnTo>
                      <a:pt x="1" y="8149"/>
                    </a:lnTo>
                    <a:cubicBezTo>
                      <a:pt x="115" y="8218"/>
                      <a:pt x="206" y="8309"/>
                      <a:pt x="320" y="8378"/>
                    </a:cubicBezTo>
                    <a:lnTo>
                      <a:pt x="6643" y="389"/>
                    </a:lnTo>
                    <a:cubicBezTo>
                      <a:pt x="6483" y="252"/>
                      <a:pt x="6324" y="138"/>
                      <a:pt x="6164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43"/>
              <p:cNvSpPr/>
              <p:nvPr/>
            </p:nvSpPr>
            <p:spPr>
              <a:xfrm>
                <a:off x="6388210" y="2006212"/>
                <a:ext cx="192527" cy="288416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8858" extrusionOk="0">
                    <a:moveTo>
                      <a:pt x="526" y="1"/>
                    </a:moveTo>
                    <a:cubicBezTo>
                      <a:pt x="343" y="92"/>
                      <a:pt x="161" y="206"/>
                      <a:pt x="1" y="320"/>
                    </a:cubicBezTo>
                    <a:lnTo>
                      <a:pt x="5570" y="8857"/>
                    </a:lnTo>
                    <a:cubicBezTo>
                      <a:pt x="5684" y="8789"/>
                      <a:pt x="5798" y="8720"/>
                      <a:pt x="5913" y="8652"/>
                    </a:cubicBezTo>
                    <a:lnTo>
                      <a:pt x="526" y="1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43"/>
              <p:cNvSpPr/>
              <p:nvPr/>
            </p:nvSpPr>
            <p:spPr>
              <a:xfrm>
                <a:off x="7167077" y="1977983"/>
                <a:ext cx="176182" cy="298803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9177" extrusionOk="0">
                    <a:moveTo>
                      <a:pt x="4863" y="1"/>
                    </a:moveTo>
                    <a:lnTo>
                      <a:pt x="1" y="8971"/>
                    </a:lnTo>
                    <a:cubicBezTo>
                      <a:pt x="138" y="9039"/>
                      <a:pt x="252" y="9108"/>
                      <a:pt x="366" y="9176"/>
                    </a:cubicBezTo>
                    <a:lnTo>
                      <a:pt x="5410" y="297"/>
                    </a:lnTo>
                    <a:cubicBezTo>
                      <a:pt x="5228" y="206"/>
                      <a:pt x="5045" y="92"/>
                      <a:pt x="4863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43"/>
              <p:cNvSpPr/>
              <p:nvPr/>
            </p:nvSpPr>
            <p:spPr>
              <a:xfrm>
                <a:off x="6511580" y="1941580"/>
                <a:ext cx="148669" cy="310688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9542" extrusionOk="0">
                    <a:moveTo>
                      <a:pt x="549" y="0"/>
                    </a:moveTo>
                    <a:cubicBezTo>
                      <a:pt x="366" y="69"/>
                      <a:pt x="183" y="160"/>
                      <a:pt x="1" y="228"/>
                    </a:cubicBezTo>
                    <a:lnTo>
                      <a:pt x="4201" y="9541"/>
                    </a:lnTo>
                    <a:cubicBezTo>
                      <a:pt x="4315" y="9473"/>
                      <a:pt x="4429" y="9427"/>
                      <a:pt x="4566" y="9358"/>
                    </a:cubicBez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43"/>
              <p:cNvSpPr/>
              <p:nvPr/>
            </p:nvSpPr>
            <p:spPr>
              <a:xfrm>
                <a:off x="7085319" y="1920775"/>
                <a:ext cx="130859" cy="317362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9747" extrusionOk="0">
                    <a:moveTo>
                      <a:pt x="3425" y="0"/>
                    </a:moveTo>
                    <a:lnTo>
                      <a:pt x="1" y="9609"/>
                    </a:lnTo>
                    <a:cubicBezTo>
                      <a:pt x="138" y="9655"/>
                      <a:pt x="252" y="9701"/>
                      <a:pt x="366" y="9746"/>
                    </a:cubicBezTo>
                    <a:lnTo>
                      <a:pt x="4018" y="228"/>
                    </a:lnTo>
                    <a:cubicBezTo>
                      <a:pt x="3813" y="137"/>
                      <a:pt x="3630" y="68"/>
                      <a:pt x="3425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43"/>
              <p:cNvSpPr/>
              <p:nvPr/>
            </p:nvSpPr>
            <p:spPr>
              <a:xfrm>
                <a:off x="6643871" y="1896224"/>
                <a:ext cx="100382" cy="324819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9976" extrusionOk="0">
                    <a:moveTo>
                      <a:pt x="594" y="1"/>
                    </a:moveTo>
                    <a:cubicBezTo>
                      <a:pt x="389" y="46"/>
                      <a:pt x="183" y="92"/>
                      <a:pt x="1" y="161"/>
                    </a:cubicBezTo>
                    <a:lnTo>
                      <a:pt x="2717" y="9975"/>
                    </a:lnTo>
                    <a:cubicBezTo>
                      <a:pt x="2831" y="9953"/>
                      <a:pt x="2968" y="9907"/>
                      <a:pt x="3082" y="9884"/>
                    </a:cubicBezTo>
                    <a:lnTo>
                      <a:pt x="594" y="1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43"/>
              <p:cNvSpPr/>
              <p:nvPr/>
            </p:nvSpPr>
            <p:spPr>
              <a:xfrm>
                <a:off x="6999133" y="1884340"/>
                <a:ext cx="81758" cy="32853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10090" extrusionOk="0">
                    <a:moveTo>
                      <a:pt x="1895" y="1"/>
                    </a:moveTo>
                    <a:lnTo>
                      <a:pt x="0" y="10021"/>
                    </a:lnTo>
                    <a:cubicBezTo>
                      <a:pt x="137" y="10044"/>
                      <a:pt x="251" y="10067"/>
                      <a:pt x="388" y="10089"/>
                    </a:cubicBezTo>
                    <a:lnTo>
                      <a:pt x="2511" y="115"/>
                    </a:lnTo>
                    <a:cubicBezTo>
                      <a:pt x="2306" y="69"/>
                      <a:pt x="2100" y="23"/>
                      <a:pt x="1895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43"/>
              <p:cNvSpPr/>
              <p:nvPr/>
            </p:nvSpPr>
            <p:spPr>
              <a:xfrm>
                <a:off x="6781372" y="1872456"/>
                <a:ext cx="52063" cy="331493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0181" extrusionOk="0">
                    <a:moveTo>
                      <a:pt x="617" y="0"/>
                    </a:moveTo>
                    <a:cubicBezTo>
                      <a:pt x="411" y="0"/>
                      <a:pt x="206" y="23"/>
                      <a:pt x="0" y="46"/>
                    </a:cubicBezTo>
                    <a:lnTo>
                      <a:pt x="1187" y="10180"/>
                    </a:lnTo>
                    <a:cubicBezTo>
                      <a:pt x="1324" y="10180"/>
                      <a:pt x="1461" y="10158"/>
                      <a:pt x="1598" y="10135"/>
                    </a:cubicBez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43"/>
              <p:cNvSpPr/>
              <p:nvPr/>
            </p:nvSpPr>
            <p:spPr>
              <a:xfrm>
                <a:off x="6909951" y="1868744"/>
                <a:ext cx="31974" cy="332242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0204" extrusionOk="0">
                    <a:moveTo>
                      <a:pt x="343" y="0"/>
                    </a:moveTo>
                    <a:lnTo>
                      <a:pt x="0" y="10180"/>
                    </a:lnTo>
                    <a:cubicBezTo>
                      <a:pt x="137" y="10203"/>
                      <a:pt x="274" y="10203"/>
                      <a:pt x="388" y="10203"/>
                    </a:cubicBezTo>
                    <a:lnTo>
                      <a:pt x="982" y="23"/>
                    </a:lnTo>
                    <a:cubicBezTo>
                      <a:pt x="776" y="0"/>
                      <a:pt x="571" y="0"/>
                      <a:pt x="343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0" name="Google Shape;3740;p43"/>
            <p:cNvSpPr/>
            <p:nvPr/>
          </p:nvSpPr>
          <p:spPr>
            <a:xfrm>
              <a:off x="1266879" y="1759521"/>
              <a:ext cx="788049" cy="788757"/>
            </a:xfrm>
            <a:custGeom>
              <a:avLst/>
              <a:gdLst/>
              <a:ahLst/>
              <a:cxnLst/>
              <a:rect l="l" t="t" r="r" b="b"/>
              <a:pathLst>
                <a:path w="29856" h="29880" extrusionOk="0">
                  <a:moveTo>
                    <a:pt x="14928" y="480"/>
                  </a:moveTo>
                  <a:cubicBezTo>
                    <a:pt x="22917" y="480"/>
                    <a:pt x="29399" y="6963"/>
                    <a:pt x="29399" y="14929"/>
                  </a:cubicBezTo>
                  <a:cubicBezTo>
                    <a:pt x="29399" y="22917"/>
                    <a:pt x="22917" y="29400"/>
                    <a:pt x="14928" y="29400"/>
                  </a:cubicBezTo>
                  <a:cubicBezTo>
                    <a:pt x="6962" y="29400"/>
                    <a:pt x="457" y="22917"/>
                    <a:pt x="457" y="14929"/>
                  </a:cubicBezTo>
                  <a:cubicBezTo>
                    <a:pt x="457" y="6963"/>
                    <a:pt x="6962" y="480"/>
                    <a:pt x="14928" y="480"/>
                  </a:cubicBezTo>
                  <a:close/>
                  <a:moveTo>
                    <a:pt x="14928" y="1"/>
                  </a:moveTo>
                  <a:cubicBezTo>
                    <a:pt x="6688" y="1"/>
                    <a:pt x="0" y="6712"/>
                    <a:pt x="0" y="14929"/>
                  </a:cubicBezTo>
                  <a:cubicBezTo>
                    <a:pt x="0" y="23169"/>
                    <a:pt x="6688" y="29879"/>
                    <a:pt x="14928" y="29879"/>
                  </a:cubicBezTo>
                  <a:cubicBezTo>
                    <a:pt x="23168" y="29879"/>
                    <a:pt x="29856" y="23169"/>
                    <a:pt x="29856" y="14929"/>
                  </a:cubicBezTo>
                  <a:cubicBezTo>
                    <a:pt x="29856" y="6712"/>
                    <a:pt x="23168" y="1"/>
                    <a:pt x="149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1" name="Google Shape;3741;p43"/>
          <p:cNvSpPr txBox="1"/>
          <p:nvPr/>
        </p:nvSpPr>
        <p:spPr>
          <a:xfrm>
            <a:off x="1278383" y="1742763"/>
            <a:ext cx="6945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27%</a:t>
            </a:r>
            <a:endParaRPr sz="20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742" name="Google Shape;3742;p43"/>
          <p:cNvGrpSpPr/>
          <p:nvPr/>
        </p:nvGrpSpPr>
        <p:grpSpPr>
          <a:xfrm>
            <a:off x="2629731" y="1206230"/>
            <a:ext cx="1487621" cy="1487595"/>
            <a:chOff x="2682674" y="1410093"/>
            <a:chExt cx="1487621" cy="1487595"/>
          </a:xfrm>
        </p:grpSpPr>
        <p:sp>
          <p:nvSpPr>
            <p:cNvPr id="3743" name="Google Shape;3743;p43"/>
            <p:cNvSpPr/>
            <p:nvPr/>
          </p:nvSpPr>
          <p:spPr>
            <a:xfrm>
              <a:off x="3433994" y="2628339"/>
              <a:ext cx="20510" cy="269349"/>
            </a:xfrm>
            <a:custGeom>
              <a:avLst/>
              <a:gdLst/>
              <a:ahLst/>
              <a:cxnLst/>
              <a:rect l="l" t="t" r="r" b="b"/>
              <a:pathLst>
                <a:path w="777" h="10204" extrusionOk="0">
                  <a:moveTo>
                    <a:pt x="389" y="1"/>
                  </a:moveTo>
                  <a:cubicBezTo>
                    <a:pt x="275" y="1"/>
                    <a:pt x="138" y="1"/>
                    <a:pt x="1" y="24"/>
                  </a:cubicBezTo>
                  <a:lnTo>
                    <a:pt x="160" y="10204"/>
                  </a:lnTo>
                  <a:lnTo>
                    <a:pt x="777" y="10204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43"/>
            <p:cNvSpPr/>
            <p:nvPr/>
          </p:nvSpPr>
          <p:spPr>
            <a:xfrm>
              <a:off x="3324951" y="2624722"/>
              <a:ext cx="46405" cy="268768"/>
            </a:xfrm>
            <a:custGeom>
              <a:avLst/>
              <a:gdLst/>
              <a:ahLst/>
              <a:cxnLst/>
              <a:rect l="l" t="t" r="r" b="b"/>
              <a:pathLst>
                <a:path w="1758" h="10182" extrusionOk="0">
                  <a:moveTo>
                    <a:pt x="1393" y="1"/>
                  </a:moveTo>
                  <a:lnTo>
                    <a:pt x="0" y="10090"/>
                  </a:lnTo>
                  <a:cubicBezTo>
                    <a:pt x="206" y="10135"/>
                    <a:pt x="411" y="10158"/>
                    <a:pt x="617" y="10181"/>
                  </a:cubicBezTo>
                  <a:lnTo>
                    <a:pt x="1758" y="47"/>
                  </a:lnTo>
                  <a:cubicBezTo>
                    <a:pt x="1644" y="24"/>
                    <a:pt x="1507" y="1"/>
                    <a:pt x="139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43"/>
            <p:cNvSpPr/>
            <p:nvPr/>
          </p:nvSpPr>
          <p:spPr>
            <a:xfrm>
              <a:off x="3506294" y="2619918"/>
              <a:ext cx="61477" cy="267527"/>
            </a:xfrm>
            <a:custGeom>
              <a:avLst/>
              <a:gdLst/>
              <a:ahLst/>
              <a:cxnLst/>
              <a:rect l="l" t="t" r="r" b="b"/>
              <a:pathLst>
                <a:path w="2329" h="10135" extrusionOk="0">
                  <a:moveTo>
                    <a:pt x="389" y="0"/>
                  </a:moveTo>
                  <a:cubicBezTo>
                    <a:pt x="252" y="23"/>
                    <a:pt x="138" y="46"/>
                    <a:pt x="1" y="69"/>
                  </a:cubicBezTo>
                  <a:lnTo>
                    <a:pt x="1735" y="10135"/>
                  </a:lnTo>
                  <a:cubicBezTo>
                    <a:pt x="1941" y="10089"/>
                    <a:pt x="2123" y="10066"/>
                    <a:pt x="2329" y="10021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43"/>
            <p:cNvSpPr/>
            <p:nvPr/>
          </p:nvSpPr>
          <p:spPr>
            <a:xfrm>
              <a:off x="3213479" y="2609069"/>
              <a:ext cx="86791" cy="262723"/>
            </a:xfrm>
            <a:custGeom>
              <a:avLst/>
              <a:gdLst/>
              <a:ahLst/>
              <a:cxnLst/>
              <a:rect l="l" t="t" r="r" b="b"/>
              <a:pathLst>
                <a:path w="3288" h="9953" extrusionOk="0">
                  <a:moveTo>
                    <a:pt x="2922" y="1"/>
                  </a:moveTo>
                  <a:lnTo>
                    <a:pt x="1" y="9793"/>
                  </a:lnTo>
                  <a:cubicBezTo>
                    <a:pt x="206" y="9838"/>
                    <a:pt x="411" y="9907"/>
                    <a:pt x="594" y="9952"/>
                  </a:cubicBezTo>
                  <a:lnTo>
                    <a:pt x="3287" y="115"/>
                  </a:lnTo>
                  <a:cubicBezTo>
                    <a:pt x="3150" y="69"/>
                    <a:pt x="3036" y="46"/>
                    <a:pt x="292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43"/>
            <p:cNvSpPr/>
            <p:nvPr/>
          </p:nvSpPr>
          <p:spPr>
            <a:xfrm>
              <a:off x="3576799" y="2600623"/>
              <a:ext cx="101230" cy="259107"/>
            </a:xfrm>
            <a:custGeom>
              <a:avLst/>
              <a:gdLst/>
              <a:ahLst/>
              <a:cxnLst/>
              <a:rect l="l" t="t" r="r" b="b"/>
              <a:pathLst>
                <a:path w="3835" h="9816" extrusionOk="0">
                  <a:moveTo>
                    <a:pt x="365" y="1"/>
                  </a:moveTo>
                  <a:cubicBezTo>
                    <a:pt x="251" y="47"/>
                    <a:pt x="114" y="92"/>
                    <a:pt x="0" y="138"/>
                  </a:cubicBezTo>
                  <a:lnTo>
                    <a:pt x="3241" y="9816"/>
                  </a:lnTo>
                  <a:cubicBezTo>
                    <a:pt x="3447" y="9747"/>
                    <a:pt x="3629" y="9679"/>
                    <a:pt x="3835" y="9610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3"/>
            <p:cNvSpPr/>
            <p:nvPr/>
          </p:nvSpPr>
          <p:spPr>
            <a:xfrm>
              <a:off x="3106837" y="2583175"/>
              <a:ext cx="124749" cy="250053"/>
            </a:xfrm>
            <a:custGeom>
              <a:avLst/>
              <a:gdLst/>
              <a:ahLst/>
              <a:cxnLst/>
              <a:rect l="l" t="t" r="r" b="b"/>
              <a:pathLst>
                <a:path w="4726" h="9473" extrusionOk="0">
                  <a:moveTo>
                    <a:pt x="4383" y="0"/>
                  </a:moveTo>
                  <a:lnTo>
                    <a:pt x="0" y="9221"/>
                  </a:lnTo>
                  <a:cubicBezTo>
                    <a:pt x="183" y="9313"/>
                    <a:pt x="389" y="9404"/>
                    <a:pt x="571" y="9473"/>
                  </a:cubicBezTo>
                  <a:lnTo>
                    <a:pt x="4725" y="160"/>
                  </a:lnTo>
                  <a:cubicBezTo>
                    <a:pt x="4611" y="114"/>
                    <a:pt x="4497" y="69"/>
                    <a:pt x="438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43"/>
            <p:cNvSpPr/>
            <p:nvPr/>
          </p:nvSpPr>
          <p:spPr>
            <a:xfrm>
              <a:off x="3643661" y="2571111"/>
              <a:ext cx="138000" cy="244035"/>
            </a:xfrm>
            <a:custGeom>
              <a:avLst/>
              <a:gdLst/>
              <a:ahLst/>
              <a:cxnLst/>
              <a:rect l="l" t="t" r="r" b="b"/>
              <a:pathLst>
                <a:path w="5228" h="9245" extrusionOk="0">
                  <a:moveTo>
                    <a:pt x="343" y="1"/>
                  </a:moveTo>
                  <a:cubicBezTo>
                    <a:pt x="229" y="69"/>
                    <a:pt x="115" y="115"/>
                    <a:pt x="1" y="183"/>
                  </a:cubicBezTo>
                  <a:lnTo>
                    <a:pt x="4680" y="9245"/>
                  </a:lnTo>
                  <a:cubicBezTo>
                    <a:pt x="4863" y="9153"/>
                    <a:pt x="5045" y="9062"/>
                    <a:pt x="5228" y="89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43"/>
            <p:cNvSpPr/>
            <p:nvPr/>
          </p:nvSpPr>
          <p:spPr>
            <a:xfrm>
              <a:off x="3008036" y="2547012"/>
              <a:ext cx="160279" cy="231998"/>
            </a:xfrm>
            <a:custGeom>
              <a:avLst/>
              <a:gdLst/>
              <a:ahLst/>
              <a:cxnLst/>
              <a:rect l="l" t="t" r="r" b="b"/>
              <a:pathLst>
                <a:path w="6072" h="8789" extrusionOk="0">
                  <a:moveTo>
                    <a:pt x="5729" y="1"/>
                  </a:moveTo>
                  <a:lnTo>
                    <a:pt x="0" y="8446"/>
                  </a:lnTo>
                  <a:cubicBezTo>
                    <a:pt x="183" y="8560"/>
                    <a:pt x="343" y="8674"/>
                    <a:pt x="525" y="8788"/>
                  </a:cubicBezTo>
                  <a:lnTo>
                    <a:pt x="6072" y="229"/>
                  </a:lnTo>
                  <a:cubicBezTo>
                    <a:pt x="5958" y="160"/>
                    <a:pt x="5843" y="69"/>
                    <a:pt x="57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43"/>
            <p:cNvSpPr/>
            <p:nvPr/>
          </p:nvSpPr>
          <p:spPr>
            <a:xfrm>
              <a:off x="3705138" y="2531358"/>
              <a:ext cx="172342" cy="224158"/>
            </a:xfrm>
            <a:custGeom>
              <a:avLst/>
              <a:gdLst/>
              <a:ahLst/>
              <a:cxnLst/>
              <a:rect l="l" t="t" r="r" b="b"/>
              <a:pathLst>
                <a:path w="6529" h="8492" extrusionOk="0">
                  <a:moveTo>
                    <a:pt x="320" y="0"/>
                  </a:moveTo>
                  <a:cubicBezTo>
                    <a:pt x="228" y="91"/>
                    <a:pt x="114" y="160"/>
                    <a:pt x="0" y="251"/>
                  </a:cubicBezTo>
                  <a:lnTo>
                    <a:pt x="6026" y="8491"/>
                  </a:lnTo>
                  <a:cubicBezTo>
                    <a:pt x="6186" y="8354"/>
                    <a:pt x="6368" y="8240"/>
                    <a:pt x="6528" y="8103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43"/>
            <p:cNvSpPr/>
            <p:nvPr/>
          </p:nvSpPr>
          <p:spPr>
            <a:xfrm>
              <a:off x="2918842" y="2501821"/>
              <a:ext cx="191031" cy="208505"/>
            </a:xfrm>
            <a:custGeom>
              <a:avLst/>
              <a:gdLst/>
              <a:ahLst/>
              <a:cxnLst/>
              <a:rect l="l" t="t" r="r" b="b"/>
              <a:pathLst>
                <a:path w="7237" h="7899" extrusionOk="0">
                  <a:moveTo>
                    <a:pt x="6940" y="1"/>
                  </a:moveTo>
                  <a:lnTo>
                    <a:pt x="1" y="7487"/>
                  </a:lnTo>
                  <a:cubicBezTo>
                    <a:pt x="161" y="7624"/>
                    <a:pt x="321" y="7761"/>
                    <a:pt x="458" y="7898"/>
                  </a:cubicBezTo>
                  <a:lnTo>
                    <a:pt x="7237" y="275"/>
                  </a:lnTo>
                  <a:cubicBezTo>
                    <a:pt x="7145" y="183"/>
                    <a:pt x="7054" y="92"/>
                    <a:pt x="69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43"/>
            <p:cNvSpPr/>
            <p:nvPr/>
          </p:nvSpPr>
          <p:spPr>
            <a:xfrm>
              <a:off x="3760544" y="2483159"/>
              <a:ext cx="201880" cy="198237"/>
            </a:xfrm>
            <a:custGeom>
              <a:avLst/>
              <a:gdLst/>
              <a:ahLst/>
              <a:cxnLst/>
              <a:rect l="l" t="t" r="r" b="b"/>
              <a:pathLst>
                <a:path w="7648" h="7510" extrusionOk="0">
                  <a:moveTo>
                    <a:pt x="275" y="0"/>
                  </a:moveTo>
                  <a:cubicBezTo>
                    <a:pt x="184" y="91"/>
                    <a:pt x="92" y="183"/>
                    <a:pt x="1" y="274"/>
                  </a:cubicBezTo>
                  <a:lnTo>
                    <a:pt x="7214" y="7510"/>
                  </a:lnTo>
                  <a:cubicBezTo>
                    <a:pt x="7351" y="7373"/>
                    <a:pt x="7488" y="7213"/>
                    <a:pt x="7647" y="7076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43"/>
            <p:cNvSpPr/>
            <p:nvPr/>
          </p:nvSpPr>
          <p:spPr>
            <a:xfrm>
              <a:off x="2841738" y="2448210"/>
              <a:ext cx="218140" cy="180155"/>
            </a:xfrm>
            <a:custGeom>
              <a:avLst/>
              <a:gdLst/>
              <a:ahLst/>
              <a:cxnLst/>
              <a:rect l="l" t="t" r="r" b="b"/>
              <a:pathLst>
                <a:path w="8264" h="6825" extrusionOk="0">
                  <a:moveTo>
                    <a:pt x="8012" y="0"/>
                  </a:moveTo>
                  <a:lnTo>
                    <a:pt x="0" y="6346"/>
                  </a:lnTo>
                  <a:cubicBezTo>
                    <a:pt x="137" y="6505"/>
                    <a:pt x="251" y="6665"/>
                    <a:pt x="388" y="6825"/>
                  </a:cubicBezTo>
                  <a:lnTo>
                    <a:pt x="8263" y="320"/>
                  </a:lnTo>
                  <a:cubicBezTo>
                    <a:pt x="8172" y="206"/>
                    <a:pt x="8081" y="114"/>
                    <a:pt x="80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43"/>
            <p:cNvSpPr/>
            <p:nvPr/>
          </p:nvSpPr>
          <p:spPr>
            <a:xfrm>
              <a:off x="3808163" y="2427119"/>
              <a:ext cx="226560" cy="168119"/>
            </a:xfrm>
            <a:custGeom>
              <a:avLst/>
              <a:gdLst/>
              <a:ahLst/>
              <a:cxnLst/>
              <a:rect l="l" t="t" r="r" b="b"/>
              <a:pathLst>
                <a:path w="8583" h="6369" extrusionOk="0">
                  <a:moveTo>
                    <a:pt x="228" y="0"/>
                  </a:moveTo>
                  <a:cubicBezTo>
                    <a:pt x="160" y="92"/>
                    <a:pt x="91" y="206"/>
                    <a:pt x="0" y="320"/>
                  </a:cubicBezTo>
                  <a:lnTo>
                    <a:pt x="8217" y="6369"/>
                  </a:lnTo>
                  <a:cubicBezTo>
                    <a:pt x="8331" y="6209"/>
                    <a:pt x="8468" y="6026"/>
                    <a:pt x="8582" y="5866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43"/>
            <p:cNvSpPr/>
            <p:nvPr/>
          </p:nvSpPr>
          <p:spPr>
            <a:xfrm>
              <a:off x="2778466" y="2387947"/>
              <a:ext cx="239231" cy="147028"/>
            </a:xfrm>
            <a:custGeom>
              <a:avLst/>
              <a:gdLst/>
              <a:ahLst/>
              <a:cxnLst/>
              <a:rect l="l" t="t" r="r" b="b"/>
              <a:pathLst>
                <a:path w="9063" h="5570" extrusionOk="0">
                  <a:moveTo>
                    <a:pt x="8857" y="1"/>
                  </a:moveTo>
                  <a:lnTo>
                    <a:pt x="1" y="5045"/>
                  </a:lnTo>
                  <a:cubicBezTo>
                    <a:pt x="92" y="5228"/>
                    <a:pt x="206" y="5410"/>
                    <a:pt x="297" y="5570"/>
                  </a:cubicBezTo>
                  <a:lnTo>
                    <a:pt x="9062" y="343"/>
                  </a:lnTo>
                  <a:cubicBezTo>
                    <a:pt x="8994" y="229"/>
                    <a:pt x="8925" y="115"/>
                    <a:pt x="885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43"/>
            <p:cNvSpPr/>
            <p:nvPr/>
          </p:nvSpPr>
          <p:spPr>
            <a:xfrm>
              <a:off x="3846702" y="2364454"/>
              <a:ext cx="245856" cy="134384"/>
            </a:xfrm>
            <a:custGeom>
              <a:avLst/>
              <a:gdLst/>
              <a:ahLst/>
              <a:cxnLst/>
              <a:rect l="l" t="t" r="r" b="b"/>
              <a:pathLst>
                <a:path w="9314" h="5091" extrusionOk="0">
                  <a:moveTo>
                    <a:pt x="184" y="0"/>
                  </a:moveTo>
                  <a:cubicBezTo>
                    <a:pt x="138" y="115"/>
                    <a:pt x="69" y="229"/>
                    <a:pt x="1" y="343"/>
                  </a:cubicBezTo>
                  <a:lnTo>
                    <a:pt x="9040" y="5090"/>
                  </a:lnTo>
                  <a:cubicBezTo>
                    <a:pt x="9131" y="4908"/>
                    <a:pt x="9222" y="4725"/>
                    <a:pt x="9314" y="4543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43"/>
            <p:cNvSpPr/>
            <p:nvPr/>
          </p:nvSpPr>
          <p:spPr>
            <a:xfrm>
              <a:off x="2729659" y="2322273"/>
              <a:ext cx="255491" cy="110891"/>
            </a:xfrm>
            <a:custGeom>
              <a:avLst/>
              <a:gdLst/>
              <a:ahLst/>
              <a:cxnLst/>
              <a:rect l="l" t="t" r="r" b="b"/>
              <a:pathLst>
                <a:path w="9679" h="4201" extrusionOk="0">
                  <a:moveTo>
                    <a:pt x="9542" y="1"/>
                  </a:moveTo>
                  <a:lnTo>
                    <a:pt x="1" y="3630"/>
                  </a:lnTo>
                  <a:cubicBezTo>
                    <a:pt x="69" y="3813"/>
                    <a:pt x="161" y="4018"/>
                    <a:pt x="229" y="4201"/>
                  </a:cubicBezTo>
                  <a:lnTo>
                    <a:pt x="9679" y="366"/>
                  </a:lnTo>
                  <a:cubicBezTo>
                    <a:pt x="9633" y="252"/>
                    <a:pt x="9587" y="138"/>
                    <a:pt x="95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43"/>
            <p:cNvSpPr/>
            <p:nvPr/>
          </p:nvSpPr>
          <p:spPr>
            <a:xfrm>
              <a:off x="2697746" y="2252375"/>
              <a:ext cx="265732" cy="72326"/>
            </a:xfrm>
            <a:custGeom>
              <a:avLst/>
              <a:gdLst/>
              <a:ahLst/>
              <a:cxnLst/>
              <a:rect l="l" t="t" r="r" b="b"/>
              <a:pathLst>
                <a:path w="10067" h="2740" extrusionOk="0">
                  <a:moveTo>
                    <a:pt x="9975" y="1"/>
                  </a:moveTo>
                  <a:lnTo>
                    <a:pt x="0" y="2147"/>
                  </a:lnTo>
                  <a:cubicBezTo>
                    <a:pt x="46" y="2352"/>
                    <a:pt x="69" y="2535"/>
                    <a:pt x="114" y="2740"/>
                  </a:cubicBezTo>
                  <a:lnTo>
                    <a:pt x="10066" y="412"/>
                  </a:lnTo>
                  <a:cubicBezTo>
                    <a:pt x="10020" y="275"/>
                    <a:pt x="9998" y="138"/>
                    <a:pt x="997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3"/>
            <p:cNvSpPr/>
            <p:nvPr/>
          </p:nvSpPr>
          <p:spPr>
            <a:xfrm>
              <a:off x="2682674" y="2181289"/>
              <a:ext cx="269349" cy="30752"/>
            </a:xfrm>
            <a:custGeom>
              <a:avLst/>
              <a:gdLst/>
              <a:ahLst/>
              <a:cxnLst/>
              <a:rect l="l" t="t" r="r" b="b"/>
              <a:pathLst>
                <a:path w="10204" h="1165" extrusionOk="0">
                  <a:moveTo>
                    <a:pt x="10181" y="1"/>
                  </a:moveTo>
                  <a:lnTo>
                    <a:pt x="0" y="548"/>
                  </a:lnTo>
                  <a:cubicBezTo>
                    <a:pt x="0" y="754"/>
                    <a:pt x="23" y="959"/>
                    <a:pt x="23" y="1165"/>
                  </a:cubicBezTo>
                  <a:lnTo>
                    <a:pt x="10203" y="389"/>
                  </a:lnTo>
                  <a:cubicBezTo>
                    <a:pt x="10203" y="252"/>
                    <a:pt x="10181" y="115"/>
                    <a:pt x="101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43"/>
            <p:cNvSpPr/>
            <p:nvPr/>
          </p:nvSpPr>
          <p:spPr>
            <a:xfrm>
              <a:off x="2683281" y="2082488"/>
              <a:ext cx="269349" cy="35556"/>
            </a:xfrm>
            <a:custGeom>
              <a:avLst/>
              <a:gdLst/>
              <a:ahLst/>
              <a:cxnLst/>
              <a:rect l="l" t="t" r="r" b="b"/>
              <a:pathLst>
                <a:path w="10204" h="1347" extrusionOk="0">
                  <a:moveTo>
                    <a:pt x="46" y="0"/>
                  </a:moveTo>
                  <a:cubicBezTo>
                    <a:pt x="46" y="206"/>
                    <a:pt x="23" y="388"/>
                    <a:pt x="0" y="594"/>
                  </a:cubicBezTo>
                  <a:lnTo>
                    <a:pt x="10180" y="1347"/>
                  </a:lnTo>
                  <a:cubicBezTo>
                    <a:pt x="10180" y="1233"/>
                    <a:pt x="10203" y="1096"/>
                    <a:pt x="10203" y="959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3"/>
            <p:cNvSpPr/>
            <p:nvPr/>
          </p:nvSpPr>
          <p:spPr>
            <a:xfrm>
              <a:off x="2700148" y="1969802"/>
              <a:ext cx="265125" cy="76550"/>
            </a:xfrm>
            <a:custGeom>
              <a:avLst/>
              <a:gdLst/>
              <a:ahLst/>
              <a:cxnLst/>
              <a:rect l="l" t="t" r="r" b="b"/>
              <a:pathLst>
                <a:path w="10044" h="2900" extrusionOk="0">
                  <a:moveTo>
                    <a:pt x="160" y="1"/>
                  </a:moveTo>
                  <a:cubicBezTo>
                    <a:pt x="115" y="206"/>
                    <a:pt x="46" y="412"/>
                    <a:pt x="0" y="617"/>
                  </a:cubicBezTo>
                  <a:lnTo>
                    <a:pt x="9952" y="2900"/>
                  </a:lnTo>
                  <a:cubicBezTo>
                    <a:pt x="9975" y="2786"/>
                    <a:pt x="10021" y="2649"/>
                    <a:pt x="10044" y="2535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3"/>
            <p:cNvSpPr/>
            <p:nvPr/>
          </p:nvSpPr>
          <p:spPr>
            <a:xfrm>
              <a:off x="2734490" y="1861972"/>
              <a:ext cx="254276" cy="115088"/>
            </a:xfrm>
            <a:custGeom>
              <a:avLst/>
              <a:gdLst/>
              <a:ahLst/>
              <a:cxnLst/>
              <a:rect l="l" t="t" r="r" b="b"/>
              <a:pathLst>
                <a:path w="9633" h="4360" extrusionOk="0">
                  <a:moveTo>
                    <a:pt x="229" y="0"/>
                  </a:moveTo>
                  <a:cubicBezTo>
                    <a:pt x="160" y="183"/>
                    <a:pt x="69" y="388"/>
                    <a:pt x="0" y="571"/>
                  </a:cubicBezTo>
                  <a:lnTo>
                    <a:pt x="9473" y="4360"/>
                  </a:lnTo>
                  <a:cubicBezTo>
                    <a:pt x="9519" y="4246"/>
                    <a:pt x="9564" y="4109"/>
                    <a:pt x="9633" y="399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3"/>
            <p:cNvSpPr/>
            <p:nvPr/>
          </p:nvSpPr>
          <p:spPr>
            <a:xfrm>
              <a:off x="2785092" y="1760742"/>
              <a:ext cx="237409" cy="151251"/>
            </a:xfrm>
            <a:custGeom>
              <a:avLst/>
              <a:gdLst/>
              <a:ahLst/>
              <a:cxnLst/>
              <a:rect l="l" t="t" r="r" b="b"/>
              <a:pathLst>
                <a:path w="8994" h="5730" extrusionOk="0">
                  <a:moveTo>
                    <a:pt x="320" y="1"/>
                  </a:moveTo>
                  <a:cubicBezTo>
                    <a:pt x="206" y="183"/>
                    <a:pt x="92" y="343"/>
                    <a:pt x="1" y="526"/>
                  </a:cubicBezTo>
                  <a:lnTo>
                    <a:pt x="8766" y="5730"/>
                  </a:lnTo>
                  <a:cubicBezTo>
                    <a:pt x="8834" y="5616"/>
                    <a:pt x="8903" y="5501"/>
                    <a:pt x="8994" y="5387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3"/>
            <p:cNvSpPr/>
            <p:nvPr/>
          </p:nvSpPr>
          <p:spPr>
            <a:xfrm>
              <a:off x="2850159" y="1669173"/>
              <a:ext cx="215131" cy="183165"/>
            </a:xfrm>
            <a:custGeom>
              <a:avLst/>
              <a:gdLst/>
              <a:ahLst/>
              <a:cxnLst/>
              <a:rect l="l" t="t" r="r" b="b"/>
              <a:pathLst>
                <a:path w="8150" h="6939" extrusionOk="0">
                  <a:moveTo>
                    <a:pt x="412" y="0"/>
                  </a:moveTo>
                  <a:cubicBezTo>
                    <a:pt x="275" y="160"/>
                    <a:pt x="138" y="297"/>
                    <a:pt x="1" y="457"/>
                  </a:cubicBezTo>
                  <a:lnTo>
                    <a:pt x="7898" y="6939"/>
                  </a:lnTo>
                  <a:cubicBezTo>
                    <a:pt x="7967" y="6848"/>
                    <a:pt x="8058" y="6734"/>
                    <a:pt x="8150" y="6642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3"/>
            <p:cNvSpPr/>
            <p:nvPr/>
          </p:nvSpPr>
          <p:spPr>
            <a:xfrm>
              <a:off x="2929110" y="1588427"/>
              <a:ext cx="187995" cy="211514"/>
            </a:xfrm>
            <a:custGeom>
              <a:avLst/>
              <a:gdLst/>
              <a:ahLst/>
              <a:cxnLst/>
              <a:rect l="l" t="t" r="r" b="b"/>
              <a:pathLst>
                <a:path w="7122" h="8013" extrusionOk="0">
                  <a:moveTo>
                    <a:pt x="457" y="1"/>
                  </a:moveTo>
                  <a:cubicBezTo>
                    <a:pt x="297" y="137"/>
                    <a:pt x="160" y="274"/>
                    <a:pt x="0" y="411"/>
                  </a:cubicBezTo>
                  <a:lnTo>
                    <a:pt x="6802" y="8012"/>
                  </a:lnTo>
                  <a:cubicBezTo>
                    <a:pt x="6916" y="7921"/>
                    <a:pt x="7007" y="7830"/>
                    <a:pt x="7122" y="7738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3"/>
            <p:cNvSpPr/>
            <p:nvPr/>
          </p:nvSpPr>
          <p:spPr>
            <a:xfrm>
              <a:off x="3875632" y="2296985"/>
              <a:ext cx="259714" cy="96426"/>
            </a:xfrm>
            <a:custGeom>
              <a:avLst/>
              <a:gdLst/>
              <a:ahLst/>
              <a:cxnLst/>
              <a:rect l="l" t="t" r="r" b="b"/>
              <a:pathLst>
                <a:path w="9839" h="3653" extrusionOk="0">
                  <a:moveTo>
                    <a:pt x="115" y="0"/>
                  </a:moveTo>
                  <a:cubicBezTo>
                    <a:pt x="69" y="137"/>
                    <a:pt x="46" y="251"/>
                    <a:pt x="1" y="388"/>
                  </a:cubicBezTo>
                  <a:lnTo>
                    <a:pt x="9656" y="3652"/>
                  </a:lnTo>
                  <a:cubicBezTo>
                    <a:pt x="9724" y="3469"/>
                    <a:pt x="9793" y="3264"/>
                    <a:pt x="9838" y="3081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3"/>
            <p:cNvSpPr/>
            <p:nvPr/>
          </p:nvSpPr>
          <p:spPr>
            <a:xfrm>
              <a:off x="3893714" y="2226480"/>
              <a:ext cx="267527" cy="57254"/>
            </a:xfrm>
            <a:custGeom>
              <a:avLst/>
              <a:gdLst/>
              <a:ahLst/>
              <a:cxnLst/>
              <a:rect l="l" t="t" r="r" b="b"/>
              <a:pathLst>
                <a:path w="10135" h="2169" extrusionOk="0">
                  <a:moveTo>
                    <a:pt x="46" y="0"/>
                  </a:moveTo>
                  <a:cubicBezTo>
                    <a:pt x="46" y="137"/>
                    <a:pt x="23" y="252"/>
                    <a:pt x="0" y="366"/>
                  </a:cubicBezTo>
                  <a:lnTo>
                    <a:pt x="10043" y="2169"/>
                  </a:lnTo>
                  <a:cubicBezTo>
                    <a:pt x="10066" y="1963"/>
                    <a:pt x="10112" y="1735"/>
                    <a:pt x="10135" y="153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3"/>
            <p:cNvSpPr/>
            <p:nvPr/>
          </p:nvSpPr>
          <p:spPr>
            <a:xfrm>
              <a:off x="3900339" y="2151171"/>
              <a:ext cx="269956" cy="18689"/>
            </a:xfrm>
            <a:custGeom>
              <a:avLst/>
              <a:gdLst/>
              <a:ahLst/>
              <a:cxnLst/>
              <a:rect l="l" t="t" r="r" b="b"/>
              <a:pathLst>
                <a:path w="10227" h="708" extrusionOk="0">
                  <a:moveTo>
                    <a:pt x="23" y="0"/>
                  </a:moveTo>
                  <a:lnTo>
                    <a:pt x="23" y="92"/>
                  </a:lnTo>
                  <a:cubicBezTo>
                    <a:pt x="23" y="229"/>
                    <a:pt x="0" y="366"/>
                    <a:pt x="0" y="502"/>
                  </a:cubicBezTo>
                  <a:lnTo>
                    <a:pt x="10203" y="708"/>
                  </a:lnTo>
                  <a:cubicBezTo>
                    <a:pt x="10203" y="502"/>
                    <a:pt x="10226" y="297"/>
                    <a:pt x="10226" y="92"/>
                  </a:cubicBezTo>
                  <a:lnTo>
                    <a:pt x="10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3"/>
            <p:cNvSpPr/>
            <p:nvPr/>
          </p:nvSpPr>
          <p:spPr>
            <a:xfrm>
              <a:off x="3894902" y="2037904"/>
              <a:ext cx="268161" cy="51843"/>
            </a:xfrm>
            <a:custGeom>
              <a:avLst/>
              <a:gdLst/>
              <a:ahLst/>
              <a:cxnLst/>
              <a:rect l="l" t="t" r="r" b="b"/>
              <a:pathLst>
                <a:path w="10159" h="1964" extrusionOk="0">
                  <a:moveTo>
                    <a:pt x="10090" y="0"/>
                  </a:moveTo>
                  <a:lnTo>
                    <a:pt x="1" y="1552"/>
                  </a:lnTo>
                  <a:cubicBezTo>
                    <a:pt x="24" y="1689"/>
                    <a:pt x="47" y="1826"/>
                    <a:pt x="47" y="1963"/>
                  </a:cubicBezTo>
                  <a:lnTo>
                    <a:pt x="10158" y="594"/>
                  </a:lnTo>
                  <a:cubicBezTo>
                    <a:pt x="10135" y="388"/>
                    <a:pt x="10113" y="183"/>
                    <a:pt x="10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3"/>
            <p:cNvSpPr/>
            <p:nvPr/>
          </p:nvSpPr>
          <p:spPr>
            <a:xfrm>
              <a:off x="3878034" y="1926432"/>
              <a:ext cx="261535" cy="92203"/>
            </a:xfrm>
            <a:custGeom>
              <a:avLst/>
              <a:gdLst/>
              <a:ahLst/>
              <a:cxnLst/>
              <a:rect l="l" t="t" r="r" b="b"/>
              <a:pathLst>
                <a:path w="9908" h="3493" extrusionOk="0">
                  <a:moveTo>
                    <a:pt x="9724" y="1"/>
                  </a:moveTo>
                  <a:lnTo>
                    <a:pt x="1" y="3128"/>
                  </a:lnTo>
                  <a:cubicBezTo>
                    <a:pt x="47" y="3242"/>
                    <a:pt x="92" y="3356"/>
                    <a:pt x="115" y="3493"/>
                  </a:cubicBezTo>
                  <a:lnTo>
                    <a:pt x="9907" y="594"/>
                  </a:lnTo>
                  <a:cubicBezTo>
                    <a:pt x="9839" y="389"/>
                    <a:pt x="9793" y="206"/>
                    <a:pt x="9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3"/>
            <p:cNvSpPr/>
            <p:nvPr/>
          </p:nvSpPr>
          <p:spPr>
            <a:xfrm>
              <a:off x="3850925" y="1821005"/>
              <a:ext cx="248258" cy="129553"/>
            </a:xfrm>
            <a:custGeom>
              <a:avLst/>
              <a:gdLst/>
              <a:ahLst/>
              <a:cxnLst/>
              <a:rect l="l" t="t" r="r" b="b"/>
              <a:pathLst>
                <a:path w="9405" h="4908" extrusionOk="0">
                  <a:moveTo>
                    <a:pt x="9108" y="0"/>
                  </a:moveTo>
                  <a:lnTo>
                    <a:pt x="1" y="4565"/>
                  </a:lnTo>
                  <a:cubicBezTo>
                    <a:pt x="46" y="4679"/>
                    <a:pt x="115" y="4793"/>
                    <a:pt x="161" y="4908"/>
                  </a:cubicBezTo>
                  <a:lnTo>
                    <a:pt x="9405" y="571"/>
                  </a:lnTo>
                  <a:cubicBezTo>
                    <a:pt x="9313" y="388"/>
                    <a:pt x="9222" y="183"/>
                    <a:pt x="9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3"/>
            <p:cNvSpPr/>
            <p:nvPr/>
          </p:nvSpPr>
          <p:spPr>
            <a:xfrm>
              <a:off x="3813574" y="1723391"/>
              <a:ext cx="228382" cy="164502"/>
            </a:xfrm>
            <a:custGeom>
              <a:avLst/>
              <a:gdLst/>
              <a:ahLst/>
              <a:cxnLst/>
              <a:rect l="l" t="t" r="r" b="b"/>
              <a:pathLst>
                <a:path w="8652" h="6232" extrusionOk="0">
                  <a:moveTo>
                    <a:pt x="8309" y="0"/>
                  </a:moveTo>
                  <a:lnTo>
                    <a:pt x="1" y="5889"/>
                  </a:lnTo>
                  <a:cubicBezTo>
                    <a:pt x="69" y="6003"/>
                    <a:pt x="138" y="6118"/>
                    <a:pt x="229" y="6232"/>
                  </a:cubicBezTo>
                  <a:lnTo>
                    <a:pt x="8651" y="503"/>
                  </a:lnTo>
                  <a:cubicBezTo>
                    <a:pt x="8537" y="343"/>
                    <a:pt x="8423" y="160"/>
                    <a:pt x="8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3"/>
            <p:cNvSpPr/>
            <p:nvPr/>
          </p:nvSpPr>
          <p:spPr>
            <a:xfrm>
              <a:off x="3766589" y="1636019"/>
              <a:ext cx="204862" cy="194647"/>
            </a:xfrm>
            <a:custGeom>
              <a:avLst/>
              <a:gdLst/>
              <a:ahLst/>
              <a:cxnLst/>
              <a:rect l="l" t="t" r="r" b="b"/>
              <a:pathLst>
                <a:path w="7761" h="7374" extrusionOk="0">
                  <a:moveTo>
                    <a:pt x="7350" y="1"/>
                  </a:moveTo>
                  <a:lnTo>
                    <a:pt x="0" y="7099"/>
                  </a:lnTo>
                  <a:cubicBezTo>
                    <a:pt x="92" y="7191"/>
                    <a:pt x="183" y="7282"/>
                    <a:pt x="297" y="7373"/>
                  </a:cubicBezTo>
                  <a:lnTo>
                    <a:pt x="7761" y="434"/>
                  </a:lnTo>
                  <a:cubicBezTo>
                    <a:pt x="7624" y="297"/>
                    <a:pt x="7487" y="138"/>
                    <a:pt x="7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3"/>
            <p:cNvSpPr/>
            <p:nvPr/>
          </p:nvSpPr>
          <p:spPr>
            <a:xfrm>
              <a:off x="3712344" y="1560103"/>
              <a:ext cx="175378" cy="221149"/>
            </a:xfrm>
            <a:custGeom>
              <a:avLst/>
              <a:gdLst/>
              <a:ahLst/>
              <a:cxnLst/>
              <a:rect l="l" t="t" r="r" b="b"/>
              <a:pathLst>
                <a:path w="6644" h="8378" extrusionOk="0">
                  <a:moveTo>
                    <a:pt x="6164" y="1"/>
                  </a:moveTo>
                  <a:lnTo>
                    <a:pt x="1" y="8149"/>
                  </a:lnTo>
                  <a:cubicBezTo>
                    <a:pt x="115" y="8218"/>
                    <a:pt x="206" y="8309"/>
                    <a:pt x="320" y="8378"/>
                  </a:cubicBezTo>
                  <a:lnTo>
                    <a:pt x="6643" y="389"/>
                  </a:lnTo>
                  <a:cubicBezTo>
                    <a:pt x="6483" y="252"/>
                    <a:pt x="6324" y="138"/>
                    <a:pt x="6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43"/>
            <p:cNvSpPr/>
            <p:nvPr/>
          </p:nvSpPr>
          <p:spPr>
            <a:xfrm>
              <a:off x="3019465" y="1521538"/>
              <a:ext cx="156082" cy="233819"/>
            </a:xfrm>
            <a:custGeom>
              <a:avLst/>
              <a:gdLst/>
              <a:ahLst/>
              <a:cxnLst/>
              <a:rect l="l" t="t" r="r" b="b"/>
              <a:pathLst>
                <a:path w="5913" h="8858" extrusionOk="0">
                  <a:moveTo>
                    <a:pt x="526" y="1"/>
                  </a:moveTo>
                  <a:cubicBezTo>
                    <a:pt x="343" y="92"/>
                    <a:pt x="161" y="206"/>
                    <a:pt x="1" y="320"/>
                  </a:cubicBezTo>
                  <a:lnTo>
                    <a:pt x="5570" y="8857"/>
                  </a:lnTo>
                  <a:cubicBezTo>
                    <a:pt x="5684" y="8789"/>
                    <a:pt x="5798" y="8720"/>
                    <a:pt x="5913" y="8652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43"/>
            <p:cNvSpPr/>
            <p:nvPr/>
          </p:nvSpPr>
          <p:spPr>
            <a:xfrm>
              <a:off x="3650893" y="1498652"/>
              <a:ext cx="142831" cy="242240"/>
            </a:xfrm>
            <a:custGeom>
              <a:avLst/>
              <a:gdLst/>
              <a:ahLst/>
              <a:cxnLst/>
              <a:rect l="l" t="t" r="r" b="b"/>
              <a:pathLst>
                <a:path w="5411" h="9177" extrusionOk="0">
                  <a:moveTo>
                    <a:pt x="4863" y="1"/>
                  </a:moveTo>
                  <a:lnTo>
                    <a:pt x="1" y="8971"/>
                  </a:lnTo>
                  <a:cubicBezTo>
                    <a:pt x="138" y="9039"/>
                    <a:pt x="252" y="9108"/>
                    <a:pt x="366" y="9176"/>
                  </a:cubicBezTo>
                  <a:lnTo>
                    <a:pt x="5410" y="297"/>
                  </a:lnTo>
                  <a:cubicBezTo>
                    <a:pt x="5228" y="206"/>
                    <a:pt x="5045" y="92"/>
                    <a:pt x="4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43"/>
            <p:cNvSpPr/>
            <p:nvPr/>
          </p:nvSpPr>
          <p:spPr>
            <a:xfrm>
              <a:off x="3119481" y="1469141"/>
              <a:ext cx="120526" cy="251874"/>
            </a:xfrm>
            <a:custGeom>
              <a:avLst/>
              <a:gdLst/>
              <a:ahLst/>
              <a:cxnLst/>
              <a:rect l="l" t="t" r="r" b="b"/>
              <a:pathLst>
                <a:path w="4566" h="9542" extrusionOk="0">
                  <a:moveTo>
                    <a:pt x="549" y="0"/>
                  </a:moveTo>
                  <a:cubicBezTo>
                    <a:pt x="366" y="69"/>
                    <a:pt x="183" y="160"/>
                    <a:pt x="1" y="228"/>
                  </a:cubicBezTo>
                  <a:lnTo>
                    <a:pt x="4201" y="9541"/>
                  </a:lnTo>
                  <a:cubicBezTo>
                    <a:pt x="4315" y="9473"/>
                    <a:pt x="4429" y="9427"/>
                    <a:pt x="4566" y="9358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43"/>
            <p:cNvSpPr/>
            <p:nvPr/>
          </p:nvSpPr>
          <p:spPr>
            <a:xfrm>
              <a:off x="3584612" y="1452274"/>
              <a:ext cx="106087" cy="257286"/>
            </a:xfrm>
            <a:custGeom>
              <a:avLst/>
              <a:gdLst/>
              <a:ahLst/>
              <a:cxnLst/>
              <a:rect l="l" t="t" r="r" b="b"/>
              <a:pathLst>
                <a:path w="4019" h="9747" extrusionOk="0">
                  <a:moveTo>
                    <a:pt x="3425" y="0"/>
                  </a:moveTo>
                  <a:lnTo>
                    <a:pt x="1" y="9609"/>
                  </a:lnTo>
                  <a:cubicBezTo>
                    <a:pt x="138" y="9655"/>
                    <a:pt x="252" y="9701"/>
                    <a:pt x="366" y="9746"/>
                  </a:cubicBezTo>
                  <a:lnTo>
                    <a:pt x="4018" y="228"/>
                  </a:lnTo>
                  <a:cubicBezTo>
                    <a:pt x="3813" y="137"/>
                    <a:pt x="3630" y="68"/>
                    <a:pt x="3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43"/>
            <p:cNvSpPr/>
            <p:nvPr/>
          </p:nvSpPr>
          <p:spPr>
            <a:xfrm>
              <a:off x="3226730" y="1432371"/>
              <a:ext cx="81380" cy="263330"/>
            </a:xfrm>
            <a:custGeom>
              <a:avLst/>
              <a:gdLst/>
              <a:ahLst/>
              <a:cxnLst/>
              <a:rect l="l" t="t" r="r" b="b"/>
              <a:pathLst>
                <a:path w="3083" h="9976" extrusionOk="0">
                  <a:moveTo>
                    <a:pt x="594" y="1"/>
                  </a:moveTo>
                  <a:cubicBezTo>
                    <a:pt x="389" y="46"/>
                    <a:pt x="183" y="92"/>
                    <a:pt x="1" y="161"/>
                  </a:cubicBezTo>
                  <a:lnTo>
                    <a:pt x="2717" y="9975"/>
                  </a:lnTo>
                  <a:cubicBezTo>
                    <a:pt x="2831" y="9953"/>
                    <a:pt x="2968" y="9907"/>
                    <a:pt x="3082" y="9884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3"/>
            <p:cNvSpPr/>
            <p:nvPr/>
          </p:nvSpPr>
          <p:spPr>
            <a:xfrm>
              <a:off x="3514741" y="1422736"/>
              <a:ext cx="66281" cy="266340"/>
            </a:xfrm>
            <a:custGeom>
              <a:avLst/>
              <a:gdLst/>
              <a:ahLst/>
              <a:cxnLst/>
              <a:rect l="l" t="t" r="r" b="b"/>
              <a:pathLst>
                <a:path w="2511" h="10090" extrusionOk="0">
                  <a:moveTo>
                    <a:pt x="1895" y="1"/>
                  </a:moveTo>
                  <a:lnTo>
                    <a:pt x="0" y="10021"/>
                  </a:lnTo>
                  <a:cubicBezTo>
                    <a:pt x="137" y="10044"/>
                    <a:pt x="251" y="10067"/>
                    <a:pt x="388" y="10089"/>
                  </a:cubicBezTo>
                  <a:lnTo>
                    <a:pt x="2511" y="115"/>
                  </a:lnTo>
                  <a:cubicBezTo>
                    <a:pt x="2306" y="69"/>
                    <a:pt x="2100" y="23"/>
                    <a:pt x="1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3"/>
            <p:cNvSpPr/>
            <p:nvPr/>
          </p:nvSpPr>
          <p:spPr>
            <a:xfrm>
              <a:off x="3338202" y="1413102"/>
              <a:ext cx="42208" cy="268742"/>
            </a:xfrm>
            <a:custGeom>
              <a:avLst/>
              <a:gdLst/>
              <a:ahLst/>
              <a:cxnLst/>
              <a:rect l="l" t="t" r="r" b="b"/>
              <a:pathLst>
                <a:path w="1599" h="10181" extrusionOk="0">
                  <a:moveTo>
                    <a:pt x="617" y="0"/>
                  </a:moveTo>
                  <a:cubicBezTo>
                    <a:pt x="411" y="0"/>
                    <a:pt x="206" y="23"/>
                    <a:pt x="0" y="46"/>
                  </a:cubicBezTo>
                  <a:lnTo>
                    <a:pt x="1187" y="10180"/>
                  </a:lnTo>
                  <a:cubicBezTo>
                    <a:pt x="1324" y="10180"/>
                    <a:pt x="1461" y="10158"/>
                    <a:pt x="1598" y="10135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3"/>
            <p:cNvSpPr/>
            <p:nvPr/>
          </p:nvSpPr>
          <p:spPr>
            <a:xfrm>
              <a:off x="3442441" y="1410093"/>
              <a:ext cx="25921" cy="269349"/>
            </a:xfrm>
            <a:custGeom>
              <a:avLst/>
              <a:gdLst/>
              <a:ahLst/>
              <a:cxnLst/>
              <a:rect l="l" t="t" r="r" b="b"/>
              <a:pathLst>
                <a:path w="982" h="10204" extrusionOk="0">
                  <a:moveTo>
                    <a:pt x="343" y="0"/>
                  </a:moveTo>
                  <a:lnTo>
                    <a:pt x="0" y="10180"/>
                  </a:lnTo>
                  <a:cubicBezTo>
                    <a:pt x="137" y="10203"/>
                    <a:pt x="274" y="10203"/>
                    <a:pt x="388" y="10203"/>
                  </a:cubicBezTo>
                  <a:lnTo>
                    <a:pt x="982" y="23"/>
                  </a:lnTo>
                  <a:cubicBezTo>
                    <a:pt x="776" y="0"/>
                    <a:pt x="571" y="0"/>
                    <a:pt x="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3"/>
            <p:cNvSpPr/>
            <p:nvPr/>
          </p:nvSpPr>
          <p:spPr>
            <a:xfrm>
              <a:off x="3031504" y="1759521"/>
              <a:ext cx="788049" cy="788757"/>
            </a:xfrm>
            <a:custGeom>
              <a:avLst/>
              <a:gdLst/>
              <a:ahLst/>
              <a:cxnLst/>
              <a:rect l="l" t="t" r="r" b="b"/>
              <a:pathLst>
                <a:path w="29856" h="29880" extrusionOk="0">
                  <a:moveTo>
                    <a:pt x="14928" y="480"/>
                  </a:moveTo>
                  <a:cubicBezTo>
                    <a:pt x="22917" y="480"/>
                    <a:pt x="29399" y="6963"/>
                    <a:pt x="29399" y="14929"/>
                  </a:cubicBezTo>
                  <a:cubicBezTo>
                    <a:pt x="29399" y="22917"/>
                    <a:pt x="22917" y="29400"/>
                    <a:pt x="14928" y="29400"/>
                  </a:cubicBezTo>
                  <a:cubicBezTo>
                    <a:pt x="6962" y="29400"/>
                    <a:pt x="457" y="22917"/>
                    <a:pt x="457" y="14929"/>
                  </a:cubicBezTo>
                  <a:cubicBezTo>
                    <a:pt x="457" y="6963"/>
                    <a:pt x="6962" y="480"/>
                    <a:pt x="14928" y="480"/>
                  </a:cubicBezTo>
                  <a:close/>
                  <a:moveTo>
                    <a:pt x="14928" y="1"/>
                  </a:moveTo>
                  <a:cubicBezTo>
                    <a:pt x="6688" y="1"/>
                    <a:pt x="0" y="6712"/>
                    <a:pt x="0" y="14929"/>
                  </a:cubicBezTo>
                  <a:cubicBezTo>
                    <a:pt x="0" y="23169"/>
                    <a:pt x="6688" y="29879"/>
                    <a:pt x="14928" y="29879"/>
                  </a:cubicBezTo>
                  <a:cubicBezTo>
                    <a:pt x="23168" y="29879"/>
                    <a:pt x="29856" y="23169"/>
                    <a:pt x="29856" y="14929"/>
                  </a:cubicBezTo>
                  <a:cubicBezTo>
                    <a:pt x="29856" y="6712"/>
                    <a:pt x="23168" y="1"/>
                    <a:pt x="149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5" name="Google Shape;3785;p43"/>
          <p:cNvSpPr txBox="1"/>
          <p:nvPr/>
        </p:nvSpPr>
        <p:spPr>
          <a:xfrm>
            <a:off x="3042982" y="1742763"/>
            <a:ext cx="6945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32%</a:t>
            </a:r>
            <a:endParaRPr sz="2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786" name="Google Shape;3786;p43"/>
          <p:cNvGrpSpPr/>
          <p:nvPr/>
        </p:nvGrpSpPr>
        <p:grpSpPr>
          <a:xfrm>
            <a:off x="4394356" y="1206230"/>
            <a:ext cx="1487621" cy="1487595"/>
            <a:chOff x="4447299" y="1410093"/>
            <a:chExt cx="1487621" cy="1487595"/>
          </a:xfrm>
        </p:grpSpPr>
        <p:sp>
          <p:nvSpPr>
            <p:cNvPr id="3787" name="Google Shape;3787;p43"/>
            <p:cNvSpPr/>
            <p:nvPr/>
          </p:nvSpPr>
          <p:spPr>
            <a:xfrm>
              <a:off x="5198619" y="2628339"/>
              <a:ext cx="20510" cy="269349"/>
            </a:xfrm>
            <a:custGeom>
              <a:avLst/>
              <a:gdLst/>
              <a:ahLst/>
              <a:cxnLst/>
              <a:rect l="l" t="t" r="r" b="b"/>
              <a:pathLst>
                <a:path w="777" h="10204" extrusionOk="0">
                  <a:moveTo>
                    <a:pt x="389" y="1"/>
                  </a:moveTo>
                  <a:cubicBezTo>
                    <a:pt x="275" y="1"/>
                    <a:pt x="138" y="1"/>
                    <a:pt x="1" y="24"/>
                  </a:cubicBezTo>
                  <a:lnTo>
                    <a:pt x="160" y="10204"/>
                  </a:lnTo>
                  <a:lnTo>
                    <a:pt x="777" y="10204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3"/>
            <p:cNvSpPr/>
            <p:nvPr/>
          </p:nvSpPr>
          <p:spPr>
            <a:xfrm>
              <a:off x="5089576" y="2624722"/>
              <a:ext cx="46405" cy="268768"/>
            </a:xfrm>
            <a:custGeom>
              <a:avLst/>
              <a:gdLst/>
              <a:ahLst/>
              <a:cxnLst/>
              <a:rect l="l" t="t" r="r" b="b"/>
              <a:pathLst>
                <a:path w="1758" h="10182" extrusionOk="0">
                  <a:moveTo>
                    <a:pt x="1393" y="1"/>
                  </a:moveTo>
                  <a:lnTo>
                    <a:pt x="0" y="10090"/>
                  </a:lnTo>
                  <a:cubicBezTo>
                    <a:pt x="206" y="10135"/>
                    <a:pt x="411" y="10158"/>
                    <a:pt x="617" y="10181"/>
                  </a:cubicBezTo>
                  <a:lnTo>
                    <a:pt x="1758" y="47"/>
                  </a:lnTo>
                  <a:cubicBezTo>
                    <a:pt x="1644" y="24"/>
                    <a:pt x="1507" y="1"/>
                    <a:pt x="1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3"/>
            <p:cNvSpPr/>
            <p:nvPr/>
          </p:nvSpPr>
          <p:spPr>
            <a:xfrm>
              <a:off x="5270919" y="2619918"/>
              <a:ext cx="61477" cy="267527"/>
            </a:xfrm>
            <a:custGeom>
              <a:avLst/>
              <a:gdLst/>
              <a:ahLst/>
              <a:cxnLst/>
              <a:rect l="l" t="t" r="r" b="b"/>
              <a:pathLst>
                <a:path w="2329" h="10135" extrusionOk="0">
                  <a:moveTo>
                    <a:pt x="389" y="0"/>
                  </a:moveTo>
                  <a:cubicBezTo>
                    <a:pt x="252" y="23"/>
                    <a:pt x="138" y="46"/>
                    <a:pt x="1" y="69"/>
                  </a:cubicBezTo>
                  <a:lnTo>
                    <a:pt x="1735" y="10135"/>
                  </a:lnTo>
                  <a:cubicBezTo>
                    <a:pt x="1941" y="10089"/>
                    <a:pt x="2123" y="10066"/>
                    <a:pt x="2329" y="10021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3"/>
            <p:cNvSpPr/>
            <p:nvPr/>
          </p:nvSpPr>
          <p:spPr>
            <a:xfrm>
              <a:off x="4978104" y="2609069"/>
              <a:ext cx="86791" cy="262723"/>
            </a:xfrm>
            <a:custGeom>
              <a:avLst/>
              <a:gdLst/>
              <a:ahLst/>
              <a:cxnLst/>
              <a:rect l="l" t="t" r="r" b="b"/>
              <a:pathLst>
                <a:path w="3288" h="9953" extrusionOk="0">
                  <a:moveTo>
                    <a:pt x="2922" y="1"/>
                  </a:moveTo>
                  <a:lnTo>
                    <a:pt x="1" y="9793"/>
                  </a:lnTo>
                  <a:cubicBezTo>
                    <a:pt x="206" y="9838"/>
                    <a:pt x="411" y="9907"/>
                    <a:pt x="594" y="9952"/>
                  </a:cubicBezTo>
                  <a:lnTo>
                    <a:pt x="3287" y="115"/>
                  </a:lnTo>
                  <a:cubicBezTo>
                    <a:pt x="3150" y="69"/>
                    <a:pt x="3036" y="46"/>
                    <a:pt x="2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3"/>
            <p:cNvSpPr/>
            <p:nvPr/>
          </p:nvSpPr>
          <p:spPr>
            <a:xfrm>
              <a:off x="5341424" y="2600623"/>
              <a:ext cx="101230" cy="259107"/>
            </a:xfrm>
            <a:custGeom>
              <a:avLst/>
              <a:gdLst/>
              <a:ahLst/>
              <a:cxnLst/>
              <a:rect l="l" t="t" r="r" b="b"/>
              <a:pathLst>
                <a:path w="3835" h="9816" extrusionOk="0">
                  <a:moveTo>
                    <a:pt x="365" y="1"/>
                  </a:moveTo>
                  <a:cubicBezTo>
                    <a:pt x="251" y="47"/>
                    <a:pt x="114" y="92"/>
                    <a:pt x="0" y="138"/>
                  </a:cubicBezTo>
                  <a:lnTo>
                    <a:pt x="3241" y="9816"/>
                  </a:lnTo>
                  <a:cubicBezTo>
                    <a:pt x="3447" y="9747"/>
                    <a:pt x="3629" y="9679"/>
                    <a:pt x="3835" y="9610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3"/>
            <p:cNvSpPr/>
            <p:nvPr/>
          </p:nvSpPr>
          <p:spPr>
            <a:xfrm>
              <a:off x="4871462" y="2583175"/>
              <a:ext cx="124749" cy="250053"/>
            </a:xfrm>
            <a:custGeom>
              <a:avLst/>
              <a:gdLst/>
              <a:ahLst/>
              <a:cxnLst/>
              <a:rect l="l" t="t" r="r" b="b"/>
              <a:pathLst>
                <a:path w="4726" h="9473" extrusionOk="0">
                  <a:moveTo>
                    <a:pt x="4383" y="0"/>
                  </a:moveTo>
                  <a:lnTo>
                    <a:pt x="0" y="9221"/>
                  </a:lnTo>
                  <a:cubicBezTo>
                    <a:pt x="183" y="9313"/>
                    <a:pt x="389" y="9404"/>
                    <a:pt x="571" y="9473"/>
                  </a:cubicBezTo>
                  <a:lnTo>
                    <a:pt x="4725" y="160"/>
                  </a:lnTo>
                  <a:cubicBezTo>
                    <a:pt x="4611" y="114"/>
                    <a:pt x="4497" y="69"/>
                    <a:pt x="43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3"/>
            <p:cNvSpPr/>
            <p:nvPr/>
          </p:nvSpPr>
          <p:spPr>
            <a:xfrm>
              <a:off x="5408286" y="2571111"/>
              <a:ext cx="138000" cy="244035"/>
            </a:xfrm>
            <a:custGeom>
              <a:avLst/>
              <a:gdLst/>
              <a:ahLst/>
              <a:cxnLst/>
              <a:rect l="l" t="t" r="r" b="b"/>
              <a:pathLst>
                <a:path w="5228" h="9245" extrusionOk="0">
                  <a:moveTo>
                    <a:pt x="343" y="1"/>
                  </a:moveTo>
                  <a:cubicBezTo>
                    <a:pt x="229" y="69"/>
                    <a:pt x="115" y="115"/>
                    <a:pt x="1" y="183"/>
                  </a:cubicBezTo>
                  <a:lnTo>
                    <a:pt x="4680" y="9245"/>
                  </a:lnTo>
                  <a:cubicBezTo>
                    <a:pt x="4863" y="9153"/>
                    <a:pt x="5045" y="9062"/>
                    <a:pt x="5228" y="89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3"/>
            <p:cNvSpPr/>
            <p:nvPr/>
          </p:nvSpPr>
          <p:spPr>
            <a:xfrm>
              <a:off x="4772661" y="2547012"/>
              <a:ext cx="160279" cy="231998"/>
            </a:xfrm>
            <a:custGeom>
              <a:avLst/>
              <a:gdLst/>
              <a:ahLst/>
              <a:cxnLst/>
              <a:rect l="l" t="t" r="r" b="b"/>
              <a:pathLst>
                <a:path w="6072" h="8789" extrusionOk="0">
                  <a:moveTo>
                    <a:pt x="5729" y="1"/>
                  </a:moveTo>
                  <a:lnTo>
                    <a:pt x="0" y="8446"/>
                  </a:lnTo>
                  <a:cubicBezTo>
                    <a:pt x="183" y="8560"/>
                    <a:pt x="343" y="8674"/>
                    <a:pt x="525" y="8788"/>
                  </a:cubicBezTo>
                  <a:lnTo>
                    <a:pt x="6072" y="229"/>
                  </a:lnTo>
                  <a:cubicBezTo>
                    <a:pt x="5958" y="160"/>
                    <a:pt x="5843" y="69"/>
                    <a:pt x="5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3"/>
            <p:cNvSpPr/>
            <p:nvPr/>
          </p:nvSpPr>
          <p:spPr>
            <a:xfrm>
              <a:off x="5469763" y="2531358"/>
              <a:ext cx="172342" cy="224158"/>
            </a:xfrm>
            <a:custGeom>
              <a:avLst/>
              <a:gdLst/>
              <a:ahLst/>
              <a:cxnLst/>
              <a:rect l="l" t="t" r="r" b="b"/>
              <a:pathLst>
                <a:path w="6529" h="8492" extrusionOk="0">
                  <a:moveTo>
                    <a:pt x="320" y="0"/>
                  </a:moveTo>
                  <a:cubicBezTo>
                    <a:pt x="228" y="91"/>
                    <a:pt x="114" y="160"/>
                    <a:pt x="0" y="251"/>
                  </a:cubicBezTo>
                  <a:lnTo>
                    <a:pt x="6026" y="8491"/>
                  </a:lnTo>
                  <a:cubicBezTo>
                    <a:pt x="6186" y="8354"/>
                    <a:pt x="6368" y="8240"/>
                    <a:pt x="6528" y="8103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3"/>
            <p:cNvSpPr/>
            <p:nvPr/>
          </p:nvSpPr>
          <p:spPr>
            <a:xfrm>
              <a:off x="4683467" y="2501821"/>
              <a:ext cx="191031" cy="208505"/>
            </a:xfrm>
            <a:custGeom>
              <a:avLst/>
              <a:gdLst/>
              <a:ahLst/>
              <a:cxnLst/>
              <a:rect l="l" t="t" r="r" b="b"/>
              <a:pathLst>
                <a:path w="7237" h="7899" extrusionOk="0">
                  <a:moveTo>
                    <a:pt x="6940" y="1"/>
                  </a:moveTo>
                  <a:lnTo>
                    <a:pt x="1" y="7487"/>
                  </a:lnTo>
                  <a:cubicBezTo>
                    <a:pt x="161" y="7624"/>
                    <a:pt x="321" y="7761"/>
                    <a:pt x="458" y="7898"/>
                  </a:cubicBezTo>
                  <a:lnTo>
                    <a:pt x="7237" y="275"/>
                  </a:lnTo>
                  <a:cubicBezTo>
                    <a:pt x="7145" y="183"/>
                    <a:pt x="7054" y="92"/>
                    <a:pt x="6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43"/>
            <p:cNvSpPr/>
            <p:nvPr/>
          </p:nvSpPr>
          <p:spPr>
            <a:xfrm>
              <a:off x="5525169" y="2483159"/>
              <a:ext cx="201880" cy="198237"/>
            </a:xfrm>
            <a:custGeom>
              <a:avLst/>
              <a:gdLst/>
              <a:ahLst/>
              <a:cxnLst/>
              <a:rect l="l" t="t" r="r" b="b"/>
              <a:pathLst>
                <a:path w="7648" h="7510" extrusionOk="0">
                  <a:moveTo>
                    <a:pt x="275" y="0"/>
                  </a:moveTo>
                  <a:cubicBezTo>
                    <a:pt x="184" y="91"/>
                    <a:pt x="92" y="183"/>
                    <a:pt x="1" y="274"/>
                  </a:cubicBezTo>
                  <a:lnTo>
                    <a:pt x="7214" y="7510"/>
                  </a:lnTo>
                  <a:cubicBezTo>
                    <a:pt x="7351" y="7373"/>
                    <a:pt x="7488" y="7213"/>
                    <a:pt x="7647" y="7076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43"/>
            <p:cNvSpPr/>
            <p:nvPr/>
          </p:nvSpPr>
          <p:spPr>
            <a:xfrm>
              <a:off x="4606363" y="2448210"/>
              <a:ext cx="218140" cy="180155"/>
            </a:xfrm>
            <a:custGeom>
              <a:avLst/>
              <a:gdLst/>
              <a:ahLst/>
              <a:cxnLst/>
              <a:rect l="l" t="t" r="r" b="b"/>
              <a:pathLst>
                <a:path w="8264" h="6825" extrusionOk="0">
                  <a:moveTo>
                    <a:pt x="8012" y="0"/>
                  </a:moveTo>
                  <a:lnTo>
                    <a:pt x="0" y="6346"/>
                  </a:lnTo>
                  <a:cubicBezTo>
                    <a:pt x="137" y="6505"/>
                    <a:pt x="251" y="6665"/>
                    <a:pt x="388" y="6825"/>
                  </a:cubicBezTo>
                  <a:lnTo>
                    <a:pt x="8263" y="320"/>
                  </a:lnTo>
                  <a:cubicBezTo>
                    <a:pt x="8172" y="206"/>
                    <a:pt x="8081" y="114"/>
                    <a:pt x="8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3"/>
            <p:cNvSpPr/>
            <p:nvPr/>
          </p:nvSpPr>
          <p:spPr>
            <a:xfrm>
              <a:off x="5572788" y="2427119"/>
              <a:ext cx="226560" cy="168119"/>
            </a:xfrm>
            <a:custGeom>
              <a:avLst/>
              <a:gdLst/>
              <a:ahLst/>
              <a:cxnLst/>
              <a:rect l="l" t="t" r="r" b="b"/>
              <a:pathLst>
                <a:path w="8583" h="6369" extrusionOk="0">
                  <a:moveTo>
                    <a:pt x="228" y="0"/>
                  </a:moveTo>
                  <a:cubicBezTo>
                    <a:pt x="160" y="92"/>
                    <a:pt x="91" y="206"/>
                    <a:pt x="0" y="320"/>
                  </a:cubicBezTo>
                  <a:lnTo>
                    <a:pt x="8217" y="6369"/>
                  </a:lnTo>
                  <a:cubicBezTo>
                    <a:pt x="8331" y="6209"/>
                    <a:pt x="8468" y="6026"/>
                    <a:pt x="8582" y="5866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3"/>
            <p:cNvSpPr/>
            <p:nvPr/>
          </p:nvSpPr>
          <p:spPr>
            <a:xfrm>
              <a:off x="4543091" y="2387947"/>
              <a:ext cx="239231" cy="147028"/>
            </a:xfrm>
            <a:custGeom>
              <a:avLst/>
              <a:gdLst/>
              <a:ahLst/>
              <a:cxnLst/>
              <a:rect l="l" t="t" r="r" b="b"/>
              <a:pathLst>
                <a:path w="9063" h="5570" extrusionOk="0">
                  <a:moveTo>
                    <a:pt x="8857" y="1"/>
                  </a:moveTo>
                  <a:lnTo>
                    <a:pt x="1" y="5045"/>
                  </a:lnTo>
                  <a:cubicBezTo>
                    <a:pt x="92" y="5228"/>
                    <a:pt x="206" y="5410"/>
                    <a:pt x="297" y="5570"/>
                  </a:cubicBezTo>
                  <a:lnTo>
                    <a:pt x="9062" y="343"/>
                  </a:lnTo>
                  <a:cubicBezTo>
                    <a:pt x="8994" y="229"/>
                    <a:pt x="8925" y="115"/>
                    <a:pt x="8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43"/>
            <p:cNvSpPr/>
            <p:nvPr/>
          </p:nvSpPr>
          <p:spPr>
            <a:xfrm>
              <a:off x="5611327" y="2364454"/>
              <a:ext cx="245856" cy="134384"/>
            </a:xfrm>
            <a:custGeom>
              <a:avLst/>
              <a:gdLst/>
              <a:ahLst/>
              <a:cxnLst/>
              <a:rect l="l" t="t" r="r" b="b"/>
              <a:pathLst>
                <a:path w="9314" h="5091" extrusionOk="0">
                  <a:moveTo>
                    <a:pt x="184" y="0"/>
                  </a:moveTo>
                  <a:cubicBezTo>
                    <a:pt x="138" y="115"/>
                    <a:pt x="69" y="229"/>
                    <a:pt x="1" y="343"/>
                  </a:cubicBezTo>
                  <a:lnTo>
                    <a:pt x="9040" y="5090"/>
                  </a:lnTo>
                  <a:cubicBezTo>
                    <a:pt x="9131" y="4908"/>
                    <a:pt x="9222" y="4725"/>
                    <a:pt x="9314" y="4543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43"/>
            <p:cNvSpPr/>
            <p:nvPr/>
          </p:nvSpPr>
          <p:spPr>
            <a:xfrm>
              <a:off x="4494284" y="2322273"/>
              <a:ext cx="255491" cy="110891"/>
            </a:xfrm>
            <a:custGeom>
              <a:avLst/>
              <a:gdLst/>
              <a:ahLst/>
              <a:cxnLst/>
              <a:rect l="l" t="t" r="r" b="b"/>
              <a:pathLst>
                <a:path w="9679" h="4201" extrusionOk="0">
                  <a:moveTo>
                    <a:pt x="9542" y="1"/>
                  </a:moveTo>
                  <a:lnTo>
                    <a:pt x="1" y="3630"/>
                  </a:lnTo>
                  <a:cubicBezTo>
                    <a:pt x="69" y="3813"/>
                    <a:pt x="161" y="4018"/>
                    <a:pt x="229" y="4201"/>
                  </a:cubicBezTo>
                  <a:lnTo>
                    <a:pt x="9679" y="366"/>
                  </a:lnTo>
                  <a:cubicBezTo>
                    <a:pt x="9633" y="252"/>
                    <a:pt x="9587" y="138"/>
                    <a:pt x="9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3"/>
            <p:cNvSpPr/>
            <p:nvPr/>
          </p:nvSpPr>
          <p:spPr>
            <a:xfrm>
              <a:off x="4462371" y="2252375"/>
              <a:ext cx="265732" cy="72326"/>
            </a:xfrm>
            <a:custGeom>
              <a:avLst/>
              <a:gdLst/>
              <a:ahLst/>
              <a:cxnLst/>
              <a:rect l="l" t="t" r="r" b="b"/>
              <a:pathLst>
                <a:path w="10067" h="2740" extrusionOk="0">
                  <a:moveTo>
                    <a:pt x="9975" y="1"/>
                  </a:moveTo>
                  <a:lnTo>
                    <a:pt x="0" y="2147"/>
                  </a:lnTo>
                  <a:cubicBezTo>
                    <a:pt x="46" y="2352"/>
                    <a:pt x="69" y="2535"/>
                    <a:pt x="114" y="2740"/>
                  </a:cubicBezTo>
                  <a:lnTo>
                    <a:pt x="10066" y="412"/>
                  </a:lnTo>
                  <a:cubicBezTo>
                    <a:pt x="10020" y="275"/>
                    <a:pt x="9998" y="138"/>
                    <a:pt x="9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3"/>
            <p:cNvSpPr/>
            <p:nvPr/>
          </p:nvSpPr>
          <p:spPr>
            <a:xfrm>
              <a:off x="4447299" y="2181289"/>
              <a:ext cx="269349" cy="30752"/>
            </a:xfrm>
            <a:custGeom>
              <a:avLst/>
              <a:gdLst/>
              <a:ahLst/>
              <a:cxnLst/>
              <a:rect l="l" t="t" r="r" b="b"/>
              <a:pathLst>
                <a:path w="10204" h="1165" extrusionOk="0">
                  <a:moveTo>
                    <a:pt x="10181" y="1"/>
                  </a:moveTo>
                  <a:lnTo>
                    <a:pt x="0" y="548"/>
                  </a:lnTo>
                  <a:cubicBezTo>
                    <a:pt x="0" y="754"/>
                    <a:pt x="23" y="959"/>
                    <a:pt x="23" y="1165"/>
                  </a:cubicBezTo>
                  <a:lnTo>
                    <a:pt x="10203" y="389"/>
                  </a:lnTo>
                  <a:cubicBezTo>
                    <a:pt x="10203" y="252"/>
                    <a:pt x="10181" y="115"/>
                    <a:pt x="101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3"/>
            <p:cNvSpPr/>
            <p:nvPr/>
          </p:nvSpPr>
          <p:spPr>
            <a:xfrm>
              <a:off x="4447906" y="2082488"/>
              <a:ext cx="269349" cy="35556"/>
            </a:xfrm>
            <a:custGeom>
              <a:avLst/>
              <a:gdLst/>
              <a:ahLst/>
              <a:cxnLst/>
              <a:rect l="l" t="t" r="r" b="b"/>
              <a:pathLst>
                <a:path w="10204" h="1347" extrusionOk="0">
                  <a:moveTo>
                    <a:pt x="46" y="0"/>
                  </a:moveTo>
                  <a:cubicBezTo>
                    <a:pt x="46" y="206"/>
                    <a:pt x="23" y="388"/>
                    <a:pt x="0" y="594"/>
                  </a:cubicBezTo>
                  <a:lnTo>
                    <a:pt x="10180" y="1347"/>
                  </a:lnTo>
                  <a:cubicBezTo>
                    <a:pt x="10180" y="1233"/>
                    <a:pt x="10203" y="1096"/>
                    <a:pt x="10203" y="959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43"/>
            <p:cNvSpPr/>
            <p:nvPr/>
          </p:nvSpPr>
          <p:spPr>
            <a:xfrm>
              <a:off x="4464773" y="1969802"/>
              <a:ext cx="265125" cy="76550"/>
            </a:xfrm>
            <a:custGeom>
              <a:avLst/>
              <a:gdLst/>
              <a:ahLst/>
              <a:cxnLst/>
              <a:rect l="l" t="t" r="r" b="b"/>
              <a:pathLst>
                <a:path w="10044" h="2900" extrusionOk="0">
                  <a:moveTo>
                    <a:pt x="160" y="1"/>
                  </a:moveTo>
                  <a:cubicBezTo>
                    <a:pt x="115" y="206"/>
                    <a:pt x="46" y="412"/>
                    <a:pt x="0" y="617"/>
                  </a:cubicBezTo>
                  <a:lnTo>
                    <a:pt x="9952" y="2900"/>
                  </a:lnTo>
                  <a:cubicBezTo>
                    <a:pt x="9975" y="2786"/>
                    <a:pt x="10021" y="2649"/>
                    <a:pt x="10044" y="2535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43"/>
            <p:cNvSpPr/>
            <p:nvPr/>
          </p:nvSpPr>
          <p:spPr>
            <a:xfrm>
              <a:off x="4499115" y="1861972"/>
              <a:ext cx="254276" cy="115088"/>
            </a:xfrm>
            <a:custGeom>
              <a:avLst/>
              <a:gdLst/>
              <a:ahLst/>
              <a:cxnLst/>
              <a:rect l="l" t="t" r="r" b="b"/>
              <a:pathLst>
                <a:path w="9633" h="4360" extrusionOk="0">
                  <a:moveTo>
                    <a:pt x="229" y="0"/>
                  </a:moveTo>
                  <a:cubicBezTo>
                    <a:pt x="160" y="183"/>
                    <a:pt x="69" y="388"/>
                    <a:pt x="0" y="571"/>
                  </a:cubicBezTo>
                  <a:lnTo>
                    <a:pt x="9473" y="4360"/>
                  </a:lnTo>
                  <a:cubicBezTo>
                    <a:pt x="9519" y="4246"/>
                    <a:pt x="9564" y="4109"/>
                    <a:pt x="9633" y="399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3"/>
            <p:cNvSpPr/>
            <p:nvPr/>
          </p:nvSpPr>
          <p:spPr>
            <a:xfrm>
              <a:off x="4549717" y="1760742"/>
              <a:ext cx="237409" cy="151251"/>
            </a:xfrm>
            <a:custGeom>
              <a:avLst/>
              <a:gdLst/>
              <a:ahLst/>
              <a:cxnLst/>
              <a:rect l="l" t="t" r="r" b="b"/>
              <a:pathLst>
                <a:path w="8994" h="5730" extrusionOk="0">
                  <a:moveTo>
                    <a:pt x="320" y="1"/>
                  </a:moveTo>
                  <a:cubicBezTo>
                    <a:pt x="206" y="183"/>
                    <a:pt x="92" y="343"/>
                    <a:pt x="1" y="526"/>
                  </a:cubicBezTo>
                  <a:lnTo>
                    <a:pt x="8766" y="5730"/>
                  </a:lnTo>
                  <a:cubicBezTo>
                    <a:pt x="8834" y="5616"/>
                    <a:pt x="8903" y="5501"/>
                    <a:pt x="8994" y="5387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43"/>
            <p:cNvSpPr/>
            <p:nvPr/>
          </p:nvSpPr>
          <p:spPr>
            <a:xfrm>
              <a:off x="4614784" y="1669173"/>
              <a:ext cx="215131" cy="183165"/>
            </a:xfrm>
            <a:custGeom>
              <a:avLst/>
              <a:gdLst/>
              <a:ahLst/>
              <a:cxnLst/>
              <a:rect l="l" t="t" r="r" b="b"/>
              <a:pathLst>
                <a:path w="8150" h="6939" extrusionOk="0">
                  <a:moveTo>
                    <a:pt x="412" y="0"/>
                  </a:moveTo>
                  <a:cubicBezTo>
                    <a:pt x="275" y="160"/>
                    <a:pt x="138" y="297"/>
                    <a:pt x="1" y="457"/>
                  </a:cubicBezTo>
                  <a:lnTo>
                    <a:pt x="7898" y="6939"/>
                  </a:lnTo>
                  <a:cubicBezTo>
                    <a:pt x="7967" y="6848"/>
                    <a:pt x="8058" y="6734"/>
                    <a:pt x="8150" y="6642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43"/>
            <p:cNvSpPr/>
            <p:nvPr/>
          </p:nvSpPr>
          <p:spPr>
            <a:xfrm>
              <a:off x="4693735" y="1588427"/>
              <a:ext cx="187995" cy="211514"/>
            </a:xfrm>
            <a:custGeom>
              <a:avLst/>
              <a:gdLst/>
              <a:ahLst/>
              <a:cxnLst/>
              <a:rect l="l" t="t" r="r" b="b"/>
              <a:pathLst>
                <a:path w="7122" h="8013" extrusionOk="0">
                  <a:moveTo>
                    <a:pt x="457" y="1"/>
                  </a:moveTo>
                  <a:cubicBezTo>
                    <a:pt x="297" y="137"/>
                    <a:pt x="160" y="274"/>
                    <a:pt x="0" y="411"/>
                  </a:cubicBezTo>
                  <a:lnTo>
                    <a:pt x="6802" y="8012"/>
                  </a:lnTo>
                  <a:cubicBezTo>
                    <a:pt x="6916" y="7921"/>
                    <a:pt x="7007" y="7830"/>
                    <a:pt x="7122" y="7738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43"/>
            <p:cNvSpPr/>
            <p:nvPr/>
          </p:nvSpPr>
          <p:spPr>
            <a:xfrm>
              <a:off x="5640257" y="2296985"/>
              <a:ext cx="259714" cy="96426"/>
            </a:xfrm>
            <a:custGeom>
              <a:avLst/>
              <a:gdLst/>
              <a:ahLst/>
              <a:cxnLst/>
              <a:rect l="l" t="t" r="r" b="b"/>
              <a:pathLst>
                <a:path w="9839" h="3653" extrusionOk="0">
                  <a:moveTo>
                    <a:pt x="115" y="0"/>
                  </a:moveTo>
                  <a:cubicBezTo>
                    <a:pt x="69" y="137"/>
                    <a:pt x="46" y="251"/>
                    <a:pt x="1" y="388"/>
                  </a:cubicBezTo>
                  <a:lnTo>
                    <a:pt x="9656" y="3652"/>
                  </a:lnTo>
                  <a:cubicBezTo>
                    <a:pt x="9724" y="3469"/>
                    <a:pt x="9793" y="3264"/>
                    <a:pt x="9838" y="3081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43"/>
            <p:cNvSpPr/>
            <p:nvPr/>
          </p:nvSpPr>
          <p:spPr>
            <a:xfrm>
              <a:off x="5658339" y="2226480"/>
              <a:ext cx="267527" cy="57254"/>
            </a:xfrm>
            <a:custGeom>
              <a:avLst/>
              <a:gdLst/>
              <a:ahLst/>
              <a:cxnLst/>
              <a:rect l="l" t="t" r="r" b="b"/>
              <a:pathLst>
                <a:path w="10135" h="2169" extrusionOk="0">
                  <a:moveTo>
                    <a:pt x="46" y="0"/>
                  </a:moveTo>
                  <a:cubicBezTo>
                    <a:pt x="46" y="137"/>
                    <a:pt x="23" y="252"/>
                    <a:pt x="0" y="366"/>
                  </a:cubicBezTo>
                  <a:lnTo>
                    <a:pt x="10043" y="2169"/>
                  </a:lnTo>
                  <a:cubicBezTo>
                    <a:pt x="10066" y="1963"/>
                    <a:pt x="10112" y="1735"/>
                    <a:pt x="10135" y="153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43"/>
            <p:cNvSpPr/>
            <p:nvPr/>
          </p:nvSpPr>
          <p:spPr>
            <a:xfrm>
              <a:off x="5664964" y="2151171"/>
              <a:ext cx="269956" cy="18689"/>
            </a:xfrm>
            <a:custGeom>
              <a:avLst/>
              <a:gdLst/>
              <a:ahLst/>
              <a:cxnLst/>
              <a:rect l="l" t="t" r="r" b="b"/>
              <a:pathLst>
                <a:path w="10227" h="708" extrusionOk="0">
                  <a:moveTo>
                    <a:pt x="23" y="0"/>
                  </a:moveTo>
                  <a:lnTo>
                    <a:pt x="23" y="92"/>
                  </a:lnTo>
                  <a:cubicBezTo>
                    <a:pt x="23" y="229"/>
                    <a:pt x="0" y="366"/>
                    <a:pt x="0" y="502"/>
                  </a:cubicBezTo>
                  <a:lnTo>
                    <a:pt x="10203" y="708"/>
                  </a:lnTo>
                  <a:cubicBezTo>
                    <a:pt x="10203" y="502"/>
                    <a:pt x="10226" y="297"/>
                    <a:pt x="10226" y="92"/>
                  </a:cubicBezTo>
                  <a:lnTo>
                    <a:pt x="10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43"/>
            <p:cNvSpPr/>
            <p:nvPr/>
          </p:nvSpPr>
          <p:spPr>
            <a:xfrm>
              <a:off x="5659527" y="2037904"/>
              <a:ext cx="268161" cy="51843"/>
            </a:xfrm>
            <a:custGeom>
              <a:avLst/>
              <a:gdLst/>
              <a:ahLst/>
              <a:cxnLst/>
              <a:rect l="l" t="t" r="r" b="b"/>
              <a:pathLst>
                <a:path w="10159" h="1964" extrusionOk="0">
                  <a:moveTo>
                    <a:pt x="10090" y="0"/>
                  </a:moveTo>
                  <a:lnTo>
                    <a:pt x="1" y="1552"/>
                  </a:lnTo>
                  <a:cubicBezTo>
                    <a:pt x="24" y="1689"/>
                    <a:pt x="47" y="1826"/>
                    <a:pt x="47" y="1963"/>
                  </a:cubicBezTo>
                  <a:lnTo>
                    <a:pt x="10158" y="594"/>
                  </a:lnTo>
                  <a:cubicBezTo>
                    <a:pt x="10135" y="388"/>
                    <a:pt x="10113" y="183"/>
                    <a:pt x="10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43"/>
            <p:cNvSpPr/>
            <p:nvPr/>
          </p:nvSpPr>
          <p:spPr>
            <a:xfrm>
              <a:off x="5642659" y="1926432"/>
              <a:ext cx="261535" cy="92203"/>
            </a:xfrm>
            <a:custGeom>
              <a:avLst/>
              <a:gdLst/>
              <a:ahLst/>
              <a:cxnLst/>
              <a:rect l="l" t="t" r="r" b="b"/>
              <a:pathLst>
                <a:path w="9908" h="3493" extrusionOk="0">
                  <a:moveTo>
                    <a:pt x="9724" y="1"/>
                  </a:moveTo>
                  <a:lnTo>
                    <a:pt x="1" y="3128"/>
                  </a:lnTo>
                  <a:cubicBezTo>
                    <a:pt x="47" y="3242"/>
                    <a:pt x="92" y="3356"/>
                    <a:pt x="115" y="3493"/>
                  </a:cubicBezTo>
                  <a:lnTo>
                    <a:pt x="9907" y="594"/>
                  </a:lnTo>
                  <a:cubicBezTo>
                    <a:pt x="9839" y="389"/>
                    <a:pt x="9793" y="206"/>
                    <a:pt x="97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3"/>
            <p:cNvSpPr/>
            <p:nvPr/>
          </p:nvSpPr>
          <p:spPr>
            <a:xfrm>
              <a:off x="5615550" y="1821005"/>
              <a:ext cx="248258" cy="129553"/>
            </a:xfrm>
            <a:custGeom>
              <a:avLst/>
              <a:gdLst/>
              <a:ahLst/>
              <a:cxnLst/>
              <a:rect l="l" t="t" r="r" b="b"/>
              <a:pathLst>
                <a:path w="9405" h="4908" extrusionOk="0">
                  <a:moveTo>
                    <a:pt x="9108" y="0"/>
                  </a:moveTo>
                  <a:lnTo>
                    <a:pt x="1" y="4565"/>
                  </a:lnTo>
                  <a:cubicBezTo>
                    <a:pt x="46" y="4679"/>
                    <a:pt x="115" y="4793"/>
                    <a:pt x="161" y="4908"/>
                  </a:cubicBezTo>
                  <a:lnTo>
                    <a:pt x="9405" y="571"/>
                  </a:lnTo>
                  <a:cubicBezTo>
                    <a:pt x="9313" y="388"/>
                    <a:pt x="9222" y="183"/>
                    <a:pt x="9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3"/>
            <p:cNvSpPr/>
            <p:nvPr/>
          </p:nvSpPr>
          <p:spPr>
            <a:xfrm>
              <a:off x="5578199" y="1723391"/>
              <a:ext cx="228382" cy="164502"/>
            </a:xfrm>
            <a:custGeom>
              <a:avLst/>
              <a:gdLst/>
              <a:ahLst/>
              <a:cxnLst/>
              <a:rect l="l" t="t" r="r" b="b"/>
              <a:pathLst>
                <a:path w="8652" h="6232" extrusionOk="0">
                  <a:moveTo>
                    <a:pt x="8309" y="0"/>
                  </a:moveTo>
                  <a:lnTo>
                    <a:pt x="1" y="5889"/>
                  </a:lnTo>
                  <a:cubicBezTo>
                    <a:pt x="69" y="6003"/>
                    <a:pt x="138" y="6118"/>
                    <a:pt x="229" y="6232"/>
                  </a:cubicBezTo>
                  <a:lnTo>
                    <a:pt x="8651" y="503"/>
                  </a:lnTo>
                  <a:cubicBezTo>
                    <a:pt x="8537" y="343"/>
                    <a:pt x="8423" y="160"/>
                    <a:pt x="8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3"/>
            <p:cNvSpPr/>
            <p:nvPr/>
          </p:nvSpPr>
          <p:spPr>
            <a:xfrm>
              <a:off x="5531214" y="1636019"/>
              <a:ext cx="204862" cy="194647"/>
            </a:xfrm>
            <a:custGeom>
              <a:avLst/>
              <a:gdLst/>
              <a:ahLst/>
              <a:cxnLst/>
              <a:rect l="l" t="t" r="r" b="b"/>
              <a:pathLst>
                <a:path w="7761" h="7374" extrusionOk="0">
                  <a:moveTo>
                    <a:pt x="7350" y="1"/>
                  </a:moveTo>
                  <a:lnTo>
                    <a:pt x="0" y="7099"/>
                  </a:lnTo>
                  <a:cubicBezTo>
                    <a:pt x="92" y="7191"/>
                    <a:pt x="183" y="7282"/>
                    <a:pt x="297" y="7373"/>
                  </a:cubicBezTo>
                  <a:lnTo>
                    <a:pt x="7761" y="434"/>
                  </a:lnTo>
                  <a:cubicBezTo>
                    <a:pt x="7624" y="297"/>
                    <a:pt x="7487" y="138"/>
                    <a:pt x="7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3"/>
            <p:cNvSpPr/>
            <p:nvPr/>
          </p:nvSpPr>
          <p:spPr>
            <a:xfrm>
              <a:off x="5476969" y="1560103"/>
              <a:ext cx="175378" cy="221149"/>
            </a:xfrm>
            <a:custGeom>
              <a:avLst/>
              <a:gdLst/>
              <a:ahLst/>
              <a:cxnLst/>
              <a:rect l="l" t="t" r="r" b="b"/>
              <a:pathLst>
                <a:path w="6644" h="8378" extrusionOk="0">
                  <a:moveTo>
                    <a:pt x="6164" y="1"/>
                  </a:moveTo>
                  <a:lnTo>
                    <a:pt x="1" y="8149"/>
                  </a:lnTo>
                  <a:cubicBezTo>
                    <a:pt x="115" y="8218"/>
                    <a:pt x="206" y="8309"/>
                    <a:pt x="320" y="8378"/>
                  </a:cubicBezTo>
                  <a:lnTo>
                    <a:pt x="6643" y="389"/>
                  </a:lnTo>
                  <a:cubicBezTo>
                    <a:pt x="6483" y="252"/>
                    <a:pt x="6324" y="138"/>
                    <a:pt x="6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3"/>
            <p:cNvSpPr/>
            <p:nvPr/>
          </p:nvSpPr>
          <p:spPr>
            <a:xfrm>
              <a:off x="4784090" y="1521538"/>
              <a:ext cx="156082" cy="233819"/>
            </a:xfrm>
            <a:custGeom>
              <a:avLst/>
              <a:gdLst/>
              <a:ahLst/>
              <a:cxnLst/>
              <a:rect l="l" t="t" r="r" b="b"/>
              <a:pathLst>
                <a:path w="5913" h="8858" extrusionOk="0">
                  <a:moveTo>
                    <a:pt x="526" y="1"/>
                  </a:moveTo>
                  <a:cubicBezTo>
                    <a:pt x="343" y="92"/>
                    <a:pt x="161" y="206"/>
                    <a:pt x="1" y="320"/>
                  </a:cubicBezTo>
                  <a:lnTo>
                    <a:pt x="5570" y="8857"/>
                  </a:lnTo>
                  <a:cubicBezTo>
                    <a:pt x="5684" y="8789"/>
                    <a:pt x="5798" y="8720"/>
                    <a:pt x="5913" y="8652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43"/>
            <p:cNvSpPr/>
            <p:nvPr/>
          </p:nvSpPr>
          <p:spPr>
            <a:xfrm>
              <a:off x="5415518" y="1498652"/>
              <a:ext cx="142831" cy="242240"/>
            </a:xfrm>
            <a:custGeom>
              <a:avLst/>
              <a:gdLst/>
              <a:ahLst/>
              <a:cxnLst/>
              <a:rect l="l" t="t" r="r" b="b"/>
              <a:pathLst>
                <a:path w="5411" h="9177" extrusionOk="0">
                  <a:moveTo>
                    <a:pt x="4863" y="1"/>
                  </a:moveTo>
                  <a:lnTo>
                    <a:pt x="1" y="8971"/>
                  </a:lnTo>
                  <a:cubicBezTo>
                    <a:pt x="138" y="9039"/>
                    <a:pt x="252" y="9108"/>
                    <a:pt x="366" y="9176"/>
                  </a:cubicBezTo>
                  <a:lnTo>
                    <a:pt x="5410" y="297"/>
                  </a:lnTo>
                  <a:cubicBezTo>
                    <a:pt x="5228" y="206"/>
                    <a:pt x="5045" y="92"/>
                    <a:pt x="4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43"/>
            <p:cNvSpPr/>
            <p:nvPr/>
          </p:nvSpPr>
          <p:spPr>
            <a:xfrm>
              <a:off x="4884106" y="1469141"/>
              <a:ext cx="120526" cy="251874"/>
            </a:xfrm>
            <a:custGeom>
              <a:avLst/>
              <a:gdLst/>
              <a:ahLst/>
              <a:cxnLst/>
              <a:rect l="l" t="t" r="r" b="b"/>
              <a:pathLst>
                <a:path w="4566" h="9542" extrusionOk="0">
                  <a:moveTo>
                    <a:pt x="549" y="0"/>
                  </a:moveTo>
                  <a:cubicBezTo>
                    <a:pt x="366" y="69"/>
                    <a:pt x="183" y="160"/>
                    <a:pt x="1" y="228"/>
                  </a:cubicBezTo>
                  <a:lnTo>
                    <a:pt x="4201" y="9541"/>
                  </a:lnTo>
                  <a:cubicBezTo>
                    <a:pt x="4315" y="9473"/>
                    <a:pt x="4429" y="9427"/>
                    <a:pt x="4566" y="9358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43"/>
            <p:cNvSpPr/>
            <p:nvPr/>
          </p:nvSpPr>
          <p:spPr>
            <a:xfrm>
              <a:off x="5349237" y="1452274"/>
              <a:ext cx="106087" cy="257286"/>
            </a:xfrm>
            <a:custGeom>
              <a:avLst/>
              <a:gdLst/>
              <a:ahLst/>
              <a:cxnLst/>
              <a:rect l="l" t="t" r="r" b="b"/>
              <a:pathLst>
                <a:path w="4019" h="9747" extrusionOk="0">
                  <a:moveTo>
                    <a:pt x="3425" y="0"/>
                  </a:moveTo>
                  <a:lnTo>
                    <a:pt x="1" y="9609"/>
                  </a:lnTo>
                  <a:cubicBezTo>
                    <a:pt x="138" y="9655"/>
                    <a:pt x="252" y="9701"/>
                    <a:pt x="366" y="9746"/>
                  </a:cubicBezTo>
                  <a:lnTo>
                    <a:pt x="4018" y="228"/>
                  </a:lnTo>
                  <a:cubicBezTo>
                    <a:pt x="3813" y="137"/>
                    <a:pt x="3630" y="68"/>
                    <a:pt x="3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43"/>
            <p:cNvSpPr/>
            <p:nvPr/>
          </p:nvSpPr>
          <p:spPr>
            <a:xfrm>
              <a:off x="4991355" y="1432371"/>
              <a:ext cx="81380" cy="263330"/>
            </a:xfrm>
            <a:custGeom>
              <a:avLst/>
              <a:gdLst/>
              <a:ahLst/>
              <a:cxnLst/>
              <a:rect l="l" t="t" r="r" b="b"/>
              <a:pathLst>
                <a:path w="3083" h="9976" extrusionOk="0">
                  <a:moveTo>
                    <a:pt x="594" y="1"/>
                  </a:moveTo>
                  <a:cubicBezTo>
                    <a:pt x="389" y="46"/>
                    <a:pt x="183" y="92"/>
                    <a:pt x="1" y="161"/>
                  </a:cubicBezTo>
                  <a:lnTo>
                    <a:pt x="2717" y="9975"/>
                  </a:lnTo>
                  <a:cubicBezTo>
                    <a:pt x="2831" y="9953"/>
                    <a:pt x="2968" y="9907"/>
                    <a:pt x="3082" y="9884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43"/>
            <p:cNvSpPr/>
            <p:nvPr/>
          </p:nvSpPr>
          <p:spPr>
            <a:xfrm>
              <a:off x="5279366" y="1422736"/>
              <a:ext cx="66281" cy="266340"/>
            </a:xfrm>
            <a:custGeom>
              <a:avLst/>
              <a:gdLst/>
              <a:ahLst/>
              <a:cxnLst/>
              <a:rect l="l" t="t" r="r" b="b"/>
              <a:pathLst>
                <a:path w="2511" h="10090" extrusionOk="0">
                  <a:moveTo>
                    <a:pt x="1895" y="1"/>
                  </a:moveTo>
                  <a:lnTo>
                    <a:pt x="0" y="10021"/>
                  </a:lnTo>
                  <a:cubicBezTo>
                    <a:pt x="137" y="10044"/>
                    <a:pt x="251" y="10067"/>
                    <a:pt x="388" y="10089"/>
                  </a:cubicBezTo>
                  <a:lnTo>
                    <a:pt x="2511" y="115"/>
                  </a:lnTo>
                  <a:cubicBezTo>
                    <a:pt x="2306" y="69"/>
                    <a:pt x="2100" y="23"/>
                    <a:pt x="1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43"/>
            <p:cNvSpPr/>
            <p:nvPr/>
          </p:nvSpPr>
          <p:spPr>
            <a:xfrm>
              <a:off x="5102827" y="1413102"/>
              <a:ext cx="42208" cy="268742"/>
            </a:xfrm>
            <a:custGeom>
              <a:avLst/>
              <a:gdLst/>
              <a:ahLst/>
              <a:cxnLst/>
              <a:rect l="l" t="t" r="r" b="b"/>
              <a:pathLst>
                <a:path w="1599" h="10181" extrusionOk="0">
                  <a:moveTo>
                    <a:pt x="617" y="0"/>
                  </a:moveTo>
                  <a:cubicBezTo>
                    <a:pt x="411" y="0"/>
                    <a:pt x="206" y="23"/>
                    <a:pt x="0" y="46"/>
                  </a:cubicBezTo>
                  <a:lnTo>
                    <a:pt x="1187" y="10180"/>
                  </a:lnTo>
                  <a:cubicBezTo>
                    <a:pt x="1324" y="10180"/>
                    <a:pt x="1461" y="10158"/>
                    <a:pt x="1598" y="10135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43"/>
            <p:cNvSpPr/>
            <p:nvPr/>
          </p:nvSpPr>
          <p:spPr>
            <a:xfrm>
              <a:off x="5207066" y="1410093"/>
              <a:ext cx="25921" cy="269349"/>
            </a:xfrm>
            <a:custGeom>
              <a:avLst/>
              <a:gdLst/>
              <a:ahLst/>
              <a:cxnLst/>
              <a:rect l="l" t="t" r="r" b="b"/>
              <a:pathLst>
                <a:path w="982" h="10204" extrusionOk="0">
                  <a:moveTo>
                    <a:pt x="343" y="0"/>
                  </a:moveTo>
                  <a:lnTo>
                    <a:pt x="0" y="10180"/>
                  </a:lnTo>
                  <a:cubicBezTo>
                    <a:pt x="137" y="10203"/>
                    <a:pt x="274" y="10203"/>
                    <a:pt x="388" y="10203"/>
                  </a:cubicBezTo>
                  <a:lnTo>
                    <a:pt x="982" y="23"/>
                  </a:lnTo>
                  <a:cubicBezTo>
                    <a:pt x="776" y="0"/>
                    <a:pt x="571" y="0"/>
                    <a:pt x="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43"/>
            <p:cNvSpPr/>
            <p:nvPr/>
          </p:nvSpPr>
          <p:spPr>
            <a:xfrm>
              <a:off x="4796129" y="1759521"/>
              <a:ext cx="788049" cy="788757"/>
            </a:xfrm>
            <a:custGeom>
              <a:avLst/>
              <a:gdLst/>
              <a:ahLst/>
              <a:cxnLst/>
              <a:rect l="l" t="t" r="r" b="b"/>
              <a:pathLst>
                <a:path w="29856" h="29880" extrusionOk="0">
                  <a:moveTo>
                    <a:pt x="14928" y="480"/>
                  </a:moveTo>
                  <a:cubicBezTo>
                    <a:pt x="22917" y="480"/>
                    <a:pt x="29399" y="6963"/>
                    <a:pt x="29399" y="14929"/>
                  </a:cubicBezTo>
                  <a:cubicBezTo>
                    <a:pt x="29399" y="22917"/>
                    <a:pt x="22917" y="29400"/>
                    <a:pt x="14928" y="29400"/>
                  </a:cubicBezTo>
                  <a:cubicBezTo>
                    <a:pt x="6962" y="29400"/>
                    <a:pt x="457" y="22917"/>
                    <a:pt x="457" y="14929"/>
                  </a:cubicBezTo>
                  <a:cubicBezTo>
                    <a:pt x="457" y="6963"/>
                    <a:pt x="6962" y="480"/>
                    <a:pt x="14928" y="480"/>
                  </a:cubicBezTo>
                  <a:close/>
                  <a:moveTo>
                    <a:pt x="14928" y="1"/>
                  </a:moveTo>
                  <a:cubicBezTo>
                    <a:pt x="6688" y="1"/>
                    <a:pt x="0" y="6712"/>
                    <a:pt x="0" y="14929"/>
                  </a:cubicBezTo>
                  <a:cubicBezTo>
                    <a:pt x="0" y="23169"/>
                    <a:pt x="6688" y="29879"/>
                    <a:pt x="14928" y="29879"/>
                  </a:cubicBezTo>
                  <a:cubicBezTo>
                    <a:pt x="23168" y="29879"/>
                    <a:pt x="29856" y="23169"/>
                    <a:pt x="29856" y="14929"/>
                  </a:cubicBezTo>
                  <a:cubicBezTo>
                    <a:pt x="29856" y="6712"/>
                    <a:pt x="23168" y="1"/>
                    <a:pt x="149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9" name="Google Shape;3829;p43"/>
          <p:cNvSpPr txBox="1"/>
          <p:nvPr/>
        </p:nvSpPr>
        <p:spPr>
          <a:xfrm>
            <a:off x="4807608" y="1742763"/>
            <a:ext cx="6945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72%</a:t>
            </a:r>
            <a:endParaRPr sz="20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30" name="Google Shape;3830;p43"/>
          <p:cNvGrpSpPr/>
          <p:nvPr/>
        </p:nvGrpSpPr>
        <p:grpSpPr>
          <a:xfrm>
            <a:off x="706836" y="3061945"/>
            <a:ext cx="472500" cy="1360900"/>
            <a:chOff x="706836" y="3061945"/>
            <a:chExt cx="472500" cy="1360900"/>
          </a:xfrm>
        </p:grpSpPr>
        <p:sp>
          <p:nvSpPr>
            <p:cNvPr id="3831" name="Google Shape;3831;p43"/>
            <p:cNvSpPr txBox="1"/>
            <p:nvPr/>
          </p:nvSpPr>
          <p:spPr>
            <a:xfrm>
              <a:off x="706836" y="30619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2" name="Google Shape;3832;p43"/>
            <p:cNvSpPr txBox="1"/>
            <p:nvPr/>
          </p:nvSpPr>
          <p:spPr>
            <a:xfrm>
              <a:off x="706836" y="342668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3" name="Google Shape;3833;p43"/>
            <p:cNvSpPr txBox="1"/>
            <p:nvPr/>
          </p:nvSpPr>
          <p:spPr>
            <a:xfrm>
              <a:off x="706836" y="376709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4" name="Google Shape;3834;p43"/>
            <p:cNvSpPr txBox="1"/>
            <p:nvPr/>
          </p:nvSpPr>
          <p:spPr>
            <a:xfrm>
              <a:off x="706836" y="41207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35" name="Google Shape;3835;p43"/>
          <p:cNvGrpSpPr/>
          <p:nvPr/>
        </p:nvGrpSpPr>
        <p:grpSpPr>
          <a:xfrm>
            <a:off x="1162561" y="4384202"/>
            <a:ext cx="4108548" cy="302100"/>
            <a:chOff x="1162561" y="4384202"/>
            <a:chExt cx="4108548" cy="302100"/>
          </a:xfrm>
        </p:grpSpPr>
        <p:sp>
          <p:nvSpPr>
            <p:cNvPr id="3836" name="Google Shape;3836;p43"/>
            <p:cNvSpPr txBox="1"/>
            <p:nvPr/>
          </p:nvSpPr>
          <p:spPr>
            <a:xfrm>
              <a:off x="4798609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7" name="Google Shape;3837;p43"/>
            <p:cNvSpPr txBox="1"/>
            <p:nvPr/>
          </p:nvSpPr>
          <p:spPr>
            <a:xfrm>
              <a:off x="1162561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8" name="Google Shape;3838;p43"/>
            <p:cNvSpPr txBox="1"/>
            <p:nvPr/>
          </p:nvSpPr>
          <p:spPr>
            <a:xfrm>
              <a:off x="1889773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9" name="Google Shape;3839;p43"/>
            <p:cNvSpPr txBox="1"/>
            <p:nvPr/>
          </p:nvSpPr>
          <p:spPr>
            <a:xfrm>
              <a:off x="2616985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0" name="Google Shape;3840;p43"/>
            <p:cNvSpPr txBox="1"/>
            <p:nvPr/>
          </p:nvSpPr>
          <p:spPr>
            <a:xfrm>
              <a:off x="3344197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1" name="Google Shape;3841;p43"/>
            <p:cNvSpPr txBox="1"/>
            <p:nvPr/>
          </p:nvSpPr>
          <p:spPr>
            <a:xfrm>
              <a:off x="4071409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42" name="Google Shape;3842;p43"/>
          <p:cNvGrpSpPr/>
          <p:nvPr/>
        </p:nvGrpSpPr>
        <p:grpSpPr>
          <a:xfrm>
            <a:off x="1180352" y="3174850"/>
            <a:ext cx="3990394" cy="1234016"/>
            <a:chOff x="1180352" y="3174850"/>
            <a:chExt cx="3990394" cy="1234016"/>
          </a:xfrm>
        </p:grpSpPr>
        <p:cxnSp>
          <p:nvCxnSpPr>
            <p:cNvPr id="3843" name="Google Shape;3843;p43"/>
            <p:cNvCxnSpPr/>
            <p:nvPr/>
          </p:nvCxnSpPr>
          <p:spPr>
            <a:xfrm>
              <a:off x="1229646" y="4360000"/>
              <a:ext cx="3941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4" name="Google Shape;3844;p43"/>
            <p:cNvCxnSpPr/>
            <p:nvPr/>
          </p:nvCxnSpPr>
          <p:spPr>
            <a:xfrm rot="10800000">
              <a:off x="1232671" y="3174850"/>
              <a:ext cx="0" cy="1189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5" name="Google Shape;3845;p43"/>
            <p:cNvCxnSpPr/>
            <p:nvPr/>
          </p:nvCxnSpPr>
          <p:spPr>
            <a:xfrm>
              <a:off x="5034852" y="4360866"/>
              <a:ext cx="0" cy="4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6" name="Google Shape;3846;p43"/>
            <p:cNvCxnSpPr/>
            <p:nvPr/>
          </p:nvCxnSpPr>
          <p:spPr>
            <a:xfrm>
              <a:off x="4307652" y="4360866"/>
              <a:ext cx="0" cy="4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7" name="Google Shape;3847;p43"/>
            <p:cNvCxnSpPr/>
            <p:nvPr/>
          </p:nvCxnSpPr>
          <p:spPr>
            <a:xfrm>
              <a:off x="3580452" y="4360866"/>
              <a:ext cx="0" cy="4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8" name="Google Shape;3848;p43"/>
            <p:cNvCxnSpPr/>
            <p:nvPr/>
          </p:nvCxnSpPr>
          <p:spPr>
            <a:xfrm>
              <a:off x="2853252" y="4360866"/>
              <a:ext cx="0" cy="4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9" name="Google Shape;3849;p43"/>
            <p:cNvCxnSpPr/>
            <p:nvPr/>
          </p:nvCxnSpPr>
          <p:spPr>
            <a:xfrm>
              <a:off x="2126002" y="4360866"/>
              <a:ext cx="0" cy="4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0" name="Google Shape;3850;p43"/>
            <p:cNvCxnSpPr/>
            <p:nvPr/>
          </p:nvCxnSpPr>
          <p:spPr>
            <a:xfrm>
              <a:off x="1398802" y="4360866"/>
              <a:ext cx="0" cy="4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1" name="Google Shape;3851;p43"/>
            <p:cNvCxnSpPr/>
            <p:nvPr/>
          </p:nvCxnSpPr>
          <p:spPr>
            <a:xfrm rot="10800000">
              <a:off x="1180352" y="4258066"/>
              <a:ext cx="5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2" name="Google Shape;3852;p43"/>
            <p:cNvCxnSpPr/>
            <p:nvPr/>
          </p:nvCxnSpPr>
          <p:spPr>
            <a:xfrm rot="10800000">
              <a:off x="1180352" y="3918141"/>
              <a:ext cx="5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3" name="Google Shape;3853;p43"/>
            <p:cNvCxnSpPr/>
            <p:nvPr/>
          </p:nvCxnSpPr>
          <p:spPr>
            <a:xfrm rot="10800000">
              <a:off x="1180352" y="3571241"/>
              <a:ext cx="5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4" name="Google Shape;3854;p43"/>
            <p:cNvCxnSpPr/>
            <p:nvPr/>
          </p:nvCxnSpPr>
          <p:spPr>
            <a:xfrm rot="10800000">
              <a:off x="1180352" y="3212991"/>
              <a:ext cx="5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55" name="Google Shape;3855;p43"/>
          <p:cNvSpPr/>
          <p:nvPr/>
        </p:nvSpPr>
        <p:spPr>
          <a:xfrm>
            <a:off x="1355071" y="3174850"/>
            <a:ext cx="595200" cy="59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6" name="Google Shape;3856;p43"/>
          <p:cNvSpPr/>
          <p:nvPr/>
        </p:nvSpPr>
        <p:spPr>
          <a:xfrm>
            <a:off x="2125996" y="3457025"/>
            <a:ext cx="758700" cy="75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7" name="Google Shape;3857;p43"/>
          <p:cNvSpPr/>
          <p:nvPr/>
        </p:nvSpPr>
        <p:spPr>
          <a:xfrm>
            <a:off x="3089496" y="3156950"/>
            <a:ext cx="414300" cy="41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8" name="Google Shape;3858;p43"/>
          <p:cNvSpPr/>
          <p:nvPr/>
        </p:nvSpPr>
        <p:spPr>
          <a:xfrm>
            <a:off x="3998646" y="3253250"/>
            <a:ext cx="761100" cy="76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9" name="Google Shape;3859;p43"/>
          <p:cNvGrpSpPr/>
          <p:nvPr/>
        </p:nvGrpSpPr>
        <p:grpSpPr>
          <a:xfrm>
            <a:off x="5536502" y="3909845"/>
            <a:ext cx="1220700" cy="648640"/>
            <a:chOff x="4884470" y="2129720"/>
            <a:chExt cx="1220700" cy="648640"/>
          </a:xfrm>
        </p:grpSpPr>
        <p:sp>
          <p:nvSpPr>
            <p:cNvPr id="3860" name="Google Shape;3860;p43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1" name="Google Shape;3861;p43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9C26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solidFill>
                  <a:srgbClr val="F9C26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62" name="Google Shape;3862;p43"/>
          <p:cNvGrpSpPr/>
          <p:nvPr/>
        </p:nvGrpSpPr>
        <p:grpSpPr>
          <a:xfrm>
            <a:off x="5536502" y="2980990"/>
            <a:ext cx="1220700" cy="649393"/>
            <a:chOff x="4884470" y="1200865"/>
            <a:chExt cx="1220700" cy="649393"/>
          </a:xfrm>
        </p:grpSpPr>
        <p:sp>
          <p:nvSpPr>
            <p:cNvPr id="3863" name="Google Shape;3863;p43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4" name="Google Shape;3864;p43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65" name="Google Shape;3865;p43"/>
          <p:cNvGrpSpPr/>
          <p:nvPr/>
        </p:nvGrpSpPr>
        <p:grpSpPr>
          <a:xfrm>
            <a:off x="7216464" y="3909857"/>
            <a:ext cx="1220700" cy="648639"/>
            <a:chOff x="6827732" y="2129732"/>
            <a:chExt cx="1220700" cy="648639"/>
          </a:xfrm>
        </p:grpSpPr>
        <p:sp>
          <p:nvSpPr>
            <p:cNvPr id="3866" name="Google Shape;3866;p43"/>
            <p:cNvSpPr txBox="1"/>
            <p:nvPr/>
          </p:nvSpPr>
          <p:spPr>
            <a:xfrm>
              <a:off x="6827732" y="234187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7" name="Google Shape;3867;p43"/>
            <p:cNvSpPr txBox="1"/>
            <p:nvPr/>
          </p:nvSpPr>
          <p:spPr>
            <a:xfrm>
              <a:off x="6827732" y="2129732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68" name="Google Shape;3868;p43"/>
          <p:cNvGrpSpPr/>
          <p:nvPr/>
        </p:nvGrpSpPr>
        <p:grpSpPr>
          <a:xfrm>
            <a:off x="7216464" y="2982181"/>
            <a:ext cx="1220700" cy="648202"/>
            <a:chOff x="6827732" y="1202056"/>
            <a:chExt cx="1220700" cy="648202"/>
          </a:xfrm>
        </p:grpSpPr>
        <p:sp>
          <p:nvSpPr>
            <p:cNvPr id="3869" name="Google Shape;3869;p43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0" name="Google Shape;3870;p43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71" name="Google Shape;3871;p43"/>
          <p:cNvSpPr txBox="1"/>
          <p:nvPr/>
        </p:nvSpPr>
        <p:spPr>
          <a:xfrm>
            <a:off x="2298192" y="3712925"/>
            <a:ext cx="414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872" name="Google Shape;3872;p43"/>
          <p:cNvSpPr txBox="1"/>
          <p:nvPr/>
        </p:nvSpPr>
        <p:spPr>
          <a:xfrm>
            <a:off x="1445517" y="3349000"/>
            <a:ext cx="414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873" name="Google Shape;3873;p43"/>
          <p:cNvSpPr txBox="1"/>
          <p:nvPr/>
        </p:nvSpPr>
        <p:spPr>
          <a:xfrm>
            <a:off x="3089492" y="3240650"/>
            <a:ext cx="414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874" name="Google Shape;3874;p43"/>
          <p:cNvSpPr txBox="1"/>
          <p:nvPr/>
        </p:nvSpPr>
        <p:spPr>
          <a:xfrm>
            <a:off x="4172042" y="3510350"/>
            <a:ext cx="414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875" name="Google Shape;3875;p43"/>
          <p:cNvSpPr/>
          <p:nvPr/>
        </p:nvSpPr>
        <p:spPr>
          <a:xfrm>
            <a:off x="6786348" y="1679733"/>
            <a:ext cx="1502350" cy="541175"/>
          </a:xfrm>
          <a:custGeom>
            <a:avLst/>
            <a:gdLst/>
            <a:ahLst/>
            <a:cxnLst/>
            <a:rect l="l" t="t" r="r" b="b"/>
            <a:pathLst>
              <a:path w="60094" h="21647" extrusionOk="0">
                <a:moveTo>
                  <a:pt x="0" y="21647"/>
                </a:moveTo>
                <a:cubicBezTo>
                  <a:pt x="1480" y="18687"/>
                  <a:pt x="4786" y="5513"/>
                  <a:pt x="8881" y="3885"/>
                </a:cubicBezTo>
                <a:cubicBezTo>
                  <a:pt x="12976" y="2257"/>
                  <a:pt x="19982" y="12519"/>
                  <a:pt x="24570" y="11878"/>
                </a:cubicBezTo>
                <a:cubicBezTo>
                  <a:pt x="29159" y="11237"/>
                  <a:pt x="31774" y="333"/>
                  <a:pt x="36412" y="37"/>
                </a:cubicBezTo>
                <a:cubicBezTo>
                  <a:pt x="41050" y="-259"/>
                  <a:pt x="48450" y="9855"/>
                  <a:pt x="52397" y="10102"/>
                </a:cubicBezTo>
                <a:cubicBezTo>
                  <a:pt x="56344" y="10349"/>
                  <a:pt x="58811" y="2948"/>
                  <a:pt x="60094" y="1517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876" name="Google Shape;3876;p43"/>
          <p:cNvGrpSpPr/>
          <p:nvPr/>
        </p:nvGrpSpPr>
        <p:grpSpPr>
          <a:xfrm>
            <a:off x="6682735" y="1296796"/>
            <a:ext cx="1406487" cy="1268313"/>
            <a:chOff x="6682735" y="1296796"/>
            <a:chExt cx="1406487" cy="1268313"/>
          </a:xfrm>
        </p:grpSpPr>
        <p:sp>
          <p:nvSpPr>
            <p:cNvPr id="3877" name="Google Shape;3877;p43"/>
            <p:cNvSpPr txBox="1"/>
            <p:nvPr/>
          </p:nvSpPr>
          <p:spPr>
            <a:xfrm>
              <a:off x="6682735" y="1296796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78" name="Google Shape;3878;p43"/>
            <p:cNvSpPr txBox="1"/>
            <p:nvPr/>
          </p:nvSpPr>
          <p:spPr>
            <a:xfrm>
              <a:off x="6978323" y="2076708"/>
              <a:ext cx="11109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9C26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$568,562</a:t>
              </a:r>
              <a:endParaRPr sz="2000">
                <a:solidFill>
                  <a:srgbClr val="F9C26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79" name="Google Shape;3879;p43"/>
            <p:cNvSpPr txBox="1"/>
            <p:nvPr/>
          </p:nvSpPr>
          <p:spPr>
            <a:xfrm>
              <a:off x="7320949" y="1296796"/>
              <a:ext cx="538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9C26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+25%</a:t>
              </a:r>
              <a:endParaRPr sz="1200">
                <a:solidFill>
                  <a:srgbClr val="F9C26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>
            <a:spLocks noGrp="1"/>
          </p:cNvSpPr>
          <p:nvPr>
            <p:ph type="title"/>
          </p:nvPr>
        </p:nvSpPr>
        <p:spPr>
          <a:xfrm>
            <a:off x="421238" y="30037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Generos Musicales mas escuchados</a:t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459998" y="1212479"/>
            <a:ext cx="2842426" cy="1960590"/>
          </a:xfrm>
          <a:custGeom>
            <a:avLst/>
            <a:gdLst/>
            <a:ahLst/>
            <a:cxnLst/>
            <a:rect l="l" t="t" r="r" b="b"/>
            <a:pathLst>
              <a:path w="134776" h="92963" extrusionOk="0">
                <a:moveTo>
                  <a:pt x="7465" y="1"/>
                </a:moveTo>
                <a:cubicBezTo>
                  <a:pt x="3361" y="1"/>
                  <a:pt x="1" y="3326"/>
                  <a:pt x="1" y="7465"/>
                </a:cubicBezTo>
                <a:lnTo>
                  <a:pt x="1" y="85499"/>
                </a:lnTo>
                <a:cubicBezTo>
                  <a:pt x="1" y="89638"/>
                  <a:pt x="3361" y="92963"/>
                  <a:pt x="7465" y="92963"/>
                </a:cubicBezTo>
                <a:lnTo>
                  <a:pt x="127311" y="92963"/>
                </a:lnTo>
                <a:cubicBezTo>
                  <a:pt x="131415" y="92963"/>
                  <a:pt x="134775" y="89638"/>
                  <a:pt x="134775" y="85499"/>
                </a:cubicBezTo>
                <a:lnTo>
                  <a:pt x="134775" y="7465"/>
                </a:lnTo>
                <a:cubicBezTo>
                  <a:pt x="134775" y="3326"/>
                  <a:pt x="131415" y="1"/>
                  <a:pt x="127311" y="1"/>
                </a:cubicBezTo>
                <a:close/>
              </a:path>
            </a:pathLst>
          </a:cu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719570" y="2885419"/>
            <a:ext cx="2484318" cy="13455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6694672" y="2419112"/>
            <a:ext cx="1908145" cy="872010"/>
          </a:xfrm>
          <a:custGeom>
            <a:avLst/>
            <a:gdLst/>
            <a:ahLst/>
            <a:cxnLst/>
            <a:rect l="l" t="t" r="r" b="b"/>
            <a:pathLst>
              <a:path w="90487" h="41352" extrusionOk="0">
                <a:moveTo>
                  <a:pt x="2936" y="0"/>
                </a:moveTo>
                <a:cubicBezTo>
                  <a:pt x="1309" y="0"/>
                  <a:pt x="0" y="1309"/>
                  <a:pt x="0" y="2936"/>
                </a:cubicBezTo>
                <a:lnTo>
                  <a:pt x="0" y="38451"/>
                </a:lnTo>
                <a:cubicBezTo>
                  <a:pt x="0" y="40043"/>
                  <a:pt x="1309" y="41352"/>
                  <a:pt x="2936" y="41352"/>
                </a:cubicBezTo>
                <a:lnTo>
                  <a:pt x="87550" y="41352"/>
                </a:lnTo>
                <a:cubicBezTo>
                  <a:pt x="89177" y="41352"/>
                  <a:pt x="90486" y="40043"/>
                  <a:pt x="90486" y="38451"/>
                </a:cubicBezTo>
                <a:lnTo>
                  <a:pt x="90486" y="2936"/>
                </a:lnTo>
                <a:cubicBezTo>
                  <a:pt x="90486" y="1309"/>
                  <a:pt x="89177" y="0"/>
                  <a:pt x="87550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6855049" y="2572025"/>
            <a:ext cx="670637" cy="283479"/>
          </a:xfrm>
          <a:custGeom>
            <a:avLst/>
            <a:gdLst/>
            <a:ahLst/>
            <a:cxnLst/>
            <a:rect l="l" t="t" r="r" b="b"/>
            <a:pathLst>
              <a:path w="20871" h="13443" extrusionOk="0">
                <a:moveTo>
                  <a:pt x="2017" y="1"/>
                </a:moveTo>
                <a:cubicBezTo>
                  <a:pt x="920" y="1"/>
                  <a:pt x="0" y="920"/>
                  <a:pt x="0" y="2017"/>
                </a:cubicBezTo>
                <a:lnTo>
                  <a:pt x="0" y="11462"/>
                </a:lnTo>
                <a:cubicBezTo>
                  <a:pt x="0" y="12558"/>
                  <a:pt x="920" y="13443"/>
                  <a:pt x="2017" y="13443"/>
                </a:cubicBezTo>
                <a:lnTo>
                  <a:pt x="18890" y="13443"/>
                </a:lnTo>
                <a:cubicBezTo>
                  <a:pt x="19987" y="13443"/>
                  <a:pt x="20871" y="12558"/>
                  <a:pt x="20871" y="11462"/>
                </a:cubicBezTo>
                <a:lnTo>
                  <a:pt x="20871" y="2017"/>
                </a:lnTo>
                <a:cubicBezTo>
                  <a:pt x="20871" y="920"/>
                  <a:pt x="19987" y="1"/>
                  <a:pt x="18890" y="1"/>
                </a:cubicBezTo>
                <a:close/>
              </a:path>
            </a:pathLst>
          </a:custGeom>
          <a:solidFill>
            <a:srgbClr val="FFE7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6694667" y="1290825"/>
            <a:ext cx="1908145" cy="872010"/>
          </a:xfrm>
          <a:custGeom>
            <a:avLst/>
            <a:gdLst/>
            <a:ahLst/>
            <a:cxnLst/>
            <a:rect l="l" t="t" r="r" b="b"/>
            <a:pathLst>
              <a:path w="90487" h="41352" extrusionOk="0">
                <a:moveTo>
                  <a:pt x="2936" y="0"/>
                </a:moveTo>
                <a:cubicBezTo>
                  <a:pt x="1309" y="0"/>
                  <a:pt x="0" y="1309"/>
                  <a:pt x="0" y="2936"/>
                </a:cubicBezTo>
                <a:lnTo>
                  <a:pt x="0" y="38451"/>
                </a:lnTo>
                <a:cubicBezTo>
                  <a:pt x="0" y="40043"/>
                  <a:pt x="1309" y="41352"/>
                  <a:pt x="2936" y="41352"/>
                </a:cubicBezTo>
                <a:lnTo>
                  <a:pt x="87550" y="41352"/>
                </a:lnTo>
                <a:cubicBezTo>
                  <a:pt x="89178" y="41352"/>
                  <a:pt x="90486" y="40043"/>
                  <a:pt x="90486" y="38451"/>
                </a:cubicBezTo>
                <a:lnTo>
                  <a:pt x="90486" y="2936"/>
                </a:lnTo>
                <a:cubicBezTo>
                  <a:pt x="90486" y="1309"/>
                  <a:pt x="89178" y="0"/>
                  <a:pt x="87550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6855786" y="1443738"/>
            <a:ext cx="670625" cy="283479"/>
          </a:xfrm>
          <a:custGeom>
            <a:avLst/>
            <a:gdLst/>
            <a:ahLst/>
            <a:cxnLst/>
            <a:rect l="l" t="t" r="r" b="b"/>
            <a:pathLst>
              <a:path w="31802" h="13443" extrusionOk="0">
                <a:moveTo>
                  <a:pt x="1982" y="1"/>
                </a:moveTo>
                <a:cubicBezTo>
                  <a:pt x="885" y="1"/>
                  <a:pt x="1" y="920"/>
                  <a:pt x="1" y="2017"/>
                </a:cubicBezTo>
                <a:lnTo>
                  <a:pt x="1" y="11462"/>
                </a:lnTo>
                <a:cubicBezTo>
                  <a:pt x="1" y="12558"/>
                  <a:pt x="885" y="13443"/>
                  <a:pt x="1982" y="13443"/>
                </a:cubicBezTo>
                <a:lnTo>
                  <a:pt x="29821" y="13443"/>
                </a:lnTo>
                <a:cubicBezTo>
                  <a:pt x="30918" y="13443"/>
                  <a:pt x="31802" y="12558"/>
                  <a:pt x="31802" y="11462"/>
                </a:cubicBezTo>
                <a:lnTo>
                  <a:pt x="31802" y="2017"/>
                </a:lnTo>
                <a:cubicBezTo>
                  <a:pt x="31802" y="920"/>
                  <a:pt x="30918" y="1"/>
                  <a:pt x="29821" y="1"/>
                </a:cubicBezTo>
                <a:close/>
              </a:path>
            </a:pathLst>
          </a:custGeom>
          <a:solidFill>
            <a:srgbClr val="FFB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540523" y="3512474"/>
            <a:ext cx="5952631" cy="907946"/>
          </a:xfrm>
          <a:custGeom>
            <a:avLst/>
            <a:gdLst/>
            <a:ahLst/>
            <a:cxnLst/>
            <a:rect l="l" t="t" r="r" b="b"/>
            <a:pathLst>
              <a:path w="282249" h="43051" extrusionOk="0">
                <a:moveTo>
                  <a:pt x="6050" y="1"/>
                </a:moveTo>
                <a:cubicBezTo>
                  <a:pt x="2725" y="1"/>
                  <a:pt x="1" y="2689"/>
                  <a:pt x="1" y="6014"/>
                </a:cubicBezTo>
                <a:lnTo>
                  <a:pt x="1" y="37037"/>
                </a:lnTo>
                <a:cubicBezTo>
                  <a:pt x="1" y="40362"/>
                  <a:pt x="2725" y="43051"/>
                  <a:pt x="6050" y="43051"/>
                </a:cubicBezTo>
                <a:lnTo>
                  <a:pt x="276200" y="43051"/>
                </a:lnTo>
                <a:cubicBezTo>
                  <a:pt x="279525" y="43051"/>
                  <a:pt x="282249" y="40362"/>
                  <a:pt x="282249" y="37037"/>
                </a:cubicBezTo>
                <a:lnTo>
                  <a:pt x="282249" y="6014"/>
                </a:lnTo>
                <a:cubicBezTo>
                  <a:pt x="282249" y="2689"/>
                  <a:pt x="279525" y="1"/>
                  <a:pt x="276200" y="1"/>
                </a:cubicBezTo>
                <a:close/>
              </a:path>
            </a:pathLst>
          </a:cu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1184643" y="3949307"/>
            <a:ext cx="687112" cy="56711"/>
          </a:xfrm>
          <a:custGeom>
            <a:avLst/>
            <a:gdLst/>
            <a:ahLst/>
            <a:cxnLst/>
            <a:rect l="l" t="t" r="r" b="b"/>
            <a:pathLst>
              <a:path w="32580" h="2689" extrusionOk="0">
                <a:moveTo>
                  <a:pt x="1309" y="0"/>
                </a:moveTo>
                <a:cubicBezTo>
                  <a:pt x="601" y="0"/>
                  <a:pt x="0" y="601"/>
                  <a:pt x="0" y="1344"/>
                </a:cubicBezTo>
                <a:cubicBezTo>
                  <a:pt x="0" y="1698"/>
                  <a:pt x="142" y="2052"/>
                  <a:pt x="389" y="2299"/>
                </a:cubicBezTo>
                <a:cubicBezTo>
                  <a:pt x="637" y="2547"/>
                  <a:pt x="955" y="2689"/>
                  <a:pt x="1309" y="2689"/>
                </a:cubicBezTo>
                <a:lnTo>
                  <a:pt x="32579" y="2689"/>
                </a:lnTo>
                <a:lnTo>
                  <a:pt x="325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1871706" y="3949307"/>
            <a:ext cx="631920" cy="56711"/>
          </a:xfrm>
          <a:custGeom>
            <a:avLst/>
            <a:gdLst/>
            <a:ahLst/>
            <a:cxnLst/>
            <a:rect l="l" t="t" r="r" b="b"/>
            <a:pathLst>
              <a:path w="29963" h="2689" extrusionOk="0">
                <a:moveTo>
                  <a:pt x="0" y="0"/>
                </a:moveTo>
                <a:lnTo>
                  <a:pt x="0" y="2689"/>
                </a:lnTo>
                <a:lnTo>
                  <a:pt x="28618" y="2689"/>
                </a:lnTo>
                <a:cubicBezTo>
                  <a:pt x="29361" y="2689"/>
                  <a:pt x="29962" y="2087"/>
                  <a:pt x="29962" y="1344"/>
                </a:cubicBezTo>
                <a:cubicBezTo>
                  <a:pt x="29962" y="991"/>
                  <a:pt x="29821" y="637"/>
                  <a:pt x="29573" y="389"/>
                </a:cubicBezTo>
                <a:cubicBezTo>
                  <a:pt x="29325" y="177"/>
                  <a:pt x="29007" y="0"/>
                  <a:pt x="286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7"/>
          <p:cNvSpPr/>
          <p:nvPr/>
        </p:nvSpPr>
        <p:spPr>
          <a:xfrm>
            <a:off x="3640282" y="1212479"/>
            <a:ext cx="2861048" cy="1960590"/>
          </a:xfrm>
          <a:custGeom>
            <a:avLst/>
            <a:gdLst/>
            <a:ahLst/>
            <a:cxnLst/>
            <a:rect l="l" t="t" r="r" b="b"/>
            <a:pathLst>
              <a:path w="135659" h="92963" extrusionOk="0">
                <a:moveTo>
                  <a:pt x="7464" y="1"/>
                </a:moveTo>
                <a:cubicBezTo>
                  <a:pt x="3361" y="1"/>
                  <a:pt x="0" y="3326"/>
                  <a:pt x="0" y="7465"/>
                </a:cubicBezTo>
                <a:lnTo>
                  <a:pt x="0" y="85499"/>
                </a:lnTo>
                <a:cubicBezTo>
                  <a:pt x="0" y="89638"/>
                  <a:pt x="3361" y="92963"/>
                  <a:pt x="7464" y="92963"/>
                </a:cubicBezTo>
                <a:lnTo>
                  <a:pt x="128195" y="92963"/>
                </a:lnTo>
                <a:cubicBezTo>
                  <a:pt x="132298" y="92963"/>
                  <a:pt x="135659" y="89638"/>
                  <a:pt x="135659" y="85499"/>
                </a:cubicBezTo>
                <a:lnTo>
                  <a:pt x="135659" y="7465"/>
                </a:lnTo>
                <a:cubicBezTo>
                  <a:pt x="135659" y="3326"/>
                  <a:pt x="132298" y="1"/>
                  <a:pt x="128195" y="1"/>
                </a:cubicBezTo>
                <a:close/>
              </a:path>
            </a:pathLst>
          </a:cu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24201" y="1559449"/>
            <a:ext cx="394826" cy="312638"/>
          </a:xfrm>
          <a:custGeom>
            <a:avLst/>
            <a:gdLst/>
            <a:ahLst/>
            <a:cxnLst/>
            <a:rect l="l" t="t" r="r" b="b"/>
            <a:pathLst>
              <a:path w="18721" h="14824" extrusionOk="0">
                <a:moveTo>
                  <a:pt x="15282" y="1132"/>
                </a:moveTo>
                <a:cubicBezTo>
                  <a:pt x="15282" y="1557"/>
                  <a:pt x="14963" y="1663"/>
                  <a:pt x="14680" y="1875"/>
                </a:cubicBezTo>
                <a:cubicBezTo>
                  <a:pt x="14292" y="1636"/>
                  <a:pt x="13751" y="1548"/>
                  <a:pt x="13081" y="1548"/>
                </a:cubicBezTo>
                <a:cubicBezTo>
                  <a:pt x="12958" y="1548"/>
                  <a:pt x="12831" y="1551"/>
                  <a:pt x="12699" y="1557"/>
                </a:cubicBezTo>
                <a:cubicBezTo>
                  <a:pt x="13089" y="1168"/>
                  <a:pt x="13902" y="1168"/>
                  <a:pt x="14574" y="1168"/>
                </a:cubicBezTo>
                <a:cubicBezTo>
                  <a:pt x="14857" y="1168"/>
                  <a:pt x="15105" y="1168"/>
                  <a:pt x="15282" y="1132"/>
                </a:cubicBezTo>
                <a:close/>
                <a:moveTo>
                  <a:pt x="14587" y="7135"/>
                </a:moveTo>
                <a:cubicBezTo>
                  <a:pt x="14617" y="7135"/>
                  <a:pt x="14649" y="7138"/>
                  <a:pt x="14680" y="7146"/>
                </a:cubicBezTo>
                <a:cubicBezTo>
                  <a:pt x="14610" y="7499"/>
                  <a:pt x="14291" y="7606"/>
                  <a:pt x="14221" y="7995"/>
                </a:cubicBezTo>
                <a:cubicBezTo>
                  <a:pt x="13858" y="7764"/>
                  <a:pt x="14171" y="7135"/>
                  <a:pt x="14587" y="7135"/>
                </a:cubicBezTo>
                <a:close/>
                <a:moveTo>
                  <a:pt x="13018" y="0"/>
                </a:moveTo>
                <a:cubicBezTo>
                  <a:pt x="12820" y="132"/>
                  <a:pt x="12540" y="168"/>
                  <a:pt x="12228" y="168"/>
                </a:cubicBezTo>
                <a:cubicBezTo>
                  <a:pt x="12039" y="168"/>
                  <a:pt x="11839" y="155"/>
                  <a:pt x="11638" y="142"/>
                </a:cubicBezTo>
                <a:cubicBezTo>
                  <a:pt x="11487" y="142"/>
                  <a:pt x="11338" y="139"/>
                  <a:pt x="11195" y="139"/>
                </a:cubicBezTo>
                <a:cubicBezTo>
                  <a:pt x="10839" y="139"/>
                  <a:pt x="10521" y="157"/>
                  <a:pt x="10294" y="283"/>
                </a:cubicBezTo>
                <a:lnTo>
                  <a:pt x="9834" y="283"/>
                </a:lnTo>
                <a:cubicBezTo>
                  <a:pt x="9731" y="283"/>
                  <a:pt x="9628" y="282"/>
                  <a:pt x="9527" y="282"/>
                </a:cubicBezTo>
                <a:cubicBezTo>
                  <a:pt x="9073" y="282"/>
                  <a:pt x="8657" y="306"/>
                  <a:pt x="8455" y="566"/>
                </a:cubicBezTo>
                <a:cubicBezTo>
                  <a:pt x="8455" y="885"/>
                  <a:pt x="8879" y="1486"/>
                  <a:pt x="8631" y="1557"/>
                </a:cubicBezTo>
                <a:cubicBezTo>
                  <a:pt x="8384" y="1521"/>
                  <a:pt x="8154" y="1512"/>
                  <a:pt x="7937" y="1512"/>
                </a:cubicBezTo>
                <a:cubicBezTo>
                  <a:pt x="7721" y="1512"/>
                  <a:pt x="7517" y="1521"/>
                  <a:pt x="7323" y="1521"/>
                </a:cubicBezTo>
                <a:cubicBezTo>
                  <a:pt x="7169" y="1533"/>
                  <a:pt x="7020" y="1541"/>
                  <a:pt x="6869" y="1541"/>
                </a:cubicBezTo>
                <a:cubicBezTo>
                  <a:pt x="6568" y="1541"/>
                  <a:pt x="6261" y="1510"/>
                  <a:pt x="5908" y="1415"/>
                </a:cubicBezTo>
                <a:cubicBezTo>
                  <a:pt x="4387" y="1627"/>
                  <a:pt x="3679" y="2583"/>
                  <a:pt x="2123" y="2724"/>
                </a:cubicBezTo>
                <a:cubicBezTo>
                  <a:pt x="1981" y="3219"/>
                  <a:pt x="2795" y="2830"/>
                  <a:pt x="2724" y="3290"/>
                </a:cubicBezTo>
                <a:cubicBezTo>
                  <a:pt x="2264" y="3644"/>
                  <a:pt x="1451" y="3644"/>
                  <a:pt x="1061" y="3997"/>
                </a:cubicBezTo>
                <a:cubicBezTo>
                  <a:pt x="932" y="3939"/>
                  <a:pt x="790" y="3903"/>
                  <a:pt x="653" y="3903"/>
                </a:cubicBezTo>
                <a:cubicBezTo>
                  <a:pt x="378" y="3903"/>
                  <a:pt x="118" y="4045"/>
                  <a:pt x="0" y="4422"/>
                </a:cubicBezTo>
                <a:cubicBezTo>
                  <a:pt x="60" y="4408"/>
                  <a:pt x="112" y="4402"/>
                  <a:pt x="157" y="4402"/>
                </a:cubicBezTo>
                <a:cubicBezTo>
                  <a:pt x="465" y="4402"/>
                  <a:pt x="497" y="4674"/>
                  <a:pt x="743" y="4705"/>
                </a:cubicBezTo>
                <a:cubicBezTo>
                  <a:pt x="743" y="4510"/>
                  <a:pt x="938" y="4413"/>
                  <a:pt x="1132" y="4413"/>
                </a:cubicBezTo>
                <a:cubicBezTo>
                  <a:pt x="1327" y="4413"/>
                  <a:pt x="1521" y="4510"/>
                  <a:pt x="1521" y="4705"/>
                </a:cubicBezTo>
                <a:cubicBezTo>
                  <a:pt x="1734" y="4662"/>
                  <a:pt x="2063" y="4440"/>
                  <a:pt x="2291" y="4440"/>
                </a:cubicBezTo>
                <a:cubicBezTo>
                  <a:pt x="2441" y="4440"/>
                  <a:pt x="2547" y="4537"/>
                  <a:pt x="2547" y="4846"/>
                </a:cubicBezTo>
                <a:cubicBezTo>
                  <a:pt x="2441" y="4864"/>
                  <a:pt x="2326" y="4873"/>
                  <a:pt x="2207" y="4873"/>
                </a:cubicBezTo>
                <a:cubicBezTo>
                  <a:pt x="2087" y="4873"/>
                  <a:pt x="1963" y="4864"/>
                  <a:pt x="1840" y="4846"/>
                </a:cubicBezTo>
                <a:cubicBezTo>
                  <a:pt x="1698" y="4846"/>
                  <a:pt x="1557" y="4844"/>
                  <a:pt x="1421" y="4844"/>
                </a:cubicBezTo>
                <a:cubicBezTo>
                  <a:pt x="1082" y="4844"/>
                  <a:pt x="778" y="4862"/>
                  <a:pt x="602" y="4988"/>
                </a:cubicBezTo>
                <a:cubicBezTo>
                  <a:pt x="743" y="5519"/>
                  <a:pt x="1309" y="5660"/>
                  <a:pt x="1804" y="5837"/>
                </a:cubicBezTo>
                <a:cubicBezTo>
                  <a:pt x="1860" y="5853"/>
                  <a:pt x="1907" y="5860"/>
                  <a:pt x="1947" y="5860"/>
                </a:cubicBezTo>
                <a:cubicBezTo>
                  <a:pt x="2084" y="5860"/>
                  <a:pt x="2139" y="5778"/>
                  <a:pt x="2193" y="5695"/>
                </a:cubicBezTo>
                <a:cubicBezTo>
                  <a:pt x="2254" y="5634"/>
                  <a:pt x="2316" y="5547"/>
                  <a:pt x="2468" y="5547"/>
                </a:cubicBezTo>
                <a:cubicBezTo>
                  <a:pt x="2492" y="5547"/>
                  <a:pt x="2518" y="5549"/>
                  <a:pt x="2547" y="5554"/>
                </a:cubicBezTo>
                <a:cubicBezTo>
                  <a:pt x="2969" y="5795"/>
                  <a:pt x="3366" y="6037"/>
                  <a:pt x="4022" y="6037"/>
                </a:cubicBezTo>
                <a:cubicBezTo>
                  <a:pt x="4135" y="6037"/>
                  <a:pt x="4256" y="6029"/>
                  <a:pt x="4387" y="6014"/>
                </a:cubicBezTo>
                <a:lnTo>
                  <a:pt x="4387" y="6014"/>
                </a:lnTo>
                <a:cubicBezTo>
                  <a:pt x="4245" y="6615"/>
                  <a:pt x="4493" y="6934"/>
                  <a:pt x="4670" y="7287"/>
                </a:cubicBezTo>
                <a:cubicBezTo>
                  <a:pt x="4634" y="7606"/>
                  <a:pt x="4457" y="7818"/>
                  <a:pt x="4528" y="8278"/>
                </a:cubicBezTo>
                <a:cubicBezTo>
                  <a:pt x="4611" y="8319"/>
                  <a:pt x="4685" y="8336"/>
                  <a:pt x="4751" y="8336"/>
                </a:cubicBezTo>
                <a:cubicBezTo>
                  <a:pt x="4912" y="8336"/>
                  <a:pt x="5029" y="8236"/>
                  <a:pt x="5129" y="8136"/>
                </a:cubicBezTo>
                <a:cubicBezTo>
                  <a:pt x="5211" y="8055"/>
                  <a:pt x="5293" y="7973"/>
                  <a:pt x="5381" y="7973"/>
                </a:cubicBezTo>
                <a:cubicBezTo>
                  <a:pt x="5446" y="7973"/>
                  <a:pt x="5515" y="8017"/>
                  <a:pt x="5589" y="8136"/>
                </a:cubicBezTo>
                <a:cubicBezTo>
                  <a:pt x="5672" y="8521"/>
                  <a:pt x="5348" y="8564"/>
                  <a:pt x="4983" y="8564"/>
                </a:cubicBezTo>
                <a:cubicBezTo>
                  <a:pt x="4879" y="8564"/>
                  <a:pt x="4772" y="8561"/>
                  <a:pt x="4670" y="8561"/>
                </a:cubicBezTo>
                <a:cubicBezTo>
                  <a:pt x="4811" y="9197"/>
                  <a:pt x="5837" y="9021"/>
                  <a:pt x="6049" y="9551"/>
                </a:cubicBezTo>
                <a:cubicBezTo>
                  <a:pt x="5695" y="9799"/>
                  <a:pt x="5271" y="9976"/>
                  <a:pt x="4988" y="10259"/>
                </a:cubicBezTo>
                <a:cubicBezTo>
                  <a:pt x="5412" y="10471"/>
                  <a:pt x="4528" y="10577"/>
                  <a:pt x="4670" y="11001"/>
                </a:cubicBezTo>
                <a:cubicBezTo>
                  <a:pt x="5766" y="11674"/>
                  <a:pt x="4917" y="13301"/>
                  <a:pt x="5731" y="14256"/>
                </a:cubicBezTo>
                <a:lnTo>
                  <a:pt x="6792" y="14256"/>
                </a:lnTo>
                <a:cubicBezTo>
                  <a:pt x="7238" y="14290"/>
                  <a:pt x="7085" y="14823"/>
                  <a:pt x="7527" y="14823"/>
                </a:cubicBezTo>
                <a:cubicBezTo>
                  <a:pt x="7541" y="14823"/>
                  <a:pt x="7555" y="14823"/>
                  <a:pt x="7570" y="14822"/>
                </a:cubicBezTo>
                <a:cubicBezTo>
                  <a:pt x="7712" y="14539"/>
                  <a:pt x="7818" y="14220"/>
                  <a:pt x="8172" y="14114"/>
                </a:cubicBezTo>
                <a:cubicBezTo>
                  <a:pt x="7995" y="13053"/>
                  <a:pt x="8914" y="13018"/>
                  <a:pt x="8773" y="11992"/>
                </a:cubicBezTo>
                <a:cubicBezTo>
                  <a:pt x="9162" y="11957"/>
                  <a:pt x="8985" y="11426"/>
                  <a:pt x="9374" y="11426"/>
                </a:cubicBezTo>
                <a:cubicBezTo>
                  <a:pt x="9476" y="11477"/>
                  <a:pt x="9560" y="11496"/>
                  <a:pt x="9631" y="11496"/>
                </a:cubicBezTo>
                <a:cubicBezTo>
                  <a:pt x="9759" y="11496"/>
                  <a:pt x="9850" y="11436"/>
                  <a:pt x="9940" y="11391"/>
                </a:cubicBezTo>
                <a:cubicBezTo>
                  <a:pt x="10035" y="11353"/>
                  <a:pt x="10119" y="11315"/>
                  <a:pt x="10231" y="11315"/>
                </a:cubicBezTo>
                <a:cubicBezTo>
                  <a:pt x="10329" y="11315"/>
                  <a:pt x="10448" y="11344"/>
                  <a:pt x="10612" y="11426"/>
                </a:cubicBezTo>
                <a:cubicBezTo>
                  <a:pt x="10825" y="11214"/>
                  <a:pt x="11072" y="11001"/>
                  <a:pt x="11355" y="10860"/>
                </a:cubicBezTo>
                <a:cubicBezTo>
                  <a:pt x="12098" y="10683"/>
                  <a:pt x="12416" y="10117"/>
                  <a:pt x="13159" y="9976"/>
                </a:cubicBezTo>
                <a:cubicBezTo>
                  <a:pt x="13230" y="9480"/>
                  <a:pt x="14504" y="9339"/>
                  <a:pt x="14079" y="8844"/>
                </a:cubicBezTo>
                <a:lnTo>
                  <a:pt x="14079" y="8844"/>
                </a:lnTo>
                <a:cubicBezTo>
                  <a:pt x="14010" y="8913"/>
                  <a:pt x="13925" y="8940"/>
                  <a:pt x="13831" y="8940"/>
                </a:cubicBezTo>
                <a:cubicBezTo>
                  <a:pt x="13493" y="8940"/>
                  <a:pt x="13031" y="8588"/>
                  <a:pt x="12699" y="8561"/>
                </a:cubicBezTo>
                <a:cubicBezTo>
                  <a:pt x="12980" y="8561"/>
                  <a:pt x="12931" y="8259"/>
                  <a:pt x="13205" y="8259"/>
                </a:cubicBezTo>
                <a:cubicBezTo>
                  <a:pt x="13242" y="8259"/>
                  <a:pt x="13285" y="8265"/>
                  <a:pt x="13336" y="8278"/>
                </a:cubicBezTo>
                <a:cubicBezTo>
                  <a:pt x="13846" y="8448"/>
                  <a:pt x="14192" y="8846"/>
                  <a:pt x="14908" y="8846"/>
                </a:cubicBezTo>
                <a:cubicBezTo>
                  <a:pt x="14938" y="8846"/>
                  <a:pt x="14968" y="8845"/>
                  <a:pt x="14999" y="8844"/>
                </a:cubicBezTo>
                <a:cubicBezTo>
                  <a:pt x="15494" y="8490"/>
                  <a:pt x="14256" y="8207"/>
                  <a:pt x="14680" y="7995"/>
                </a:cubicBezTo>
                <a:lnTo>
                  <a:pt x="14680" y="7995"/>
                </a:lnTo>
                <a:cubicBezTo>
                  <a:pt x="14928" y="8065"/>
                  <a:pt x="15069" y="8207"/>
                  <a:pt x="15282" y="8278"/>
                </a:cubicBezTo>
                <a:cubicBezTo>
                  <a:pt x="15423" y="7782"/>
                  <a:pt x="15105" y="7676"/>
                  <a:pt x="14999" y="7429"/>
                </a:cubicBezTo>
                <a:cubicBezTo>
                  <a:pt x="16237" y="7358"/>
                  <a:pt x="15812" y="5908"/>
                  <a:pt x="15600" y="5129"/>
                </a:cubicBezTo>
                <a:cubicBezTo>
                  <a:pt x="15891" y="5042"/>
                  <a:pt x="16254" y="4979"/>
                  <a:pt x="16669" y="4979"/>
                </a:cubicBezTo>
                <a:cubicBezTo>
                  <a:pt x="16759" y="4979"/>
                  <a:pt x="16850" y="4982"/>
                  <a:pt x="16944" y="4988"/>
                </a:cubicBezTo>
                <a:cubicBezTo>
                  <a:pt x="16909" y="4387"/>
                  <a:pt x="16131" y="4422"/>
                  <a:pt x="15742" y="4139"/>
                </a:cubicBezTo>
                <a:lnTo>
                  <a:pt x="15742" y="4139"/>
                </a:lnTo>
                <a:cubicBezTo>
                  <a:pt x="15771" y="4144"/>
                  <a:pt x="15798" y="4146"/>
                  <a:pt x="15823" y="4146"/>
                </a:cubicBezTo>
                <a:cubicBezTo>
                  <a:pt x="15983" y="4146"/>
                  <a:pt x="16074" y="4059"/>
                  <a:pt x="16166" y="3997"/>
                </a:cubicBezTo>
                <a:cubicBezTo>
                  <a:pt x="16221" y="3915"/>
                  <a:pt x="16297" y="3833"/>
                  <a:pt x="16476" y="3833"/>
                </a:cubicBezTo>
                <a:cubicBezTo>
                  <a:pt x="16529" y="3833"/>
                  <a:pt x="16590" y="3840"/>
                  <a:pt x="16661" y="3856"/>
                </a:cubicBezTo>
                <a:cubicBezTo>
                  <a:pt x="16767" y="3432"/>
                  <a:pt x="16378" y="3432"/>
                  <a:pt x="16520" y="3007"/>
                </a:cubicBezTo>
                <a:lnTo>
                  <a:pt x="16520" y="3007"/>
                </a:lnTo>
                <a:cubicBezTo>
                  <a:pt x="16546" y="3011"/>
                  <a:pt x="16571" y="3013"/>
                  <a:pt x="16594" y="3013"/>
                </a:cubicBezTo>
                <a:cubicBezTo>
                  <a:pt x="16790" y="3013"/>
                  <a:pt x="16881" y="2890"/>
                  <a:pt x="16944" y="2795"/>
                </a:cubicBezTo>
                <a:cubicBezTo>
                  <a:pt x="17036" y="2672"/>
                  <a:pt x="17129" y="2576"/>
                  <a:pt x="17314" y="2576"/>
                </a:cubicBezTo>
                <a:cubicBezTo>
                  <a:pt x="17341" y="2576"/>
                  <a:pt x="17372" y="2578"/>
                  <a:pt x="17404" y="2583"/>
                </a:cubicBezTo>
                <a:cubicBezTo>
                  <a:pt x="17475" y="2565"/>
                  <a:pt x="17563" y="2556"/>
                  <a:pt x="17656" y="2556"/>
                </a:cubicBezTo>
                <a:cubicBezTo>
                  <a:pt x="17749" y="2556"/>
                  <a:pt x="17846" y="2565"/>
                  <a:pt x="17935" y="2583"/>
                </a:cubicBezTo>
                <a:cubicBezTo>
                  <a:pt x="18052" y="2593"/>
                  <a:pt x="18166" y="2604"/>
                  <a:pt x="18267" y="2604"/>
                </a:cubicBezTo>
                <a:cubicBezTo>
                  <a:pt x="18502" y="2604"/>
                  <a:pt x="18667" y="2547"/>
                  <a:pt x="18642" y="2300"/>
                </a:cubicBezTo>
                <a:cubicBezTo>
                  <a:pt x="18721" y="2005"/>
                  <a:pt x="18505" y="1994"/>
                  <a:pt x="18279" y="1994"/>
                </a:cubicBezTo>
                <a:cubicBezTo>
                  <a:pt x="18261" y="1994"/>
                  <a:pt x="18243" y="1994"/>
                  <a:pt x="18225" y="1994"/>
                </a:cubicBezTo>
                <a:cubicBezTo>
                  <a:pt x="18062" y="1994"/>
                  <a:pt x="17906" y="1988"/>
                  <a:pt x="17864" y="1875"/>
                </a:cubicBezTo>
                <a:cubicBezTo>
                  <a:pt x="17524" y="1807"/>
                  <a:pt x="17576" y="1413"/>
                  <a:pt x="17174" y="1413"/>
                </a:cubicBezTo>
                <a:cubicBezTo>
                  <a:pt x="17157" y="1413"/>
                  <a:pt x="17140" y="1414"/>
                  <a:pt x="17121" y="1415"/>
                </a:cubicBezTo>
                <a:cubicBezTo>
                  <a:pt x="17079" y="1410"/>
                  <a:pt x="17037" y="1408"/>
                  <a:pt x="16995" y="1408"/>
                </a:cubicBezTo>
                <a:cubicBezTo>
                  <a:pt x="16727" y="1408"/>
                  <a:pt x="16482" y="1500"/>
                  <a:pt x="16237" y="1592"/>
                </a:cubicBezTo>
                <a:cubicBezTo>
                  <a:pt x="15983" y="1693"/>
                  <a:pt x="15766" y="1777"/>
                  <a:pt x="15611" y="1777"/>
                </a:cubicBezTo>
                <a:cubicBezTo>
                  <a:pt x="15550" y="1777"/>
                  <a:pt x="15499" y="1764"/>
                  <a:pt x="15459" y="1734"/>
                </a:cubicBezTo>
                <a:cubicBezTo>
                  <a:pt x="15529" y="991"/>
                  <a:pt x="16767" y="1344"/>
                  <a:pt x="16944" y="708"/>
                </a:cubicBezTo>
                <a:cubicBezTo>
                  <a:pt x="16686" y="392"/>
                  <a:pt x="16219" y="263"/>
                  <a:pt x="15599" y="263"/>
                </a:cubicBezTo>
                <a:cubicBezTo>
                  <a:pt x="15454" y="263"/>
                  <a:pt x="15301" y="270"/>
                  <a:pt x="15140" y="283"/>
                </a:cubicBezTo>
                <a:cubicBezTo>
                  <a:pt x="14845" y="199"/>
                  <a:pt x="14513" y="90"/>
                  <a:pt x="14232" y="90"/>
                </a:cubicBezTo>
                <a:cubicBezTo>
                  <a:pt x="14042" y="90"/>
                  <a:pt x="13875" y="140"/>
                  <a:pt x="13761" y="283"/>
                </a:cubicBezTo>
                <a:cubicBezTo>
                  <a:pt x="13655" y="71"/>
                  <a:pt x="13301" y="71"/>
                  <a:pt x="130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4383937" y="1577354"/>
            <a:ext cx="226085" cy="120698"/>
          </a:xfrm>
          <a:custGeom>
            <a:avLst/>
            <a:gdLst/>
            <a:ahLst/>
            <a:cxnLst/>
            <a:rect l="l" t="t" r="r" b="b"/>
            <a:pathLst>
              <a:path w="10720" h="5723" extrusionOk="0">
                <a:moveTo>
                  <a:pt x="3730" y="4981"/>
                </a:moveTo>
                <a:cubicBezTo>
                  <a:pt x="3739" y="4981"/>
                  <a:pt x="3746" y="4983"/>
                  <a:pt x="3751" y="4988"/>
                </a:cubicBezTo>
                <a:cubicBezTo>
                  <a:pt x="3812" y="5080"/>
                  <a:pt x="3687" y="5172"/>
                  <a:pt x="3630" y="5172"/>
                </a:cubicBezTo>
                <a:cubicBezTo>
                  <a:pt x="3621" y="5172"/>
                  <a:pt x="3614" y="5170"/>
                  <a:pt x="3609" y="5165"/>
                </a:cubicBezTo>
                <a:cubicBezTo>
                  <a:pt x="3548" y="5073"/>
                  <a:pt x="3672" y="4981"/>
                  <a:pt x="3730" y="4981"/>
                </a:cubicBezTo>
                <a:close/>
                <a:moveTo>
                  <a:pt x="10295" y="0"/>
                </a:moveTo>
                <a:cubicBezTo>
                  <a:pt x="9750" y="69"/>
                  <a:pt x="9166" y="90"/>
                  <a:pt x="8558" y="90"/>
                </a:cubicBezTo>
                <a:cubicBezTo>
                  <a:pt x="7634" y="90"/>
                  <a:pt x="6654" y="42"/>
                  <a:pt x="5677" y="42"/>
                </a:cubicBezTo>
                <a:cubicBezTo>
                  <a:pt x="4332" y="42"/>
                  <a:pt x="2992" y="133"/>
                  <a:pt x="1805" y="566"/>
                </a:cubicBezTo>
                <a:cubicBezTo>
                  <a:pt x="1593" y="1451"/>
                  <a:pt x="2442" y="1309"/>
                  <a:pt x="2548" y="1875"/>
                </a:cubicBezTo>
                <a:cubicBezTo>
                  <a:pt x="2518" y="1877"/>
                  <a:pt x="2489" y="1878"/>
                  <a:pt x="2461" y="1878"/>
                </a:cubicBezTo>
                <a:cubicBezTo>
                  <a:pt x="1654" y="1878"/>
                  <a:pt x="1803" y="1000"/>
                  <a:pt x="1005" y="1000"/>
                </a:cubicBezTo>
                <a:cubicBezTo>
                  <a:pt x="928" y="1000"/>
                  <a:pt x="841" y="1008"/>
                  <a:pt x="744" y="1026"/>
                </a:cubicBezTo>
                <a:cubicBezTo>
                  <a:pt x="673" y="1203"/>
                  <a:pt x="496" y="1274"/>
                  <a:pt x="567" y="1592"/>
                </a:cubicBezTo>
                <a:cubicBezTo>
                  <a:pt x="522" y="1592"/>
                  <a:pt x="476" y="1591"/>
                  <a:pt x="431" y="1591"/>
                </a:cubicBezTo>
                <a:cubicBezTo>
                  <a:pt x="228" y="1591"/>
                  <a:pt x="49" y="1615"/>
                  <a:pt x="107" y="1875"/>
                </a:cubicBezTo>
                <a:cubicBezTo>
                  <a:pt x="1" y="2335"/>
                  <a:pt x="532" y="2158"/>
                  <a:pt x="567" y="2441"/>
                </a:cubicBezTo>
                <a:lnTo>
                  <a:pt x="567" y="3290"/>
                </a:lnTo>
                <a:cubicBezTo>
                  <a:pt x="648" y="3271"/>
                  <a:pt x="718" y="3264"/>
                  <a:pt x="781" y="3264"/>
                </a:cubicBezTo>
                <a:cubicBezTo>
                  <a:pt x="1072" y="3264"/>
                  <a:pt x="1195" y="3431"/>
                  <a:pt x="1487" y="3431"/>
                </a:cubicBezTo>
                <a:cubicBezTo>
                  <a:pt x="1546" y="2895"/>
                  <a:pt x="2208" y="2384"/>
                  <a:pt x="2732" y="2384"/>
                </a:cubicBezTo>
                <a:cubicBezTo>
                  <a:pt x="2831" y="2384"/>
                  <a:pt x="2924" y="2402"/>
                  <a:pt x="3008" y="2441"/>
                </a:cubicBezTo>
                <a:cubicBezTo>
                  <a:pt x="3095" y="2688"/>
                  <a:pt x="2979" y="2738"/>
                  <a:pt x="2812" y="2738"/>
                </a:cubicBezTo>
                <a:cubicBezTo>
                  <a:pt x="2699" y="2738"/>
                  <a:pt x="2564" y="2716"/>
                  <a:pt x="2452" y="2716"/>
                </a:cubicBezTo>
                <a:cubicBezTo>
                  <a:pt x="2326" y="2716"/>
                  <a:pt x="2229" y="2744"/>
                  <a:pt x="2229" y="2865"/>
                </a:cubicBezTo>
                <a:cubicBezTo>
                  <a:pt x="2689" y="3078"/>
                  <a:pt x="1734" y="3113"/>
                  <a:pt x="1805" y="3431"/>
                </a:cubicBezTo>
                <a:cubicBezTo>
                  <a:pt x="1870" y="3420"/>
                  <a:pt x="1928" y="3414"/>
                  <a:pt x="1979" y="3414"/>
                </a:cubicBezTo>
                <a:cubicBezTo>
                  <a:pt x="2234" y="3414"/>
                  <a:pt x="2318" y="3561"/>
                  <a:pt x="2229" y="3856"/>
                </a:cubicBezTo>
                <a:cubicBezTo>
                  <a:pt x="1938" y="3856"/>
                  <a:pt x="1839" y="3688"/>
                  <a:pt x="1556" y="3688"/>
                </a:cubicBezTo>
                <a:cubicBezTo>
                  <a:pt x="1495" y="3688"/>
                  <a:pt x="1426" y="3696"/>
                  <a:pt x="1345" y="3714"/>
                </a:cubicBezTo>
                <a:cubicBezTo>
                  <a:pt x="1345" y="4139"/>
                  <a:pt x="815" y="3997"/>
                  <a:pt x="1027" y="4563"/>
                </a:cubicBezTo>
                <a:cubicBezTo>
                  <a:pt x="1355" y="4526"/>
                  <a:pt x="1647" y="4492"/>
                  <a:pt x="1906" y="4492"/>
                </a:cubicBezTo>
                <a:cubicBezTo>
                  <a:pt x="2373" y="4492"/>
                  <a:pt x="2735" y="4601"/>
                  <a:pt x="3008" y="4988"/>
                </a:cubicBezTo>
                <a:cubicBezTo>
                  <a:pt x="2845" y="5021"/>
                  <a:pt x="2690" y="5035"/>
                  <a:pt x="2542" y="5035"/>
                </a:cubicBezTo>
                <a:cubicBezTo>
                  <a:pt x="1761" y="5035"/>
                  <a:pt x="1169" y="4644"/>
                  <a:pt x="626" y="4644"/>
                </a:cubicBezTo>
                <a:cubicBezTo>
                  <a:pt x="510" y="4644"/>
                  <a:pt x="397" y="4662"/>
                  <a:pt x="284" y="4705"/>
                </a:cubicBezTo>
                <a:cubicBezTo>
                  <a:pt x="142" y="5412"/>
                  <a:pt x="1204" y="4988"/>
                  <a:pt x="1168" y="5589"/>
                </a:cubicBezTo>
                <a:cubicBezTo>
                  <a:pt x="1291" y="5571"/>
                  <a:pt x="1418" y="5563"/>
                  <a:pt x="1547" y="5563"/>
                </a:cubicBezTo>
                <a:cubicBezTo>
                  <a:pt x="2136" y="5563"/>
                  <a:pt x="2770" y="5722"/>
                  <a:pt x="3279" y="5722"/>
                </a:cubicBezTo>
                <a:cubicBezTo>
                  <a:pt x="3717" y="5722"/>
                  <a:pt x="4064" y="5604"/>
                  <a:pt x="4210" y="5165"/>
                </a:cubicBezTo>
                <a:cubicBezTo>
                  <a:pt x="4256" y="5169"/>
                  <a:pt x="4300" y="5171"/>
                  <a:pt x="4342" y="5171"/>
                </a:cubicBezTo>
                <a:cubicBezTo>
                  <a:pt x="4654" y="5171"/>
                  <a:pt x="4843" y="5048"/>
                  <a:pt x="4812" y="4705"/>
                </a:cubicBezTo>
                <a:cubicBezTo>
                  <a:pt x="4846" y="4578"/>
                  <a:pt x="4783" y="4545"/>
                  <a:pt x="4685" y="4545"/>
                </a:cubicBezTo>
                <a:cubicBezTo>
                  <a:pt x="4582" y="4545"/>
                  <a:pt x="4440" y="4582"/>
                  <a:pt x="4337" y="4582"/>
                </a:cubicBezTo>
                <a:cubicBezTo>
                  <a:pt x="4239" y="4582"/>
                  <a:pt x="4176" y="4549"/>
                  <a:pt x="4210" y="4422"/>
                </a:cubicBezTo>
                <a:lnTo>
                  <a:pt x="5272" y="4422"/>
                </a:lnTo>
                <a:cubicBezTo>
                  <a:pt x="5272" y="3679"/>
                  <a:pt x="6191" y="3785"/>
                  <a:pt x="6050" y="2865"/>
                </a:cubicBezTo>
                <a:cubicBezTo>
                  <a:pt x="6754" y="2833"/>
                  <a:pt x="6879" y="2280"/>
                  <a:pt x="7604" y="2280"/>
                </a:cubicBezTo>
                <a:cubicBezTo>
                  <a:pt x="7680" y="2280"/>
                  <a:pt x="7763" y="2286"/>
                  <a:pt x="7854" y="2300"/>
                </a:cubicBezTo>
                <a:cubicBezTo>
                  <a:pt x="8031" y="1946"/>
                  <a:pt x="8349" y="1734"/>
                  <a:pt x="8915" y="1734"/>
                </a:cubicBezTo>
                <a:cubicBezTo>
                  <a:pt x="9092" y="1380"/>
                  <a:pt x="8561" y="1026"/>
                  <a:pt x="8915" y="1026"/>
                </a:cubicBezTo>
                <a:cubicBezTo>
                  <a:pt x="9552" y="743"/>
                  <a:pt x="10472" y="1168"/>
                  <a:pt x="10719" y="283"/>
                </a:cubicBezTo>
                <a:cubicBezTo>
                  <a:pt x="10719" y="71"/>
                  <a:pt x="10295" y="212"/>
                  <a:pt x="102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5112041" y="1598991"/>
            <a:ext cx="86574" cy="24717"/>
          </a:xfrm>
          <a:custGeom>
            <a:avLst/>
            <a:gdLst/>
            <a:ahLst/>
            <a:cxnLst/>
            <a:rect l="l" t="t" r="r" b="b"/>
            <a:pathLst>
              <a:path w="4105" h="1172" extrusionOk="0">
                <a:moveTo>
                  <a:pt x="1" y="0"/>
                </a:moveTo>
                <a:cubicBezTo>
                  <a:pt x="1" y="248"/>
                  <a:pt x="36" y="425"/>
                  <a:pt x="142" y="566"/>
                </a:cubicBezTo>
                <a:cubicBezTo>
                  <a:pt x="950" y="805"/>
                  <a:pt x="1632" y="1171"/>
                  <a:pt x="2700" y="1171"/>
                </a:cubicBezTo>
                <a:cubicBezTo>
                  <a:pt x="2895" y="1171"/>
                  <a:pt x="3103" y="1159"/>
                  <a:pt x="3326" y="1132"/>
                </a:cubicBezTo>
                <a:cubicBezTo>
                  <a:pt x="3397" y="708"/>
                  <a:pt x="4104" y="920"/>
                  <a:pt x="3927" y="283"/>
                </a:cubicBezTo>
                <a:cubicBezTo>
                  <a:pt x="2548" y="71"/>
                  <a:pt x="1239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/>
          <p:nvPr/>
        </p:nvSpPr>
        <p:spPr>
          <a:xfrm>
            <a:off x="5041919" y="1604390"/>
            <a:ext cx="114160" cy="78455"/>
          </a:xfrm>
          <a:custGeom>
            <a:avLst/>
            <a:gdLst/>
            <a:ahLst/>
            <a:cxnLst/>
            <a:rect l="l" t="t" r="r" b="b"/>
            <a:pathLst>
              <a:path w="5413" h="3720" extrusionOk="0">
                <a:moveTo>
                  <a:pt x="2180" y="1"/>
                </a:moveTo>
                <a:cubicBezTo>
                  <a:pt x="2105" y="1"/>
                  <a:pt x="2027" y="9"/>
                  <a:pt x="1946" y="27"/>
                </a:cubicBezTo>
                <a:cubicBezTo>
                  <a:pt x="1522" y="239"/>
                  <a:pt x="2194" y="770"/>
                  <a:pt x="1805" y="876"/>
                </a:cubicBezTo>
                <a:cubicBezTo>
                  <a:pt x="1621" y="488"/>
                  <a:pt x="1060" y="100"/>
                  <a:pt x="612" y="100"/>
                </a:cubicBezTo>
                <a:cubicBezTo>
                  <a:pt x="283" y="100"/>
                  <a:pt x="16" y="308"/>
                  <a:pt x="1" y="876"/>
                </a:cubicBezTo>
                <a:cubicBezTo>
                  <a:pt x="71" y="1265"/>
                  <a:pt x="637" y="1194"/>
                  <a:pt x="744" y="1583"/>
                </a:cubicBezTo>
                <a:cubicBezTo>
                  <a:pt x="744" y="1937"/>
                  <a:pt x="461" y="2008"/>
                  <a:pt x="744" y="2291"/>
                </a:cubicBezTo>
                <a:cubicBezTo>
                  <a:pt x="1345" y="2258"/>
                  <a:pt x="1378" y="1719"/>
                  <a:pt x="2006" y="1719"/>
                </a:cubicBezTo>
                <a:cubicBezTo>
                  <a:pt x="2043" y="1719"/>
                  <a:pt x="2082" y="1721"/>
                  <a:pt x="2123" y="1725"/>
                </a:cubicBezTo>
                <a:cubicBezTo>
                  <a:pt x="2088" y="2362"/>
                  <a:pt x="1380" y="2362"/>
                  <a:pt x="1345" y="2998"/>
                </a:cubicBezTo>
                <a:cubicBezTo>
                  <a:pt x="1541" y="3167"/>
                  <a:pt x="1760" y="3313"/>
                  <a:pt x="2108" y="3313"/>
                </a:cubicBezTo>
                <a:cubicBezTo>
                  <a:pt x="2198" y="3313"/>
                  <a:pt x="2297" y="3303"/>
                  <a:pt x="2406" y="3281"/>
                </a:cubicBezTo>
                <a:lnTo>
                  <a:pt x="2406" y="3281"/>
                </a:lnTo>
                <a:cubicBezTo>
                  <a:pt x="2351" y="3641"/>
                  <a:pt x="2577" y="3720"/>
                  <a:pt x="2899" y="3720"/>
                </a:cubicBezTo>
                <a:cubicBezTo>
                  <a:pt x="2988" y="3720"/>
                  <a:pt x="3084" y="3714"/>
                  <a:pt x="3184" y="3706"/>
                </a:cubicBezTo>
                <a:cubicBezTo>
                  <a:pt x="3290" y="3175"/>
                  <a:pt x="3432" y="2645"/>
                  <a:pt x="3609" y="2149"/>
                </a:cubicBezTo>
                <a:cubicBezTo>
                  <a:pt x="3966" y="2477"/>
                  <a:pt x="4173" y="2905"/>
                  <a:pt x="4864" y="2905"/>
                </a:cubicBezTo>
                <a:cubicBezTo>
                  <a:pt x="4993" y="2905"/>
                  <a:pt x="5139" y="2890"/>
                  <a:pt x="5307" y="2857"/>
                </a:cubicBezTo>
                <a:cubicBezTo>
                  <a:pt x="5413" y="1796"/>
                  <a:pt x="4493" y="1725"/>
                  <a:pt x="4069" y="1159"/>
                </a:cubicBezTo>
                <a:cubicBezTo>
                  <a:pt x="4060" y="1237"/>
                  <a:pt x="4032" y="1266"/>
                  <a:pt x="3992" y="1266"/>
                </a:cubicBezTo>
                <a:cubicBezTo>
                  <a:pt x="3874" y="1266"/>
                  <a:pt x="3649" y="1016"/>
                  <a:pt x="3490" y="1016"/>
                </a:cubicBezTo>
                <a:cubicBezTo>
                  <a:pt x="3482" y="1016"/>
                  <a:pt x="3475" y="1016"/>
                  <a:pt x="3467" y="1018"/>
                </a:cubicBezTo>
                <a:cubicBezTo>
                  <a:pt x="3114" y="1018"/>
                  <a:pt x="2831" y="947"/>
                  <a:pt x="2724" y="735"/>
                </a:cubicBezTo>
                <a:cubicBezTo>
                  <a:pt x="3033" y="395"/>
                  <a:pt x="2695" y="1"/>
                  <a:pt x="2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7"/>
          <p:cNvSpPr/>
          <p:nvPr/>
        </p:nvSpPr>
        <p:spPr>
          <a:xfrm>
            <a:off x="5351086" y="1604981"/>
            <a:ext cx="29547" cy="18011"/>
          </a:xfrm>
          <a:custGeom>
            <a:avLst/>
            <a:gdLst/>
            <a:ahLst/>
            <a:cxnLst/>
            <a:rect l="l" t="t" r="r" b="b"/>
            <a:pathLst>
              <a:path w="1401" h="854" extrusionOk="0">
                <a:moveTo>
                  <a:pt x="822" y="1"/>
                </a:moveTo>
                <a:cubicBezTo>
                  <a:pt x="436" y="1"/>
                  <a:pt x="1" y="285"/>
                  <a:pt x="21" y="707"/>
                </a:cubicBezTo>
                <a:cubicBezTo>
                  <a:pt x="155" y="814"/>
                  <a:pt x="274" y="854"/>
                  <a:pt x="385" y="854"/>
                </a:cubicBezTo>
                <a:cubicBezTo>
                  <a:pt x="690" y="854"/>
                  <a:pt x="940" y="559"/>
                  <a:pt x="1312" y="559"/>
                </a:cubicBezTo>
                <a:cubicBezTo>
                  <a:pt x="1341" y="559"/>
                  <a:pt x="1370" y="561"/>
                  <a:pt x="1400" y="565"/>
                </a:cubicBezTo>
                <a:cubicBezTo>
                  <a:pt x="1385" y="167"/>
                  <a:pt x="1118" y="1"/>
                  <a:pt x="8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5555166" y="1613248"/>
            <a:ext cx="61941" cy="23115"/>
          </a:xfrm>
          <a:custGeom>
            <a:avLst/>
            <a:gdLst/>
            <a:ahLst/>
            <a:cxnLst/>
            <a:rect l="l" t="t" r="r" b="b"/>
            <a:pathLst>
              <a:path w="2937" h="1096" extrusionOk="0">
                <a:moveTo>
                  <a:pt x="1307" y="0"/>
                </a:moveTo>
                <a:cubicBezTo>
                  <a:pt x="964" y="0"/>
                  <a:pt x="626" y="55"/>
                  <a:pt x="355" y="173"/>
                </a:cubicBezTo>
                <a:cubicBezTo>
                  <a:pt x="1" y="173"/>
                  <a:pt x="284" y="774"/>
                  <a:pt x="213" y="1022"/>
                </a:cubicBezTo>
                <a:cubicBezTo>
                  <a:pt x="362" y="999"/>
                  <a:pt x="513" y="991"/>
                  <a:pt x="663" y="991"/>
                </a:cubicBezTo>
                <a:cubicBezTo>
                  <a:pt x="1181" y="991"/>
                  <a:pt x="1693" y="1095"/>
                  <a:pt x="2104" y="1095"/>
                </a:cubicBezTo>
                <a:cubicBezTo>
                  <a:pt x="2508" y="1095"/>
                  <a:pt x="2815" y="995"/>
                  <a:pt x="2937" y="598"/>
                </a:cubicBezTo>
                <a:cubicBezTo>
                  <a:pt x="2701" y="220"/>
                  <a:pt x="1994" y="0"/>
                  <a:pt x="13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4865867" y="1649584"/>
            <a:ext cx="1394365" cy="1049818"/>
          </a:xfrm>
          <a:custGeom>
            <a:avLst/>
            <a:gdLst/>
            <a:ahLst/>
            <a:cxnLst/>
            <a:rect l="l" t="t" r="r" b="b"/>
            <a:pathLst>
              <a:path w="66115" h="49778" extrusionOk="0">
                <a:moveTo>
                  <a:pt x="39972" y="2286"/>
                </a:moveTo>
                <a:cubicBezTo>
                  <a:pt x="39988" y="2286"/>
                  <a:pt x="40002" y="2292"/>
                  <a:pt x="40008" y="2306"/>
                </a:cubicBezTo>
                <a:cubicBezTo>
                  <a:pt x="40069" y="2367"/>
                  <a:pt x="39946" y="2454"/>
                  <a:pt x="39888" y="2454"/>
                </a:cubicBezTo>
                <a:cubicBezTo>
                  <a:pt x="39879" y="2454"/>
                  <a:pt x="39872" y="2452"/>
                  <a:pt x="39867" y="2447"/>
                </a:cubicBezTo>
                <a:cubicBezTo>
                  <a:pt x="39781" y="2390"/>
                  <a:pt x="39903" y="2286"/>
                  <a:pt x="39972" y="2286"/>
                </a:cubicBezTo>
                <a:close/>
                <a:moveTo>
                  <a:pt x="39527" y="2582"/>
                </a:moveTo>
                <a:cubicBezTo>
                  <a:pt x="39536" y="2582"/>
                  <a:pt x="39544" y="2584"/>
                  <a:pt x="39548" y="2589"/>
                </a:cubicBezTo>
                <a:cubicBezTo>
                  <a:pt x="39609" y="2650"/>
                  <a:pt x="39486" y="2737"/>
                  <a:pt x="39428" y="2737"/>
                </a:cubicBezTo>
                <a:cubicBezTo>
                  <a:pt x="39419" y="2737"/>
                  <a:pt x="39412" y="2735"/>
                  <a:pt x="39407" y="2730"/>
                </a:cubicBezTo>
                <a:cubicBezTo>
                  <a:pt x="39346" y="2669"/>
                  <a:pt x="39469" y="2582"/>
                  <a:pt x="39527" y="2582"/>
                </a:cubicBezTo>
                <a:close/>
                <a:moveTo>
                  <a:pt x="39056" y="2711"/>
                </a:moveTo>
                <a:cubicBezTo>
                  <a:pt x="39070" y="2711"/>
                  <a:pt x="39082" y="2717"/>
                  <a:pt x="39089" y="2730"/>
                </a:cubicBezTo>
                <a:cubicBezTo>
                  <a:pt x="39180" y="2791"/>
                  <a:pt x="39035" y="2879"/>
                  <a:pt x="38970" y="2879"/>
                </a:cubicBezTo>
                <a:cubicBezTo>
                  <a:pt x="38960" y="2879"/>
                  <a:pt x="38952" y="2877"/>
                  <a:pt x="38947" y="2872"/>
                </a:cubicBezTo>
                <a:cubicBezTo>
                  <a:pt x="38890" y="2815"/>
                  <a:pt x="38995" y="2711"/>
                  <a:pt x="39056" y="2711"/>
                </a:cubicBezTo>
                <a:close/>
                <a:moveTo>
                  <a:pt x="15579" y="4704"/>
                </a:moveTo>
                <a:cubicBezTo>
                  <a:pt x="15588" y="4704"/>
                  <a:pt x="15595" y="4706"/>
                  <a:pt x="15600" y="4711"/>
                </a:cubicBezTo>
                <a:cubicBezTo>
                  <a:pt x="15661" y="4772"/>
                  <a:pt x="15538" y="4860"/>
                  <a:pt x="15480" y="4860"/>
                </a:cubicBezTo>
                <a:cubicBezTo>
                  <a:pt x="15471" y="4860"/>
                  <a:pt x="15464" y="4858"/>
                  <a:pt x="15459" y="4853"/>
                </a:cubicBezTo>
                <a:cubicBezTo>
                  <a:pt x="15398" y="4792"/>
                  <a:pt x="15521" y="4704"/>
                  <a:pt x="15579" y="4704"/>
                </a:cubicBezTo>
                <a:close/>
                <a:moveTo>
                  <a:pt x="28892" y="4719"/>
                </a:moveTo>
                <a:cubicBezTo>
                  <a:pt x="28946" y="4719"/>
                  <a:pt x="28985" y="4788"/>
                  <a:pt x="28936" y="4994"/>
                </a:cubicBezTo>
                <a:cubicBezTo>
                  <a:pt x="28634" y="4971"/>
                  <a:pt x="28790" y="4719"/>
                  <a:pt x="28892" y="4719"/>
                </a:cubicBezTo>
                <a:close/>
                <a:moveTo>
                  <a:pt x="28936" y="4994"/>
                </a:moveTo>
                <a:lnTo>
                  <a:pt x="28936" y="4994"/>
                </a:lnTo>
                <a:cubicBezTo>
                  <a:pt x="29042" y="5242"/>
                  <a:pt x="29679" y="4959"/>
                  <a:pt x="29538" y="5419"/>
                </a:cubicBezTo>
                <a:cubicBezTo>
                  <a:pt x="29255" y="5383"/>
                  <a:pt x="28901" y="5383"/>
                  <a:pt x="28936" y="4994"/>
                </a:cubicBezTo>
                <a:close/>
                <a:moveTo>
                  <a:pt x="18467" y="7569"/>
                </a:moveTo>
                <a:cubicBezTo>
                  <a:pt x="18480" y="7569"/>
                  <a:pt x="18491" y="7572"/>
                  <a:pt x="18501" y="7576"/>
                </a:cubicBezTo>
                <a:cubicBezTo>
                  <a:pt x="18562" y="7638"/>
                  <a:pt x="18439" y="7725"/>
                  <a:pt x="18358" y="7725"/>
                </a:cubicBezTo>
                <a:cubicBezTo>
                  <a:pt x="18345" y="7725"/>
                  <a:pt x="18334" y="7723"/>
                  <a:pt x="18324" y="7718"/>
                </a:cubicBezTo>
                <a:cubicBezTo>
                  <a:pt x="18263" y="7657"/>
                  <a:pt x="18387" y="7569"/>
                  <a:pt x="18467" y="7569"/>
                </a:cubicBezTo>
                <a:close/>
                <a:moveTo>
                  <a:pt x="15140" y="9982"/>
                </a:moveTo>
                <a:cubicBezTo>
                  <a:pt x="15171" y="10380"/>
                  <a:pt x="14830" y="10407"/>
                  <a:pt x="14439" y="10407"/>
                </a:cubicBezTo>
                <a:cubicBezTo>
                  <a:pt x="14379" y="10407"/>
                  <a:pt x="14317" y="10406"/>
                  <a:pt x="14256" y="10406"/>
                </a:cubicBezTo>
                <a:cubicBezTo>
                  <a:pt x="14221" y="9982"/>
                  <a:pt x="14787" y="10053"/>
                  <a:pt x="15140" y="9982"/>
                </a:cubicBezTo>
                <a:close/>
                <a:moveTo>
                  <a:pt x="13565" y="7143"/>
                </a:moveTo>
                <a:cubicBezTo>
                  <a:pt x="13690" y="7143"/>
                  <a:pt x="13767" y="7206"/>
                  <a:pt x="13796" y="7293"/>
                </a:cubicBezTo>
                <a:cubicBezTo>
                  <a:pt x="13655" y="8249"/>
                  <a:pt x="12452" y="8213"/>
                  <a:pt x="12594" y="9416"/>
                </a:cubicBezTo>
                <a:cubicBezTo>
                  <a:pt x="12877" y="9734"/>
                  <a:pt x="13266" y="9911"/>
                  <a:pt x="13796" y="9982"/>
                </a:cubicBezTo>
                <a:lnTo>
                  <a:pt x="13796" y="11432"/>
                </a:lnTo>
                <a:cubicBezTo>
                  <a:pt x="13497" y="11372"/>
                  <a:pt x="13755" y="10805"/>
                  <a:pt x="13433" y="10805"/>
                </a:cubicBezTo>
                <a:cubicBezTo>
                  <a:pt x="13375" y="10805"/>
                  <a:pt x="13298" y="10823"/>
                  <a:pt x="13195" y="10866"/>
                </a:cubicBezTo>
                <a:cubicBezTo>
                  <a:pt x="12841" y="11326"/>
                  <a:pt x="13053" y="12352"/>
                  <a:pt x="12594" y="12706"/>
                </a:cubicBezTo>
                <a:cubicBezTo>
                  <a:pt x="12514" y="12711"/>
                  <a:pt x="12438" y="12713"/>
                  <a:pt x="12365" y="12713"/>
                </a:cubicBezTo>
                <a:cubicBezTo>
                  <a:pt x="12082" y="12713"/>
                  <a:pt x="11851" y="12681"/>
                  <a:pt x="11636" y="12681"/>
                </a:cubicBezTo>
                <a:cubicBezTo>
                  <a:pt x="11541" y="12681"/>
                  <a:pt x="11448" y="12687"/>
                  <a:pt x="11355" y="12706"/>
                </a:cubicBezTo>
                <a:cubicBezTo>
                  <a:pt x="10931" y="12776"/>
                  <a:pt x="10860" y="13130"/>
                  <a:pt x="10471" y="13130"/>
                </a:cubicBezTo>
                <a:cubicBezTo>
                  <a:pt x="10495" y="13011"/>
                  <a:pt x="10279" y="12829"/>
                  <a:pt x="10135" y="12829"/>
                </a:cubicBezTo>
                <a:cubicBezTo>
                  <a:pt x="10065" y="12829"/>
                  <a:pt x="10011" y="12872"/>
                  <a:pt x="10011" y="12989"/>
                </a:cubicBezTo>
                <a:cubicBezTo>
                  <a:pt x="9658" y="12953"/>
                  <a:pt x="9658" y="12600"/>
                  <a:pt x="10011" y="12564"/>
                </a:cubicBezTo>
                <a:cubicBezTo>
                  <a:pt x="9658" y="12210"/>
                  <a:pt x="9410" y="11786"/>
                  <a:pt x="9410" y="11149"/>
                </a:cubicBezTo>
                <a:lnTo>
                  <a:pt x="9410" y="11149"/>
                </a:lnTo>
                <a:cubicBezTo>
                  <a:pt x="10059" y="11180"/>
                  <a:pt x="9925" y="12667"/>
                  <a:pt x="10776" y="12667"/>
                </a:cubicBezTo>
                <a:cubicBezTo>
                  <a:pt x="10899" y="12667"/>
                  <a:pt x="11043" y="12636"/>
                  <a:pt x="11214" y="12564"/>
                </a:cubicBezTo>
                <a:cubicBezTo>
                  <a:pt x="11568" y="11998"/>
                  <a:pt x="11780" y="11291"/>
                  <a:pt x="12134" y="10689"/>
                </a:cubicBezTo>
                <a:cubicBezTo>
                  <a:pt x="12063" y="10371"/>
                  <a:pt x="11921" y="10123"/>
                  <a:pt x="11815" y="9840"/>
                </a:cubicBezTo>
                <a:cubicBezTo>
                  <a:pt x="11921" y="8496"/>
                  <a:pt x="12983" y="8107"/>
                  <a:pt x="13478" y="7152"/>
                </a:cubicBezTo>
                <a:cubicBezTo>
                  <a:pt x="13509" y="7146"/>
                  <a:pt x="13538" y="7143"/>
                  <a:pt x="13565" y="7143"/>
                </a:cubicBezTo>
                <a:close/>
                <a:moveTo>
                  <a:pt x="9551" y="18401"/>
                </a:moveTo>
                <a:lnTo>
                  <a:pt x="9551" y="18684"/>
                </a:lnTo>
                <a:cubicBezTo>
                  <a:pt x="9410" y="18684"/>
                  <a:pt x="9339" y="18436"/>
                  <a:pt x="9551" y="18401"/>
                </a:cubicBezTo>
                <a:close/>
                <a:moveTo>
                  <a:pt x="47439" y="19842"/>
                </a:moveTo>
                <a:cubicBezTo>
                  <a:pt x="47482" y="19842"/>
                  <a:pt x="47529" y="19845"/>
                  <a:pt x="47578" y="19851"/>
                </a:cubicBezTo>
                <a:cubicBezTo>
                  <a:pt x="47578" y="20063"/>
                  <a:pt x="47508" y="20382"/>
                  <a:pt x="47720" y="20417"/>
                </a:cubicBezTo>
                <a:cubicBezTo>
                  <a:pt x="47660" y="20537"/>
                  <a:pt x="47583" y="20578"/>
                  <a:pt x="47494" y="20578"/>
                </a:cubicBezTo>
                <a:cubicBezTo>
                  <a:pt x="47307" y="20578"/>
                  <a:pt x="47067" y="20394"/>
                  <a:pt x="46831" y="20394"/>
                </a:cubicBezTo>
                <a:cubicBezTo>
                  <a:pt x="46785" y="20394"/>
                  <a:pt x="46739" y="20401"/>
                  <a:pt x="46694" y="20417"/>
                </a:cubicBezTo>
                <a:cubicBezTo>
                  <a:pt x="46888" y="20159"/>
                  <a:pt x="46993" y="19842"/>
                  <a:pt x="47439" y="19842"/>
                </a:cubicBezTo>
                <a:close/>
                <a:moveTo>
                  <a:pt x="18303" y="25256"/>
                </a:moveTo>
                <a:cubicBezTo>
                  <a:pt x="18312" y="25256"/>
                  <a:pt x="18319" y="25259"/>
                  <a:pt x="18324" y="25263"/>
                </a:cubicBezTo>
                <a:cubicBezTo>
                  <a:pt x="18416" y="25324"/>
                  <a:pt x="18270" y="25412"/>
                  <a:pt x="18206" y="25412"/>
                </a:cubicBezTo>
                <a:cubicBezTo>
                  <a:pt x="18196" y="25412"/>
                  <a:pt x="18187" y="25410"/>
                  <a:pt x="18183" y="25405"/>
                </a:cubicBezTo>
                <a:cubicBezTo>
                  <a:pt x="18122" y="25344"/>
                  <a:pt x="18245" y="25256"/>
                  <a:pt x="18303" y="25256"/>
                </a:cubicBezTo>
                <a:close/>
                <a:moveTo>
                  <a:pt x="37071" y="0"/>
                </a:moveTo>
                <a:cubicBezTo>
                  <a:pt x="37038" y="0"/>
                  <a:pt x="37003" y="2"/>
                  <a:pt x="36966" y="6"/>
                </a:cubicBezTo>
                <a:cubicBezTo>
                  <a:pt x="36612" y="148"/>
                  <a:pt x="36506" y="502"/>
                  <a:pt x="36506" y="997"/>
                </a:cubicBezTo>
                <a:cubicBezTo>
                  <a:pt x="36409" y="969"/>
                  <a:pt x="36329" y="957"/>
                  <a:pt x="36262" y="957"/>
                </a:cubicBezTo>
                <a:cubicBezTo>
                  <a:pt x="35847" y="957"/>
                  <a:pt x="35953" y="1426"/>
                  <a:pt x="35526" y="1426"/>
                </a:cubicBezTo>
                <a:cubicBezTo>
                  <a:pt x="35501" y="1426"/>
                  <a:pt x="35474" y="1425"/>
                  <a:pt x="35445" y="1421"/>
                </a:cubicBezTo>
                <a:cubicBezTo>
                  <a:pt x="35189" y="1389"/>
                  <a:pt x="35309" y="982"/>
                  <a:pt x="34969" y="982"/>
                </a:cubicBezTo>
                <a:cubicBezTo>
                  <a:pt x="34933" y="982"/>
                  <a:pt x="34891" y="987"/>
                  <a:pt x="34844" y="997"/>
                </a:cubicBezTo>
                <a:cubicBezTo>
                  <a:pt x="34499" y="1341"/>
                  <a:pt x="34044" y="1575"/>
                  <a:pt x="33330" y="1575"/>
                </a:cubicBezTo>
                <a:cubicBezTo>
                  <a:pt x="33238" y="1575"/>
                  <a:pt x="33141" y="1571"/>
                  <a:pt x="33040" y="1563"/>
                </a:cubicBezTo>
                <a:cubicBezTo>
                  <a:pt x="32773" y="1763"/>
                  <a:pt x="32663" y="2026"/>
                  <a:pt x="32207" y="2026"/>
                </a:cubicBezTo>
                <a:cubicBezTo>
                  <a:pt x="32180" y="2026"/>
                  <a:pt x="32150" y="2025"/>
                  <a:pt x="32120" y="2023"/>
                </a:cubicBezTo>
                <a:cubicBezTo>
                  <a:pt x="31908" y="2200"/>
                  <a:pt x="32049" y="2695"/>
                  <a:pt x="31660" y="2730"/>
                </a:cubicBezTo>
                <a:cubicBezTo>
                  <a:pt x="31625" y="2738"/>
                  <a:pt x="31585" y="2741"/>
                  <a:pt x="31542" y="2741"/>
                </a:cubicBezTo>
                <a:cubicBezTo>
                  <a:pt x="31383" y="2741"/>
                  <a:pt x="31183" y="2699"/>
                  <a:pt x="31024" y="2699"/>
                </a:cubicBezTo>
                <a:cubicBezTo>
                  <a:pt x="30836" y="2699"/>
                  <a:pt x="30708" y="2758"/>
                  <a:pt x="30776" y="3013"/>
                </a:cubicBezTo>
                <a:cubicBezTo>
                  <a:pt x="30776" y="3544"/>
                  <a:pt x="31660" y="3225"/>
                  <a:pt x="31519" y="3862"/>
                </a:cubicBezTo>
                <a:cubicBezTo>
                  <a:pt x="31003" y="3733"/>
                  <a:pt x="30840" y="3282"/>
                  <a:pt x="30201" y="3282"/>
                </a:cubicBezTo>
                <a:cubicBezTo>
                  <a:pt x="30138" y="3282"/>
                  <a:pt x="30071" y="3287"/>
                  <a:pt x="29997" y="3296"/>
                </a:cubicBezTo>
                <a:cubicBezTo>
                  <a:pt x="29997" y="3650"/>
                  <a:pt x="30104" y="4145"/>
                  <a:pt x="29714" y="4145"/>
                </a:cubicBezTo>
                <a:cubicBezTo>
                  <a:pt x="29538" y="3968"/>
                  <a:pt x="29538" y="3650"/>
                  <a:pt x="29538" y="3296"/>
                </a:cubicBezTo>
                <a:cubicBezTo>
                  <a:pt x="29488" y="3284"/>
                  <a:pt x="29445" y="3278"/>
                  <a:pt x="29408" y="3278"/>
                </a:cubicBezTo>
                <a:cubicBezTo>
                  <a:pt x="29066" y="3278"/>
                  <a:pt x="29192" y="3748"/>
                  <a:pt x="28828" y="3748"/>
                </a:cubicBezTo>
                <a:cubicBezTo>
                  <a:pt x="28779" y="3748"/>
                  <a:pt x="28722" y="3740"/>
                  <a:pt x="28653" y="3721"/>
                </a:cubicBezTo>
                <a:cubicBezTo>
                  <a:pt x="28445" y="3513"/>
                  <a:pt x="28437" y="3106"/>
                  <a:pt x="28021" y="3106"/>
                </a:cubicBezTo>
                <a:cubicBezTo>
                  <a:pt x="27942" y="3106"/>
                  <a:pt x="27847" y="3121"/>
                  <a:pt x="27734" y="3155"/>
                </a:cubicBezTo>
                <a:cubicBezTo>
                  <a:pt x="27309" y="3756"/>
                  <a:pt x="26743" y="4216"/>
                  <a:pt x="26212" y="4711"/>
                </a:cubicBezTo>
                <a:cubicBezTo>
                  <a:pt x="26114" y="4718"/>
                  <a:pt x="26026" y="4721"/>
                  <a:pt x="25946" y="4721"/>
                </a:cubicBezTo>
                <a:cubicBezTo>
                  <a:pt x="25225" y="4721"/>
                  <a:pt x="25187" y="4460"/>
                  <a:pt x="24232" y="4428"/>
                </a:cubicBezTo>
                <a:lnTo>
                  <a:pt x="24232" y="4428"/>
                </a:lnTo>
                <a:cubicBezTo>
                  <a:pt x="24019" y="5136"/>
                  <a:pt x="25045" y="4640"/>
                  <a:pt x="24868" y="5277"/>
                </a:cubicBezTo>
                <a:cubicBezTo>
                  <a:pt x="24702" y="5240"/>
                  <a:pt x="24530" y="5227"/>
                  <a:pt x="24351" y="5227"/>
                </a:cubicBezTo>
                <a:cubicBezTo>
                  <a:pt x="23948" y="5227"/>
                  <a:pt x="23504" y="5292"/>
                  <a:pt x="22984" y="5292"/>
                </a:cubicBezTo>
                <a:cubicBezTo>
                  <a:pt x="22851" y="5292"/>
                  <a:pt x="22713" y="5288"/>
                  <a:pt x="22569" y="5277"/>
                </a:cubicBezTo>
                <a:cubicBezTo>
                  <a:pt x="21897" y="5560"/>
                  <a:pt x="21508" y="6091"/>
                  <a:pt x="20765" y="6268"/>
                </a:cubicBezTo>
                <a:lnTo>
                  <a:pt x="20765" y="5419"/>
                </a:lnTo>
                <a:cubicBezTo>
                  <a:pt x="20645" y="5430"/>
                  <a:pt x="20528" y="5437"/>
                  <a:pt x="20418" y="5437"/>
                </a:cubicBezTo>
                <a:cubicBezTo>
                  <a:pt x="20174" y="5437"/>
                  <a:pt x="19967" y="5399"/>
                  <a:pt x="19845" y="5277"/>
                </a:cubicBezTo>
                <a:lnTo>
                  <a:pt x="19845" y="5277"/>
                </a:lnTo>
                <a:cubicBezTo>
                  <a:pt x="19879" y="6053"/>
                  <a:pt x="19848" y="6732"/>
                  <a:pt x="19078" y="6732"/>
                </a:cubicBezTo>
                <a:cubicBezTo>
                  <a:pt x="19041" y="6732"/>
                  <a:pt x="19002" y="6731"/>
                  <a:pt x="18961" y="6727"/>
                </a:cubicBezTo>
                <a:lnTo>
                  <a:pt x="18961" y="6727"/>
                </a:lnTo>
                <a:cubicBezTo>
                  <a:pt x="18996" y="7223"/>
                  <a:pt x="18395" y="7152"/>
                  <a:pt x="18041" y="7293"/>
                </a:cubicBezTo>
                <a:cubicBezTo>
                  <a:pt x="17652" y="7470"/>
                  <a:pt x="18289" y="7718"/>
                  <a:pt x="17864" y="7859"/>
                </a:cubicBezTo>
                <a:cubicBezTo>
                  <a:pt x="17804" y="7871"/>
                  <a:pt x="17748" y="7877"/>
                  <a:pt x="17695" y="7877"/>
                </a:cubicBezTo>
                <a:cubicBezTo>
                  <a:pt x="16975" y="7877"/>
                  <a:pt x="16947" y="6817"/>
                  <a:pt x="16980" y="6586"/>
                </a:cubicBezTo>
                <a:cubicBezTo>
                  <a:pt x="17263" y="6586"/>
                  <a:pt x="17557" y="6575"/>
                  <a:pt x="17840" y="6575"/>
                </a:cubicBezTo>
                <a:cubicBezTo>
                  <a:pt x="18265" y="6575"/>
                  <a:pt x="18664" y="6600"/>
                  <a:pt x="18961" y="6727"/>
                </a:cubicBezTo>
                <a:cubicBezTo>
                  <a:pt x="19350" y="5808"/>
                  <a:pt x="18076" y="5348"/>
                  <a:pt x="17121" y="5277"/>
                </a:cubicBezTo>
                <a:cubicBezTo>
                  <a:pt x="16874" y="4923"/>
                  <a:pt x="16485" y="4747"/>
                  <a:pt x="15919" y="4711"/>
                </a:cubicBezTo>
                <a:cubicBezTo>
                  <a:pt x="15706" y="4393"/>
                  <a:pt x="15494" y="4074"/>
                  <a:pt x="15140" y="3862"/>
                </a:cubicBezTo>
                <a:lnTo>
                  <a:pt x="13796" y="3862"/>
                </a:lnTo>
                <a:cubicBezTo>
                  <a:pt x="13372" y="4145"/>
                  <a:pt x="12983" y="4428"/>
                  <a:pt x="12594" y="4711"/>
                </a:cubicBezTo>
                <a:cubicBezTo>
                  <a:pt x="12574" y="4651"/>
                  <a:pt x="12548" y="4631"/>
                  <a:pt x="12516" y="4631"/>
                </a:cubicBezTo>
                <a:cubicBezTo>
                  <a:pt x="12447" y="4631"/>
                  <a:pt x="12350" y="4723"/>
                  <a:pt x="12216" y="4723"/>
                </a:cubicBezTo>
                <a:cubicBezTo>
                  <a:pt x="12190" y="4723"/>
                  <a:pt x="12162" y="4719"/>
                  <a:pt x="12134" y="4711"/>
                </a:cubicBezTo>
                <a:cubicBezTo>
                  <a:pt x="11568" y="5242"/>
                  <a:pt x="10896" y="5666"/>
                  <a:pt x="10294" y="6162"/>
                </a:cubicBezTo>
                <a:cubicBezTo>
                  <a:pt x="10153" y="6798"/>
                  <a:pt x="9834" y="7329"/>
                  <a:pt x="9410" y="7718"/>
                </a:cubicBezTo>
                <a:cubicBezTo>
                  <a:pt x="9385" y="7592"/>
                  <a:pt x="9251" y="7574"/>
                  <a:pt x="9112" y="7574"/>
                </a:cubicBezTo>
                <a:cubicBezTo>
                  <a:pt x="9057" y="7574"/>
                  <a:pt x="9001" y="7576"/>
                  <a:pt x="8950" y="7576"/>
                </a:cubicBezTo>
                <a:lnTo>
                  <a:pt x="8950" y="8142"/>
                </a:lnTo>
                <a:cubicBezTo>
                  <a:pt x="7995" y="8178"/>
                  <a:pt x="7889" y="9027"/>
                  <a:pt x="7570" y="9699"/>
                </a:cubicBezTo>
                <a:cubicBezTo>
                  <a:pt x="7889" y="10053"/>
                  <a:pt x="7924" y="10619"/>
                  <a:pt x="7889" y="11291"/>
                </a:cubicBezTo>
                <a:cubicBezTo>
                  <a:pt x="8030" y="11644"/>
                  <a:pt x="8844" y="11432"/>
                  <a:pt x="9092" y="11715"/>
                </a:cubicBezTo>
                <a:cubicBezTo>
                  <a:pt x="8773" y="12140"/>
                  <a:pt x="8490" y="12281"/>
                  <a:pt x="8490" y="12706"/>
                </a:cubicBezTo>
                <a:cubicBezTo>
                  <a:pt x="8524" y="12698"/>
                  <a:pt x="8554" y="12695"/>
                  <a:pt x="8581" y="12695"/>
                </a:cubicBezTo>
                <a:cubicBezTo>
                  <a:pt x="8801" y="12695"/>
                  <a:pt x="8773" y="12941"/>
                  <a:pt x="8773" y="13130"/>
                </a:cubicBezTo>
                <a:cubicBezTo>
                  <a:pt x="8243" y="13130"/>
                  <a:pt x="7924" y="13342"/>
                  <a:pt x="7429" y="13413"/>
                </a:cubicBezTo>
                <a:cubicBezTo>
                  <a:pt x="7287" y="13661"/>
                  <a:pt x="7004" y="13767"/>
                  <a:pt x="7111" y="14262"/>
                </a:cubicBezTo>
                <a:cubicBezTo>
                  <a:pt x="7024" y="14237"/>
                  <a:pt x="6952" y="14226"/>
                  <a:pt x="6891" y="14226"/>
                </a:cubicBezTo>
                <a:cubicBezTo>
                  <a:pt x="6393" y="14226"/>
                  <a:pt x="6672" y="14982"/>
                  <a:pt x="6172" y="14982"/>
                </a:cubicBezTo>
                <a:cubicBezTo>
                  <a:pt x="6135" y="14982"/>
                  <a:pt x="6095" y="14978"/>
                  <a:pt x="6049" y="14970"/>
                </a:cubicBezTo>
                <a:lnTo>
                  <a:pt x="6049" y="14970"/>
                </a:lnTo>
                <a:cubicBezTo>
                  <a:pt x="6085" y="15146"/>
                  <a:pt x="6014" y="15253"/>
                  <a:pt x="5908" y="15253"/>
                </a:cubicBezTo>
                <a:cubicBezTo>
                  <a:pt x="5881" y="15251"/>
                  <a:pt x="5855" y="15250"/>
                  <a:pt x="5830" y="15250"/>
                </a:cubicBezTo>
                <a:cubicBezTo>
                  <a:pt x="5224" y="15250"/>
                  <a:pt x="5079" y="15650"/>
                  <a:pt x="4705" y="15854"/>
                </a:cubicBezTo>
                <a:cubicBezTo>
                  <a:pt x="4316" y="15925"/>
                  <a:pt x="3927" y="15960"/>
                  <a:pt x="3927" y="16420"/>
                </a:cubicBezTo>
                <a:cubicBezTo>
                  <a:pt x="4079" y="16546"/>
                  <a:pt x="4356" y="16564"/>
                  <a:pt x="4645" y="16564"/>
                </a:cubicBezTo>
                <a:cubicBezTo>
                  <a:pt x="4760" y="16564"/>
                  <a:pt x="4877" y="16561"/>
                  <a:pt x="4988" y="16561"/>
                </a:cubicBezTo>
                <a:cubicBezTo>
                  <a:pt x="4917" y="17198"/>
                  <a:pt x="5696" y="17021"/>
                  <a:pt x="5625" y="17693"/>
                </a:cubicBezTo>
                <a:cubicBezTo>
                  <a:pt x="5448" y="17870"/>
                  <a:pt x="5448" y="18224"/>
                  <a:pt x="5165" y="18259"/>
                </a:cubicBezTo>
                <a:cubicBezTo>
                  <a:pt x="4975" y="18174"/>
                  <a:pt x="4790" y="18144"/>
                  <a:pt x="4603" y="18144"/>
                </a:cubicBezTo>
                <a:cubicBezTo>
                  <a:pt x="4191" y="18144"/>
                  <a:pt x="3766" y="18287"/>
                  <a:pt x="3250" y="18287"/>
                </a:cubicBezTo>
                <a:cubicBezTo>
                  <a:pt x="3127" y="18287"/>
                  <a:pt x="3000" y="18279"/>
                  <a:pt x="2866" y="18259"/>
                </a:cubicBezTo>
                <a:lnTo>
                  <a:pt x="2866" y="18259"/>
                </a:lnTo>
                <a:cubicBezTo>
                  <a:pt x="2724" y="18719"/>
                  <a:pt x="3219" y="19816"/>
                  <a:pt x="2583" y="19851"/>
                </a:cubicBezTo>
                <a:cubicBezTo>
                  <a:pt x="2689" y="20240"/>
                  <a:pt x="3043" y="20453"/>
                  <a:pt x="2866" y="21125"/>
                </a:cubicBezTo>
                <a:cubicBezTo>
                  <a:pt x="2991" y="21100"/>
                  <a:pt x="3100" y="21089"/>
                  <a:pt x="3198" y="21089"/>
                </a:cubicBezTo>
                <a:cubicBezTo>
                  <a:pt x="3656" y="21089"/>
                  <a:pt x="3867" y="21320"/>
                  <a:pt x="4245" y="21408"/>
                </a:cubicBezTo>
                <a:cubicBezTo>
                  <a:pt x="4528" y="21266"/>
                  <a:pt x="4687" y="21195"/>
                  <a:pt x="4847" y="21195"/>
                </a:cubicBezTo>
                <a:cubicBezTo>
                  <a:pt x="5006" y="21195"/>
                  <a:pt x="5165" y="21266"/>
                  <a:pt x="5448" y="21408"/>
                </a:cubicBezTo>
                <a:cubicBezTo>
                  <a:pt x="5802" y="20842"/>
                  <a:pt x="6332" y="20417"/>
                  <a:pt x="6226" y="19391"/>
                </a:cubicBezTo>
                <a:cubicBezTo>
                  <a:pt x="6863" y="19214"/>
                  <a:pt x="6757" y="18295"/>
                  <a:pt x="7570" y="18259"/>
                </a:cubicBezTo>
                <a:cubicBezTo>
                  <a:pt x="7745" y="18357"/>
                  <a:pt x="7894" y="18392"/>
                  <a:pt x="8029" y="18392"/>
                </a:cubicBezTo>
                <a:cubicBezTo>
                  <a:pt x="8387" y="18392"/>
                  <a:pt x="8655" y="18143"/>
                  <a:pt x="9092" y="18118"/>
                </a:cubicBezTo>
                <a:lnTo>
                  <a:pt x="9092" y="18118"/>
                </a:lnTo>
                <a:cubicBezTo>
                  <a:pt x="8667" y="18684"/>
                  <a:pt x="8879" y="19568"/>
                  <a:pt x="9092" y="20276"/>
                </a:cubicBezTo>
                <a:cubicBezTo>
                  <a:pt x="10047" y="20170"/>
                  <a:pt x="9445" y="19462"/>
                  <a:pt x="9551" y="18684"/>
                </a:cubicBezTo>
                <a:lnTo>
                  <a:pt x="9551" y="18684"/>
                </a:lnTo>
                <a:cubicBezTo>
                  <a:pt x="9870" y="18719"/>
                  <a:pt x="9834" y="19073"/>
                  <a:pt x="10011" y="19250"/>
                </a:cubicBezTo>
                <a:cubicBezTo>
                  <a:pt x="10754" y="19285"/>
                  <a:pt x="11214" y="19568"/>
                  <a:pt x="11355" y="20134"/>
                </a:cubicBezTo>
                <a:cubicBezTo>
                  <a:pt x="11355" y="20417"/>
                  <a:pt x="11002" y="20417"/>
                  <a:pt x="10613" y="20417"/>
                </a:cubicBezTo>
                <a:cubicBezTo>
                  <a:pt x="10577" y="20912"/>
                  <a:pt x="11143" y="20842"/>
                  <a:pt x="11355" y="21125"/>
                </a:cubicBezTo>
                <a:cubicBezTo>
                  <a:pt x="11285" y="20488"/>
                  <a:pt x="11780" y="20346"/>
                  <a:pt x="12134" y="20134"/>
                </a:cubicBezTo>
                <a:cubicBezTo>
                  <a:pt x="12204" y="19816"/>
                  <a:pt x="11851" y="19922"/>
                  <a:pt x="11815" y="19674"/>
                </a:cubicBezTo>
                <a:cubicBezTo>
                  <a:pt x="11871" y="19590"/>
                  <a:pt x="11926" y="19559"/>
                  <a:pt x="11980" y="19559"/>
                </a:cubicBezTo>
                <a:cubicBezTo>
                  <a:pt x="12136" y="19559"/>
                  <a:pt x="12283" y="19825"/>
                  <a:pt x="12427" y="19825"/>
                </a:cubicBezTo>
                <a:cubicBezTo>
                  <a:pt x="12483" y="19825"/>
                  <a:pt x="12538" y="19785"/>
                  <a:pt x="12594" y="19674"/>
                </a:cubicBezTo>
                <a:cubicBezTo>
                  <a:pt x="12169" y="18931"/>
                  <a:pt x="10294" y="18825"/>
                  <a:pt x="10754" y="17693"/>
                </a:cubicBezTo>
                <a:lnTo>
                  <a:pt x="10754" y="17693"/>
                </a:lnTo>
                <a:cubicBezTo>
                  <a:pt x="11214" y="18365"/>
                  <a:pt x="12063" y="18648"/>
                  <a:pt x="12594" y="19250"/>
                </a:cubicBezTo>
                <a:cubicBezTo>
                  <a:pt x="12664" y="19391"/>
                  <a:pt x="12806" y="19710"/>
                  <a:pt x="12877" y="19851"/>
                </a:cubicBezTo>
                <a:cubicBezTo>
                  <a:pt x="12983" y="20028"/>
                  <a:pt x="13230" y="20170"/>
                  <a:pt x="13195" y="20417"/>
                </a:cubicBezTo>
                <a:lnTo>
                  <a:pt x="13195" y="21266"/>
                </a:lnTo>
                <a:cubicBezTo>
                  <a:pt x="13321" y="21392"/>
                  <a:pt x="13592" y="21410"/>
                  <a:pt x="13891" y="21410"/>
                </a:cubicBezTo>
                <a:cubicBezTo>
                  <a:pt x="14011" y="21410"/>
                  <a:pt x="14135" y="21408"/>
                  <a:pt x="14256" y="21408"/>
                </a:cubicBezTo>
                <a:cubicBezTo>
                  <a:pt x="14504" y="20912"/>
                  <a:pt x="13973" y="20205"/>
                  <a:pt x="14398" y="19674"/>
                </a:cubicBezTo>
                <a:lnTo>
                  <a:pt x="14857" y="19674"/>
                </a:lnTo>
                <a:cubicBezTo>
                  <a:pt x="14681" y="20240"/>
                  <a:pt x="14822" y="20205"/>
                  <a:pt x="14716" y="20842"/>
                </a:cubicBezTo>
                <a:cubicBezTo>
                  <a:pt x="14738" y="20837"/>
                  <a:pt x="14759" y="20834"/>
                  <a:pt x="14777" y="20834"/>
                </a:cubicBezTo>
                <a:cubicBezTo>
                  <a:pt x="15016" y="20834"/>
                  <a:pt x="14910" y="21243"/>
                  <a:pt x="15140" y="21408"/>
                </a:cubicBezTo>
                <a:cubicBezTo>
                  <a:pt x="15399" y="21569"/>
                  <a:pt x="15754" y="21635"/>
                  <a:pt x="16100" y="21635"/>
                </a:cubicBezTo>
                <a:cubicBezTo>
                  <a:pt x="16511" y="21635"/>
                  <a:pt x="16910" y="21542"/>
                  <a:pt x="17121" y="21408"/>
                </a:cubicBezTo>
                <a:lnTo>
                  <a:pt x="17121" y="21408"/>
                </a:lnTo>
                <a:cubicBezTo>
                  <a:pt x="17567" y="21613"/>
                  <a:pt x="16785" y="22117"/>
                  <a:pt x="17376" y="22117"/>
                </a:cubicBezTo>
                <a:cubicBezTo>
                  <a:pt x="17396" y="22117"/>
                  <a:pt x="17417" y="22116"/>
                  <a:pt x="17440" y="22115"/>
                </a:cubicBezTo>
                <a:cubicBezTo>
                  <a:pt x="17469" y="22120"/>
                  <a:pt x="17496" y="22123"/>
                  <a:pt x="17520" y="22123"/>
                </a:cubicBezTo>
                <a:cubicBezTo>
                  <a:pt x="17939" y="22123"/>
                  <a:pt x="17568" y="21379"/>
                  <a:pt x="18006" y="21379"/>
                </a:cubicBezTo>
                <a:cubicBezTo>
                  <a:pt x="18055" y="21379"/>
                  <a:pt x="18113" y="21388"/>
                  <a:pt x="18183" y="21408"/>
                </a:cubicBezTo>
                <a:lnTo>
                  <a:pt x="18183" y="22257"/>
                </a:lnTo>
                <a:cubicBezTo>
                  <a:pt x="17758" y="22504"/>
                  <a:pt x="18041" y="23459"/>
                  <a:pt x="17440" y="23530"/>
                </a:cubicBezTo>
                <a:cubicBezTo>
                  <a:pt x="16308" y="23176"/>
                  <a:pt x="14964" y="23035"/>
                  <a:pt x="13478" y="22964"/>
                </a:cubicBezTo>
                <a:cubicBezTo>
                  <a:pt x="13053" y="23070"/>
                  <a:pt x="13124" y="23672"/>
                  <a:pt x="12735" y="23848"/>
                </a:cubicBezTo>
                <a:cubicBezTo>
                  <a:pt x="12028" y="23141"/>
                  <a:pt x="10648" y="23106"/>
                  <a:pt x="10011" y="22398"/>
                </a:cubicBezTo>
                <a:cubicBezTo>
                  <a:pt x="10117" y="21903"/>
                  <a:pt x="9834" y="21797"/>
                  <a:pt x="9693" y="21549"/>
                </a:cubicBezTo>
                <a:cubicBezTo>
                  <a:pt x="10047" y="21514"/>
                  <a:pt x="10047" y="21160"/>
                  <a:pt x="9834" y="20983"/>
                </a:cubicBezTo>
                <a:cubicBezTo>
                  <a:pt x="9756" y="20980"/>
                  <a:pt x="9679" y="20979"/>
                  <a:pt x="9604" y="20979"/>
                </a:cubicBezTo>
                <a:cubicBezTo>
                  <a:pt x="8795" y="20979"/>
                  <a:pt x="8153" y="21149"/>
                  <a:pt x="7570" y="21408"/>
                </a:cubicBezTo>
                <a:cubicBezTo>
                  <a:pt x="7323" y="21393"/>
                  <a:pt x="7082" y="21385"/>
                  <a:pt x="6851" y="21385"/>
                </a:cubicBezTo>
                <a:cubicBezTo>
                  <a:pt x="5928" y="21385"/>
                  <a:pt x="5158" y="21521"/>
                  <a:pt x="4705" y="21974"/>
                </a:cubicBezTo>
                <a:cubicBezTo>
                  <a:pt x="4564" y="21691"/>
                  <a:pt x="4245" y="21549"/>
                  <a:pt x="3785" y="21549"/>
                </a:cubicBezTo>
                <a:cubicBezTo>
                  <a:pt x="3679" y="22044"/>
                  <a:pt x="3113" y="22150"/>
                  <a:pt x="2724" y="22398"/>
                </a:cubicBezTo>
                <a:cubicBezTo>
                  <a:pt x="2300" y="23070"/>
                  <a:pt x="2477" y="23955"/>
                  <a:pt x="2123" y="24556"/>
                </a:cubicBezTo>
                <a:cubicBezTo>
                  <a:pt x="1911" y="24910"/>
                  <a:pt x="1097" y="25299"/>
                  <a:pt x="743" y="25688"/>
                </a:cubicBezTo>
                <a:cubicBezTo>
                  <a:pt x="743" y="26501"/>
                  <a:pt x="390" y="27032"/>
                  <a:pt x="0" y="27527"/>
                </a:cubicBezTo>
                <a:lnTo>
                  <a:pt x="0" y="31242"/>
                </a:lnTo>
                <a:cubicBezTo>
                  <a:pt x="531" y="31807"/>
                  <a:pt x="991" y="32409"/>
                  <a:pt x="1203" y="33222"/>
                </a:cubicBezTo>
                <a:cubicBezTo>
                  <a:pt x="1911" y="33612"/>
                  <a:pt x="2370" y="34248"/>
                  <a:pt x="3326" y="34390"/>
                </a:cubicBezTo>
                <a:cubicBezTo>
                  <a:pt x="3785" y="34282"/>
                  <a:pt x="4327" y="34236"/>
                  <a:pt x="4904" y="34236"/>
                </a:cubicBezTo>
                <a:cubicBezTo>
                  <a:pt x="5083" y="34236"/>
                  <a:pt x="5264" y="34240"/>
                  <a:pt x="5448" y="34248"/>
                </a:cubicBezTo>
                <a:cubicBezTo>
                  <a:pt x="5747" y="34016"/>
                  <a:pt x="5734" y="33534"/>
                  <a:pt x="6257" y="33534"/>
                </a:cubicBezTo>
                <a:cubicBezTo>
                  <a:pt x="6292" y="33534"/>
                  <a:pt x="6329" y="33536"/>
                  <a:pt x="6368" y="33541"/>
                </a:cubicBezTo>
                <a:cubicBezTo>
                  <a:pt x="6651" y="33541"/>
                  <a:pt x="6474" y="34001"/>
                  <a:pt x="6686" y="34107"/>
                </a:cubicBezTo>
                <a:cubicBezTo>
                  <a:pt x="6781" y="34092"/>
                  <a:pt x="6867" y="34085"/>
                  <a:pt x="6948" y="34085"/>
                </a:cubicBezTo>
                <a:cubicBezTo>
                  <a:pt x="7443" y="34085"/>
                  <a:pt x="7716" y="34329"/>
                  <a:pt x="8172" y="34390"/>
                </a:cubicBezTo>
                <a:cubicBezTo>
                  <a:pt x="8401" y="34275"/>
                  <a:pt x="8514" y="34068"/>
                  <a:pt x="8830" y="34068"/>
                </a:cubicBezTo>
                <a:cubicBezTo>
                  <a:pt x="8904" y="34068"/>
                  <a:pt x="8990" y="34080"/>
                  <a:pt x="9092" y="34107"/>
                </a:cubicBezTo>
                <a:cubicBezTo>
                  <a:pt x="9233" y="35203"/>
                  <a:pt x="8773" y="35699"/>
                  <a:pt x="8773" y="36654"/>
                </a:cubicBezTo>
                <a:cubicBezTo>
                  <a:pt x="9233" y="37397"/>
                  <a:pt x="9976" y="37963"/>
                  <a:pt x="9693" y="38953"/>
                </a:cubicBezTo>
                <a:cubicBezTo>
                  <a:pt x="10117" y="39413"/>
                  <a:pt x="10117" y="40262"/>
                  <a:pt x="10294" y="40934"/>
                </a:cubicBezTo>
                <a:cubicBezTo>
                  <a:pt x="9941" y="41606"/>
                  <a:pt x="10011" y="42667"/>
                  <a:pt x="9693" y="43375"/>
                </a:cubicBezTo>
                <a:cubicBezTo>
                  <a:pt x="10365" y="43941"/>
                  <a:pt x="10825" y="44684"/>
                  <a:pt x="11072" y="45639"/>
                </a:cubicBezTo>
                <a:lnTo>
                  <a:pt x="11072" y="46947"/>
                </a:lnTo>
                <a:cubicBezTo>
                  <a:pt x="11745" y="47655"/>
                  <a:pt x="11709" y="49070"/>
                  <a:pt x="12417" y="49777"/>
                </a:cubicBezTo>
                <a:cubicBezTo>
                  <a:pt x="13902" y="49671"/>
                  <a:pt x="14610" y="48893"/>
                  <a:pt x="15919" y="48645"/>
                </a:cubicBezTo>
                <a:cubicBezTo>
                  <a:pt x="16131" y="47867"/>
                  <a:pt x="16591" y="47301"/>
                  <a:pt x="17263" y="46947"/>
                </a:cubicBezTo>
                <a:cubicBezTo>
                  <a:pt x="17192" y="46381"/>
                  <a:pt x="17546" y="46240"/>
                  <a:pt x="17440" y="45639"/>
                </a:cubicBezTo>
                <a:cubicBezTo>
                  <a:pt x="17649" y="45549"/>
                  <a:pt x="17783" y="45332"/>
                  <a:pt x="18119" y="45332"/>
                </a:cubicBezTo>
                <a:cubicBezTo>
                  <a:pt x="18180" y="45332"/>
                  <a:pt x="18248" y="45339"/>
                  <a:pt x="18324" y="45356"/>
                </a:cubicBezTo>
                <a:cubicBezTo>
                  <a:pt x="18359" y="43728"/>
                  <a:pt x="18961" y="42632"/>
                  <a:pt x="20164" y="42066"/>
                </a:cubicBezTo>
                <a:cubicBezTo>
                  <a:pt x="20376" y="40934"/>
                  <a:pt x="20376" y="39236"/>
                  <a:pt x="20164" y="38104"/>
                </a:cubicBezTo>
                <a:cubicBezTo>
                  <a:pt x="20482" y="37538"/>
                  <a:pt x="20730" y="36937"/>
                  <a:pt x="20906" y="36229"/>
                </a:cubicBezTo>
                <a:cubicBezTo>
                  <a:pt x="21260" y="36017"/>
                  <a:pt x="21579" y="35734"/>
                  <a:pt x="21968" y="35522"/>
                </a:cubicBezTo>
                <a:cubicBezTo>
                  <a:pt x="22710" y="34531"/>
                  <a:pt x="23347" y="33470"/>
                  <a:pt x="24090" y="32515"/>
                </a:cubicBezTo>
                <a:cubicBezTo>
                  <a:pt x="24196" y="31984"/>
                  <a:pt x="24408" y="31277"/>
                  <a:pt x="23949" y="30959"/>
                </a:cubicBezTo>
                <a:cubicBezTo>
                  <a:pt x="23906" y="30954"/>
                  <a:pt x="23867" y="30952"/>
                  <a:pt x="23830" y="30952"/>
                </a:cubicBezTo>
                <a:cubicBezTo>
                  <a:pt x="23298" y="30952"/>
                  <a:pt x="23277" y="31385"/>
                  <a:pt x="22799" y="31385"/>
                </a:cubicBezTo>
                <a:cubicBezTo>
                  <a:pt x="22782" y="31385"/>
                  <a:pt x="22764" y="31384"/>
                  <a:pt x="22746" y="31383"/>
                </a:cubicBezTo>
                <a:lnTo>
                  <a:pt x="21366" y="31383"/>
                </a:lnTo>
                <a:cubicBezTo>
                  <a:pt x="21296" y="30428"/>
                  <a:pt x="20553" y="30074"/>
                  <a:pt x="19987" y="29544"/>
                </a:cubicBezTo>
                <a:cubicBezTo>
                  <a:pt x="20128" y="28588"/>
                  <a:pt x="19102" y="28765"/>
                  <a:pt x="19385" y="27669"/>
                </a:cubicBezTo>
                <a:cubicBezTo>
                  <a:pt x="19138" y="27350"/>
                  <a:pt x="18678" y="27209"/>
                  <a:pt x="18501" y="26820"/>
                </a:cubicBezTo>
                <a:cubicBezTo>
                  <a:pt x="18642" y="26395"/>
                  <a:pt x="18253" y="25723"/>
                  <a:pt x="18501" y="25688"/>
                </a:cubicBezTo>
                <a:lnTo>
                  <a:pt x="18501" y="25688"/>
                </a:lnTo>
                <a:cubicBezTo>
                  <a:pt x="18855" y="25935"/>
                  <a:pt x="19244" y="26678"/>
                  <a:pt x="19102" y="26961"/>
                </a:cubicBezTo>
                <a:cubicBezTo>
                  <a:pt x="19739" y="27563"/>
                  <a:pt x="20164" y="28341"/>
                  <a:pt x="20765" y="28978"/>
                </a:cubicBezTo>
                <a:cubicBezTo>
                  <a:pt x="21119" y="29544"/>
                  <a:pt x="21048" y="30463"/>
                  <a:pt x="21826" y="30959"/>
                </a:cubicBezTo>
                <a:cubicBezTo>
                  <a:pt x="22887" y="30640"/>
                  <a:pt x="23630" y="30003"/>
                  <a:pt x="24868" y="29827"/>
                </a:cubicBezTo>
                <a:cubicBezTo>
                  <a:pt x="25081" y="29720"/>
                  <a:pt x="24868" y="29261"/>
                  <a:pt x="25151" y="29261"/>
                </a:cubicBezTo>
                <a:cubicBezTo>
                  <a:pt x="25823" y="29154"/>
                  <a:pt x="26071" y="28695"/>
                  <a:pt x="26672" y="28518"/>
                </a:cubicBezTo>
                <a:cubicBezTo>
                  <a:pt x="26566" y="27916"/>
                  <a:pt x="27132" y="27881"/>
                  <a:pt x="27132" y="27386"/>
                </a:cubicBezTo>
                <a:cubicBezTo>
                  <a:pt x="26849" y="26891"/>
                  <a:pt x="26071" y="26855"/>
                  <a:pt x="26212" y="25971"/>
                </a:cubicBezTo>
                <a:cubicBezTo>
                  <a:pt x="26097" y="25956"/>
                  <a:pt x="25989" y="25949"/>
                  <a:pt x="25888" y="25949"/>
                </a:cubicBezTo>
                <a:cubicBezTo>
                  <a:pt x="25494" y="25949"/>
                  <a:pt x="25207" y="26057"/>
                  <a:pt x="25010" y="26254"/>
                </a:cubicBezTo>
                <a:cubicBezTo>
                  <a:pt x="24868" y="25723"/>
                  <a:pt x="24338" y="25582"/>
                  <a:pt x="24408" y="24839"/>
                </a:cubicBezTo>
                <a:lnTo>
                  <a:pt x="24408" y="24839"/>
                </a:lnTo>
                <a:cubicBezTo>
                  <a:pt x="24391" y="24840"/>
                  <a:pt x="24375" y="24841"/>
                  <a:pt x="24359" y="24841"/>
                </a:cubicBezTo>
                <a:cubicBezTo>
                  <a:pt x="23915" y="24841"/>
                  <a:pt x="23938" y="24374"/>
                  <a:pt x="23630" y="24238"/>
                </a:cubicBezTo>
                <a:cubicBezTo>
                  <a:pt x="23878" y="24167"/>
                  <a:pt x="24019" y="24061"/>
                  <a:pt x="24232" y="23955"/>
                </a:cubicBezTo>
                <a:cubicBezTo>
                  <a:pt x="25043" y="24428"/>
                  <a:pt x="24853" y="25839"/>
                  <a:pt x="26163" y="25839"/>
                </a:cubicBezTo>
                <a:cubicBezTo>
                  <a:pt x="26223" y="25839"/>
                  <a:pt x="26287" y="25836"/>
                  <a:pt x="26354" y="25829"/>
                </a:cubicBezTo>
                <a:cubicBezTo>
                  <a:pt x="26425" y="26112"/>
                  <a:pt x="26814" y="26077"/>
                  <a:pt x="26672" y="26537"/>
                </a:cubicBezTo>
                <a:cubicBezTo>
                  <a:pt x="26722" y="26542"/>
                  <a:pt x="26769" y="26544"/>
                  <a:pt x="26813" y="26544"/>
                </a:cubicBezTo>
                <a:cubicBezTo>
                  <a:pt x="27432" y="26544"/>
                  <a:pt x="27566" y="26112"/>
                  <a:pt x="28193" y="26112"/>
                </a:cubicBezTo>
                <a:cubicBezTo>
                  <a:pt x="28324" y="26210"/>
                  <a:pt x="28334" y="26399"/>
                  <a:pt x="28586" y="26399"/>
                </a:cubicBezTo>
                <a:cubicBezTo>
                  <a:pt x="28607" y="26399"/>
                  <a:pt x="28629" y="26398"/>
                  <a:pt x="28653" y="26395"/>
                </a:cubicBezTo>
                <a:cubicBezTo>
                  <a:pt x="28759" y="26381"/>
                  <a:pt x="28857" y="26374"/>
                  <a:pt x="28948" y="26374"/>
                </a:cubicBezTo>
                <a:cubicBezTo>
                  <a:pt x="29741" y="26374"/>
                  <a:pt x="30028" y="26881"/>
                  <a:pt x="30599" y="27103"/>
                </a:cubicBezTo>
                <a:cubicBezTo>
                  <a:pt x="30573" y="27099"/>
                  <a:pt x="30549" y="27097"/>
                  <a:pt x="30528" y="27097"/>
                </a:cubicBezTo>
                <a:cubicBezTo>
                  <a:pt x="30344" y="27097"/>
                  <a:pt x="30316" y="27227"/>
                  <a:pt x="30316" y="27386"/>
                </a:cubicBezTo>
                <a:cubicBezTo>
                  <a:pt x="30457" y="27669"/>
                  <a:pt x="30988" y="27598"/>
                  <a:pt x="31236" y="27810"/>
                </a:cubicBezTo>
                <a:cubicBezTo>
                  <a:pt x="31129" y="28270"/>
                  <a:pt x="31483" y="28305"/>
                  <a:pt x="31377" y="28836"/>
                </a:cubicBezTo>
                <a:cubicBezTo>
                  <a:pt x="31837" y="29296"/>
                  <a:pt x="32014" y="30003"/>
                  <a:pt x="32261" y="30676"/>
                </a:cubicBezTo>
                <a:cubicBezTo>
                  <a:pt x="32580" y="30959"/>
                  <a:pt x="32898" y="31206"/>
                  <a:pt x="33040" y="31666"/>
                </a:cubicBezTo>
                <a:lnTo>
                  <a:pt x="33040" y="32515"/>
                </a:lnTo>
                <a:cubicBezTo>
                  <a:pt x="33146" y="32642"/>
                  <a:pt x="33366" y="32668"/>
                  <a:pt x="33610" y="32668"/>
                </a:cubicBezTo>
                <a:cubicBezTo>
                  <a:pt x="33773" y="32668"/>
                  <a:pt x="33945" y="32656"/>
                  <a:pt x="34101" y="32656"/>
                </a:cubicBezTo>
                <a:cubicBezTo>
                  <a:pt x="34313" y="31772"/>
                  <a:pt x="34844" y="31171"/>
                  <a:pt x="34702" y="29968"/>
                </a:cubicBezTo>
                <a:lnTo>
                  <a:pt x="35304" y="29968"/>
                </a:lnTo>
                <a:lnTo>
                  <a:pt x="35304" y="29402"/>
                </a:lnTo>
                <a:cubicBezTo>
                  <a:pt x="35390" y="29434"/>
                  <a:pt x="35456" y="29448"/>
                  <a:pt x="35509" y="29448"/>
                </a:cubicBezTo>
                <a:cubicBezTo>
                  <a:pt x="35773" y="29448"/>
                  <a:pt x="35685" y="29106"/>
                  <a:pt x="35974" y="29106"/>
                </a:cubicBezTo>
                <a:cubicBezTo>
                  <a:pt x="36006" y="29106"/>
                  <a:pt x="36041" y="29110"/>
                  <a:pt x="36082" y="29119"/>
                </a:cubicBezTo>
                <a:cubicBezTo>
                  <a:pt x="36011" y="28447"/>
                  <a:pt x="36612" y="28376"/>
                  <a:pt x="36825" y="27952"/>
                </a:cubicBezTo>
                <a:cubicBezTo>
                  <a:pt x="37178" y="27704"/>
                  <a:pt x="37638" y="27492"/>
                  <a:pt x="38169" y="27386"/>
                </a:cubicBezTo>
                <a:cubicBezTo>
                  <a:pt x="38523" y="27775"/>
                  <a:pt x="38523" y="28482"/>
                  <a:pt x="39089" y="28695"/>
                </a:cubicBezTo>
                <a:cubicBezTo>
                  <a:pt x="39159" y="29013"/>
                  <a:pt x="38806" y="28978"/>
                  <a:pt x="38947" y="29402"/>
                </a:cubicBezTo>
                <a:cubicBezTo>
                  <a:pt x="39124" y="29862"/>
                  <a:pt x="40150" y="29508"/>
                  <a:pt x="40468" y="29827"/>
                </a:cubicBezTo>
                <a:cubicBezTo>
                  <a:pt x="40256" y="30110"/>
                  <a:pt x="40539" y="30251"/>
                  <a:pt x="40291" y="30676"/>
                </a:cubicBezTo>
                <a:cubicBezTo>
                  <a:pt x="40716" y="30817"/>
                  <a:pt x="40999" y="31100"/>
                  <a:pt x="41069" y="31524"/>
                </a:cubicBezTo>
                <a:cubicBezTo>
                  <a:pt x="40999" y="31807"/>
                  <a:pt x="40645" y="31772"/>
                  <a:pt x="40751" y="32232"/>
                </a:cubicBezTo>
                <a:cubicBezTo>
                  <a:pt x="40822" y="32692"/>
                  <a:pt x="41246" y="32763"/>
                  <a:pt x="41069" y="33399"/>
                </a:cubicBezTo>
                <a:cubicBezTo>
                  <a:pt x="41777" y="33965"/>
                  <a:pt x="42484" y="34602"/>
                  <a:pt x="43333" y="35097"/>
                </a:cubicBezTo>
                <a:cubicBezTo>
                  <a:pt x="43369" y="34142"/>
                  <a:pt x="42626" y="33965"/>
                  <a:pt x="42591" y="33081"/>
                </a:cubicBezTo>
                <a:cubicBezTo>
                  <a:pt x="42166" y="32833"/>
                  <a:pt x="41742" y="32550"/>
                  <a:pt x="41529" y="32090"/>
                </a:cubicBezTo>
                <a:cubicBezTo>
                  <a:pt x="41600" y="31631"/>
                  <a:pt x="41317" y="30852"/>
                  <a:pt x="41812" y="30817"/>
                </a:cubicBezTo>
                <a:cubicBezTo>
                  <a:pt x="42166" y="31206"/>
                  <a:pt x="42378" y="31701"/>
                  <a:pt x="43050" y="31807"/>
                </a:cubicBezTo>
                <a:cubicBezTo>
                  <a:pt x="43157" y="31949"/>
                  <a:pt x="43192" y="32126"/>
                  <a:pt x="43192" y="32373"/>
                </a:cubicBezTo>
                <a:cubicBezTo>
                  <a:pt x="44642" y="32197"/>
                  <a:pt x="45031" y="30959"/>
                  <a:pt x="44854" y="29261"/>
                </a:cubicBezTo>
                <a:cubicBezTo>
                  <a:pt x="44642" y="29119"/>
                  <a:pt x="44289" y="29119"/>
                  <a:pt x="44112" y="28978"/>
                </a:cubicBezTo>
                <a:cubicBezTo>
                  <a:pt x="44289" y="28341"/>
                  <a:pt x="43369" y="28376"/>
                  <a:pt x="43793" y="27952"/>
                </a:cubicBezTo>
                <a:cubicBezTo>
                  <a:pt x="43878" y="27880"/>
                  <a:pt x="43945" y="27852"/>
                  <a:pt x="44002" y="27852"/>
                </a:cubicBezTo>
                <a:cubicBezTo>
                  <a:pt x="44219" y="27852"/>
                  <a:pt x="44288" y="28268"/>
                  <a:pt x="44658" y="28268"/>
                </a:cubicBezTo>
                <a:cubicBezTo>
                  <a:pt x="44716" y="28268"/>
                  <a:pt x="44781" y="28258"/>
                  <a:pt x="44854" y="28235"/>
                </a:cubicBezTo>
                <a:cubicBezTo>
                  <a:pt x="44940" y="27751"/>
                  <a:pt x="45461" y="27656"/>
                  <a:pt x="46066" y="27656"/>
                </a:cubicBezTo>
                <a:cubicBezTo>
                  <a:pt x="46213" y="27656"/>
                  <a:pt x="46365" y="27662"/>
                  <a:pt x="46517" y="27669"/>
                </a:cubicBezTo>
                <a:cubicBezTo>
                  <a:pt x="47012" y="26997"/>
                  <a:pt x="47649" y="26466"/>
                  <a:pt x="47897" y="25546"/>
                </a:cubicBezTo>
                <a:cubicBezTo>
                  <a:pt x="47919" y="25550"/>
                  <a:pt x="47940" y="25551"/>
                  <a:pt x="47958" y="25551"/>
                </a:cubicBezTo>
                <a:cubicBezTo>
                  <a:pt x="48146" y="25551"/>
                  <a:pt x="48160" y="25405"/>
                  <a:pt x="48321" y="25405"/>
                </a:cubicBezTo>
                <a:cubicBezTo>
                  <a:pt x="48604" y="24803"/>
                  <a:pt x="48286" y="23742"/>
                  <a:pt x="48781" y="23389"/>
                </a:cubicBezTo>
                <a:cubicBezTo>
                  <a:pt x="48463" y="23282"/>
                  <a:pt x="48321" y="22964"/>
                  <a:pt x="48321" y="22540"/>
                </a:cubicBezTo>
                <a:cubicBezTo>
                  <a:pt x="48074" y="22363"/>
                  <a:pt x="47755" y="22257"/>
                  <a:pt x="47720" y="21832"/>
                </a:cubicBezTo>
                <a:cubicBezTo>
                  <a:pt x="47684" y="21478"/>
                  <a:pt x="48003" y="21514"/>
                  <a:pt x="47897" y="21125"/>
                </a:cubicBezTo>
                <a:lnTo>
                  <a:pt x="47897" y="21125"/>
                </a:lnTo>
                <a:cubicBezTo>
                  <a:pt x="47941" y="21130"/>
                  <a:pt x="47984" y="21133"/>
                  <a:pt x="48023" y="21133"/>
                </a:cubicBezTo>
                <a:cubicBezTo>
                  <a:pt x="48230" y="21133"/>
                  <a:pt x="48351" y="21050"/>
                  <a:pt x="48321" y="20842"/>
                </a:cubicBezTo>
                <a:cubicBezTo>
                  <a:pt x="48781" y="20629"/>
                  <a:pt x="47649" y="19993"/>
                  <a:pt x="48640" y="19993"/>
                </a:cubicBezTo>
                <a:cubicBezTo>
                  <a:pt x="48816" y="20417"/>
                  <a:pt x="49347" y="20559"/>
                  <a:pt x="49559" y="20983"/>
                </a:cubicBezTo>
                <a:cubicBezTo>
                  <a:pt x="49418" y="21726"/>
                  <a:pt x="49842" y="21938"/>
                  <a:pt x="50302" y="22115"/>
                </a:cubicBezTo>
                <a:cubicBezTo>
                  <a:pt x="51222" y="21514"/>
                  <a:pt x="50302" y="19922"/>
                  <a:pt x="50762" y="18825"/>
                </a:cubicBezTo>
                <a:cubicBezTo>
                  <a:pt x="51080" y="18578"/>
                  <a:pt x="51540" y="18436"/>
                  <a:pt x="51965" y="18259"/>
                </a:cubicBezTo>
                <a:cubicBezTo>
                  <a:pt x="52318" y="17587"/>
                  <a:pt x="52637" y="16880"/>
                  <a:pt x="53167" y="16420"/>
                </a:cubicBezTo>
                <a:cubicBezTo>
                  <a:pt x="53380" y="15253"/>
                  <a:pt x="52849" y="14085"/>
                  <a:pt x="53167" y="13272"/>
                </a:cubicBezTo>
                <a:lnTo>
                  <a:pt x="53167" y="13272"/>
                </a:lnTo>
                <a:cubicBezTo>
                  <a:pt x="52990" y="14085"/>
                  <a:pt x="53521" y="14191"/>
                  <a:pt x="53627" y="14687"/>
                </a:cubicBezTo>
                <a:cubicBezTo>
                  <a:pt x="53663" y="15571"/>
                  <a:pt x="53733" y="16455"/>
                  <a:pt x="54405" y="16703"/>
                </a:cubicBezTo>
                <a:cubicBezTo>
                  <a:pt x="54688" y="16455"/>
                  <a:pt x="54264" y="16349"/>
                  <a:pt x="54405" y="15854"/>
                </a:cubicBezTo>
                <a:cubicBezTo>
                  <a:pt x="54435" y="15851"/>
                  <a:pt x="54461" y="15850"/>
                  <a:pt x="54486" y="15850"/>
                </a:cubicBezTo>
                <a:cubicBezTo>
                  <a:pt x="54708" y="15850"/>
                  <a:pt x="54748" y="15941"/>
                  <a:pt x="54830" y="15941"/>
                </a:cubicBezTo>
                <a:cubicBezTo>
                  <a:pt x="54870" y="15941"/>
                  <a:pt x="54920" y="15919"/>
                  <a:pt x="55007" y="15854"/>
                </a:cubicBezTo>
                <a:cubicBezTo>
                  <a:pt x="55042" y="15394"/>
                  <a:pt x="54618" y="15359"/>
                  <a:pt x="54724" y="14828"/>
                </a:cubicBezTo>
                <a:cubicBezTo>
                  <a:pt x="54158" y="14757"/>
                  <a:pt x="54016" y="14262"/>
                  <a:pt x="53804" y="13838"/>
                </a:cubicBezTo>
                <a:cubicBezTo>
                  <a:pt x="53733" y="13342"/>
                  <a:pt x="53839" y="12635"/>
                  <a:pt x="53344" y="12564"/>
                </a:cubicBezTo>
                <a:cubicBezTo>
                  <a:pt x="53044" y="12598"/>
                  <a:pt x="53279" y="13136"/>
                  <a:pt x="52949" y="13136"/>
                </a:cubicBezTo>
                <a:cubicBezTo>
                  <a:pt x="52929" y="13136"/>
                  <a:pt x="52908" y="13134"/>
                  <a:pt x="52884" y="13130"/>
                </a:cubicBezTo>
                <a:cubicBezTo>
                  <a:pt x="52821" y="12859"/>
                  <a:pt x="52707" y="12770"/>
                  <a:pt x="52566" y="12770"/>
                </a:cubicBezTo>
                <a:cubicBezTo>
                  <a:pt x="52299" y="12770"/>
                  <a:pt x="51935" y="13086"/>
                  <a:pt x="51633" y="13086"/>
                </a:cubicBezTo>
                <a:cubicBezTo>
                  <a:pt x="51469" y="13086"/>
                  <a:pt x="51324" y="12993"/>
                  <a:pt x="51222" y="12706"/>
                </a:cubicBezTo>
                <a:cubicBezTo>
                  <a:pt x="51328" y="12387"/>
                  <a:pt x="51611" y="12210"/>
                  <a:pt x="51823" y="11998"/>
                </a:cubicBezTo>
                <a:cubicBezTo>
                  <a:pt x="52000" y="11538"/>
                  <a:pt x="51929" y="10866"/>
                  <a:pt x="52425" y="10689"/>
                </a:cubicBezTo>
                <a:cubicBezTo>
                  <a:pt x="52510" y="10775"/>
                  <a:pt x="52571" y="10807"/>
                  <a:pt x="52620" y="10807"/>
                </a:cubicBezTo>
                <a:cubicBezTo>
                  <a:pt x="52763" y="10807"/>
                  <a:pt x="52811" y="10542"/>
                  <a:pt x="53090" y="10542"/>
                </a:cubicBezTo>
                <a:cubicBezTo>
                  <a:pt x="53114" y="10542"/>
                  <a:pt x="53140" y="10544"/>
                  <a:pt x="53167" y="10548"/>
                </a:cubicBezTo>
                <a:cubicBezTo>
                  <a:pt x="53829" y="10642"/>
                  <a:pt x="54407" y="10877"/>
                  <a:pt x="55176" y="10877"/>
                </a:cubicBezTo>
                <a:cubicBezTo>
                  <a:pt x="55270" y="10877"/>
                  <a:pt x="55367" y="10874"/>
                  <a:pt x="55467" y="10866"/>
                </a:cubicBezTo>
                <a:lnTo>
                  <a:pt x="55467" y="10866"/>
                </a:lnTo>
                <a:cubicBezTo>
                  <a:pt x="55396" y="11078"/>
                  <a:pt x="55573" y="11114"/>
                  <a:pt x="55750" y="11149"/>
                </a:cubicBezTo>
                <a:cubicBezTo>
                  <a:pt x="55962" y="10937"/>
                  <a:pt x="56422" y="11008"/>
                  <a:pt x="56811" y="10972"/>
                </a:cubicBezTo>
                <a:cubicBezTo>
                  <a:pt x="56917" y="10548"/>
                  <a:pt x="56563" y="10477"/>
                  <a:pt x="56669" y="9982"/>
                </a:cubicBezTo>
                <a:cubicBezTo>
                  <a:pt x="56988" y="9946"/>
                  <a:pt x="56988" y="9593"/>
                  <a:pt x="57271" y="9557"/>
                </a:cubicBezTo>
                <a:cubicBezTo>
                  <a:pt x="57589" y="9593"/>
                  <a:pt x="57589" y="9946"/>
                  <a:pt x="57872" y="9982"/>
                </a:cubicBezTo>
                <a:cubicBezTo>
                  <a:pt x="57819" y="9745"/>
                  <a:pt x="58100" y="9430"/>
                  <a:pt x="58305" y="9430"/>
                </a:cubicBezTo>
                <a:cubicBezTo>
                  <a:pt x="58376" y="9430"/>
                  <a:pt x="58437" y="9467"/>
                  <a:pt x="58473" y="9557"/>
                </a:cubicBezTo>
                <a:cubicBezTo>
                  <a:pt x="58014" y="10477"/>
                  <a:pt x="57306" y="11185"/>
                  <a:pt x="57129" y="12423"/>
                </a:cubicBezTo>
                <a:cubicBezTo>
                  <a:pt x="57235" y="12812"/>
                  <a:pt x="57554" y="12953"/>
                  <a:pt x="57731" y="13272"/>
                </a:cubicBezTo>
                <a:cubicBezTo>
                  <a:pt x="57801" y="13838"/>
                  <a:pt x="57907" y="14333"/>
                  <a:pt x="58332" y="14545"/>
                </a:cubicBezTo>
                <a:cubicBezTo>
                  <a:pt x="58721" y="14191"/>
                  <a:pt x="58933" y="13696"/>
                  <a:pt x="59393" y="13413"/>
                </a:cubicBezTo>
                <a:cubicBezTo>
                  <a:pt x="59252" y="12706"/>
                  <a:pt x="59888" y="12812"/>
                  <a:pt x="59570" y="12281"/>
                </a:cubicBezTo>
                <a:cubicBezTo>
                  <a:pt x="59605" y="11998"/>
                  <a:pt x="59959" y="11998"/>
                  <a:pt x="59995" y="11715"/>
                </a:cubicBezTo>
                <a:cubicBezTo>
                  <a:pt x="59782" y="11538"/>
                  <a:pt x="59322" y="11574"/>
                  <a:pt x="59393" y="11149"/>
                </a:cubicBezTo>
                <a:cubicBezTo>
                  <a:pt x="59482" y="10347"/>
                  <a:pt x="59923" y="10162"/>
                  <a:pt x="60520" y="10162"/>
                </a:cubicBezTo>
                <a:cubicBezTo>
                  <a:pt x="60870" y="10162"/>
                  <a:pt x="61274" y="10226"/>
                  <a:pt x="61692" y="10265"/>
                </a:cubicBezTo>
                <a:cubicBezTo>
                  <a:pt x="61905" y="10053"/>
                  <a:pt x="61869" y="9628"/>
                  <a:pt x="62117" y="9416"/>
                </a:cubicBezTo>
                <a:cubicBezTo>
                  <a:pt x="62963" y="9348"/>
                  <a:pt x="63615" y="8989"/>
                  <a:pt x="64165" y="8989"/>
                </a:cubicBezTo>
                <a:cubicBezTo>
                  <a:pt x="64190" y="8989"/>
                  <a:pt x="64215" y="8990"/>
                  <a:pt x="64239" y="8991"/>
                </a:cubicBezTo>
                <a:cubicBezTo>
                  <a:pt x="64239" y="8390"/>
                  <a:pt x="63497" y="8461"/>
                  <a:pt x="63497" y="7859"/>
                </a:cubicBezTo>
                <a:cubicBezTo>
                  <a:pt x="63825" y="7827"/>
                  <a:pt x="63787" y="7428"/>
                  <a:pt x="64149" y="7428"/>
                </a:cubicBezTo>
                <a:cubicBezTo>
                  <a:pt x="64177" y="7428"/>
                  <a:pt x="64207" y="7430"/>
                  <a:pt x="64239" y="7435"/>
                </a:cubicBezTo>
                <a:cubicBezTo>
                  <a:pt x="64979" y="7435"/>
                  <a:pt x="64959" y="8166"/>
                  <a:pt x="65666" y="8166"/>
                </a:cubicBezTo>
                <a:cubicBezTo>
                  <a:pt x="65737" y="8166"/>
                  <a:pt x="65815" y="8159"/>
                  <a:pt x="65902" y="8142"/>
                </a:cubicBezTo>
                <a:cubicBezTo>
                  <a:pt x="66114" y="7895"/>
                  <a:pt x="65796" y="7435"/>
                  <a:pt x="66079" y="7010"/>
                </a:cubicBezTo>
                <a:cubicBezTo>
                  <a:pt x="65778" y="6885"/>
                  <a:pt x="65407" y="6459"/>
                  <a:pt x="65077" y="6459"/>
                </a:cubicBezTo>
                <a:cubicBezTo>
                  <a:pt x="64942" y="6459"/>
                  <a:pt x="64813" y="6531"/>
                  <a:pt x="64699" y="6727"/>
                </a:cubicBezTo>
                <a:cubicBezTo>
                  <a:pt x="64770" y="6374"/>
                  <a:pt x="64664" y="6162"/>
                  <a:pt x="64558" y="5985"/>
                </a:cubicBezTo>
                <a:cubicBezTo>
                  <a:pt x="63841" y="5767"/>
                  <a:pt x="63399" y="5247"/>
                  <a:pt x="62409" y="5247"/>
                </a:cubicBezTo>
                <a:cubicBezTo>
                  <a:pt x="62275" y="5247"/>
                  <a:pt x="62131" y="5256"/>
                  <a:pt x="61975" y="5277"/>
                </a:cubicBezTo>
                <a:cubicBezTo>
                  <a:pt x="61799" y="5030"/>
                  <a:pt x="61409" y="4994"/>
                  <a:pt x="61233" y="4711"/>
                </a:cubicBezTo>
                <a:cubicBezTo>
                  <a:pt x="61132" y="4726"/>
                  <a:pt x="61039" y="4732"/>
                  <a:pt x="60953" y="4732"/>
                </a:cubicBezTo>
                <a:cubicBezTo>
                  <a:pt x="60313" y="4732"/>
                  <a:pt x="60019" y="4384"/>
                  <a:pt x="59360" y="4384"/>
                </a:cubicBezTo>
                <a:cubicBezTo>
                  <a:pt x="59233" y="4384"/>
                  <a:pt x="59093" y="4397"/>
                  <a:pt x="58933" y="4428"/>
                </a:cubicBezTo>
                <a:cubicBezTo>
                  <a:pt x="58721" y="4853"/>
                  <a:pt x="59358" y="5171"/>
                  <a:pt x="58933" y="5277"/>
                </a:cubicBezTo>
                <a:cubicBezTo>
                  <a:pt x="58509" y="5242"/>
                  <a:pt x="58580" y="4676"/>
                  <a:pt x="58190" y="4570"/>
                </a:cubicBezTo>
                <a:cubicBezTo>
                  <a:pt x="58005" y="4755"/>
                  <a:pt x="57763" y="4797"/>
                  <a:pt x="57484" y="4797"/>
                </a:cubicBezTo>
                <a:cubicBezTo>
                  <a:pt x="57254" y="4797"/>
                  <a:pt x="57000" y="4768"/>
                  <a:pt x="56733" y="4768"/>
                </a:cubicBezTo>
                <a:cubicBezTo>
                  <a:pt x="56518" y="4768"/>
                  <a:pt x="56294" y="4787"/>
                  <a:pt x="56068" y="4853"/>
                </a:cubicBezTo>
                <a:cubicBezTo>
                  <a:pt x="55568" y="4571"/>
                  <a:pt x="55565" y="3820"/>
                  <a:pt x="54765" y="3820"/>
                </a:cubicBezTo>
                <a:cubicBezTo>
                  <a:pt x="54660" y="3820"/>
                  <a:pt x="54541" y="3833"/>
                  <a:pt x="54405" y="3862"/>
                </a:cubicBezTo>
                <a:cubicBezTo>
                  <a:pt x="54193" y="3898"/>
                  <a:pt x="54335" y="4287"/>
                  <a:pt x="54087" y="4287"/>
                </a:cubicBezTo>
                <a:cubicBezTo>
                  <a:pt x="53450" y="4039"/>
                  <a:pt x="52849" y="3756"/>
                  <a:pt x="52283" y="3438"/>
                </a:cubicBezTo>
                <a:cubicBezTo>
                  <a:pt x="52212" y="3579"/>
                  <a:pt x="52142" y="3685"/>
                  <a:pt x="51965" y="3721"/>
                </a:cubicBezTo>
                <a:cubicBezTo>
                  <a:pt x="52106" y="3343"/>
                  <a:pt x="51902" y="3281"/>
                  <a:pt x="51634" y="3281"/>
                </a:cubicBezTo>
                <a:cubicBezTo>
                  <a:pt x="51501" y="3281"/>
                  <a:pt x="51352" y="3296"/>
                  <a:pt x="51222" y="3296"/>
                </a:cubicBezTo>
                <a:cubicBezTo>
                  <a:pt x="51576" y="2942"/>
                  <a:pt x="51045" y="2978"/>
                  <a:pt x="50903" y="2730"/>
                </a:cubicBezTo>
                <a:cubicBezTo>
                  <a:pt x="50722" y="2794"/>
                  <a:pt x="50590" y="2818"/>
                  <a:pt x="50482" y="2818"/>
                </a:cubicBezTo>
                <a:cubicBezTo>
                  <a:pt x="50168" y="2818"/>
                  <a:pt x="50059" y="2615"/>
                  <a:pt x="49559" y="2589"/>
                </a:cubicBezTo>
                <a:cubicBezTo>
                  <a:pt x="49488" y="2766"/>
                  <a:pt x="49170" y="2695"/>
                  <a:pt x="48958" y="2730"/>
                </a:cubicBezTo>
                <a:cubicBezTo>
                  <a:pt x="48781" y="2978"/>
                  <a:pt x="49418" y="3190"/>
                  <a:pt x="48958" y="3296"/>
                </a:cubicBezTo>
                <a:cubicBezTo>
                  <a:pt x="48698" y="3254"/>
                  <a:pt x="48425" y="3238"/>
                  <a:pt x="48145" y="3238"/>
                </a:cubicBezTo>
                <a:cubicBezTo>
                  <a:pt x="47327" y="3238"/>
                  <a:pt x="46450" y="3372"/>
                  <a:pt x="45685" y="3372"/>
                </a:cubicBezTo>
                <a:cubicBezTo>
                  <a:pt x="45388" y="3372"/>
                  <a:pt x="45108" y="3352"/>
                  <a:pt x="44854" y="3296"/>
                </a:cubicBezTo>
                <a:cubicBezTo>
                  <a:pt x="44508" y="3202"/>
                  <a:pt x="44358" y="2855"/>
                  <a:pt x="44054" y="2855"/>
                </a:cubicBezTo>
                <a:cubicBezTo>
                  <a:pt x="44017" y="2855"/>
                  <a:pt x="43977" y="2860"/>
                  <a:pt x="43935" y="2872"/>
                </a:cubicBezTo>
                <a:cubicBezTo>
                  <a:pt x="43806" y="2899"/>
                  <a:pt x="43685" y="2910"/>
                  <a:pt x="43568" y="2910"/>
                </a:cubicBezTo>
                <a:cubicBezTo>
                  <a:pt x="43074" y="2910"/>
                  <a:pt x="42673" y="2703"/>
                  <a:pt x="42272" y="2589"/>
                </a:cubicBezTo>
                <a:cubicBezTo>
                  <a:pt x="42226" y="2570"/>
                  <a:pt x="42175" y="2564"/>
                  <a:pt x="42121" y="2564"/>
                </a:cubicBezTo>
                <a:cubicBezTo>
                  <a:pt x="42001" y="2564"/>
                  <a:pt x="41870" y="2596"/>
                  <a:pt x="41755" y="2596"/>
                </a:cubicBezTo>
                <a:cubicBezTo>
                  <a:pt x="41726" y="2596"/>
                  <a:pt x="41697" y="2594"/>
                  <a:pt x="41671" y="2589"/>
                </a:cubicBezTo>
                <a:cubicBezTo>
                  <a:pt x="41353" y="2531"/>
                  <a:pt x="41105" y="2260"/>
                  <a:pt x="40561" y="2260"/>
                </a:cubicBezTo>
                <a:cubicBezTo>
                  <a:pt x="40440" y="2260"/>
                  <a:pt x="40304" y="2274"/>
                  <a:pt x="40150" y="2306"/>
                </a:cubicBezTo>
                <a:cubicBezTo>
                  <a:pt x="40221" y="1917"/>
                  <a:pt x="40610" y="1846"/>
                  <a:pt x="40610" y="1421"/>
                </a:cubicBezTo>
                <a:cubicBezTo>
                  <a:pt x="40397" y="1032"/>
                  <a:pt x="39902" y="855"/>
                  <a:pt x="39690" y="431"/>
                </a:cubicBezTo>
                <a:cubicBezTo>
                  <a:pt x="39435" y="558"/>
                  <a:pt x="39079" y="584"/>
                  <a:pt x="38689" y="584"/>
                </a:cubicBezTo>
                <a:cubicBezTo>
                  <a:pt x="38429" y="584"/>
                  <a:pt x="38155" y="572"/>
                  <a:pt x="37886" y="572"/>
                </a:cubicBezTo>
                <a:cubicBezTo>
                  <a:pt x="37521" y="473"/>
                  <a:pt x="37560" y="0"/>
                  <a:pt x="370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"/>
          <p:cNvSpPr/>
          <p:nvPr/>
        </p:nvSpPr>
        <p:spPr>
          <a:xfrm>
            <a:off x="3820709" y="1654793"/>
            <a:ext cx="901239" cy="1231572"/>
          </a:xfrm>
          <a:custGeom>
            <a:avLst/>
            <a:gdLst/>
            <a:ahLst/>
            <a:cxnLst/>
            <a:rect l="l" t="t" r="r" b="b"/>
            <a:pathLst>
              <a:path w="42733" h="58396" extrusionOk="0">
                <a:moveTo>
                  <a:pt x="23807" y="2200"/>
                </a:moveTo>
                <a:lnTo>
                  <a:pt x="23807" y="2200"/>
                </a:lnTo>
                <a:cubicBezTo>
                  <a:pt x="24267" y="2342"/>
                  <a:pt x="23630" y="2554"/>
                  <a:pt x="23630" y="2766"/>
                </a:cubicBezTo>
                <a:cubicBezTo>
                  <a:pt x="23171" y="2625"/>
                  <a:pt x="23701" y="2271"/>
                  <a:pt x="23807" y="2200"/>
                </a:cubicBezTo>
                <a:close/>
                <a:moveTo>
                  <a:pt x="18621" y="3042"/>
                </a:moveTo>
                <a:cubicBezTo>
                  <a:pt x="18630" y="3042"/>
                  <a:pt x="18638" y="3044"/>
                  <a:pt x="18643" y="3049"/>
                </a:cubicBezTo>
                <a:cubicBezTo>
                  <a:pt x="18704" y="3110"/>
                  <a:pt x="18580" y="3198"/>
                  <a:pt x="18523" y="3198"/>
                </a:cubicBezTo>
                <a:cubicBezTo>
                  <a:pt x="18514" y="3198"/>
                  <a:pt x="18506" y="3196"/>
                  <a:pt x="18501" y="3191"/>
                </a:cubicBezTo>
                <a:cubicBezTo>
                  <a:pt x="18440" y="3130"/>
                  <a:pt x="18564" y="3042"/>
                  <a:pt x="18621" y="3042"/>
                </a:cubicBezTo>
                <a:close/>
                <a:moveTo>
                  <a:pt x="23362" y="2894"/>
                </a:moveTo>
                <a:cubicBezTo>
                  <a:pt x="23491" y="2894"/>
                  <a:pt x="23588" y="2927"/>
                  <a:pt x="23666" y="2978"/>
                </a:cubicBezTo>
                <a:cubicBezTo>
                  <a:pt x="23791" y="3029"/>
                  <a:pt x="23898" y="3079"/>
                  <a:pt x="24050" y="3079"/>
                </a:cubicBezTo>
                <a:cubicBezTo>
                  <a:pt x="24114" y="3079"/>
                  <a:pt x="24184" y="3070"/>
                  <a:pt x="24267" y="3049"/>
                </a:cubicBezTo>
                <a:lnTo>
                  <a:pt x="24267" y="3049"/>
                </a:lnTo>
                <a:cubicBezTo>
                  <a:pt x="24267" y="3615"/>
                  <a:pt x="23666" y="3615"/>
                  <a:pt x="23206" y="3757"/>
                </a:cubicBezTo>
                <a:lnTo>
                  <a:pt x="23206" y="2908"/>
                </a:lnTo>
                <a:cubicBezTo>
                  <a:pt x="23263" y="2898"/>
                  <a:pt x="23315" y="2894"/>
                  <a:pt x="23362" y="2894"/>
                </a:cubicBezTo>
                <a:close/>
                <a:moveTo>
                  <a:pt x="35447" y="13301"/>
                </a:moveTo>
                <a:cubicBezTo>
                  <a:pt x="35459" y="13301"/>
                  <a:pt x="35471" y="13303"/>
                  <a:pt x="35481" y="13308"/>
                </a:cubicBezTo>
                <a:cubicBezTo>
                  <a:pt x="35542" y="13369"/>
                  <a:pt x="35418" y="13456"/>
                  <a:pt x="35338" y="13456"/>
                </a:cubicBezTo>
                <a:cubicBezTo>
                  <a:pt x="35325" y="13456"/>
                  <a:pt x="35313" y="13454"/>
                  <a:pt x="35304" y="13449"/>
                </a:cubicBezTo>
                <a:cubicBezTo>
                  <a:pt x="35243" y="13388"/>
                  <a:pt x="35366" y="13301"/>
                  <a:pt x="35447" y="13301"/>
                </a:cubicBezTo>
                <a:close/>
                <a:moveTo>
                  <a:pt x="15387" y="23626"/>
                </a:moveTo>
                <a:cubicBezTo>
                  <a:pt x="15424" y="23626"/>
                  <a:pt x="15459" y="23667"/>
                  <a:pt x="15459" y="23708"/>
                </a:cubicBezTo>
                <a:cubicBezTo>
                  <a:pt x="15443" y="23785"/>
                  <a:pt x="15414" y="23815"/>
                  <a:pt x="15386" y="23815"/>
                </a:cubicBezTo>
                <a:cubicBezTo>
                  <a:pt x="15351" y="23815"/>
                  <a:pt x="15318" y="23767"/>
                  <a:pt x="15318" y="23708"/>
                </a:cubicBezTo>
                <a:cubicBezTo>
                  <a:pt x="15333" y="23648"/>
                  <a:pt x="15360" y="23626"/>
                  <a:pt x="15387" y="23626"/>
                </a:cubicBezTo>
                <a:close/>
                <a:moveTo>
                  <a:pt x="15459" y="23991"/>
                </a:moveTo>
                <a:lnTo>
                  <a:pt x="15459" y="23991"/>
                </a:lnTo>
                <a:cubicBezTo>
                  <a:pt x="15813" y="24061"/>
                  <a:pt x="15813" y="24450"/>
                  <a:pt x="16060" y="24592"/>
                </a:cubicBezTo>
                <a:cubicBezTo>
                  <a:pt x="16020" y="24673"/>
                  <a:pt x="15959" y="24708"/>
                  <a:pt x="15890" y="24708"/>
                </a:cubicBezTo>
                <a:cubicBezTo>
                  <a:pt x="15661" y="24708"/>
                  <a:pt x="15350" y="24318"/>
                  <a:pt x="15459" y="23991"/>
                </a:cubicBezTo>
                <a:close/>
                <a:moveTo>
                  <a:pt x="22936" y="0"/>
                </a:moveTo>
                <a:cubicBezTo>
                  <a:pt x="22333" y="0"/>
                  <a:pt x="22278" y="735"/>
                  <a:pt x="22746" y="891"/>
                </a:cubicBezTo>
                <a:cubicBezTo>
                  <a:pt x="22592" y="913"/>
                  <a:pt x="22449" y="922"/>
                  <a:pt x="22314" y="922"/>
                </a:cubicBezTo>
                <a:cubicBezTo>
                  <a:pt x="22013" y="922"/>
                  <a:pt x="21752" y="880"/>
                  <a:pt x="21508" y="856"/>
                </a:cubicBezTo>
                <a:cubicBezTo>
                  <a:pt x="21225" y="785"/>
                  <a:pt x="20942" y="750"/>
                  <a:pt x="20624" y="750"/>
                </a:cubicBezTo>
                <a:cubicBezTo>
                  <a:pt x="20836" y="1493"/>
                  <a:pt x="19916" y="1174"/>
                  <a:pt x="19881" y="1634"/>
                </a:cubicBezTo>
                <a:cubicBezTo>
                  <a:pt x="19984" y="1676"/>
                  <a:pt x="20064" y="1693"/>
                  <a:pt x="20126" y="1693"/>
                </a:cubicBezTo>
                <a:cubicBezTo>
                  <a:pt x="20170" y="1693"/>
                  <a:pt x="20205" y="1684"/>
                  <a:pt x="20235" y="1670"/>
                </a:cubicBezTo>
                <a:cubicBezTo>
                  <a:pt x="20270" y="1670"/>
                  <a:pt x="20301" y="1666"/>
                  <a:pt x="20330" y="1666"/>
                </a:cubicBezTo>
                <a:cubicBezTo>
                  <a:pt x="20388" y="1666"/>
                  <a:pt x="20435" y="1681"/>
                  <a:pt x="20482" y="1776"/>
                </a:cubicBezTo>
                <a:cubicBezTo>
                  <a:pt x="20376" y="1953"/>
                  <a:pt x="20128" y="2023"/>
                  <a:pt x="19881" y="2059"/>
                </a:cubicBezTo>
                <a:cubicBezTo>
                  <a:pt x="19683" y="1380"/>
                  <a:pt x="18873" y="1312"/>
                  <a:pt x="17978" y="1312"/>
                </a:cubicBezTo>
                <a:cubicBezTo>
                  <a:pt x="17754" y="1312"/>
                  <a:pt x="17525" y="1316"/>
                  <a:pt x="17298" y="1316"/>
                </a:cubicBezTo>
                <a:cubicBezTo>
                  <a:pt x="17192" y="2023"/>
                  <a:pt x="16803" y="2413"/>
                  <a:pt x="16379" y="2766"/>
                </a:cubicBezTo>
                <a:cubicBezTo>
                  <a:pt x="16343" y="3191"/>
                  <a:pt x="16768" y="3226"/>
                  <a:pt x="16662" y="3757"/>
                </a:cubicBezTo>
                <a:cubicBezTo>
                  <a:pt x="16702" y="3759"/>
                  <a:pt x="16742" y="3759"/>
                  <a:pt x="16780" y="3759"/>
                </a:cubicBezTo>
                <a:cubicBezTo>
                  <a:pt x="17477" y="3759"/>
                  <a:pt x="17821" y="3466"/>
                  <a:pt x="18324" y="3332"/>
                </a:cubicBezTo>
                <a:lnTo>
                  <a:pt x="18324" y="3332"/>
                </a:lnTo>
                <a:cubicBezTo>
                  <a:pt x="18171" y="3731"/>
                  <a:pt x="18390" y="3757"/>
                  <a:pt x="18658" y="3757"/>
                </a:cubicBezTo>
                <a:cubicBezTo>
                  <a:pt x="18699" y="3757"/>
                  <a:pt x="18742" y="3757"/>
                  <a:pt x="18784" y="3757"/>
                </a:cubicBezTo>
                <a:cubicBezTo>
                  <a:pt x="18845" y="3757"/>
                  <a:pt x="18905" y="3754"/>
                  <a:pt x="18962" y="3754"/>
                </a:cubicBezTo>
                <a:cubicBezTo>
                  <a:pt x="19103" y="3754"/>
                  <a:pt x="19219" y="3772"/>
                  <a:pt x="19244" y="3898"/>
                </a:cubicBezTo>
                <a:cubicBezTo>
                  <a:pt x="19288" y="4030"/>
                  <a:pt x="19236" y="4066"/>
                  <a:pt x="19148" y="4066"/>
                </a:cubicBezTo>
                <a:cubicBezTo>
                  <a:pt x="19095" y="4066"/>
                  <a:pt x="19028" y="4053"/>
                  <a:pt x="18961" y="4040"/>
                </a:cubicBezTo>
                <a:cubicBezTo>
                  <a:pt x="18906" y="4029"/>
                  <a:pt x="18852" y="4021"/>
                  <a:pt x="18803" y="4021"/>
                </a:cubicBezTo>
                <a:cubicBezTo>
                  <a:pt x="18695" y="4021"/>
                  <a:pt x="18618" y="4059"/>
                  <a:pt x="18643" y="4181"/>
                </a:cubicBezTo>
                <a:cubicBezTo>
                  <a:pt x="18643" y="4959"/>
                  <a:pt x="20305" y="4146"/>
                  <a:pt x="20022" y="5172"/>
                </a:cubicBezTo>
                <a:cubicBezTo>
                  <a:pt x="20278" y="5028"/>
                  <a:pt x="20454" y="4971"/>
                  <a:pt x="20626" y="4971"/>
                </a:cubicBezTo>
                <a:cubicBezTo>
                  <a:pt x="20834" y="4971"/>
                  <a:pt x="21037" y="5055"/>
                  <a:pt x="21366" y="5172"/>
                </a:cubicBezTo>
                <a:lnTo>
                  <a:pt x="21508" y="5172"/>
                </a:lnTo>
                <a:cubicBezTo>
                  <a:pt x="21484" y="5053"/>
                  <a:pt x="21700" y="4870"/>
                  <a:pt x="21844" y="4870"/>
                </a:cubicBezTo>
                <a:cubicBezTo>
                  <a:pt x="21914" y="4870"/>
                  <a:pt x="21968" y="4914"/>
                  <a:pt x="21968" y="5030"/>
                </a:cubicBezTo>
                <a:cubicBezTo>
                  <a:pt x="21968" y="5152"/>
                  <a:pt x="21867" y="5190"/>
                  <a:pt x="21722" y="5190"/>
                </a:cubicBezTo>
                <a:cubicBezTo>
                  <a:pt x="21658" y="5190"/>
                  <a:pt x="21585" y="5183"/>
                  <a:pt x="21508" y="5172"/>
                </a:cubicBezTo>
                <a:lnTo>
                  <a:pt x="21508" y="5172"/>
                </a:lnTo>
                <a:cubicBezTo>
                  <a:pt x="21579" y="5525"/>
                  <a:pt x="22180" y="5985"/>
                  <a:pt x="21508" y="6197"/>
                </a:cubicBezTo>
                <a:cubicBezTo>
                  <a:pt x="21331" y="6162"/>
                  <a:pt x="21402" y="5915"/>
                  <a:pt x="21366" y="5738"/>
                </a:cubicBezTo>
                <a:cubicBezTo>
                  <a:pt x="20138" y="5641"/>
                  <a:pt x="19471" y="5012"/>
                  <a:pt x="18125" y="5012"/>
                </a:cubicBezTo>
                <a:cubicBezTo>
                  <a:pt x="17997" y="5012"/>
                  <a:pt x="17864" y="5018"/>
                  <a:pt x="17723" y="5030"/>
                </a:cubicBezTo>
                <a:cubicBezTo>
                  <a:pt x="17263" y="4924"/>
                  <a:pt x="17263" y="4358"/>
                  <a:pt x="16662" y="4323"/>
                </a:cubicBezTo>
                <a:cubicBezTo>
                  <a:pt x="16591" y="4747"/>
                  <a:pt x="16202" y="4818"/>
                  <a:pt x="15777" y="4889"/>
                </a:cubicBezTo>
                <a:cubicBezTo>
                  <a:pt x="15813" y="4570"/>
                  <a:pt x="15742" y="4358"/>
                  <a:pt x="15636" y="4181"/>
                </a:cubicBezTo>
                <a:cubicBezTo>
                  <a:pt x="15053" y="4215"/>
                  <a:pt x="15035" y="4749"/>
                  <a:pt x="14454" y="4749"/>
                </a:cubicBezTo>
                <a:cubicBezTo>
                  <a:pt x="14436" y="4749"/>
                  <a:pt x="14417" y="4748"/>
                  <a:pt x="14398" y="4747"/>
                </a:cubicBezTo>
                <a:cubicBezTo>
                  <a:pt x="14299" y="4769"/>
                  <a:pt x="14214" y="4777"/>
                  <a:pt x="14138" y="4777"/>
                </a:cubicBezTo>
                <a:cubicBezTo>
                  <a:pt x="13970" y="4777"/>
                  <a:pt x="13848" y="4736"/>
                  <a:pt x="13726" y="4712"/>
                </a:cubicBezTo>
                <a:cubicBezTo>
                  <a:pt x="13549" y="4641"/>
                  <a:pt x="13407" y="4606"/>
                  <a:pt x="13195" y="4606"/>
                </a:cubicBezTo>
                <a:cubicBezTo>
                  <a:pt x="13018" y="4641"/>
                  <a:pt x="13089" y="4889"/>
                  <a:pt x="12877" y="4889"/>
                </a:cubicBezTo>
                <a:cubicBezTo>
                  <a:pt x="12735" y="4889"/>
                  <a:pt x="12771" y="4712"/>
                  <a:pt x="12735" y="4606"/>
                </a:cubicBezTo>
                <a:cubicBezTo>
                  <a:pt x="12460" y="4661"/>
                  <a:pt x="12270" y="4780"/>
                  <a:pt x="11966" y="4780"/>
                </a:cubicBezTo>
                <a:cubicBezTo>
                  <a:pt x="11879" y="4780"/>
                  <a:pt x="11784" y="4771"/>
                  <a:pt x="11674" y="4747"/>
                </a:cubicBezTo>
                <a:cubicBezTo>
                  <a:pt x="10471" y="4040"/>
                  <a:pt x="8137" y="4393"/>
                  <a:pt x="6828" y="3757"/>
                </a:cubicBezTo>
                <a:cubicBezTo>
                  <a:pt x="5696" y="4217"/>
                  <a:pt x="4246" y="4358"/>
                  <a:pt x="3503" y="4464"/>
                </a:cubicBezTo>
                <a:cubicBezTo>
                  <a:pt x="3149" y="5030"/>
                  <a:pt x="3786" y="5030"/>
                  <a:pt x="3963" y="5455"/>
                </a:cubicBezTo>
                <a:cubicBezTo>
                  <a:pt x="4029" y="5450"/>
                  <a:pt x="4093" y="5448"/>
                  <a:pt x="4154" y="5448"/>
                </a:cubicBezTo>
                <a:cubicBezTo>
                  <a:pt x="4609" y="5448"/>
                  <a:pt x="4899" y="5571"/>
                  <a:pt x="5024" y="5915"/>
                </a:cubicBezTo>
                <a:cubicBezTo>
                  <a:pt x="4908" y="5876"/>
                  <a:pt x="4816" y="5860"/>
                  <a:pt x="4741" y="5860"/>
                </a:cubicBezTo>
                <a:cubicBezTo>
                  <a:pt x="4403" y="5860"/>
                  <a:pt x="4419" y="6194"/>
                  <a:pt x="4246" y="6339"/>
                </a:cubicBezTo>
                <a:cubicBezTo>
                  <a:pt x="3963" y="6197"/>
                  <a:pt x="3821" y="5950"/>
                  <a:pt x="3503" y="5915"/>
                </a:cubicBezTo>
                <a:cubicBezTo>
                  <a:pt x="2937" y="6445"/>
                  <a:pt x="1522" y="6233"/>
                  <a:pt x="1062" y="6905"/>
                </a:cubicBezTo>
                <a:cubicBezTo>
                  <a:pt x="1091" y="6904"/>
                  <a:pt x="1118" y="6903"/>
                  <a:pt x="1146" y="6903"/>
                </a:cubicBezTo>
                <a:cubicBezTo>
                  <a:pt x="1930" y="6903"/>
                  <a:pt x="2196" y="7387"/>
                  <a:pt x="2265" y="8037"/>
                </a:cubicBezTo>
                <a:cubicBezTo>
                  <a:pt x="2571" y="7943"/>
                  <a:pt x="2831" y="7927"/>
                  <a:pt x="3085" y="7927"/>
                </a:cubicBezTo>
                <a:cubicBezTo>
                  <a:pt x="3212" y="7927"/>
                  <a:pt x="3338" y="7931"/>
                  <a:pt x="3467" y="7931"/>
                </a:cubicBezTo>
                <a:cubicBezTo>
                  <a:pt x="3599" y="7945"/>
                  <a:pt x="3725" y="7954"/>
                  <a:pt x="3852" y="7954"/>
                </a:cubicBezTo>
                <a:cubicBezTo>
                  <a:pt x="4032" y="7954"/>
                  <a:pt x="4215" y="7937"/>
                  <a:pt x="4422" y="7895"/>
                </a:cubicBezTo>
                <a:lnTo>
                  <a:pt x="4422" y="7895"/>
                </a:lnTo>
                <a:cubicBezTo>
                  <a:pt x="3680" y="9134"/>
                  <a:pt x="496" y="8143"/>
                  <a:pt x="779" y="10301"/>
                </a:cubicBezTo>
                <a:cubicBezTo>
                  <a:pt x="1274" y="10655"/>
                  <a:pt x="1380" y="10690"/>
                  <a:pt x="1203" y="11468"/>
                </a:cubicBezTo>
                <a:cubicBezTo>
                  <a:pt x="1345" y="11468"/>
                  <a:pt x="1416" y="11433"/>
                  <a:pt x="1522" y="11397"/>
                </a:cubicBezTo>
                <a:cubicBezTo>
                  <a:pt x="1574" y="11346"/>
                  <a:pt x="1625" y="11313"/>
                  <a:pt x="1705" y="11313"/>
                </a:cubicBezTo>
                <a:cubicBezTo>
                  <a:pt x="1734" y="11313"/>
                  <a:pt x="1767" y="11317"/>
                  <a:pt x="1805" y="11327"/>
                </a:cubicBezTo>
                <a:cubicBezTo>
                  <a:pt x="1840" y="11539"/>
                  <a:pt x="1734" y="11857"/>
                  <a:pt x="1982" y="11893"/>
                </a:cubicBezTo>
                <a:cubicBezTo>
                  <a:pt x="2016" y="11812"/>
                  <a:pt x="2040" y="11780"/>
                  <a:pt x="2058" y="11780"/>
                </a:cubicBezTo>
                <a:cubicBezTo>
                  <a:pt x="2095" y="11780"/>
                  <a:pt x="2111" y="11915"/>
                  <a:pt x="2158" y="12034"/>
                </a:cubicBezTo>
                <a:cubicBezTo>
                  <a:pt x="2188" y="12184"/>
                  <a:pt x="2244" y="12333"/>
                  <a:pt x="2367" y="12333"/>
                </a:cubicBezTo>
                <a:cubicBezTo>
                  <a:pt x="2389" y="12333"/>
                  <a:pt x="2414" y="12328"/>
                  <a:pt x="2441" y="12317"/>
                </a:cubicBezTo>
                <a:cubicBezTo>
                  <a:pt x="2548" y="11977"/>
                  <a:pt x="2833" y="11803"/>
                  <a:pt x="3152" y="11803"/>
                </a:cubicBezTo>
                <a:cubicBezTo>
                  <a:pt x="3363" y="11803"/>
                  <a:pt x="3588" y="11879"/>
                  <a:pt x="3786" y="12034"/>
                </a:cubicBezTo>
                <a:cubicBezTo>
                  <a:pt x="3149" y="12494"/>
                  <a:pt x="2901" y="13378"/>
                  <a:pt x="2123" y="13732"/>
                </a:cubicBezTo>
                <a:cubicBezTo>
                  <a:pt x="1451" y="13944"/>
                  <a:pt x="1203" y="14581"/>
                  <a:pt x="319" y="14581"/>
                </a:cubicBezTo>
                <a:cubicBezTo>
                  <a:pt x="425" y="15041"/>
                  <a:pt x="71" y="15041"/>
                  <a:pt x="1" y="15324"/>
                </a:cubicBezTo>
                <a:cubicBezTo>
                  <a:pt x="66" y="15330"/>
                  <a:pt x="126" y="15333"/>
                  <a:pt x="182" y="15333"/>
                </a:cubicBezTo>
                <a:cubicBezTo>
                  <a:pt x="434" y="15333"/>
                  <a:pt x="612" y="15276"/>
                  <a:pt x="814" y="15218"/>
                </a:cubicBezTo>
                <a:cubicBezTo>
                  <a:pt x="985" y="15193"/>
                  <a:pt x="1156" y="15152"/>
                  <a:pt x="1362" y="15152"/>
                </a:cubicBezTo>
                <a:cubicBezTo>
                  <a:pt x="1454" y="15152"/>
                  <a:pt x="1554" y="15160"/>
                  <a:pt x="1663" y="15182"/>
                </a:cubicBezTo>
                <a:cubicBezTo>
                  <a:pt x="1840" y="14758"/>
                  <a:pt x="2335" y="14652"/>
                  <a:pt x="2901" y="14581"/>
                </a:cubicBezTo>
                <a:cubicBezTo>
                  <a:pt x="3467" y="13626"/>
                  <a:pt x="4458" y="13025"/>
                  <a:pt x="5307" y="12317"/>
                </a:cubicBezTo>
                <a:lnTo>
                  <a:pt x="5625" y="12317"/>
                </a:lnTo>
                <a:cubicBezTo>
                  <a:pt x="5750" y="12192"/>
                  <a:pt x="5682" y="11875"/>
                  <a:pt x="5956" y="11875"/>
                </a:cubicBezTo>
                <a:cubicBezTo>
                  <a:pt x="5993" y="11875"/>
                  <a:pt x="6035" y="11880"/>
                  <a:pt x="6085" y="11893"/>
                </a:cubicBezTo>
                <a:cubicBezTo>
                  <a:pt x="6085" y="11805"/>
                  <a:pt x="6085" y="11742"/>
                  <a:pt x="6164" y="11742"/>
                </a:cubicBezTo>
                <a:cubicBezTo>
                  <a:pt x="6181" y="11742"/>
                  <a:pt x="6201" y="11745"/>
                  <a:pt x="6226" y="11751"/>
                </a:cubicBezTo>
                <a:cubicBezTo>
                  <a:pt x="6226" y="11812"/>
                  <a:pt x="6200" y="11900"/>
                  <a:pt x="6125" y="11900"/>
                </a:cubicBezTo>
                <a:cubicBezTo>
                  <a:pt x="6113" y="11900"/>
                  <a:pt x="6099" y="11898"/>
                  <a:pt x="6085" y="11893"/>
                </a:cubicBezTo>
                <a:lnTo>
                  <a:pt x="6085" y="11893"/>
                </a:lnTo>
                <a:cubicBezTo>
                  <a:pt x="6120" y="12529"/>
                  <a:pt x="5660" y="12636"/>
                  <a:pt x="5448" y="13025"/>
                </a:cubicBezTo>
                <a:cubicBezTo>
                  <a:pt x="5554" y="13036"/>
                  <a:pt x="5653" y="13042"/>
                  <a:pt x="5746" y="13042"/>
                </a:cubicBezTo>
                <a:cubicBezTo>
                  <a:pt x="6774" y="13042"/>
                  <a:pt x="7090" y="12382"/>
                  <a:pt x="8031" y="12317"/>
                </a:cubicBezTo>
                <a:cubicBezTo>
                  <a:pt x="8101" y="11680"/>
                  <a:pt x="7960" y="11256"/>
                  <a:pt x="7889" y="10725"/>
                </a:cubicBezTo>
                <a:lnTo>
                  <a:pt x="7889" y="10725"/>
                </a:lnTo>
                <a:cubicBezTo>
                  <a:pt x="7988" y="10745"/>
                  <a:pt x="8076" y="10754"/>
                  <a:pt x="8155" y="10754"/>
                </a:cubicBezTo>
                <a:cubicBezTo>
                  <a:pt x="8359" y="10754"/>
                  <a:pt x="8504" y="10696"/>
                  <a:pt x="8632" y="10619"/>
                </a:cubicBezTo>
                <a:cubicBezTo>
                  <a:pt x="8754" y="10527"/>
                  <a:pt x="8904" y="10435"/>
                  <a:pt x="9125" y="10435"/>
                </a:cubicBezTo>
                <a:cubicBezTo>
                  <a:pt x="9159" y="10435"/>
                  <a:pt x="9195" y="10438"/>
                  <a:pt x="9233" y="10442"/>
                </a:cubicBezTo>
                <a:cubicBezTo>
                  <a:pt x="9658" y="10725"/>
                  <a:pt x="10011" y="11079"/>
                  <a:pt x="10330" y="11468"/>
                </a:cubicBezTo>
                <a:cubicBezTo>
                  <a:pt x="11285" y="11751"/>
                  <a:pt x="12099" y="12176"/>
                  <a:pt x="11992" y="13449"/>
                </a:cubicBezTo>
                <a:cubicBezTo>
                  <a:pt x="12700" y="13378"/>
                  <a:pt x="12028" y="12671"/>
                  <a:pt x="12594" y="12600"/>
                </a:cubicBezTo>
                <a:lnTo>
                  <a:pt x="12594" y="12600"/>
                </a:lnTo>
                <a:cubicBezTo>
                  <a:pt x="12629" y="13803"/>
                  <a:pt x="12558" y="15112"/>
                  <a:pt x="13054" y="15890"/>
                </a:cubicBezTo>
                <a:cubicBezTo>
                  <a:pt x="12594" y="16244"/>
                  <a:pt x="12877" y="16421"/>
                  <a:pt x="13054" y="16880"/>
                </a:cubicBezTo>
                <a:cubicBezTo>
                  <a:pt x="13054" y="17163"/>
                  <a:pt x="12629" y="17057"/>
                  <a:pt x="12735" y="17446"/>
                </a:cubicBezTo>
                <a:cubicBezTo>
                  <a:pt x="12665" y="19003"/>
                  <a:pt x="12558" y="20064"/>
                  <a:pt x="12735" y="21585"/>
                </a:cubicBezTo>
                <a:cubicBezTo>
                  <a:pt x="13160" y="21833"/>
                  <a:pt x="13407" y="22186"/>
                  <a:pt x="13796" y="22434"/>
                </a:cubicBezTo>
                <a:cubicBezTo>
                  <a:pt x="14221" y="23000"/>
                  <a:pt x="14186" y="23955"/>
                  <a:pt x="14716" y="24450"/>
                </a:cubicBezTo>
                <a:cubicBezTo>
                  <a:pt x="14539" y="24450"/>
                  <a:pt x="14575" y="24698"/>
                  <a:pt x="14539" y="24875"/>
                </a:cubicBezTo>
                <a:cubicBezTo>
                  <a:pt x="15176" y="25087"/>
                  <a:pt x="15318" y="25759"/>
                  <a:pt x="15636" y="26290"/>
                </a:cubicBezTo>
                <a:cubicBezTo>
                  <a:pt x="15693" y="26280"/>
                  <a:pt x="15742" y="26276"/>
                  <a:pt x="15786" y="26276"/>
                </a:cubicBezTo>
                <a:cubicBezTo>
                  <a:pt x="15905" y="26276"/>
                  <a:pt x="15983" y="26309"/>
                  <a:pt x="16060" y="26361"/>
                </a:cubicBezTo>
                <a:cubicBezTo>
                  <a:pt x="16138" y="26412"/>
                  <a:pt x="16216" y="26445"/>
                  <a:pt x="16349" y="26445"/>
                </a:cubicBezTo>
                <a:cubicBezTo>
                  <a:pt x="16398" y="26445"/>
                  <a:pt x="16454" y="26441"/>
                  <a:pt x="16520" y="26431"/>
                </a:cubicBezTo>
                <a:cubicBezTo>
                  <a:pt x="16556" y="25830"/>
                  <a:pt x="16237" y="25971"/>
                  <a:pt x="16237" y="25158"/>
                </a:cubicBezTo>
                <a:cubicBezTo>
                  <a:pt x="16131" y="25158"/>
                  <a:pt x="16060" y="25016"/>
                  <a:pt x="16237" y="25016"/>
                </a:cubicBezTo>
                <a:lnTo>
                  <a:pt x="16237" y="25158"/>
                </a:lnTo>
                <a:cubicBezTo>
                  <a:pt x="16271" y="25150"/>
                  <a:pt x="16301" y="25147"/>
                  <a:pt x="16328" y="25147"/>
                </a:cubicBezTo>
                <a:cubicBezTo>
                  <a:pt x="16548" y="25147"/>
                  <a:pt x="16520" y="25393"/>
                  <a:pt x="16520" y="25582"/>
                </a:cubicBezTo>
                <a:cubicBezTo>
                  <a:pt x="16980" y="25901"/>
                  <a:pt x="17405" y="26290"/>
                  <a:pt x="17723" y="26714"/>
                </a:cubicBezTo>
                <a:cubicBezTo>
                  <a:pt x="17617" y="27740"/>
                  <a:pt x="18041" y="28235"/>
                  <a:pt x="18324" y="28872"/>
                </a:cubicBezTo>
                <a:cubicBezTo>
                  <a:pt x="19380" y="29107"/>
                  <a:pt x="20071" y="29657"/>
                  <a:pt x="21123" y="29657"/>
                </a:cubicBezTo>
                <a:cubicBezTo>
                  <a:pt x="21340" y="29657"/>
                  <a:pt x="21572" y="29634"/>
                  <a:pt x="21826" y="29580"/>
                </a:cubicBezTo>
                <a:cubicBezTo>
                  <a:pt x="22003" y="29933"/>
                  <a:pt x="22215" y="30252"/>
                  <a:pt x="22428" y="30570"/>
                </a:cubicBezTo>
                <a:cubicBezTo>
                  <a:pt x="22521" y="30549"/>
                  <a:pt x="22605" y="30541"/>
                  <a:pt x="22682" y="30541"/>
                </a:cubicBezTo>
                <a:cubicBezTo>
                  <a:pt x="22867" y="30541"/>
                  <a:pt x="23010" y="30591"/>
                  <a:pt x="23135" y="30641"/>
                </a:cubicBezTo>
                <a:cubicBezTo>
                  <a:pt x="23277" y="30676"/>
                  <a:pt x="23418" y="30712"/>
                  <a:pt x="23630" y="30712"/>
                </a:cubicBezTo>
                <a:cubicBezTo>
                  <a:pt x="23772" y="31065"/>
                  <a:pt x="24090" y="31242"/>
                  <a:pt x="24409" y="31419"/>
                </a:cubicBezTo>
                <a:lnTo>
                  <a:pt x="24409" y="31843"/>
                </a:lnTo>
                <a:cubicBezTo>
                  <a:pt x="25293" y="31950"/>
                  <a:pt x="25470" y="32657"/>
                  <a:pt x="26213" y="32834"/>
                </a:cubicBezTo>
                <a:cubicBezTo>
                  <a:pt x="26390" y="32657"/>
                  <a:pt x="26354" y="32303"/>
                  <a:pt x="26673" y="32268"/>
                </a:cubicBezTo>
                <a:cubicBezTo>
                  <a:pt x="26743" y="32799"/>
                  <a:pt x="26991" y="33117"/>
                  <a:pt x="27132" y="33541"/>
                </a:cubicBezTo>
                <a:cubicBezTo>
                  <a:pt x="27132" y="33860"/>
                  <a:pt x="26708" y="33754"/>
                  <a:pt x="26814" y="34143"/>
                </a:cubicBezTo>
                <a:cubicBezTo>
                  <a:pt x="26885" y="34850"/>
                  <a:pt x="26354" y="35027"/>
                  <a:pt x="26213" y="35558"/>
                </a:cubicBezTo>
                <a:cubicBezTo>
                  <a:pt x="25930" y="36548"/>
                  <a:pt x="26849" y="37114"/>
                  <a:pt x="26213" y="37539"/>
                </a:cubicBezTo>
                <a:cubicBezTo>
                  <a:pt x="26496" y="37822"/>
                  <a:pt x="26956" y="37892"/>
                  <a:pt x="27274" y="38140"/>
                </a:cubicBezTo>
                <a:cubicBezTo>
                  <a:pt x="27168" y="38352"/>
                  <a:pt x="26814" y="38317"/>
                  <a:pt x="26531" y="38423"/>
                </a:cubicBezTo>
                <a:cubicBezTo>
                  <a:pt x="26425" y="39555"/>
                  <a:pt x="27097" y="39979"/>
                  <a:pt x="27875" y="40262"/>
                </a:cubicBezTo>
                <a:cubicBezTo>
                  <a:pt x="27946" y="40616"/>
                  <a:pt x="27628" y="40581"/>
                  <a:pt x="27734" y="40970"/>
                </a:cubicBezTo>
                <a:cubicBezTo>
                  <a:pt x="28300" y="41394"/>
                  <a:pt x="28512" y="42173"/>
                  <a:pt x="29396" y="42279"/>
                </a:cubicBezTo>
                <a:cubicBezTo>
                  <a:pt x="29679" y="42915"/>
                  <a:pt x="30175" y="43340"/>
                  <a:pt x="30175" y="44260"/>
                </a:cubicBezTo>
                <a:cubicBezTo>
                  <a:pt x="29998" y="44437"/>
                  <a:pt x="30033" y="44790"/>
                  <a:pt x="29856" y="44967"/>
                </a:cubicBezTo>
                <a:cubicBezTo>
                  <a:pt x="30068" y="45073"/>
                  <a:pt x="30139" y="45286"/>
                  <a:pt x="30175" y="45533"/>
                </a:cubicBezTo>
                <a:cubicBezTo>
                  <a:pt x="29750" y="46170"/>
                  <a:pt x="30351" y="46948"/>
                  <a:pt x="30175" y="47832"/>
                </a:cubicBezTo>
                <a:cubicBezTo>
                  <a:pt x="29361" y="48292"/>
                  <a:pt x="29715" y="49884"/>
                  <a:pt x="29396" y="50804"/>
                </a:cubicBezTo>
                <a:cubicBezTo>
                  <a:pt x="29472" y="50918"/>
                  <a:pt x="29548" y="50950"/>
                  <a:pt x="29625" y="50950"/>
                </a:cubicBezTo>
                <a:cubicBezTo>
                  <a:pt x="29690" y="50950"/>
                  <a:pt x="29755" y="50926"/>
                  <a:pt x="29821" y="50910"/>
                </a:cubicBezTo>
                <a:cubicBezTo>
                  <a:pt x="29892" y="50875"/>
                  <a:pt x="29962" y="50839"/>
                  <a:pt x="30024" y="50839"/>
                </a:cubicBezTo>
                <a:cubicBezTo>
                  <a:pt x="30086" y="50839"/>
                  <a:pt x="30139" y="50875"/>
                  <a:pt x="30175" y="50981"/>
                </a:cubicBezTo>
                <a:cubicBezTo>
                  <a:pt x="30316" y="51653"/>
                  <a:pt x="29644" y="51617"/>
                  <a:pt x="29396" y="51971"/>
                </a:cubicBezTo>
                <a:cubicBezTo>
                  <a:pt x="29219" y="52431"/>
                  <a:pt x="29892" y="52077"/>
                  <a:pt x="29715" y="52537"/>
                </a:cubicBezTo>
                <a:cubicBezTo>
                  <a:pt x="29432" y="52891"/>
                  <a:pt x="29856" y="53209"/>
                  <a:pt x="29538" y="53669"/>
                </a:cubicBezTo>
                <a:cubicBezTo>
                  <a:pt x="29715" y="54624"/>
                  <a:pt x="30210" y="55155"/>
                  <a:pt x="29856" y="55968"/>
                </a:cubicBezTo>
                <a:cubicBezTo>
                  <a:pt x="30316" y="56287"/>
                  <a:pt x="30281" y="57100"/>
                  <a:pt x="30776" y="57383"/>
                </a:cubicBezTo>
                <a:cubicBezTo>
                  <a:pt x="30741" y="57631"/>
                  <a:pt x="30953" y="57666"/>
                  <a:pt x="30917" y="57949"/>
                </a:cubicBezTo>
                <a:cubicBezTo>
                  <a:pt x="31307" y="58020"/>
                  <a:pt x="31554" y="58232"/>
                  <a:pt x="31837" y="58374"/>
                </a:cubicBezTo>
                <a:cubicBezTo>
                  <a:pt x="31896" y="58362"/>
                  <a:pt x="31959" y="58358"/>
                  <a:pt x="32026" y="58358"/>
                </a:cubicBezTo>
                <a:cubicBezTo>
                  <a:pt x="32159" y="58358"/>
                  <a:pt x="32309" y="58374"/>
                  <a:pt x="32474" y="58374"/>
                </a:cubicBezTo>
                <a:cubicBezTo>
                  <a:pt x="32613" y="58384"/>
                  <a:pt x="32754" y="58395"/>
                  <a:pt x="32887" y="58395"/>
                </a:cubicBezTo>
                <a:cubicBezTo>
                  <a:pt x="33194" y="58395"/>
                  <a:pt x="33450" y="58338"/>
                  <a:pt x="33500" y="58091"/>
                </a:cubicBezTo>
                <a:cubicBezTo>
                  <a:pt x="33075" y="58020"/>
                  <a:pt x="32792" y="57808"/>
                  <a:pt x="32580" y="57525"/>
                </a:cubicBezTo>
                <a:cubicBezTo>
                  <a:pt x="32686" y="57030"/>
                  <a:pt x="31979" y="57348"/>
                  <a:pt x="32120" y="56817"/>
                </a:cubicBezTo>
                <a:cubicBezTo>
                  <a:pt x="32085" y="56181"/>
                  <a:pt x="32580" y="56075"/>
                  <a:pt x="32580" y="55509"/>
                </a:cubicBezTo>
                <a:cubicBezTo>
                  <a:pt x="32969" y="55509"/>
                  <a:pt x="33181" y="55332"/>
                  <a:pt x="33181" y="54943"/>
                </a:cubicBezTo>
                <a:cubicBezTo>
                  <a:pt x="33287" y="54447"/>
                  <a:pt x="32651" y="54624"/>
                  <a:pt x="32757" y="54094"/>
                </a:cubicBezTo>
                <a:cubicBezTo>
                  <a:pt x="33127" y="53690"/>
                  <a:pt x="33722" y="52389"/>
                  <a:pt x="32895" y="52142"/>
                </a:cubicBezTo>
                <a:lnTo>
                  <a:pt x="32895" y="52142"/>
                </a:lnTo>
                <a:cubicBezTo>
                  <a:pt x="32973" y="52155"/>
                  <a:pt x="33044" y="52162"/>
                  <a:pt x="33109" y="52162"/>
                </a:cubicBezTo>
                <a:cubicBezTo>
                  <a:pt x="33743" y="52162"/>
                  <a:pt x="33746" y="51550"/>
                  <a:pt x="33960" y="51122"/>
                </a:cubicBezTo>
                <a:cubicBezTo>
                  <a:pt x="33990" y="51123"/>
                  <a:pt x="34019" y="51124"/>
                  <a:pt x="34047" y="51124"/>
                </a:cubicBezTo>
                <a:cubicBezTo>
                  <a:pt x="34794" y="51124"/>
                  <a:pt x="35077" y="50691"/>
                  <a:pt x="35622" y="50521"/>
                </a:cubicBezTo>
                <a:cubicBezTo>
                  <a:pt x="35728" y="49884"/>
                  <a:pt x="35375" y="49601"/>
                  <a:pt x="35304" y="49106"/>
                </a:cubicBezTo>
                <a:lnTo>
                  <a:pt x="36542" y="49106"/>
                </a:lnTo>
                <a:cubicBezTo>
                  <a:pt x="36542" y="48964"/>
                  <a:pt x="36719" y="49000"/>
                  <a:pt x="36825" y="48964"/>
                </a:cubicBezTo>
                <a:cubicBezTo>
                  <a:pt x="36926" y="48626"/>
                  <a:pt x="36963" y="48255"/>
                  <a:pt x="37370" y="48255"/>
                </a:cubicBezTo>
                <a:cubicBezTo>
                  <a:pt x="37388" y="48255"/>
                  <a:pt x="37407" y="48255"/>
                  <a:pt x="37426" y="48257"/>
                </a:cubicBezTo>
                <a:cubicBezTo>
                  <a:pt x="37391" y="47443"/>
                  <a:pt x="38028" y="47266"/>
                  <a:pt x="38346" y="46842"/>
                </a:cubicBezTo>
                <a:lnTo>
                  <a:pt x="38346" y="45816"/>
                </a:lnTo>
                <a:cubicBezTo>
                  <a:pt x="38629" y="45568"/>
                  <a:pt x="38806" y="45215"/>
                  <a:pt x="39089" y="44967"/>
                </a:cubicBezTo>
                <a:cubicBezTo>
                  <a:pt x="39832" y="44755"/>
                  <a:pt x="39832" y="44755"/>
                  <a:pt x="40468" y="44543"/>
                </a:cubicBezTo>
                <a:cubicBezTo>
                  <a:pt x="40539" y="43623"/>
                  <a:pt x="41282" y="42845"/>
                  <a:pt x="40751" y="41819"/>
                </a:cubicBezTo>
                <a:cubicBezTo>
                  <a:pt x="40999" y="41713"/>
                  <a:pt x="41105" y="41465"/>
                  <a:pt x="41070" y="41111"/>
                </a:cubicBezTo>
                <a:lnTo>
                  <a:pt x="41070" y="41111"/>
                </a:lnTo>
                <a:cubicBezTo>
                  <a:pt x="41110" y="41123"/>
                  <a:pt x="41145" y="41128"/>
                  <a:pt x="41176" y="41128"/>
                </a:cubicBezTo>
                <a:cubicBezTo>
                  <a:pt x="41333" y="41128"/>
                  <a:pt x="41382" y="40999"/>
                  <a:pt x="41530" y="40970"/>
                </a:cubicBezTo>
                <a:cubicBezTo>
                  <a:pt x="41600" y="40510"/>
                  <a:pt x="41989" y="40369"/>
                  <a:pt x="42131" y="39979"/>
                </a:cubicBezTo>
                <a:cubicBezTo>
                  <a:pt x="42555" y="39626"/>
                  <a:pt x="42131" y="39307"/>
                  <a:pt x="42591" y="39130"/>
                </a:cubicBezTo>
                <a:cubicBezTo>
                  <a:pt x="42485" y="38706"/>
                  <a:pt x="42732" y="38600"/>
                  <a:pt x="42732" y="38282"/>
                </a:cubicBezTo>
                <a:cubicBezTo>
                  <a:pt x="42732" y="37751"/>
                  <a:pt x="42591" y="37362"/>
                  <a:pt x="42449" y="36973"/>
                </a:cubicBezTo>
                <a:cubicBezTo>
                  <a:pt x="42372" y="36905"/>
                  <a:pt x="42303" y="36880"/>
                  <a:pt x="42237" y="36880"/>
                </a:cubicBezTo>
                <a:cubicBezTo>
                  <a:pt x="42060" y="36880"/>
                  <a:pt x="41903" y="37063"/>
                  <a:pt x="41671" y="37114"/>
                </a:cubicBezTo>
                <a:cubicBezTo>
                  <a:pt x="41459" y="36654"/>
                  <a:pt x="40857" y="36477"/>
                  <a:pt x="40327" y="36265"/>
                </a:cubicBezTo>
                <a:lnTo>
                  <a:pt x="39266" y="36265"/>
                </a:lnTo>
                <a:cubicBezTo>
                  <a:pt x="38983" y="35841"/>
                  <a:pt x="37957" y="36159"/>
                  <a:pt x="37886" y="35558"/>
                </a:cubicBezTo>
                <a:lnTo>
                  <a:pt x="37709" y="35558"/>
                </a:lnTo>
                <a:cubicBezTo>
                  <a:pt x="37645" y="35558"/>
                  <a:pt x="37581" y="35559"/>
                  <a:pt x="37518" y="35559"/>
                </a:cubicBezTo>
                <a:cubicBezTo>
                  <a:pt x="37239" y="35559"/>
                  <a:pt x="37002" y="35535"/>
                  <a:pt x="37002" y="35275"/>
                </a:cubicBezTo>
                <a:cubicBezTo>
                  <a:pt x="37364" y="34701"/>
                  <a:pt x="36772" y="33301"/>
                  <a:pt x="35733" y="33301"/>
                </a:cubicBezTo>
                <a:cubicBezTo>
                  <a:pt x="35555" y="33301"/>
                  <a:pt x="35364" y="33342"/>
                  <a:pt x="35162" y="33435"/>
                </a:cubicBezTo>
                <a:cubicBezTo>
                  <a:pt x="34702" y="33152"/>
                  <a:pt x="34349" y="32763"/>
                  <a:pt x="34243" y="32126"/>
                </a:cubicBezTo>
                <a:cubicBezTo>
                  <a:pt x="33464" y="31914"/>
                  <a:pt x="32898" y="31525"/>
                  <a:pt x="32120" y="31277"/>
                </a:cubicBezTo>
                <a:cubicBezTo>
                  <a:pt x="31943" y="31348"/>
                  <a:pt x="31908" y="31525"/>
                  <a:pt x="31696" y="31560"/>
                </a:cubicBezTo>
                <a:cubicBezTo>
                  <a:pt x="31483" y="31065"/>
                  <a:pt x="30741" y="31030"/>
                  <a:pt x="30599" y="30429"/>
                </a:cubicBezTo>
                <a:cubicBezTo>
                  <a:pt x="30542" y="30411"/>
                  <a:pt x="30495" y="30403"/>
                  <a:pt x="30455" y="30403"/>
                </a:cubicBezTo>
                <a:cubicBezTo>
                  <a:pt x="30175" y="30403"/>
                  <a:pt x="30277" y="30791"/>
                  <a:pt x="29998" y="30853"/>
                </a:cubicBezTo>
                <a:cubicBezTo>
                  <a:pt x="29644" y="30747"/>
                  <a:pt x="29609" y="30393"/>
                  <a:pt x="29255" y="30287"/>
                </a:cubicBezTo>
                <a:cubicBezTo>
                  <a:pt x="29130" y="30505"/>
                  <a:pt x="29005" y="30724"/>
                  <a:pt x="28662" y="30724"/>
                </a:cubicBezTo>
                <a:cubicBezTo>
                  <a:pt x="28616" y="30724"/>
                  <a:pt x="28566" y="30720"/>
                  <a:pt x="28512" y="30712"/>
                </a:cubicBezTo>
                <a:cubicBezTo>
                  <a:pt x="28264" y="31313"/>
                  <a:pt x="27663" y="31525"/>
                  <a:pt x="27274" y="31985"/>
                </a:cubicBezTo>
                <a:cubicBezTo>
                  <a:pt x="27309" y="31525"/>
                  <a:pt x="27097" y="31313"/>
                  <a:pt x="26673" y="31277"/>
                </a:cubicBezTo>
                <a:cubicBezTo>
                  <a:pt x="26283" y="31419"/>
                  <a:pt x="26107" y="31808"/>
                  <a:pt x="25611" y="31843"/>
                </a:cubicBezTo>
                <a:cubicBezTo>
                  <a:pt x="25258" y="31171"/>
                  <a:pt x="25753" y="30499"/>
                  <a:pt x="25611" y="29580"/>
                </a:cubicBezTo>
                <a:cubicBezTo>
                  <a:pt x="25328" y="29084"/>
                  <a:pt x="24338" y="29261"/>
                  <a:pt x="23807" y="29014"/>
                </a:cubicBezTo>
                <a:cubicBezTo>
                  <a:pt x="23949" y="28377"/>
                  <a:pt x="24373" y="28023"/>
                  <a:pt x="24267" y="27139"/>
                </a:cubicBezTo>
                <a:lnTo>
                  <a:pt x="24267" y="27139"/>
                </a:lnTo>
                <a:cubicBezTo>
                  <a:pt x="23896" y="27192"/>
                  <a:pt x="23701" y="27218"/>
                  <a:pt x="23507" y="27218"/>
                </a:cubicBezTo>
                <a:cubicBezTo>
                  <a:pt x="23312" y="27218"/>
                  <a:pt x="23117" y="27192"/>
                  <a:pt x="22746" y="27139"/>
                </a:cubicBezTo>
                <a:cubicBezTo>
                  <a:pt x="22463" y="27457"/>
                  <a:pt x="22605" y="28165"/>
                  <a:pt x="22145" y="28271"/>
                </a:cubicBezTo>
                <a:cubicBezTo>
                  <a:pt x="22103" y="28273"/>
                  <a:pt x="22063" y="28274"/>
                  <a:pt x="22024" y="28274"/>
                </a:cubicBezTo>
                <a:cubicBezTo>
                  <a:pt x="20144" y="28274"/>
                  <a:pt x="21357" y="25808"/>
                  <a:pt x="20907" y="24733"/>
                </a:cubicBezTo>
                <a:cubicBezTo>
                  <a:pt x="21473" y="24592"/>
                  <a:pt x="21791" y="24309"/>
                  <a:pt x="22286" y="24167"/>
                </a:cubicBezTo>
                <a:cubicBezTo>
                  <a:pt x="22342" y="24163"/>
                  <a:pt x="22395" y="24161"/>
                  <a:pt x="22445" y="24161"/>
                </a:cubicBezTo>
                <a:cubicBezTo>
                  <a:pt x="22776" y="24161"/>
                  <a:pt x="22996" y="24257"/>
                  <a:pt x="23241" y="24380"/>
                </a:cubicBezTo>
                <a:cubicBezTo>
                  <a:pt x="23489" y="24486"/>
                  <a:pt x="23701" y="24592"/>
                  <a:pt x="24090" y="24592"/>
                </a:cubicBezTo>
                <a:cubicBezTo>
                  <a:pt x="24090" y="24380"/>
                  <a:pt x="24055" y="24167"/>
                  <a:pt x="24267" y="24167"/>
                </a:cubicBezTo>
                <a:cubicBezTo>
                  <a:pt x="24409" y="24167"/>
                  <a:pt x="24621" y="24167"/>
                  <a:pt x="24798" y="24132"/>
                </a:cubicBezTo>
                <a:cubicBezTo>
                  <a:pt x="24873" y="24132"/>
                  <a:pt x="24948" y="24131"/>
                  <a:pt x="25022" y="24131"/>
                </a:cubicBezTo>
                <a:cubicBezTo>
                  <a:pt x="25541" y="24131"/>
                  <a:pt x="26009" y="24159"/>
                  <a:pt x="26071" y="24592"/>
                </a:cubicBezTo>
                <a:cubicBezTo>
                  <a:pt x="26000" y="25405"/>
                  <a:pt x="26390" y="25795"/>
                  <a:pt x="27132" y="25865"/>
                </a:cubicBezTo>
                <a:cubicBezTo>
                  <a:pt x="26956" y="25122"/>
                  <a:pt x="27026" y="24910"/>
                  <a:pt x="27132" y="24450"/>
                </a:cubicBezTo>
                <a:cubicBezTo>
                  <a:pt x="26956" y="24238"/>
                  <a:pt x="26708" y="24097"/>
                  <a:pt x="26673" y="23708"/>
                </a:cubicBezTo>
                <a:cubicBezTo>
                  <a:pt x="26920" y="22788"/>
                  <a:pt x="27592" y="22222"/>
                  <a:pt x="28654" y="22010"/>
                </a:cubicBezTo>
                <a:cubicBezTo>
                  <a:pt x="28795" y="21585"/>
                  <a:pt x="28795" y="21585"/>
                  <a:pt x="28654" y="21161"/>
                </a:cubicBezTo>
                <a:lnTo>
                  <a:pt x="28654" y="21161"/>
                </a:lnTo>
                <a:cubicBezTo>
                  <a:pt x="28716" y="21167"/>
                  <a:pt x="28774" y="21170"/>
                  <a:pt x="28829" y="21170"/>
                </a:cubicBezTo>
                <a:cubicBezTo>
                  <a:pt x="29081" y="21170"/>
                  <a:pt x="29251" y="21106"/>
                  <a:pt x="29396" y="21019"/>
                </a:cubicBezTo>
                <a:cubicBezTo>
                  <a:pt x="29043" y="20241"/>
                  <a:pt x="29892" y="20418"/>
                  <a:pt x="29715" y="19427"/>
                </a:cubicBezTo>
                <a:cubicBezTo>
                  <a:pt x="30210" y="19250"/>
                  <a:pt x="30705" y="19038"/>
                  <a:pt x="31236" y="18861"/>
                </a:cubicBezTo>
                <a:cubicBezTo>
                  <a:pt x="31307" y="18437"/>
                  <a:pt x="30776" y="18543"/>
                  <a:pt x="30917" y="18012"/>
                </a:cubicBezTo>
                <a:cubicBezTo>
                  <a:pt x="31483" y="17588"/>
                  <a:pt x="32332" y="17411"/>
                  <a:pt x="33040" y="17163"/>
                </a:cubicBezTo>
                <a:lnTo>
                  <a:pt x="33040" y="17163"/>
                </a:lnTo>
                <a:cubicBezTo>
                  <a:pt x="33146" y="17552"/>
                  <a:pt x="32757" y="17446"/>
                  <a:pt x="32757" y="17729"/>
                </a:cubicBezTo>
                <a:cubicBezTo>
                  <a:pt x="33358" y="17482"/>
                  <a:pt x="33995" y="17305"/>
                  <a:pt x="34419" y="16880"/>
                </a:cubicBezTo>
                <a:cubicBezTo>
                  <a:pt x="34030" y="16668"/>
                  <a:pt x="33287" y="16774"/>
                  <a:pt x="33358" y="16173"/>
                </a:cubicBezTo>
                <a:cubicBezTo>
                  <a:pt x="33429" y="15784"/>
                  <a:pt x="33924" y="15784"/>
                  <a:pt x="34243" y="15607"/>
                </a:cubicBezTo>
                <a:cubicBezTo>
                  <a:pt x="34313" y="15253"/>
                  <a:pt x="33995" y="15289"/>
                  <a:pt x="34101" y="14864"/>
                </a:cubicBezTo>
                <a:lnTo>
                  <a:pt x="34101" y="14864"/>
                </a:lnTo>
                <a:cubicBezTo>
                  <a:pt x="34233" y="14960"/>
                  <a:pt x="34369" y="14999"/>
                  <a:pt x="34506" y="14999"/>
                </a:cubicBezTo>
                <a:cubicBezTo>
                  <a:pt x="34774" y="14999"/>
                  <a:pt x="35047" y="14851"/>
                  <a:pt x="35304" y="14687"/>
                </a:cubicBezTo>
                <a:cubicBezTo>
                  <a:pt x="35583" y="14547"/>
                  <a:pt x="35841" y="14408"/>
                  <a:pt x="36059" y="14408"/>
                </a:cubicBezTo>
                <a:cubicBezTo>
                  <a:pt x="36117" y="14408"/>
                  <a:pt x="36172" y="14417"/>
                  <a:pt x="36224" y="14440"/>
                </a:cubicBezTo>
                <a:cubicBezTo>
                  <a:pt x="35870" y="15218"/>
                  <a:pt x="35162" y="15642"/>
                  <a:pt x="34879" y="16456"/>
                </a:cubicBezTo>
                <a:cubicBezTo>
                  <a:pt x="34946" y="16465"/>
                  <a:pt x="35007" y="16470"/>
                  <a:pt x="35064" y="16470"/>
                </a:cubicBezTo>
                <a:cubicBezTo>
                  <a:pt x="35222" y="16470"/>
                  <a:pt x="35351" y="16437"/>
                  <a:pt x="35481" y="16385"/>
                </a:cubicBezTo>
                <a:cubicBezTo>
                  <a:pt x="35581" y="16335"/>
                  <a:pt x="35698" y="16285"/>
                  <a:pt x="35859" y="16285"/>
                </a:cubicBezTo>
                <a:cubicBezTo>
                  <a:pt x="35925" y="16285"/>
                  <a:pt x="35999" y="16294"/>
                  <a:pt x="36082" y="16314"/>
                </a:cubicBezTo>
                <a:cubicBezTo>
                  <a:pt x="36082" y="16527"/>
                  <a:pt x="36011" y="16845"/>
                  <a:pt x="36224" y="16880"/>
                </a:cubicBezTo>
                <a:cubicBezTo>
                  <a:pt x="36255" y="16787"/>
                  <a:pt x="36307" y="16755"/>
                  <a:pt x="36373" y="16755"/>
                </a:cubicBezTo>
                <a:cubicBezTo>
                  <a:pt x="36457" y="16755"/>
                  <a:pt x="36565" y="16806"/>
                  <a:pt x="36683" y="16845"/>
                </a:cubicBezTo>
                <a:cubicBezTo>
                  <a:pt x="36793" y="16889"/>
                  <a:pt x="36916" y="16919"/>
                  <a:pt x="37043" y="16919"/>
                </a:cubicBezTo>
                <a:cubicBezTo>
                  <a:pt x="37123" y="16919"/>
                  <a:pt x="37204" y="16907"/>
                  <a:pt x="37285" y="16880"/>
                </a:cubicBezTo>
                <a:cubicBezTo>
                  <a:pt x="37214" y="16562"/>
                  <a:pt x="37002" y="16138"/>
                  <a:pt x="37285" y="15890"/>
                </a:cubicBezTo>
                <a:cubicBezTo>
                  <a:pt x="36719" y="15819"/>
                  <a:pt x="36577" y="15395"/>
                  <a:pt x="36365" y="15006"/>
                </a:cubicBezTo>
                <a:cubicBezTo>
                  <a:pt x="36436" y="14121"/>
                  <a:pt x="36436" y="14050"/>
                  <a:pt x="36365" y="13166"/>
                </a:cubicBezTo>
                <a:cubicBezTo>
                  <a:pt x="36271" y="13084"/>
                  <a:pt x="36200" y="13056"/>
                  <a:pt x="36133" y="13056"/>
                </a:cubicBezTo>
                <a:cubicBezTo>
                  <a:pt x="35999" y="13056"/>
                  <a:pt x="35882" y="13166"/>
                  <a:pt x="35622" y="13166"/>
                </a:cubicBezTo>
                <a:cubicBezTo>
                  <a:pt x="35622" y="12494"/>
                  <a:pt x="34915" y="12494"/>
                  <a:pt x="34879" y="11893"/>
                </a:cubicBezTo>
                <a:cubicBezTo>
                  <a:pt x="34985" y="11751"/>
                  <a:pt x="35021" y="11574"/>
                  <a:pt x="35021" y="11327"/>
                </a:cubicBezTo>
                <a:cubicBezTo>
                  <a:pt x="34419" y="11008"/>
                  <a:pt x="34632" y="9947"/>
                  <a:pt x="33783" y="9876"/>
                </a:cubicBezTo>
                <a:lnTo>
                  <a:pt x="33783" y="9876"/>
                </a:lnTo>
                <a:cubicBezTo>
                  <a:pt x="33712" y="10089"/>
                  <a:pt x="33995" y="10619"/>
                  <a:pt x="33641" y="10619"/>
                </a:cubicBezTo>
                <a:cubicBezTo>
                  <a:pt x="33588" y="10602"/>
                  <a:pt x="33517" y="10593"/>
                  <a:pt x="33438" y="10593"/>
                </a:cubicBezTo>
                <a:cubicBezTo>
                  <a:pt x="33358" y="10593"/>
                  <a:pt x="33270" y="10602"/>
                  <a:pt x="33181" y="10619"/>
                </a:cubicBezTo>
                <a:cubicBezTo>
                  <a:pt x="33111" y="10619"/>
                  <a:pt x="33040" y="10621"/>
                  <a:pt x="32973" y="10621"/>
                </a:cubicBezTo>
                <a:cubicBezTo>
                  <a:pt x="32772" y="10621"/>
                  <a:pt x="32607" y="10602"/>
                  <a:pt x="32580" y="10442"/>
                </a:cubicBezTo>
                <a:lnTo>
                  <a:pt x="32580" y="9027"/>
                </a:lnTo>
                <a:cubicBezTo>
                  <a:pt x="32413" y="9100"/>
                  <a:pt x="32287" y="9129"/>
                  <a:pt x="32185" y="9129"/>
                </a:cubicBezTo>
                <a:cubicBezTo>
                  <a:pt x="31790" y="9129"/>
                  <a:pt x="31770" y="8687"/>
                  <a:pt x="31236" y="8603"/>
                </a:cubicBezTo>
                <a:cubicBezTo>
                  <a:pt x="31128" y="8711"/>
                  <a:pt x="31054" y="8751"/>
                  <a:pt x="30993" y="8751"/>
                </a:cubicBezTo>
                <a:cubicBezTo>
                  <a:pt x="30913" y="8751"/>
                  <a:pt x="30856" y="8683"/>
                  <a:pt x="30776" y="8603"/>
                </a:cubicBezTo>
                <a:cubicBezTo>
                  <a:pt x="30705" y="8532"/>
                  <a:pt x="30634" y="8461"/>
                  <a:pt x="30458" y="8461"/>
                </a:cubicBezTo>
                <a:cubicBezTo>
                  <a:pt x="30424" y="8455"/>
                  <a:pt x="30394" y="8452"/>
                  <a:pt x="30367" y="8452"/>
                </a:cubicBezTo>
                <a:cubicBezTo>
                  <a:pt x="30254" y="8452"/>
                  <a:pt x="30196" y="8504"/>
                  <a:pt x="30139" y="8532"/>
                </a:cubicBezTo>
                <a:cubicBezTo>
                  <a:pt x="30064" y="8582"/>
                  <a:pt x="29989" y="8632"/>
                  <a:pt x="29877" y="8632"/>
                </a:cubicBezTo>
                <a:cubicBezTo>
                  <a:pt x="29830" y="8632"/>
                  <a:pt x="29777" y="8624"/>
                  <a:pt x="29715" y="8603"/>
                </a:cubicBezTo>
                <a:lnTo>
                  <a:pt x="29715" y="8603"/>
                </a:lnTo>
                <a:cubicBezTo>
                  <a:pt x="29927" y="10018"/>
                  <a:pt x="29290" y="10831"/>
                  <a:pt x="29538" y="11893"/>
                </a:cubicBezTo>
                <a:cubicBezTo>
                  <a:pt x="29467" y="11893"/>
                  <a:pt x="29326" y="11857"/>
                  <a:pt x="29219" y="11787"/>
                </a:cubicBezTo>
                <a:cubicBezTo>
                  <a:pt x="29103" y="11753"/>
                  <a:pt x="28994" y="11720"/>
                  <a:pt x="28900" y="11720"/>
                </a:cubicBezTo>
                <a:cubicBezTo>
                  <a:pt x="28795" y="11720"/>
                  <a:pt x="28710" y="11762"/>
                  <a:pt x="28654" y="11893"/>
                </a:cubicBezTo>
                <a:cubicBezTo>
                  <a:pt x="28709" y="12085"/>
                  <a:pt x="28828" y="12107"/>
                  <a:pt x="28945" y="12107"/>
                </a:cubicBezTo>
                <a:cubicBezTo>
                  <a:pt x="28978" y="12107"/>
                  <a:pt x="29011" y="12105"/>
                  <a:pt x="29043" y="12105"/>
                </a:cubicBezTo>
                <a:cubicBezTo>
                  <a:pt x="29113" y="12105"/>
                  <a:pt x="29219" y="12105"/>
                  <a:pt x="29255" y="12176"/>
                </a:cubicBezTo>
                <a:cubicBezTo>
                  <a:pt x="28724" y="12494"/>
                  <a:pt x="28724" y="13272"/>
                  <a:pt x="28512" y="13874"/>
                </a:cubicBezTo>
                <a:cubicBezTo>
                  <a:pt x="28158" y="13449"/>
                  <a:pt x="28088" y="12742"/>
                  <a:pt x="27875" y="12176"/>
                </a:cubicBezTo>
                <a:cubicBezTo>
                  <a:pt x="27797" y="12097"/>
                  <a:pt x="27740" y="12068"/>
                  <a:pt x="27692" y="12068"/>
                </a:cubicBezTo>
                <a:cubicBezTo>
                  <a:pt x="27568" y="12068"/>
                  <a:pt x="27504" y="12266"/>
                  <a:pt x="27274" y="12317"/>
                </a:cubicBezTo>
                <a:cubicBezTo>
                  <a:pt x="27228" y="12135"/>
                  <a:pt x="27183" y="12083"/>
                  <a:pt x="27115" y="12083"/>
                </a:cubicBezTo>
                <a:cubicBezTo>
                  <a:pt x="27025" y="12083"/>
                  <a:pt x="26895" y="12176"/>
                  <a:pt x="26673" y="12176"/>
                </a:cubicBezTo>
                <a:cubicBezTo>
                  <a:pt x="26213" y="11751"/>
                  <a:pt x="25717" y="11362"/>
                  <a:pt x="25010" y="11185"/>
                </a:cubicBezTo>
                <a:cubicBezTo>
                  <a:pt x="25258" y="10478"/>
                  <a:pt x="24479" y="10725"/>
                  <a:pt x="24550" y="10159"/>
                </a:cubicBezTo>
                <a:lnTo>
                  <a:pt x="24550" y="10159"/>
                </a:lnTo>
                <a:cubicBezTo>
                  <a:pt x="24588" y="10168"/>
                  <a:pt x="24620" y="10172"/>
                  <a:pt x="24649" y="10172"/>
                </a:cubicBezTo>
                <a:cubicBezTo>
                  <a:pt x="24861" y="10172"/>
                  <a:pt x="24837" y="9953"/>
                  <a:pt x="24869" y="9735"/>
                </a:cubicBezTo>
                <a:cubicBezTo>
                  <a:pt x="25364" y="9487"/>
                  <a:pt x="25576" y="8992"/>
                  <a:pt x="26071" y="8744"/>
                </a:cubicBezTo>
                <a:cubicBezTo>
                  <a:pt x="26390" y="8249"/>
                  <a:pt x="26637" y="7648"/>
                  <a:pt x="27451" y="7612"/>
                </a:cubicBezTo>
                <a:cubicBezTo>
                  <a:pt x="27451" y="7365"/>
                  <a:pt x="27239" y="7294"/>
                  <a:pt x="27274" y="7046"/>
                </a:cubicBezTo>
                <a:cubicBezTo>
                  <a:pt x="28300" y="6834"/>
                  <a:pt x="28866" y="6728"/>
                  <a:pt x="29538" y="6480"/>
                </a:cubicBezTo>
                <a:cubicBezTo>
                  <a:pt x="29538" y="5915"/>
                  <a:pt x="29538" y="5419"/>
                  <a:pt x="29715" y="5030"/>
                </a:cubicBezTo>
                <a:cubicBezTo>
                  <a:pt x="29538" y="4818"/>
                  <a:pt x="29149" y="4818"/>
                  <a:pt x="28936" y="4606"/>
                </a:cubicBezTo>
                <a:cubicBezTo>
                  <a:pt x="29057" y="4599"/>
                  <a:pt x="29174" y="4594"/>
                  <a:pt x="29287" y="4594"/>
                </a:cubicBezTo>
                <a:cubicBezTo>
                  <a:pt x="29739" y="4594"/>
                  <a:pt x="30118" y="4662"/>
                  <a:pt x="30316" y="4889"/>
                </a:cubicBezTo>
                <a:cubicBezTo>
                  <a:pt x="30400" y="4772"/>
                  <a:pt x="30491" y="4734"/>
                  <a:pt x="30591" y="4734"/>
                </a:cubicBezTo>
                <a:cubicBezTo>
                  <a:pt x="30702" y="4734"/>
                  <a:pt x="30822" y="4781"/>
                  <a:pt x="30953" y="4818"/>
                </a:cubicBezTo>
                <a:cubicBezTo>
                  <a:pt x="31078" y="4868"/>
                  <a:pt x="31203" y="4918"/>
                  <a:pt x="31341" y="4918"/>
                </a:cubicBezTo>
                <a:cubicBezTo>
                  <a:pt x="31397" y="4918"/>
                  <a:pt x="31457" y="4909"/>
                  <a:pt x="31519" y="4889"/>
                </a:cubicBezTo>
                <a:lnTo>
                  <a:pt x="31519" y="4889"/>
                </a:lnTo>
                <a:cubicBezTo>
                  <a:pt x="31307" y="5632"/>
                  <a:pt x="32226" y="5278"/>
                  <a:pt x="32120" y="5915"/>
                </a:cubicBezTo>
                <a:cubicBezTo>
                  <a:pt x="31979" y="6940"/>
                  <a:pt x="30316" y="6587"/>
                  <a:pt x="30175" y="7612"/>
                </a:cubicBezTo>
                <a:cubicBezTo>
                  <a:pt x="30360" y="7851"/>
                  <a:pt x="30765" y="7911"/>
                  <a:pt x="31224" y="7911"/>
                </a:cubicBezTo>
                <a:cubicBezTo>
                  <a:pt x="31377" y="7911"/>
                  <a:pt x="31536" y="7904"/>
                  <a:pt x="31696" y="7895"/>
                </a:cubicBezTo>
                <a:cubicBezTo>
                  <a:pt x="32615" y="8285"/>
                  <a:pt x="33004" y="9240"/>
                  <a:pt x="34243" y="9310"/>
                </a:cubicBezTo>
                <a:cubicBezTo>
                  <a:pt x="33924" y="8568"/>
                  <a:pt x="34526" y="8603"/>
                  <a:pt x="34419" y="7754"/>
                </a:cubicBezTo>
                <a:cubicBezTo>
                  <a:pt x="34349" y="7365"/>
                  <a:pt x="33960" y="7329"/>
                  <a:pt x="33960" y="6905"/>
                </a:cubicBezTo>
                <a:lnTo>
                  <a:pt x="33960" y="6905"/>
                </a:lnTo>
                <a:cubicBezTo>
                  <a:pt x="34526" y="6940"/>
                  <a:pt x="34702" y="7329"/>
                  <a:pt x="35162" y="7471"/>
                </a:cubicBezTo>
                <a:cubicBezTo>
                  <a:pt x="35133" y="7146"/>
                  <a:pt x="35128" y="6871"/>
                  <a:pt x="35415" y="6871"/>
                </a:cubicBezTo>
                <a:cubicBezTo>
                  <a:pt x="35472" y="6871"/>
                  <a:pt x="35540" y="6882"/>
                  <a:pt x="35622" y="6905"/>
                </a:cubicBezTo>
                <a:cubicBezTo>
                  <a:pt x="35516" y="6445"/>
                  <a:pt x="35764" y="6374"/>
                  <a:pt x="35764" y="6021"/>
                </a:cubicBezTo>
                <a:lnTo>
                  <a:pt x="35764" y="6021"/>
                </a:lnTo>
                <a:cubicBezTo>
                  <a:pt x="35718" y="6033"/>
                  <a:pt x="35679" y="6039"/>
                  <a:pt x="35646" y="6039"/>
                </a:cubicBezTo>
                <a:cubicBezTo>
                  <a:pt x="35396" y="6039"/>
                  <a:pt x="35460" y="5721"/>
                  <a:pt x="35304" y="5596"/>
                </a:cubicBezTo>
                <a:cubicBezTo>
                  <a:pt x="34809" y="5525"/>
                  <a:pt x="34419" y="5349"/>
                  <a:pt x="33960" y="5172"/>
                </a:cubicBezTo>
                <a:cubicBezTo>
                  <a:pt x="33995" y="4889"/>
                  <a:pt x="34349" y="4889"/>
                  <a:pt x="34419" y="4606"/>
                </a:cubicBezTo>
                <a:cubicBezTo>
                  <a:pt x="34207" y="4287"/>
                  <a:pt x="33747" y="4181"/>
                  <a:pt x="33783" y="3615"/>
                </a:cubicBezTo>
                <a:lnTo>
                  <a:pt x="32439" y="3615"/>
                </a:lnTo>
                <a:cubicBezTo>
                  <a:pt x="32509" y="3155"/>
                  <a:pt x="32014" y="3226"/>
                  <a:pt x="31979" y="2908"/>
                </a:cubicBezTo>
                <a:cubicBezTo>
                  <a:pt x="31853" y="2887"/>
                  <a:pt x="31739" y="2878"/>
                  <a:pt x="31632" y="2878"/>
                </a:cubicBezTo>
                <a:cubicBezTo>
                  <a:pt x="31196" y="2878"/>
                  <a:pt x="30884" y="3021"/>
                  <a:pt x="30458" y="3049"/>
                </a:cubicBezTo>
                <a:cubicBezTo>
                  <a:pt x="30508" y="2630"/>
                  <a:pt x="30240" y="2473"/>
                  <a:pt x="29929" y="2473"/>
                </a:cubicBezTo>
                <a:cubicBezTo>
                  <a:pt x="29585" y="2473"/>
                  <a:pt x="29188" y="2666"/>
                  <a:pt x="29113" y="2908"/>
                </a:cubicBezTo>
                <a:cubicBezTo>
                  <a:pt x="29149" y="2377"/>
                  <a:pt x="28972" y="2059"/>
                  <a:pt x="28512" y="2059"/>
                </a:cubicBezTo>
                <a:cubicBezTo>
                  <a:pt x="27698" y="2483"/>
                  <a:pt x="26814" y="3969"/>
                  <a:pt x="27734" y="4747"/>
                </a:cubicBezTo>
                <a:cubicBezTo>
                  <a:pt x="27769" y="4765"/>
                  <a:pt x="27822" y="4774"/>
                  <a:pt x="27884" y="4774"/>
                </a:cubicBezTo>
                <a:cubicBezTo>
                  <a:pt x="27946" y="4774"/>
                  <a:pt x="28017" y="4765"/>
                  <a:pt x="28088" y="4747"/>
                </a:cubicBezTo>
                <a:cubicBezTo>
                  <a:pt x="28148" y="4747"/>
                  <a:pt x="28209" y="4744"/>
                  <a:pt x="28264" y="4744"/>
                </a:cubicBezTo>
                <a:cubicBezTo>
                  <a:pt x="28404" y="4744"/>
                  <a:pt x="28512" y="4762"/>
                  <a:pt x="28512" y="4889"/>
                </a:cubicBezTo>
                <a:cubicBezTo>
                  <a:pt x="28335" y="5313"/>
                  <a:pt x="28017" y="5596"/>
                  <a:pt x="27734" y="5915"/>
                </a:cubicBezTo>
                <a:cubicBezTo>
                  <a:pt x="27345" y="5561"/>
                  <a:pt x="28052" y="5596"/>
                  <a:pt x="27875" y="5030"/>
                </a:cubicBezTo>
                <a:cubicBezTo>
                  <a:pt x="27380" y="4712"/>
                  <a:pt x="26885" y="4358"/>
                  <a:pt x="26673" y="3757"/>
                </a:cubicBezTo>
                <a:cubicBezTo>
                  <a:pt x="26639" y="3761"/>
                  <a:pt x="26608" y="3764"/>
                  <a:pt x="26579" y="3764"/>
                </a:cubicBezTo>
                <a:cubicBezTo>
                  <a:pt x="26388" y="3764"/>
                  <a:pt x="26269" y="3672"/>
                  <a:pt x="26177" y="3580"/>
                </a:cubicBezTo>
                <a:cubicBezTo>
                  <a:pt x="26077" y="3505"/>
                  <a:pt x="25960" y="3430"/>
                  <a:pt x="25762" y="3430"/>
                </a:cubicBezTo>
                <a:cubicBezTo>
                  <a:pt x="25680" y="3430"/>
                  <a:pt x="25584" y="3443"/>
                  <a:pt x="25470" y="3474"/>
                </a:cubicBezTo>
                <a:cubicBezTo>
                  <a:pt x="25505" y="3827"/>
                  <a:pt x="25187" y="3792"/>
                  <a:pt x="25328" y="4181"/>
                </a:cubicBezTo>
                <a:cubicBezTo>
                  <a:pt x="25824" y="4393"/>
                  <a:pt x="25647" y="5525"/>
                  <a:pt x="25328" y="5738"/>
                </a:cubicBezTo>
                <a:cubicBezTo>
                  <a:pt x="25081" y="5632"/>
                  <a:pt x="24975" y="5384"/>
                  <a:pt x="25010" y="5030"/>
                </a:cubicBezTo>
                <a:cubicBezTo>
                  <a:pt x="24953" y="5022"/>
                  <a:pt x="24900" y="5018"/>
                  <a:pt x="24851" y="5018"/>
                </a:cubicBezTo>
                <a:cubicBezTo>
                  <a:pt x="24263" y="5018"/>
                  <a:pt x="24218" y="5563"/>
                  <a:pt x="23630" y="5596"/>
                </a:cubicBezTo>
                <a:cubicBezTo>
                  <a:pt x="23064" y="5384"/>
                  <a:pt x="22463" y="5207"/>
                  <a:pt x="22145" y="4747"/>
                </a:cubicBezTo>
                <a:cubicBezTo>
                  <a:pt x="22239" y="4738"/>
                  <a:pt x="22327" y="4733"/>
                  <a:pt x="22408" y="4733"/>
                </a:cubicBezTo>
                <a:cubicBezTo>
                  <a:pt x="22629" y="4733"/>
                  <a:pt x="22803" y="4766"/>
                  <a:pt x="22958" y="4818"/>
                </a:cubicBezTo>
                <a:cubicBezTo>
                  <a:pt x="23130" y="4847"/>
                  <a:pt x="23302" y="4898"/>
                  <a:pt x="23492" y="4898"/>
                </a:cubicBezTo>
                <a:cubicBezTo>
                  <a:pt x="23537" y="4898"/>
                  <a:pt x="23583" y="4895"/>
                  <a:pt x="23630" y="4889"/>
                </a:cubicBezTo>
                <a:cubicBezTo>
                  <a:pt x="23984" y="4606"/>
                  <a:pt x="23560" y="4500"/>
                  <a:pt x="23630" y="4040"/>
                </a:cubicBezTo>
                <a:cubicBezTo>
                  <a:pt x="24479" y="3863"/>
                  <a:pt x="24833" y="3226"/>
                  <a:pt x="25611" y="3049"/>
                </a:cubicBezTo>
                <a:cubicBezTo>
                  <a:pt x="25328" y="2589"/>
                  <a:pt x="25399" y="2271"/>
                  <a:pt x="25328" y="1917"/>
                </a:cubicBezTo>
                <a:lnTo>
                  <a:pt x="23029" y="1917"/>
                </a:lnTo>
                <a:cubicBezTo>
                  <a:pt x="22711" y="2306"/>
                  <a:pt x="21968" y="2306"/>
                  <a:pt x="21826" y="2908"/>
                </a:cubicBezTo>
                <a:cubicBezTo>
                  <a:pt x="21756" y="2695"/>
                  <a:pt x="21614" y="2554"/>
                  <a:pt x="21508" y="2342"/>
                </a:cubicBezTo>
                <a:lnTo>
                  <a:pt x="21296" y="2342"/>
                </a:lnTo>
                <a:cubicBezTo>
                  <a:pt x="21249" y="2342"/>
                  <a:pt x="21202" y="2342"/>
                  <a:pt x="21157" y="2342"/>
                </a:cubicBezTo>
                <a:cubicBezTo>
                  <a:pt x="20865" y="2342"/>
                  <a:pt x="20643" y="2316"/>
                  <a:pt x="20765" y="1917"/>
                </a:cubicBezTo>
                <a:lnTo>
                  <a:pt x="20765" y="1917"/>
                </a:lnTo>
                <a:cubicBezTo>
                  <a:pt x="20903" y="1943"/>
                  <a:pt x="21043" y="1955"/>
                  <a:pt x="21186" y="1955"/>
                </a:cubicBezTo>
                <a:cubicBezTo>
                  <a:pt x="22219" y="1955"/>
                  <a:pt x="23366" y="1344"/>
                  <a:pt x="24267" y="1033"/>
                </a:cubicBezTo>
                <a:cubicBezTo>
                  <a:pt x="24267" y="1363"/>
                  <a:pt x="24575" y="1488"/>
                  <a:pt x="24913" y="1488"/>
                </a:cubicBezTo>
                <a:cubicBezTo>
                  <a:pt x="25262" y="1488"/>
                  <a:pt x="25645" y="1354"/>
                  <a:pt x="25753" y="1174"/>
                </a:cubicBezTo>
                <a:cubicBezTo>
                  <a:pt x="25647" y="856"/>
                  <a:pt x="25647" y="467"/>
                  <a:pt x="25470" y="184"/>
                </a:cubicBezTo>
                <a:cubicBezTo>
                  <a:pt x="24586" y="290"/>
                  <a:pt x="24126" y="856"/>
                  <a:pt x="23206" y="891"/>
                </a:cubicBezTo>
                <a:lnTo>
                  <a:pt x="23206" y="42"/>
                </a:lnTo>
                <a:cubicBezTo>
                  <a:pt x="23106" y="13"/>
                  <a:pt x="23016" y="0"/>
                  <a:pt x="22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7"/>
          <p:cNvSpPr/>
          <p:nvPr/>
        </p:nvSpPr>
        <p:spPr>
          <a:xfrm>
            <a:off x="5326159" y="1661647"/>
            <a:ext cx="105197" cy="90286"/>
          </a:xfrm>
          <a:custGeom>
            <a:avLst/>
            <a:gdLst/>
            <a:ahLst/>
            <a:cxnLst/>
            <a:rect l="l" t="t" r="r" b="b"/>
            <a:pathLst>
              <a:path w="4988" h="4281" extrusionOk="0">
                <a:moveTo>
                  <a:pt x="4245" y="0"/>
                </a:moveTo>
                <a:cubicBezTo>
                  <a:pt x="4210" y="107"/>
                  <a:pt x="4245" y="283"/>
                  <a:pt x="4068" y="283"/>
                </a:cubicBezTo>
                <a:cubicBezTo>
                  <a:pt x="2936" y="425"/>
                  <a:pt x="2087" y="814"/>
                  <a:pt x="1203" y="1168"/>
                </a:cubicBezTo>
                <a:cubicBezTo>
                  <a:pt x="1274" y="1875"/>
                  <a:pt x="460" y="1805"/>
                  <a:pt x="601" y="2583"/>
                </a:cubicBezTo>
                <a:cubicBezTo>
                  <a:pt x="425" y="2866"/>
                  <a:pt x="35" y="3007"/>
                  <a:pt x="0" y="3432"/>
                </a:cubicBezTo>
                <a:cubicBezTo>
                  <a:pt x="495" y="3715"/>
                  <a:pt x="955" y="4068"/>
                  <a:pt x="1521" y="4281"/>
                </a:cubicBezTo>
                <a:cubicBezTo>
                  <a:pt x="1557" y="4104"/>
                  <a:pt x="1698" y="3998"/>
                  <a:pt x="1981" y="3998"/>
                </a:cubicBezTo>
                <a:cubicBezTo>
                  <a:pt x="1733" y="3361"/>
                  <a:pt x="1026" y="3149"/>
                  <a:pt x="1203" y="2158"/>
                </a:cubicBezTo>
                <a:cubicBezTo>
                  <a:pt x="2264" y="2052"/>
                  <a:pt x="2689" y="1345"/>
                  <a:pt x="3467" y="991"/>
                </a:cubicBezTo>
                <a:cubicBezTo>
                  <a:pt x="3578" y="1003"/>
                  <a:pt x="3683" y="1009"/>
                  <a:pt x="3782" y="1009"/>
                </a:cubicBezTo>
                <a:cubicBezTo>
                  <a:pt x="4531" y="1009"/>
                  <a:pt x="4925" y="657"/>
                  <a:pt x="49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5865514" y="1661521"/>
            <a:ext cx="55235" cy="30728"/>
          </a:xfrm>
          <a:custGeom>
            <a:avLst/>
            <a:gdLst/>
            <a:ahLst/>
            <a:cxnLst/>
            <a:rect l="l" t="t" r="r" b="b"/>
            <a:pathLst>
              <a:path w="2619" h="1457" extrusionOk="0">
                <a:moveTo>
                  <a:pt x="1469" y="0"/>
                </a:moveTo>
                <a:cubicBezTo>
                  <a:pt x="1441" y="0"/>
                  <a:pt x="1411" y="2"/>
                  <a:pt x="1380" y="6"/>
                </a:cubicBezTo>
                <a:cubicBezTo>
                  <a:pt x="1348" y="38"/>
                  <a:pt x="1259" y="300"/>
                  <a:pt x="1138" y="300"/>
                </a:cubicBezTo>
                <a:cubicBezTo>
                  <a:pt x="1125" y="300"/>
                  <a:pt x="1111" y="296"/>
                  <a:pt x="1097" y="289"/>
                </a:cubicBezTo>
                <a:lnTo>
                  <a:pt x="177" y="289"/>
                </a:lnTo>
                <a:cubicBezTo>
                  <a:pt x="0" y="1351"/>
                  <a:pt x="1274" y="997"/>
                  <a:pt x="1698" y="1457"/>
                </a:cubicBezTo>
                <a:cubicBezTo>
                  <a:pt x="2052" y="1209"/>
                  <a:pt x="2229" y="820"/>
                  <a:pt x="2618" y="572"/>
                </a:cubicBezTo>
                <a:cubicBezTo>
                  <a:pt x="2052" y="506"/>
                  <a:pt x="1925" y="0"/>
                  <a:pt x="14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4827822" y="1779472"/>
            <a:ext cx="73140" cy="47811"/>
          </a:xfrm>
          <a:custGeom>
            <a:avLst/>
            <a:gdLst/>
            <a:ahLst/>
            <a:cxnLst/>
            <a:rect l="l" t="t" r="r" b="b"/>
            <a:pathLst>
              <a:path w="3468" h="2267" extrusionOk="0">
                <a:moveTo>
                  <a:pt x="654" y="1"/>
                </a:moveTo>
                <a:cubicBezTo>
                  <a:pt x="638" y="1"/>
                  <a:pt x="620" y="1"/>
                  <a:pt x="602" y="3"/>
                </a:cubicBezTo>
                <a:cubicBezTo>
                  <a:pt x="779" y="675"/>
                  <a:pt x="0" y="462"/>
                  <a:pt x="0" y="993"/>
                </a:cubicBezTo>
                <a:cubicBezTo>
                  <a:pt x="62" y="1008"/>
                  <a:pt x="114" y="1015"/>
                  <a:pt x="159" y="1015"/>
                </a:cubicBezTo>
                <a:cubicBezTo>
                  <a:pt x="391" y="1015"/>
                  <a:pt x="433" y="841"/>
                  <a:pt x="646" y="841"/>
                </a:cubicBezTo>
                <a:cubicBezTo>
                  <a:pt x="675" y="841"/>
                  <a:pt x="707" y="844"/>
                  <a:pt x="743" y="851"/>
                </a:cubicBezTo>
                <a:cubicBezTo>
                  <a:pt x="672" y="1170"/>
                  <a:pt x="142" y="1134"/>
                  <a:pt x="283" y="1700"/>
                </a:cubicBezTo>
                <a:cubicBezTo>
                  <a:pt x="373" y="1680"/>
                  <a:pt x="451" y="1671"/>
                  <a:pt x="517" y="1671"/>
                </a:cubicBezTo>
                <a:cubicBezTo>
                  <a:pt x="1029" y="1671"/>
                  <a:pt x="938" y="2204"/>
                  <a:pt x="1345" y="2266"/>
                </a:cubicBezTo>
                <a:cubicBezTo>
                  <a:pt x="1404" y="2147"/>
                  <a:pt x="1603" y="2103"/>
                  <a:pt x="1824" y="2103"/>
                </a:cubicBezTo>
                <a:cubicBezTo>
                  <a:pt x="2125" y="2103"/>
                  <a:pt x="2466" y="2185"/>
                  <a:pt x="2547" y="2266"/>
                </a:cubicBezTo>
                <a:cubicBezTo>
                  <a:pt x="2583" y="1913"/>
                  <a:pt x="3113" y="2054"/>
                  <a:pt x="3326" y="1842"/>
                </a:cubicBezTo>
                <a:cubicBezTo>
                  <a:pt x="3467" y="1099"/>
                  <a:pt x="2972" y="1028"/>
                  <a:pt x="3007" y="427"/>
                </a:cubicBezTo>
                <a:lnTo>
                  <a:pt x="3007" y="427"/>
                </a:lnTo>
                <a:cubicBezTo>
                  <a:pt x="2834" y="475"/>
                  <a:pt x="2690" y="489"/>
                  <a:pt x="2558" y="489"/>
                </a:cubicBezTo>
                <a:cubicBezTo>
                  <a:pt x="2373" y="489"/>
                  <a:pt x="2213" y="461"/>
                  <a:pt x="2036" y="461"/>
                </a:cubicBezTo>
                <a:cubicBezTo>
                  <a:pt x="1877" y="461"/>
                  <a:pt x="1705" y="483"/>
                  <a:pt x="1486" y="568"/>
                </a:cubicBezTo>
                <a:cubicBezTo>
                  <a:pt x="1110" y="466"/>
                  <a:pt x="1130" y="1"/>
                  <a:pt x="6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4395874" y="1808934"/>
            <a:ext cx="47769" cy="27290"/>
          </a:xfrm>
          <a:custGeom>
            <a:avLst/>
            <a:gdLst/>
            <a:ahLst/>
            <a:cxnLst/>
            <a:rect l="l" t="t" r="r" b="b"/>
            <a:pathLst>
              <a:path w="2265" h="1294" extrusionOk="0">
                <a:moveTo>
                  <a:pt x="939" y="0"/>
                </a:moveTo>
                <a:cubicBezTo>
                  <a:pt x="893" y="0"/>
                  <a:pt x="840" y="6"/>
                  <a:pt x="779" y="20"/>
                </a:cubicBezTo>
                <a:cubicBezTo>
                  <a:pt x="590" y="273"/>
                  <a:pt x="654" y="750"/>
                  <a:pt x="193" y="750"/>
                </a:cubicBezTo>
                <a:cubicBezTo>
                  <a:pt x="137" y="750"/>
                  <a:pt x="74" y="743"/>
                  <a:pt x="1" y="728"/>
                </a:cubicBezTo>
                <a:lnTo>
                  <a:pt x="1" y="728"/>
                </a:lnTo>
                <a:cubicBezTo>
                  <a:pt x="36" y="1223"/>
                  <a:pt x="496" y="1294"/>
                  <a:pt x="1062" y="1294"/>
                </a:cubicBezTo>
                <a:cubicBezTo>
                  <a:pt x="1052" y="982"/>
                  <a:pt x="1131" y="885"/>
                  <a:pt x="1252" y="885"/>
                </a:cubicBezTo>
                <a:cubicBezTo>
                  <a:pt x="1455" y="885"/>
                  <a:pt x="1777" y="1155"/>
                  <a:pt x="2008" y="1155"/>
                </a:cubicBezTo>
                <a:cubicBezTo>
                  <a:pt x="2127" y="1155"/>
                  <a:pt x="2222" y="1084"/>
                  <a:pt x="2265" y="869"/>
                </a:cubicBezTo>
                <a:cubicBezTo>
                  <a:pt x="1663" y="728"/>
                  <a:pt x="2088" y="516"/>
                  <a:pt x="1663" y="162"/>
                </a:cubicBezTo>
                <a:cubicBezTo>
                  <a:pt x="1602" y="176"/>
                  <a:pt x="1550" y="182"/>
                  <a:pt x="1504" y="182"/>
                </a:cubicBezTo>
                <a:cubicBezTo>
                  <a:pt x="1250" y="182"/>
                  <a:pt x="1192" y="0"/>
                  <a:pt x="9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4941218" y="1868954"/>
            <a:ext cx="65674" cy="99334"/>
          </a:xfrm>
          <a:custGeom>
            <a:avLst/>
            <a:gdLst/>
            <a:ahLst/>
            <a:cxnLst/>
            <a:rect l="l" t="t" r="r" b="b"/>
            <a:pathLst>
              <a:path w="3114" h="4710" extrusionOk="0">
                <a:moveTo>
                  <a:pt x="1758" y="0"/>
                </a:moveTo>
                <a:cubicBezTo>
                  <a:pt x="1296" y="0"/>
                  <a:pt x="999" y="189"/>
                  <a:pt x="672" y="287"/>
                </a:cubicBezTo>
                <a:cubicBezTo>
                  <a:pt x="778" y="1066"/>
                  <a:pt x="425" y="1419"/>
                  <a:pt x="531" y="2162"/>
                </a:cubicBezTo>
                <a:cubicBezTo>
                  <a:pt x="885" y="2374"/>
                  <a:pt x="1061" y="2374"/>
                  <a:pt x="1274" y="2445"/>
                </a:cubicBezTo>
                <a:cubicBezTo>
                  <a:pt x="1328" y="2827"/>
                  <a:pt x="1005" y="3082"/>
                  <a:pt x="740" y="3082"/>
                </a:cubicBezTo>
                <a:cubicBezTo>
                  <a:pt x="661" y="3082"/>
                  <a:pt x="588" y="3060"/>
                  <a:pt x="531" y="3011"/>
                </a:cubicBezTo>
                <a:lnTo>
                  <a:pt x="531" y="3011"/>
                </a:lnTo>
                <a:cubicBezTo>
                  <a:pt x="389" y="3648"/>
                  <a:pt x="637" y="3966"/>
                  <a:pt x="814" y="4285"/>
                </a:cubicBezTo>
                <a:cubicBezTo>
                  <a:pt x="566" y="4426"/>
                  <a:pt x="0" y="4285"/>
                  <a:pt x="71" y="4709"/>
                </a:cubicBezTo>
                <a:cubicBezTo>
                  <a:pt x="712" y="4648"/>
                  <a:pt x="1354" y="4561"/>
                  <a:pt x="2109" y="4561"/>
                </a:cubicBezTo>
                <a:cubicBezTo>
                  <a:pt x="2228" y="4561"/>
                  <a:pt x="2351" y="4563"/>
                  <a:pt x="2476" y="4568"/>
                </a:cubicBezTo>
                <a:cubicBezTo>
                  <a:pt x="2618" y="3966"/>
                  <a:pt x="2547" y="3577"/>
                  <a:pt x="3113" y="3153"/>
                </a:cubicBezTo>
                <a:cubicBezTo>
                  <a:pt x="2901" y="3011"/>
                  <a:pt x="2653" y="2905"/>
                  <a:pt x="2476" y="2728"/>
                </a:cubicBezTo>
                <a:cubicBezTo>
                  <a:pt x="2689" y="1879"/>
                  <a:pt x="1486" y="1738"/>
                  <a:pt x="2052" y="1030"/>
                </a:cubicBezTo>
                <a:cubicBezTo>
                  <a:pt x="1840" y="889"/>
                  <a:pt x="1592" y="783"/>
                  <a:pt x="1415" y="570"/>
                </a:cubicBezTo>
                <a:cubicBezTo>
                  <a:pt x="1627" y="464"/>
                  <a:pt x="1910" y="393"/>
                  <a:pt x="1875" y="4"/>
                </a:cubicBezTo>
                <a:cubicBezTo>
                  <a:pt x="1835" y="2"/>
                  <a:pt x="1796" y="0"/>
                  <a:pt x="17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4915110" y="1914548"/>
            <a:ext cx="30602" cy="32837"/>
          </a:xfrm>
          <a:custGeom>
            <a:avLst/>
            <a:gdLst/>
            <a:ahLst/>
            <a:cxnLst/>
            <a:rect l="l" t="t" r="r" b="b"/>
            <a:pathLst>
              <a:path w="1451" h="1557" extrusionOk="0">
                <a:moveTo>
                  <a:pt x="708" y="0"/>
                </a:moveTo>
                <a:cubicBezTo>
                  <a:pt x="691" y="305"/>
                  <a:pt x="609" y="359"/>
                  <a:pt x="501" y="359"/>
                </a:cubicBezTo>
                <a:cubicBezTo>
                  <a:pt x="443" y="359"/>
                  <a:pt x="377" y="343"/>
                  <a:pt x="310" y="343"/>
                </a:cubicBezTo>
                <a:cubicBezTo>
                  <a:pt x="242" y="343"/>
                  <a:pt x="172" y="359"/>
                  <a:pt x="106" y="425"/>
                </a:cubicBezTo>
                <a:cubicBezTo>
                  <a:pt x="106" y="849"/>
                  <a:pt x="0" y="1344"/>
                  <a:pt x="248" y="1557"/>
                </a:cubicBezTo>
                <a:cubicBezTo>
                  <a:pt x="601" y="1415"/>
                  <a:pt x="1167" y="1486"/>
                  <a:pt x="1450" y="1274"/>
                </a:cubicBezTo>
                <a:cubicBezTo>
                  <a:pt x="1309" y="672"/>
                  <a:pt x="1415" y="637"/>
                  <a:pt x="14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5996815" y="2007784"/>
            <a:ext cx="48507" cy="35874"/>
          </a:xfrm>
          <a:custGeom>
            <a:avLst/>
            <a:gdLst/>
            <a:ahLst/>
            <a:cxnLst/>
            <a:rect l="l" t="t" r="r" b="b"/>
            <a:pathLst>
              <a:path w="2300" h="1701" extrusionOk="0">
                <a:moveTo>
                  <a:pt x="177" y="1"/>
                </a:moveTo>
                <a:lnTo>
                  <a:pt x="177" y="1"/>
                </a:lnTo>
                <a:cubicBezTo>
                  <a:pt x="283" y="673"/>
                  <a:pt x="0" y="991"/>
                  <a:pt x="0" y="1557"/>
                </a:cubicBezTo>
                <a:cubicBezTo>
                  <a:pt x="89" y="1639"/>
                  <a:pt x="158" y="1671"/>
                  <a:pt x="216" y="1671"/>
                </a:cubicBezTo>
                <a:cubicBezTo>
                  <a:pt x="422" y="1671"/>
                  <a:pt x="492" y="1270"/>
                  <a:pt x="850" y="1270"/>
                </a:cubicBezTo>
                <a:cubicBezTo>
                  <a:pt x="872" y="1270"/>
                  <a:pt x="896" y="1271"/>
                  <a:pt x="920" y="1274"/>
                </a:cubicBezTo>
                <a:cubicBezTo>
                  <a:pt x="1192" y="1308"/>
                  <a:pt x="1039" y="1701"/>
                  <a:pt x="1340" y="1701"/>
                </a:cubicBezTo>
                <a:cubicBezTo>
                  <a:pt x="1352" y="1701"/>
                  <a:pt x="1366" y="1700"/>
                  <a:pt x="1380" y="1699"/>
                </a:cubicBezTo>
                <a:cubicBezTo>
                  <a:pt x="1734" y="1345"/>
                  <a:pt x="1663" y="638"/>
                  <a:pt x="2300" y="567"/>
                </a:cubicBezTo>
                <a:cubicBezTo>
                  <a:pt x="1486" y="461"/>
                  <a:pt x="991" y="72"/>
                  <a:pt x="1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5942342" y="2043593"/>
            <a:ext cx="83580" cy="102244"/>
          </a:xfrm>
          <a:custGeom>
            <a:avLst/>
            <a:gdLst/>
            <a:ahLst/>
            <a:cxnLst/>
            <a:rect l="l" t="t" r="r" b="b"/>
            <a:pathLst>
              <a:path w="3963" h="4848" extrusionOk="0">
                <a:moveTo>
                  <a:pt x="3043" y="1"/>
                </a:moveTo>
                <a:cubicBezTo>
                  <a:pt x="3255" y="673"/>
                  <a:pt x="2972" y="991"/>
                  <a:pt x="3220" y="1734"/>
                </a:cubicBezTo>
                <a:cubicBezTo>
                  <a:pt x="3078" y="1770"/>
                  <a:pt x="3043" y="1840"/>
                  <a:pt x="3043" y="2017"/>
                </a:cubicBezTo>
                <a:cubicBezTo>
                  <a:pt x="2512" y="2229"/>
                  <a:pt x="2229" y="2406"/>
                  <a:pt x="1699" y="2866"/>
                </a:cubicBezTo>
                <a:cubicBezTo>
                  <a:pt x="1168" y="3114"/>
                  <a:pt x="178" y="2972"/>
                  <a:pt x="178" y="3715"/>
                </a:cubicBezTo>
                <a:cubicBezTo>
                  <a:pt x="155" y="3842"/>
                  <a:pt x="234" y="3875"/>
                  <a:pt x="348" y="3875"/>
                </a:cubicBezTo>
                <a:cubicBezTo>
                  <a:pt x="469" y="3875"/>
                  <a:pt x="630" y="3838"/>
                  <a:pt x="751" y="3838"/>
                </a:cubicBezTo>
                <a:cubicBezTo>
                  <a:pt x="865" y="3838"/>
                  <a:pt x="944" y="3871"/>
                  <a:pt x="921" y="3998"/>
                </a:cubicBezTo>
                <a:lnTo>
                  <a:pt x="36" y="3998"/>
                </a:lnTo>
                <a:cubicBezTo>
                  <a:pt x="1" y="4493"/>
                  <a:pt x="390" y="4599"/>
                  <a:pt x="638" y="4847"/>
                </a:cubicBezTo>
                <a:cubicBezTo>
                  <a:pt x="744" y="4352"/>
                  <a:pt x="1098" y="4069"/>
                  <a:pt x="1557" y="3857"/>
                </a:cubicBezTo>
                <a:cubicBezTo>
                  <a:pt x="1734" y="3857"/>
                  <a:pt x="1876" y="3927"/>
                  <a:pt x="1982" y="3998"/>
                </a:cubicBezTo>
                <a:cubicBezTo>
                  <a:pt x="2477" y="3467"/>
                  <a:pt x="3468" y="3397"/>
                  <a:pt x="3963" y="2866"/>
                </a:cubicBezTo>
                <a:cubicBezTo>
                  <a:pt x="3927" y="1840"/>
                  <a:pt x="3644" y="1097"/>
                  <a:pt x="36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5162781" y="2100639"/>
            <a:ext cx="21259" cy="12359"/>
          </a:xfrm>
          <a:custGeom>
            <a:avLst/>
            <a:gdLst/>
            <a:ahLst/>
            <a:cxnLst/>
            <a:rect l="l" t="t" r="r" b="b"/>
            <a:pathLst>
              <a:path w="1008" h="586" extrusionOk="0">
                <a:moveTo>
                  <a:pt x="426" y="0"/>
                </a:moveTo>
                <a:cubicBezTo>
                  <a:pt x="349" y="0"/>
                  <a:pt x="265" y="7"/>
                  <a:pt x="177" y="20"/>
                </a:cubicBezTo>
                <a:cubicBezTo>
                  <a:pt x="177" y="126"/>
                  <a:pt x="106" y="161"/>
                  <a:pt x="0" y="161"/>
                </a:cubicBezTo>
                <a:cubicBezTo>
                  <a:pt x="71" y="550"/>
                  <a:pt x="531" y="267"/>
                  <a:pt x="920" y="586"/>
                </a:cubicBezTo>
                <a:cubicBezTo>
                  <a:pt x="1007" y="149"/>
                  <a:pt x="784" y="0"/>
                  <a:pt x="4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875953" y="2194908"/>
            <a:ext cx="22398" cy="29252"/>
          </a:xfrm>
          <a:custGeom>
            <a:avLst/>
            <a:gdLst/>
            <a:ahLst/>
            <a:cxnLst/>
            <a:rect l="l" t="t" r="r" b="b"/>
            <a:pathLst>
              <a:path w="1062" h="1387" extrusionOk="0">
                <a:moveTo>
                  <a:pt x="752" y="0"/>
                </a:moveTo>
                <a:cubicBezTo>
                  <a:pt x="432" y="0"/>
                  <a:pt x="107" y="299"/>
                  <a:pt x="1" y="537"/>
                </a:cubicBezTo>
                <a:cubicBezTo>
                  <a:pt x="248" y="750"/>
                  <a:pt x="390" y="1033"/>
                  <a:pt x="425" y="1386"/>
                </a:cubicBezTo>
                <a:cubicBezTo>
                  <a:pt x="1062" y="1351"/>
                  <a:pt x="1027" y="679"/>
                  <a:pt x="1062" y="113"/>
                </a:cubicBezTo>
                <a:cubicBezTo>
                  <a:pt x="965" y="33"/>
                  <a:pt x="858" y="0"/>
                  <a:pt x="7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4395874" y="2197270"/>
            <a:ext cx="12717" cy="11958"/>
          </a:xfrm>
          <a:custGeom>
            <a:avLst/>
            <a:gdLst/>
            <a:ahLst/>
            <a:cxnLst/>
            <a:rect l="l" t="t" r="r" b="b"/>
            <a:pathLst>
              <a:path w="603" h="567" extrusionOk="0">
                <a:moveTo>
                  <a:pt x="1" y="1"/>
                </a:moveTo>
                <a:lnTo>
                  <a:pt x="1" y="567"/>
                </a:lnTo>
                <a:lnTo>
                  <a:pt x="602" y="567"/>
                </a:lnTo>
                <a:cubicBezTo>
                  <a:pt x="602" y="213"/>
                  <a:pt x="390" y="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4417617" y="2197270"/>
            <a:ext cx="14847" cy="15375"/>
          </a:xfrm>
          <a:custGeom>
            <a:avLst/>
            <a:gdLst/>
            <a:ahLst/>
            <a:cxnLst/>
            <a:rect l="l" t="t" r="r" b="b"/>
            <a:pathLst>
              <a:path w="704" h="729" extrusionOk="0">
                <a:moveTo>
                  <a:pt x="31" y="1"/>
                </a:moveTo>
                <a:cubicBezTo>
                  <a:pt x="0" y="432"/>
                  <a:pt x="77" y="729"/>
                  <a:pt x="447" y="729"/>
                </a:cubicBezTo>
                <a:cubicBezTo>
                  <a:pt x="502" y="729"/>
                  <a:pt x="564" y="722"/>
                  <a:pt x="632" y="708"/>
                </a:cubicBezTo>
                <a:cubicBezTo>
                  <a:pt x="703" y="390"/>
                  <a:pt x="632" y="178"/>
                  <a:pt x="4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4434678" y="2209206"/>
            <a:ext cx="12696" cy="15290"/>
          </a:xfrm>
          <a:custGeom>
            <a:avLst/>
            <a:gdLst/>
            <a:ahLst/>
            <a:cxnLst/>
            <a:rect l="l" t="t" r="r" b="b"/>
            <a:pathLst>
              <a:path w="602" h="725" extrusionOk="0">
                <a:moveTo>
                  <a:pt x="0" y="1"/>
                </a:moveTo>
                <a:lnTo>
                  <a:pt x="0" y="708"/>
                </a:lnTo>
                <a:cubicBezTo>
                  <a:pt x="53" y="720"/>
                  <a:pt x="98" y="725"/>
                  <a:pt x="139" y="725"/>
                </a:cubicBezTo>
                <a:cubicBezTo>
                  <a:pt x="346" y="725"/>
                  <a:pt x="424" y="596"/>
                  <a:pt x="602" y="567"/>
                </a:cubicBezTo>
                <a:cubicBezTo>
                  <a:pt x="566" y="213"/>
                  <a:pt x="389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7"/>
          <p:cNvSpPr/>
          <p:nvPr/>
        </p:nvSpPr>
        <p:spPr>
          <a:xfrm>
            <a:off x="4351123" y="2215174"/>
            <a:ext cx="121626" cy="48528"/>
          </a:xfrm>
          <a:custGeom>
            <a:avLst/>
            <a:gdLst/>
            <a:ahLst/>
            <a:cxnLst/>
            <a:rect l="l" t="t" r="r" b="b"/>
            <a:pathLst>
              <a:path w="5767" h="2301" extrusionOk="0">
                <a:moveTo>
                  <a:pt x="319" y="1"/>
                </a:moveTo>
                <a:cubicBezTo>
                  <a:pt x="248" y="284"/>
                  <a:pt x="0" y="355"/>
                  <a:pt x="0" y="708"/>
                </a:cubicBezTo>
                <a:cubicBezTo>
                  <a:pt x="41" y="713"/>
                  <a:pt x="78" y="715"/>
                  <a:pt x="114" y="715"/>
                </a:cubicBezTo>
                <a:cubicBezTo>
                  <a:pt x="559" y="715"/>
                  <a:pt x="659" y="389"/>
                  <a:pt x="1101" y="389"/>
                </a:cubicBezTo>
                <a:cubicBezTo>
                  <a:pt x="1181" y="389"/>
                  <a:pt x="1273" y="400"/>
                  <a:pt x="1380" y="425"/>
                </a:cubicBezTo>
                <a:cubicBezTo>
                  <a:pt x="2017" y="567"/>
                  <a:pt x="2088" y="1203"/>
                  <a:pt x="2724" y="1274"/>
                </a:cubicBezTo>
                <a:cubicBezTo>
                  <a:pt x="2793" y="1293"/>
                  <a:pt x="2872" y="1300"/>
                  <a:pt x="2957" y="1300"/>
                </a:cubicBezTo>
                <a:cubicBezTo>
                  <a:pt x="3166" y="1300"/>
                  <a:pt x="3410" y="1259"/>
                  <a:pt x="3607" y="1259"/>
                </a:cubicBezTo>
                <a:cubicBezTo>
                  <a:pt x="3783" y="1259"/>
                  <a:pt x="3921" y="1292"/>
                  <a:pt x="3962" y="1416"/>
                </a:cubicBezTo>
                <a:cubicBezTo>
                  <a:pt x="3396" y="1451"/>
                  <a:pt x="3573" y="1628"/>
                  <a:pt x="3644" y="2017"/>
                </a:cubicBezTo>
                <a:cubicBezTo>
                  <a:pt x="3739" y="1999"/>
                  <a:pt x="3824" y="1991"/>
                  <a:pt x="3899" y="1991"/>
                </a:cubicBezTo>
                <a:cubicBezTo>
                  <a:pt x="4274" y="1991"/>
                  <a:pt x="4440" y="2182"/>
                  <a:pt x="4705" y="2300"/>
                </a:cubicBezTo>
                <a:cubicBezTo>
                  <a:pt x="4726" y="2045"/>
                  <a:pt x="4951" y="1994"/>
                  <a:pt x="5220" y="1994"/>
                </a:cubicBezTo>
                <a:cubicBezTo>
                  <a:pt x="5399" y="1994"/>
                  <a:pt x="5597" y="2017"/>
                  <a:pt x="5766" y="2017"/>
                </a:cubicBezTo>
                <a:cubicBezTo>
                  <a:pt x="5554" y="1062"/>
                  <a:pt x="4705" y="1168"/>
                  <a:pt x="3785" y="1133"/>
                </a:cubicBezTo>
                <a:cubicBezTo>
                  <a:pt x="3927" y="744"/>
                  <a:pt x="3503" y="850"/>
                  <a:pt x="3503" y="567"/>
                </a:cubicBezTo>
                <a:cubicBezTo>
                  <a:pt x="3149" y="425"/>
                  <a:pt x="2654" y="390"/>
                  <a:pt x="25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7"/>
          <p:cNvSpPr/>
          <p:nvPr/>
        </p:nvSpPr>
        <p:spPr>
          <a:xfrm>
            <a:off x="4443599" y="2220405"/>
            <a:ext cx="18095" cy="10482"/>
          </a:xfrm>
          <a:custGeom>
            <a:avLst/>
            <a:gdLst/>
            <a:ahLst/>
            <a:cxnLst/>
            <a:rect l="l" t="t" r="r" b="b"/>
            <a:pathLst>
              <a:path w="858" h="497" extrusionOk="0">
                <a:moveTo>
                  <a:pt x="179" y="36"/>
                </a:moveTo>
                <a:lnTo>
                  <a:pt x="179" y="36"/>
                </a:lnTo>
                <a:cubicBezTo>
                  <a:pt x="1" y="333"/>
                  <a:pt x="266" y="497"/>
                  <a:pt x="503" y="497"/>
                </a:cubicBezTo>
                <a:cubicBezTo>
                  <a:pt x="689" y="497"/>
                  <a:pt x="858" y="395"/>
                  <a:pt x="780" y="177"/>
                </a:cubicBezTo>
                <a:cubicBezTo>
                  <a:pt x="745" y="0"/>
                  <a:pt x="391" y="71"/>
                  <a:pt x="179" y="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"/>
          <p:cNvSpPr/>
          <p:nvPr/>
        </p:nvSpPr>
        <p:spPr>
          <a:xfrm>
            <a:off x="5888164" y="2242358"/>
            <a:ext cx="34060" cy="33280"/>
          </a:xfrm>
          <a:custGeom>
            <a:avLst/>
            <a:gdLst/>
            <a:ahLst/>
            <a:cxnLst/>
            <a:rect l="l" t="t" r="r" b="b"/>
            <a:pathLst>
              <a:path w="1615" h="1578" extrusionOk="0">
                <a:moveTo>
                  <a:pt x="884" y="0"/>
                </a:moveTo>
                <a:cubicBezTo>
                  <a:pt x="446" y="0"/>
                  <a:pt x="1" y="258"/>
                  <a:pt x="23" y="728"/>
                </a:cubicBezTo>
                <a:cubicBezTo>
                  <a:pt x="271" y="1046"/>
                  <a:pt x="554" y="1329"/>
                  <a:pt x="943" y="1577"/>
                </a:cubicBezTo>
                <a:cubicBezTo>
                  <a:pt x="1120" y="1117"/>
                  <a:pt x="1615" y="1011"/>
                  <a:pt x="1544" y="268"/>
                </a:cubicBezTo>
                <a:cubicBezTo>
                  <a:pt x="1388" y="87"/>
                  <a:pt x="1137" y="0"/>
                  <a:pt x="8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7"/>
          <p:cNvSpPr/>
          <p:nvPr/>
        </p:nvSpPr>
        <p:spPr>
          <a:xfrm>
            <a:off x="5805832" y="2245016"/>
            <a:ext cx="18665" cy="21659"/>
          </a:xfrm>
          <a:custGeom>
            <a:avLst/>
            <a:gdLst/>
            <a:ahLst/>
            <a:cxnLst/>
            <a:rect l="l" t="t" r="r" b="b"/>
            <a:pathLst>
              <a:path w="885" h="1027" extrusionOk="0">
                <a:moveTo>
                  <a:pt x="283" y="1"/>
                </a:moveTo>
                <a:cubicBezTo>
                  <a:pt x="1" y="567"/>
                  <a:pt x="71" y="142"/>
                  <a:pt x="283" y="1027"/>
                </a:cubicBezTo>
                <a:cubicBezTo>
                  <a:pt x="708" y="920"/>
                  <a:pt x="708" y="461"/>
                  <a:pt x="885" y="142"/>
                </a:cubicBezTo>
                <a:cubicBezTo>
                  <a:pt x="743" y="36"/>
                  <a:pt x="531" y="1"/>
                  <a:pt x="2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7"/>
          <p:cNvSpPr/>
          <p:nvPr/>
        </p:nvSpPr>
        <p:spPr>
          <a:xfrm>
            <a:off x="4392900" y="2250984"/>
            <a:ext cx="23937" cy="12717"/>
          </a:xfrm>
          <a:custGeom>
            <a:avLst/>
            <a:gdLst/>
            <a:ahLst/>
            <a:cxnLst/>
            <a:rect l="l" t="t" r="r" b="b"/>
            <a:pathLst>
              <a:path w="1135" h="603" extrusionOk="0">
                <a:moveTo>
                  <a:pt x="0" y="1"/>
                </a:moveTo>
                <a:lnTo>
                  <a:pt x="0" y="602"/>
                </a:lnTo>
                <a:cubicBezTo>
                  <a:pt x="173" y="540"/>
                  <a:pt x="290" y="526"/>
                  <a:pt x="392" y="526"/>
                </a:cubicBezTo>
                <a:cubicBezTo>
                  <a:pt x="479" y="526"/>
                  <a:pt x="555" y="537"/>
                  <a:pt x="646" y="537"/>
                </a:cubicBezTo>
                <a:cubicBezTo>
                  <a:pt x="751" y="537"/>
                  <a:pt x="876" y="522"/>
                  <a:pt x="1062" y="461"/>
                </a:cubicBezTo>
                <a:cubicBezTo>
                  <a:pt x="1134" y="49"/>
                  <a:pt x="842" y="2"/>
                  <a:pt x="492" y="2"/>
                </a:cubicBezTo>
                <a:cubicBezTo>
                  <a:pt x="388" y="2"/>
                  <a:pt x="280" y="6"/>
                  <a:pt x="174" y="6"/>
                </a:cubicBezTo>
                <a:cubicBezTo>
                  <a:pt x="115" y="6"/>
                  <a:pt x="57" y="5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4479429" y="2250984"/>
            <a:ext cx="21090" cy="12970"/>
          </a:xfrm>
          <a:custGeom>
            <a:avLst/>
            <a:gdLst/>
            <a:ahLst/>
            <a:cxnLst/>
            <a:rect l="l" t="t" r="r" b="b"/>
            <a:pathLst>
              <a:path w="1000" h="615" extrusionOk="0">
                <a:moveTo>
                  <a:pt x="1" y="1"/>
                </a:moveTo>
                <a:lnTo>
                  <a:pt x="1" y="602"/>
                </a:lnTo>
                <a:cubicBezTo>
                  <a:pt x="102" y="609"/>
                  <a:pt x="202" y="614"/>
                  <a:pt x="296" y="614"/>
                </a:cubicBezTo>
                <a:cubicBezTo>
                  <a:pt x="697" y="614"/>
                  <a:pt x="1000" y="516"/>
                  <a:pt x="8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7"/>
          <p:cNvSpPr/>
          <p:nvPr/>
        </p:nvSpPr>
        <p:spPr>
          <a:xfrm>
            <a:off x="4806184" y="2263679"/>
            <a:ext cx="15691" cy="11958"/>
          </a:xfrm>
          <a:custGeom>
            <a:avLst/>
            <a:gdLst/>
            <a:ahLst/>
            <a:cxnLst/>
            <a:rect l="l" t="t" r="r" b="b"/>
            <a:pathLst>
              <a:path w="744" h="567" extrusionOk="0">
                <a:moveTo>
                  <a:pt x="390" y="0"/>
                </a:moveTo>
                <a:cubicBezTo>
                  <a:pt x="390" y="283"/>
                  <a:pt x="1" y="177"/>
                  <a:pt x="107" y="566"/>
                </a:cubicBezTo>
                <a:lnTo>
                  <a:pt x="708" y="566"/>
                </a:lnTo>
                <a:cubicBezTo>
                  <a:pt x="743" y="212"/>
                  <a:pt x="673" y="35"/>
                  <a:pt x="3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5913998" y="2281584"/>
            <a:ext cx="54475" cy="44774"/>
          </a:xfrm>
          <a:custGeom>
            <a:avLst/>
            <a:gdLst/>
            <a:ahLst/>
            <a:cxnLst/>
            <a:rect l="l" t="t" r="r" b="b"/>
            <a:pathLst>
              <a:path w="2583" h="2123" extrusionOk="0">
                <a:moveTo>
                  <a:pt x="1062" y="0"/>
                </a:moveTo>
                <a:cubicBezTo>
                  <a:pt x="850" y="177"/>
                  <a:pt x="920" y="601"/>
                  <a:pt x="920" y="991"/>
                </a:cubicBezTo>
                <a:cubicBezTo>
                  <a:pt x="789" y="929"/>
                  <a:pt x="682" y="903"/>
                  <a:pt x="591" y="903"/>
                </a:cubicBezTo>
                <a:cubicBezTo>
                  <a:pt x="313" y="903"/>
                  <a:pt x="187" y="1149"/>
                  <a:pt x="1" y="1415"/>
                </a:cubicBezTo>
                <a:cubicBezTo>
                  <a:pt x="96" y="1510"/>
                  <a:pt x="172" y="1542"/>
                  <a:pt x="245" y="1542"/>
                </a:cubicBezTo>
                <a:cubicBezTo>
                  <a:pt x="396" y="1542"/>
                  <a:pt x="534" y="1406"/>
                  <a:pt x="800" y="1406"/>
                </a:cubicBezTo>
                <a:cubicBezTo>
                  <a:pt x="838" y="1406"/>
                  <a:pt x="878" y="1409"/>
                  <a:pt x="920" y="1415"/>
                </a:cubicBezTo>
                <a:cubicBezTo>
                  <a:pt x="850" y="1769"/>
                  <a:pt x="602" y="2052"/>
                  <a:pt x="1062" y="2122"/>
                </a:cubicBezTo>
                <a:cubicBezTo>
                  <a:pt x="1247" y="1752"/>
                  <a:pt x="1594" y="1543"/>
                  <a:pt x="2174" y="1543"/>
                </a:cubicBezTo>
                <a:cubicBezTo>
                  <a:pt x="2258" y="1543"/>
                  <a:pt x="2347" y="1548"/>
                  <a:pt x="2442" y="1556"/>
                </a:cubicBezTo>
                <a:cubicBezTo>
                  <a:pt x="2583" y="920"/>
                  <a:pt x="1946" y="955"/>
                  <a:pt x="1663" y="708"/>
                </a:cubicBezTo>
                <a:cubicBezTo>
                  <a:pt x="1699" y="248"/>
                  <a:pt x="1486" y="0"/>
                  <a:pt x="1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5585766" y="2320367"/>
            <a:ext cx="27628" cy="30032"/>
          </a:xfrm>
          <a:custGeom>
            <a:avLst/>
            <a:gdLst/>
            <a:ahLst/>
            <a:cxnLst/>
            <a:rect l="l" t="t" r="r" b="b"/>
            <a:pathLst>
              <a:path w="1310" h="1424" extrusionOk="0">
                <a:moveTo>
                  <a:pt x="566" y="0"/>
                </a:moveTo>
                <a:cubicBezTo>
                  <a:pt x="778" y="849"/>
                  <a:pt x="0" y="1026"/>
                  <a:pt x="566" y="1415"/>
                </a:cubicBezTo>
                <a:cubicBezTo>
                  <a:pt x="601" y="1421"/>
                  <a:pt x="633" y="1423"/>
                  <a:pt x="663" y="1423"/>
                </a:cubicBezTo>
                <a:cubicBezTo>
                  <a:pt x="1018" y="1423"/>
                  <a:pt x="982" y="1056"/>
                  <a:pt x="1309" y="991"/>
                </a:cubicBezTo>
                <a:cubicBezTo>
                  <a:pt x="1203" y="566"/>
                  <a:pt x="885" y="283"/>
                  <a:pt x="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5808826" y="2347171"/>
            <a:ext cx="81323" cy="94061"/>
          </a:xfrm>
          <a:custGeom>
            <a:avLst/>
            <a:gdLst/>
            <a:ahLst/>
            <a:cxnLst/>
            <a:rect l="l" t="t" r="r" b="b"/>
            <a:pathLst>
              <a:path w="3856" h="4460" extrusionOk="0">
                <a:moveTo>
                  <a:pt x="2502" y="0"/>
                </a:moveTo>
                <a:cubicBezTo>
                  <a:pt x="2471" y="0"/>
                  <a:pt x="2439" y="1"/>
                  <a:pt x="2405" y="3"/>
                </a:cubicBezTo>
                <a:cubicBezTo>
                  <a:pt x="2264" y="1524"/>
                  <a:pt x="248" y="1206"/>
                  <a:pt x="0" y="2585"/>
                </a:cubicBezTo>
                <a:cubicBezTo>
                  <a:pt x="141" y="3151"/>
                  <a:pt x="814" y="3257"/>
                  <a:pt x="743" y="4000"/>
                </a:cubicBezTo>
                <a:cubicBezTo>
                  <a:pt x="854" y="3976"/>
                  <a:pt x="952" y="3966"/>
                  <a:pt x="1038" y="3966"/>
                </a:cubicBezTo>
                <a:cubicBezTo>
                  <a:pt x="1629" y="3966"/>
                  <a:pt x="1692" y="4459"/>
                  <a:pt x="2263" y="4459"/>
                </a:cubicBezTo>
                <a:cubicBezTo>
                  <a:pt x="2346" y="4459"/>
                  <a:pt x="2439" y="4449"/>
                  <a:pt x="2547" y="4425"/>
                </a:cubicBezTo>
                <a:cubicBezTo>
                  <a:pt x="2512" y="4106"/>
                  <a:pt x="3007" y="4283"/>
                  <a:pt x="3007" y="4000"/>
                </a:cubicBezTo>
                <a:cubicBezTo>
                  <a:pt x="2901" y="3965"/>
                  <a:pt x="2724" y="4000"/>
                  <a:pt x="2724" y="3859"/>
                </a:cubicBezTo>
                <a:cubicBezTo>
                  <a:pt x="3219" y="3682"/>
                  <a:pt x="2971" y="2762"/>
                  <a:pt x="3467" y="2585"/>
                </a:cubicBezTo>
                <a:cubicBezTo>
                  <a:pt x="3148" y="2125"/>
                  <a:pt x="3608" y="1630"/>
                  <a:pt x="3325" y="1312"/>
                </a:cubicBezTo>
                <a:cubicBezTo>
                  <a:pt x="3573" y="1170"/>
                  <a:pt x="3856" y="1029"/>
                  <a:pt x="3785" y="604"/>
                </a:cubicBezTo>
                <a:cubicBezTo>
                  <a:pt x="3448" y="335"/>
                  <a:pt x="3143" y="0"/>
                  <a:pt x="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5706607" y="2353941"/>
            <a:ext cx="80606" cy="87924"/>
          </a:xfrm>
          <a:custGeom>
            <a:avLst/>
            <a:gdLst/>
            <a:ahLst/>
            <a:cxnLst/>
            <a:rect l="l" t="t" r="r" b="b"/>
            <a:pathLst>
              <a:path w="3822" h="4169" extrusionOk="0">
                <a:moveTo>
                  <a:pt x="744" y="0"/>
                </a:moveTo>
                <a:cubicBezTo>
                  <a:pt x="756" y="203"/>
                  <a:pt x="719" y="265"/>
                  <a:pt x="651" y="265"/>
                </a:cubicBezTo>
                <a:cubicBezTo>
                  <a:pt x="543" y="265"/>
                  <a:pt x="355" y="110"/>
                  <a:pt x="152" y="110"/>
                </a:cubicBezTo>
                <a:cubicBezTo>
                  <a:pt x="102" y="110"/>
                  <a:pt x="51" y="119"/>
                  <a:pt x="1" y="142"/>
                </a:cubicBezTo>
                <a:cubicBezTo>
                  <a:pt x="1" y="1804"/>
                  <a:pt x="2123" y="1451"/>
                  <a:pt x="1805" y="3396"/>
                </a:cubicBezTo>
                <a:cubicBezTo>
                  <a:pt x="2442" y="3457"/>
                  <a:pt x="2689" y="4168"/>
                  <a:pt x="3193" y="4168"/>
                </a:cubicBezTo>
                <a:cubicBezTo>
                  <a:pt x="3276" y="4168"/>
                  <a:pt x="3367" y="4149"/>
                  <a:pt x="3467" y="4104"/>
                </a:cubicBezTo>
                <a:cubicBezTo>
                  <a:pt x="3821" y="3573"/>
                  <a:pt x="3149" y="2936"/>
                  <a:pt x="3184" y="2264"/>
                </a:cubicBezTo>
                <a:cubicBezTo>
                  <a:pt x="2725" y="1981"/>
                  <a:pt x="2159" y="1557"/>
                  <a:pt x="1946" y="1274"/>
                </a:cubicBezTo>
                <a:cubicBezTo>
                  <a:pt x="1734" y="920"/>
                  <a:pt x="1239" y="708"/>
                  <a:pt x="1345" y="283"/>
                </a:cubicBezTo>
                <a:lnTo>
                  <a:pt x="1345" y="283"/>
                </a:lnTo>
                <a:cubicBezTo>
                  <a:pt x="1310" y="290"/>
                  <a:pt x="1278" y="293"/>
                  <a:pt x="1250" y="293"/>
                </a:cubicBezTo>
                <a:cubicBezTo>
                  <a:pt x="972" y="293"/>
                  <a:pt x="1033" y="0"/>
                  <a:pt x="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5873718" y="2386756"/>
            <a:ext cx="52999" cy="56732"/>
          </a:xfrm>
          <a:custGeom>
            <a:avLst/>
            <a:gdLst/>
            <a:ahLst/>
            <a:cxnLst/>
            <a:rect l="l" t="t" r="r" b="b"/>
            <a:pathLst>
              <a:path w="2513" h="2690" extrusionOk="0">
                <a:moveTo>
                  <a:pt x="1309" y="1"/>
                </a:moveTo>
                <a:cubicBezTo>
                  <a:pt x="531" y="567"/>
                  <a:pt x="1" y="2159"/>
                  <a:pt x="1168" y="2689"/>
                </a:cubicBezTo>
                <a:cubicBezTo>
                  <a:pt x="1133" y="2300"/>
                  <a:pt x="1203" y="1982"/>
                  <a:pt x="1451" y="1840"/>
                </a:cubicBezTo>
                <a:cubicBezTo>
                  <a:pt x="1720" y="2055"/>
                  <a:pt x="1784" y="2373"/>
                  <a:pt x="2048" y="2373"/>
                </a:cubicBezTo>
                <a:cubicBezTo>
                  <a:pt x="2132" y="2373"/>
                  <a:pt x="2235" y="2341"/>
                  <a:pt x="2371" y="2265"/>
                </a:cubicBezTo>
                <a:cubicBezTo>
                  <a:pt x="2300" y="1699"/>
                  <a:pt x="1769" y="1486"/>
                  <a:pt x="1769" y="850"/>
                </a:cubicBezTo>
                <a:lnTo>
                  <a:pt x="1769" y="850"/>
                </a:lnTo>
                <a:cubicBezTo>
                  <a:pt x="1875" y="938"/>
                  <a:pt x="2008" y="982"/>
                  <a:pt x="2141" y="982"/>
                </a:cubicBezTo>
                <a:cubicBezTo>
                  <a:pt x="2273" y="982"/>
                  <a:pt x="2406" y="938"/>
                  <a:pt x="2512" y="850"/>
                </a:cubicBezTo>
                <a:cubicBezTo>
                  <a:pt x="2512" y="213"/>
                  <a:pt x="1557" y="425"/>
                  <a:pt x="13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5961280" y="2389202"/>
            <a:ext cx="35558" cy="15986"/>
          </a:xfrm>
          <a:custGeom>
            <a:avLst/>
            <a:gdLst/>
            <a:ahLst/>
            <a:cxnLst/>
            <a:rect l="l" t="t" r="r" b="b"/>
            <a:pathLst>
              <a:path w="1686" h="758" extrusionOk="0">
                <a:moveTo>
                  <a:pt x="934" y="0"/>
                </a:moveTo>
                <a:cubicBezTo>
                  <a:pt x="463" y="0"/>
                  <a:pt x="1" y="172"/>
                  <a:pt x="23" y="592"/>
                </a:cubicBezTo>
                <a:cubicBezTo>
                  <a:pt x="206" y="702"/>
                  <a:pt x="458" y="758"/>
                  <a:pt x="710" y="758"/>
                </a:cubicBezTo>
                <a:cubicBezTo>
                  <a:pt x="1185" y="758"/>
                  <a:pt x="1662" y="561"/>
                  <a:pt x="1685" y="168"/>
                </a:cubicBezTo>
                <a:cubicBezTo>
                  <a:pt x="1500" y="62"/>
                  <a:pt x="1215" y="0"/>
                  <a:pt x="9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5968471" y="2404660"/>
            <a:ext cx="149971" cy="75523"/>
          </a:xfrm>
          <a:custGeom>
            <a:avLst/>
            <a:gdLst/>
            <a:ahLst/>
            <a:cxnLst/>
            <a:rect l="l" t="t" r="r" b="b"/>
            <a:pathLst>
              <a:path w="7111" h="3581" extrusionOk="0">
                <a:moveTo>
                  <a:pt x="1981" y="1"/>
                </a:moveTo>
                <a:cubicBezTo>
                  <a:pt x="1849" y="199"/>
                  <a:pt x="1747" y="429"/>
                  <a:pt x="1416" y="429"/>
                </a:cubicBezTo>
                <a:cubicBezTo>
                  <a:pt x="1394" y="429"/>
                  <a:pt x="1369" y="428"/>
                  <a:pt x="1344" y="425"/>
                </a:cubicBezTo>
                <a:cubicBezTo>
                  <a:pt x="1299" y="436"/>
                  <a:pt x="1260" y="440"/>
                  <a:pt x="1226" y="440"/>
                </a:cubicBezTo>
                <a:cubicBezTo>
                  <a:pt x="947" y="440"/>
                  <a:pt x="999" y="127"/>
                  <a:pt x="719" y="127"/>
                </a:cubicBezTo>
                <a:cubicBezTo>
                  <a:pt x="685" y="127"/>
                  <a:pt x="646" y="132"/>
                  <a:pt x="601" y="142"/>
                </a:cubicBezTo>
                <a:cubicBezTo>
                  <a:pt x="637" y="531"/>
                  <a:pt x="0" y="248"/>
                  <a:pt x="142" y="708"/>
                </a:cubicBezTo>
                <a:cubicBezTo>
                  <a:pt x="151" y="789"/>
                  <a:pt x="180" y="818"/>
                  <a:pt x="225" y="818"/>
                </a:cubicBezTo>
                <a:cubicBezTo>
                  <a:pt x="329" y="818"/>
                  <a:pt x="514" y="669"/>
                  <a:pt x="716" y="669"/>
                </a:cubicBezTo>
                <a:cubicBezTo>
                  <a:pt x="771" y="669"/>
                  <a:pt x="828" y="680"/>
                  <a:pt x="884" y="708"/>
                </a:cubicBezTo>
                <a:cubicBezTo>
                  <a:pt x="1592" y="1239"/>
                  <a:pt x="2476" y="1522"/>
                  <a:pt x="3042" y="2123"/>
                </a:cubicBezTo>
                <a:lnTo>
                  <a:pt x="3042" y="3007"/>
                </a:lnTo>
                <a:cubicBezTo>
                  <a:pt x="3230" y="2901"/>
                  <a:pt x="3386" y="2859"/>
                  <a:pt x="3523" y="2859"/>
                </a:cubicBezTo>
                <a:cubicBezTo>
                  <a:pt x="3977" y="2859"/>
                  <a:pt x="4215" y="3323"/>
                  <a:pt x="4705" y="3432"/>
                </a:cubicBezTo>
                <a:cubicBezTo>
                  <a:pt x="5185" y="3400"/>
                  <a:pt x="5086" y="2846"/>
                  <a:pt x="5587" y="2846"/>
                </a:cubicBezTo>
                <a:cubicBezTo>
                  <a:pt x="5640" y="2846"/>
                  <a:pt x="5699" y="2853"/>
                  <a:pt x="5766" y="2866"/>
                </a:cubicBezTo>
                <a:cubicBezTo>
                  <a:pt x="6044" y="3005"/>
                  <a:pt x="6344" y="3581"/>
                  <a:pt x="6751" y="3581"/>
                </a:cubicBezTo>
                <a:cubicBezTo>
                  <a:pt x="6862" y="3581"/>
                  <a:pt x="6981" y="3538"/>
                  <a:pt x="7110" y="3432"/>
                </a:cubicBezTo>
                <a:cubicBezTo>
                  <a:pt x="6792" y="3290"/>
                  <a:pt x="6650" y="3007"/>
                  <a:pt x="6650" y="2583"/>
                </a:cubicBezTo>
                <a:cubicBezTo>
                  <a:pt x="6261" y="2229"/>
                  <a:pt x="5695" y="2052"/>
                  <a:pt x="5448" y="1557"/>
                </a:cubicBezTo>
                <a:lnTo>
                  <a:pt x="5448" y="1133"/>
                </a:lnTo>
                <a:cubicBezTo>
                  <a:pt x="4280" y="1097"/>
                  <a:pt x="3962" y="248"/>
                  <a:pt x="30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5780461" y="2443465"/>
            <a:ext cx="84339" cy="31171"/>
          </a:xfrm>
          <a:custGeom>
            <a:avLst/>
            <a:gdLst/>
            <a:ahLst/>
            <a:cxnLst/>
            <a:rect l="l" t="t" r="r" b="b"/>
            <a:pathLst>
              <a:path w="3999" h="1478" extrusionOk="0">
                <a:moveTo>
                  <a:pt x="425" y="0"/>
                </a:moveTo>
                <a:cubicBezTo>
                  <a:pt x="284" y="283"/>
                  <a:pt x="1" y="389"/>
                  <a:pt x="142" y="885"/>
                </a:cubicBezTo>
                <a:cubicBezTo>
                  <a:pt x="1407" y="885"/>
                  <a:pt x="2106" y="1478"/>
                  <a:pt x="3402" y="1478"/>
                </a:cubicBezTo>
                <a:cubicBezTo>
                  <a:pt x="3556" y="1478"/>
                  <a:pt x="3719" y="1469"/>
                  <a:pt x="3892" y="1450"/>
                </a:cubicBezTo>
                <a:cubicBezTo>
                  <a:pt x="3998" y="955"/>
                  <a:pt x="3397" y="1097"/>
                  <a:pt x="3467" y="602"/>
                </a:cubicBezTo>
                <a:cubicBezTo>
                  <a:pt x="2229" y="602"/>
                  <a:pt x="1345" y="283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7"/>
          <p:cNvSpPr/>
          <p:nvPr/>
        </p:nvSpPr>
        <p:spPr>
          <a:xfrm>
            <a:off x="5824474" y="2485896"/>
            <a:ext cx="302178" cy="247048"/>
          </a:xfrm>
          <a:custGeom>
            <a:avLst/>
            <a:gdLst/>
            <a:ahLst/>
            <a:cxnLst/>
            <a:rect l="l" t="t" r="r" b="b"/>
            <a:pathLst>
              <a:path w="14328" h="11714" extrusionOk="0">
                <a:moveTo>
                  <a:pt x="10816" y="0"/>
                </a:moveTo>
                <a:cubicBezTo>
                  <a:pt x="10797" y="0"/>
                  <a:pt x="10776" y="2"/>
                  <a:pt x="10755" y="4"/>
                </a:cubicBezTo>
                <a:cubicBezTo>
                  <a:pt x="10365" y="570"/>
                  <a:pt x="10931" y="2056"/>
                  <a:pt x="10295" y="2410"/>
                </a:cubicBezTo>
                <a:cubicBezTo>
                  <a:pt x="10216" y="2439"/>
                  <a:pt x="10154" y="2452"/>
                  <a:pt x="10103" y="2452"/>
                </a:cubicBezTo>
                <a:cubicBezTo>
                  <a:pt x="9833" y="2452"/>
                  <a:pt x="9899" y="2097"/>
                  <a:pt x="9590" y="2097"/>
                </a:cubicBezTo>
                <a:cubicBezTo>
                  <a:pt x="9540" y="2097"/>
                  <a:pt x="9482" y="2106"/>
                  <a:pt x="9410" y="2127"/>
                </a:cubicBezTo>
                <a:cubicBezTo>
                  <a:pt x="9375" y="1738"/>
                  <a:pt x="8667" y="1950"/>
                  <a:pt x="8809" y="1419"/>
                </a:cubicBezTo>
                <a:cubicBezTo>
                  <a:pt x="8703" y="960"/>
                  <a:pt x="9552" y="1384"/>
                  <a:pt x="9410" y="853"/>
                </a:cubicBezTo>
                <a:cubicBezTo>
                  <a:pt x="9116" y="559"/>
                  <a:pt x="8504" y="548"/>
                  <a:pt x="7879" y="548"/>
                </a:cubicBezTo>
                <a:cubicBezTo>
                  <a:pt x="7829" y="548"/>
                  <a:pt x="7779" y="548"/>
                  <a:pt x="7729" y="548"/>
                </a:cubicBezTo>
                <a:cubicBezTo>
                  <a:pt x="7279" y="548"/>
                  <a:pt x="6835" y="542"/>
                  <a:pt x="6510" y="429"/>
                </a:cubicBezTo>
                <a:lnTo>
                  <a:pt x="6510" y="429"/>
                </a:lnTo>
                <a:cubicBezTo>
                  <a:pt x="6262" y="500"/>
                  <a:pt x="6545" y="1101"/>
                  <a:pt x="6227" y="1136"/>
                </a:cubicBezTo>
                <a:cubicBezTo>
                  <a:pt x="5661" y="1243"/>
                  <a:pt x="5165" y="1384"/>
                  <a:pt x="4706" y="1561"/>
                </a:cubicBezTo>
                <a:cubicBezTo>
                  <a:pt x="4529" y="2021"/>
                  <a:pt x="4635" y="2764"/>
                  <a:pt x="4104" y="2870"/>
                </a:cubicBezTo>
                <a:cubicBezTo>
                  <a:pt x="3986" y="2752"/>
                  <a:pt x="3864" y="2713"/>
                  <a:pt x="3736" y="2713"/>
                </a:cubicBezTo>
                <a:cubicBezTo>
                  <a:pt x="3479" y="2713"/>
                  <a:pt x="3196" y="2870"/>
                  <a:pt x="2866" y="2870"/>
                </a:cubicBezTo>
                <a:cubicBezTo>
                  <a:pt x="2583" y="2940"/>
                  <a:pt x="2902" y="3648"/>
                  <a:pt x="2583" y="3719"/>
                </a:cubicBezTo>
                <a:cubicBezTo>
                  <a:pt x="2358" y="3644"/>
                  <a:pt x="2310" y="3463"/>
                  <a:pt x="2189" y="3463"/>
                </a:cubicBezTo>
                <a:cubicBezTo>
                  <a:pt x="2138" y="3463"/>
                  <a:pt x="2075" y="3494"/>
                  <a:pt x="1982" y="3577"/>
                </a:cubicBezTo>
                <a:cubicBezTo>
                  <a:pt x="1593" y="3931"/>
                  <a:pt x="1770" y="4815"/>
                  <a:pt x="1239" y="4992"/>
                </a:cubicBezTo>
                <a:cubicBezTo>
                  <a:pt x="885" y="5204"/>
                  <a:pt x="213" y="5098"/>
                  <a:pt x="1" y="5417"/>
                </a:cubicBezTo>
                <a:cubicBezTo>
                  <a:pt x="178" y="6053"/>
                  <a:pt x="531" y="6832"/>
                  <a:pt x="142" y="7574"/>
                </a:cubicBezTo>
                <a:cubicBezTo>
                  <a:pt x="461" y="7645"/>
                  <a:pt x="567" y="7928"/>
                  <a:pt x="602" y="8282"/>
                </a:cubicBezTo>
                <a:cubicBezTo>
                  <a:pt x="708" y="8919"/>
                  <a:pt x="355" y="9166"/>
                  <a:pt x="461" y="9838"/>
                </a:cubicBezTo>
                <a:cubicBezTo>
                  <a:pt x="483" y="9837"/>
                  <a:pt x="504" y="9836"/>
                  <a:pt x="524" y="9836"/>
                </a:cubicBezTo>
                <a:cubicBezTo>
                  <a:pt x="902" y="9836"/>
                  <a:pt x="939" y="10124"/>
                  <a:pt x="1318" y="10124"/>
                </a:cubicBezTo>
                <a:cubicBezTo>
                  <a:pt x="1338" y="10124"/>
                  <a:pt x="1358" y="10123"/>
                  <a:pt x="1380" y="10121"/>
                </a:cubicBezTo>
                <a:cubicBezTo>
                  <a:pt x="1924" y="9910"/>
                  <a:pt x="2261" y="9518"/>
                  <a:pt x="3053" y="9518"/>
                </a:cubicBezTo>
                <a:cubicBezTo>
                  <a:pt x="3189" y="9518"/>
                  <a:pt x="3337" y="9530"/>
                  <a:pt x="3503" y="9555"/>
                </a:cubicBezTo>
                <a:cubicBezTo>
                  <a:pt x="3953" y="9015"/>
                  <a:pt x="4786" y="8831"/>
                  <a:pt x="5805" y="8831"/>
                </a:cubicBezTo>
                <a:cubicBezTo>
                  <a:pt x="5987" y="8831"/>
                  <a:pt x="6175" y="8837"/>
                  <a:pt x="6368" y="8848"/>
                </a:cubicBezTo>
                <a:cubicBezTo>
                  <a:pt x="6793" y="9131"/>
                  <a:pt x="7076" y="9591"/>
                  <a:pt x="7288" y="10121"/>
                </a:cubicBezTo>
                <a:cubicBezTo>
                  <a:pt x="7395" y="10074"/>
                  <a:pt x="7476" y="10057"/>
                  <a:pt x="7541" y="10057"/>
                </a:cubicBezTo>
                <a:cubicBezTo>
                  <a:pt x="7738" y="10057"/>
                  <a:pt x="7788" y="10221"/>
                  <a:pt x="7999" y="10221"/>
                </a:cubicBezTo>
                <a:cubicBezTo>
                  <a:pt x="8083" y="10221"/>
                  <a:pt x="8194" y="10195"/>
                  <a:pt x="8349" y="10121"/>
                </a:cubicBezTo>
                <a:lnTo>
                  <a:pt x="8349" y="10121"/>
                </a:lnTo>
                <a:cubicBezTo>
                  <a:pt x="8349" y="10510"/>
                  <a:pt x="8384" y="10935"/>
                  <a:pt x="8172" y="11112"/>
                </a:cubicBezTo>
                <a:cubicBezTo>
                  <a:pt x="9163" y="11642"/>
                  <a:pt x="9729" y="11678"/>
                  <a:pt x="11214" y="11713"/>
                </a:cubicBezTo>
                <a:cubicBezTo>
                  <a:pt x="11603" y="11430"/>
                  <a:pt x="11886" y="11076"/>
                  <a:pt x="12417" y="10970"/>
                </a:cubicBezTo>
                <a:cubicBezTo>
                  <a:pt x="12346" y="10263"/>
                  <a:pt x="13160" y="10334"/>
                  <a:pt x="13018" y="9555"/>
                </a:cubicBezTo>
                <a:cubicBezTo>
                  <a:pt x="13549" y="9520"/>
                  <a:pt x="13443" y="8883"/>
                  <a:pt x="13938" y="8848"/>
                </a:cubicBezTo>
                <a:cubicBezTo>
                  <a:pt x="13761" y="8353"/>
                  <a:pt x="14221" y="8034"/>
                  <a:pt x="14257" y="7574"/>
                </a:cubicBezTo>
                <a:cubicBezTo>
                  <a:pt x="14327" y="6690"/>
                  <a:pt x="13938" y="5806"/>
                  <a:pt x="13797" y="4992"/>
                </a:cubicBezTo>
                <a:cubicBezTo>
                  <a:pt x="13744" y="4968"/>
                  <a:pt x="13694" y="4959"/>
                  <a:pt x="13647" y="4959"/>
                </a:cubicBezTo>
                <a:cubicBezTo>
                  <a:pt x="13438" y="4959"/>
                  <a:pt x="13278" y="5147"/>
                  <a:pt x="13158" y="5147"/>
                </a:cubicBezTo>
                <a:cubicBezTo>
                  <a:pt x="13103" y="5147"/>
                  <a:pt x="13057" y="5108"/>
                  <a:pt x="13018" y="4992"/>
                </a:cubicBezTo>
                <a:cubicBezTo>
                  <a:pt x="13089" y="4320"/>
                  <a:pt x="12771" y="4002"/>
                  <a:pt x="12877" y="3294"/>
                </a:cubicBezTo>
                <a:cubicBezTo>
                  <a:pt x="12594" y="3188"/>
                  <a:pt x="12523" y="2834"/>
                  <a:pt x="12276" y="2728"/>
                </a:cubicBezTo>
                <a:cubicBezTo>
                  <a:pt x="12240" y="1632"/>
                  <a:pt x="11214" y="1455"/>
                  <a:pt x="11356" y="146"/>
                </a:cubicBezTo>
                <a:lnTo>
                  <a:pt x="11356" y="146"/>
                </a:lnTo>
                <a:cubicBezTo>
                  <a:pt x="11334" y="149"/>
                  <a:pt x="11314" y="150"/>
                  <a:pt x="11294" y="150"/>
                </a:cubicBezTo>
                <a:cubicBezTo>
                  <a:pt x="11085" y="150"/>
                  <a:pt x="11025" y="0"/>
                  <a:pt x="10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5304521" y="2494859"/>
            <a:ext cx="63439" cy="126245"/>
          </a:xfrm>
          <a:custGeom>
            <a:avLst/>
            <a:gdLst/>
            <a:ahLst/>
            <a:cxnLst/>
            <a:rect l="l" t="t" r="r" b="b"/>
            <a:pathLst>
              <a:path w="3008" h="5986" extrusionOk="0">
                <a:moveTo>
                  <a:pt x="2428" y="1"/>
                </a:moveTo>
                <a:cubicBezTo>
                  <a:pt x="2410" y="1"/>
                  <a:pt x="2391" y="2"/>
                  <a:pt x="2370" y="4"/>
                </a:cubicBezTo>
                <a:cubicBezTo>
                  <a:pt x="2123" y="428"/>
                  <a:pt x="1875" y="853"/>
                  <a:pt x="1769" y="1419"/>
                </a:cubicBezTo>
                <a:cubicBezTo>
                  <a:pt x="1132" y="1560"/>
                  <a:pt x="779" y="2020"/>
                  <a:pt x="425" y="2445"/>
                </a:cubicBezTo>
                <a:cubicBezTo>
                  <a:pt x="283" y="2940"/>
                  <a:pt x="637" y="2975"/>
                  <a:pt x="566" y="3435"/>
                </a:cubicBezTo>
                <a:cubicBezTo>
                  <a:pt x="425" y="3718"/>
                  <a:pt x="319" y="4072"/>
                  <a:pt x="106" y="4284"/>
                </a:cubicBezTo>
                <a:cubicBezTo>
                  <a:pt x="425" y="4921"/>
                  <a:pt x="0" y="5487"/>
                  <a:pt x="566" y="5982"/>
                </a:cubicBezTo>
                <a:cubicBezTo>
                  <a:pt x="596" y="5984"/>
                  <a:pt x="624" y="5985"/>
                  <a:pt x="651" y="5985"/>
                </a:cubicBezTo>
                <a:cubicBezTo>
                  <a:pt x="1007" y="5985"/>
                  <a:pt x="1176" y="5817"/>
                  <a:pt x="1527" y="5817"/>
                </a:cubicBezTo>
                <a:cubicBezTo>
                  <a:pt x="1599" y="5817"/>
                  <a:pt x="1679" y="5824"/>
                  <a:pt x="1769" y="5841"/>
                </a:cubicBezTo>
                <a:cubicBezTo>
                  <a:pt x="2123" y="5204"/>
                  <a:pt x="1981" y="4921"/>
                  <a:pt x="2370" y="4284"/>
                </a:cubicBezTo>
                <a:lnTo>
                  <a:pt x="2370" y="3577"/>
                </a:lnTo>
                <a:cubicBezTo>
                  <a:pt x="2406" y="3400"/>
                  <a:pt x="2547" y="3364"/>
                  <a:pt x="2689" y="3294"/>
                </a:cubicBezTo>
                <a:cubicBezTo>
                  <a:pt x="2406" y="2657"/>
                  <a:pt x="2972" y="2056"/>
                  <a:pt x="3007" y="994"/>
                </a:cubicBezTo>
                <a:cubicBezTo>
                  <a:pt x="2459" y="994"/>
                  <a:pt x="2972" y="1"/>
                  <a:pt x="2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6250454" y="2684239"/>
            <a:ext cx="53737" cy="63607"/>
          </a:xfrm>
          <a:custGeom>
            <a:avLst/>
            <a:gdLst/>
            <a:ahLst/>
            <a:cxnLst/>
            <a:rect l="l" t="t" r="r" b="b"/>
            <a:pathLst>
              <a:path w="2548" h="3016" extrusionOk="0">
                <a:moveTo>
                  <a:pt x="818" y="1"/>
                </a:moveTo>
                <a:cubicBezTo>
                  <a:pt x="784" y="1"/>
                  <a:pt x="747" y="3"/>
                  <a:pt x="708" y="9"/>
                </a:cubicBezTo>
                <a:lnTo>
                  <a:pt x="708" y="1141"/>
                </a:lnTo>
                <a:cubicBezTo>
                  <a:pt x="602" y="1565"/>
                  <a:pt x="0" y="1530"/>
                  <a:pt x="106" y="2167"/>
                </a:cubicBezTo>
                <a:cubicBezTo>
                  <a:pt x="216" y="2152"/>
                  <a:pt x="306" y="2145"/>
                  <a:pt x="380" y="2145"/>
                </a:cubicBezTo>
                <a:cubicBezTo>
                  <a:pt x="996" y="2145"/>
                  <a:pt x="456" y="2637"/>
                  <a:pt x="425" y="3016"/>
                </a:cubicBezTo>
                <a:cubicBezTo>
                  <a:pt x="1380" y="2945"/>
                  <a:pt x="1415" y="2025"/>
                  <a:pt x="1769" y="1424"/>
                </a:cubicBezTo>
                <a:cubicBezTo>
                  <a:pt x="2017" y="1212"/>
                  <a:pt x="2406" y="1176"/>
                  <a:pt x="2547" y="858"/>
                </a:cubicBezTo>
                <a:cubicBezTo>
                  <a:pt x="2395" y="692"/>
                  <a:pt x="2259" y="645"/>
                  <a:pt x="2108" y="645"/>
                </a:cubicBezTo>
                <a:cubicBezTo>
                  <a:pt x="1910" y="645"/>
                  <a:pt x="1684" y="726"/>
                  <a:pt x="1361" y="726"/>
                </a:cubicBezTo>
                <a:cubicBezTo>
                  <a:pt x="1300" y="726"/>
                  <a:pt x="1236" y="723"/>
                  <a:pt x="1168" y="716"/>
                </a:cubicBezTo>
                <a:cubicBezTo>
                  <a:pt x="1200" y="358"/>
                  <a:pt x="1203" y="1"/>
                  <a:pt x="8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"/>
          <p:cNvSpPr/>
          <p:nvPr/>
        </p:nvSpPr>
        <p:spPr>
          <a:xfrm>
            <a:off x="6179574" y="2735887"/>
            <a:ext cx="76114" cy="68669"/>
          </a:xfrm>
          <a:custGeom>
            <a:avLst/>
            <a:gdLst/>
            <a:ahLst/>
            <a:cxnLst/>
            <a:rect l="l" t="t" r="r" b="b"/>
            <a:pathLst>
              <a:path w="3609" h="3256" extrusionOk="0">
                <a:moveTo>
                  <a:pt x="2866" y="1"/>
                </a:moveTo>
                <a:cubicBezTo>
                  <a:pt x="2725" y="284"/>
                  <a:pt x="2406" y="425"/>
                  <a:pt x="2406" y="850"/>
                </a:cubicBezTo>
                <a:cubicBezTo>
                  <a:pt x="2362" y="843"/>
                  <a:pt x="2320" y="840"/>
                  <a:pt x="2278" y="840"/>
                </a:cubicBezTo>
                <a:cubicBezTo>
                  <a:pt x="2086" y="840"/>
                  <a:pt x="1921" y="904"/>
                  <a:pt x="1805" y="991"/>
                </a:cubicBezTo>
                <a:cubicBezTo>
                  <a:pt x="1557" y="1274"/>
                  <a:pt x="1451" y="1699"/>
                  <a:pt x="1062" y="1840"/>
                </a:cubicBezTo>
                <a:cubicBezTo>
                  <a:pt x="425" y="2052"/>
                  <a:pt x="248" y="2689"/>
                  <a:pt x="1" y="3255"/>
                </a:cubicBezTo>
                <a:cubicBezTo>
                  <a:pt x="195" y="3172"/>
                  <a:pt x="362" y="3143"/>
                  <a:pt x="526" y="3143"/>
                </a:cubicBezTo>
                <a:cubicBezTo>
                  <a:pt x="779" y="3143"/>
                  <a:pt x="1023" y="3212"/>
                  <a:pt x="1345" y="3255"/>
                </a:cubicBezTo>
                <a:cubicBezTo>
                  <a:pt x="1487" y="2937"/>
                  <a:pt x="1946" y="2901"/>
                  <a:pt x="1805" y="2265"/>
                </a:cubicBezTo>
                <a:lnTo>
                  <a:pt x="2406" y="2265"/>
                </a:lnTo>
                <a:cubicBezTo>
                  <a:pt x="2442" y="1451"/>
                  <a:pt x="3609" y="1663"/>
                  <a:pt x="3609" y="850"/>
                </a:cubicBezTo>
                <a:cubicBezTo>
                  <a:pt x="3574" y="354"/>
                  <a:pt x="3184" y="213"/>
                  <a:pt x="28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6019191" y="2743584"/>
            <a:ext cx="41800" cy="28134"/>
          </a:xfrm>
          <a:custGeom>
            <a:avLst/>
            <a:gdLst/>
            <a:ahLst/>
            <a:cxnLst/>
            <a:rect l="l" t="t" r="r" b="b"/>
            <a:pathLst>
              <a:path w="1982" h="1334" extrusionOk="0">
                <a:moveTo>
                  <a:pt x="447" y="0"/>
                </a:moveTo>
                <a:cubicBezTo>
                  <a:pt x="332" y="0"/>
                  <a:pt x="239" y="16"/>
                  <a:pt x="177" y="60"/>
                </a:cubicBezTo>
                <a:cubicBezTo>
                  <a:pt x="0" y="272"/>
                  <a:pt x="673" y="909"/>
                  <a:pt x="779" y="1334"/>
                </a:cubicBezTo>
                <a:cubicBezTo>
                  <a:pt x="1522" y="1263"/>
                  <a:pt x="1981" y="945"/>
                  <a:pt x="1840" y="60"/>
                </a:cubicBezTo>
                <a:lnTo>
                  <a:pt x="1840" y="60"/>
                </a:lnTo>
                <a:cubicBezTo>
                  <a:pt x="1728" y="78"/>
                  <a:pt x="1614" y="85"/>
                  <a:pt x="1501" y="85"/>
                </a:cubicBezTo>
                <a:cubicBezTo>
                  <a:pt x="1104" y="85"/>
                  <a:pt x="715" y="0"/>
                  <a:pt x="4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7"/>
          <p:cNvSpPr/>
          <p:nvPr/>
        </p:nvSpPr>
        <p:spPr>
          <a:xfrm>
            <a:off x="4574541" y="2829691"/>
            <a:ext cx="14172" cy="8415"/>
          </a:xfrm>
          <a:custGeom>
            <a:avLst/>
            <a:gdLst/>
            <a:ahLst/>
            <a:cxnLst/>
            <a:rect l="l" t="t" r="r" b="b"/>
            <a:pathLst>
              <a:path w="672" h="399" extrusionOk="0">
                <a:moveTo>
                  <a:pt x="363" y="0"/>
                </a:moveTo>
                <a:cubicBezTo>
                  <a:pt x="190" y="0"/>
                  <a:pt x="0" y="143"/>
                  <a:pt x="19" y="399"/>
                </a:cubicBezTo>
                <a:lnTo>
                  <a:pt x="620" y="399"/>
                </a:lnTo>
                <a:cubicBezTo>
                  <a:pt x="671" y="125"/>
                  <a:pt x="524" y="0"/>
                  <a:pt x="3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4488392" y="2665027"/>
            <a:ext cx="38806" cy="38067"/>
          </a:xfrm>
          <a:custGeom>
            <a:avLst/>
            <a:gdLst/>
            <a:ahLst/>
            <a:cxnLst/>
            <a:rect l="l" t="t" r="r" b="b"/>
            <a:pathLst>
              <a:path w="1840" h="1805" extrusionOk="0">
                <a:moveTo>
                  <a:pt x="920" y="0"/>
                </a:moveTo>
                <a:cubicBezTo>
                  <a:pt x="425" y="0"/>
                  <a:pt x="0" y="425"/>
                  <a:pt x="0" y="920"/>
                </a:cubicBezTo>
                <a:cubicBezTo>
                  <a:pt x="0" y="1415"/>
                  <a:pt x="425" y="1804"/>
                  <a:pt x="920" y="1804"/>
                </a:cubicBezTo>
                <a:cubicBezTo>
                  <a:pt x="1415" y="1804"/>
                  <a:pt x="1840" y="1415"/>
                  <a:pt x="1840" y="920"/>
                </a:cubicBezTo>
                <a:cubicBezTo>
                  <a:pt x="1840" y="425"/>
                  <a:pt x="1415" y="0"/>
                  <a:pt x="9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4729357" y="1609431"/>
            <a:ext cx="52978" cy="53737"/>
          </a:xfrm>
          <a:custGeom>
            <a:avLst/>
            <a:gdLst/>
            <a:ahLst/>
            <a:cxnLst/>
            <a:rect l="l" t="t" r="r" b="b"/>
            <a:pathLst>
              <a:path w="2512" h="2548" extrusionOk="0">
                <a:moveTo>
                  <a:pt x="1273" y="142"/>
                </a:moveTo>
                <a:cubicBezTo>
                  <a:pt x="1875" y="142"/>
                  <a:pt x="2370" y="637"/>
                  <a:pt x="2370" y="1274"/>
                </a:cubicBezTo>
                <a:cubicBezTo>
                  <a:pt x="2370" y="1910"/>
                  <a:pt x="1875" y="2406"/>
                  <a:pt x="1273" y="2406"/>
                </a:cubicBezTo>
                <a:cubicBezTo>
                  <a:pt x="637" y="2406"/>
                  <a:pt x="142" y="1910"/>
                  <a:pt x="142" y="1274"/>
                </a:cubicBezTo>
                <a:cubicBezTo>
                  <a:pt x="142" y="637"/>
                  <a:pt x="637" y="142"/>
                  <a:pt x="1273" y="142"/>
                </a:cubicBezTo>
                <a:close/>
                <a:moveTo>
                  <a:pt x="1273" y="0"/>
                </a:moveTo>
                <a:cubicBezTo>
                  <a:pt x="566" y="0"/>
                  <a:pt x="0" y="566"/>
                  <a:pt x="0" y="1274"/>
                </a:cubicBezTo>
                <a:cubicBezTo>
                  <a:pt x="0" y="1981"/>
                  <a:pt x="566" y="2547"/>
                  <a:pt x="1273" y="2547"/>
                </a:cubicBezTo>
                <a:cubicBezTo>
                  <a:pt x="1946" y="2547"/>
                  <a:pt x="2512" y="1981"/>
                  <a:pt x="2512" y="1274"/>
                </a:cubicBezTo>
                <a:cubicBezTo>
                  <a:pt x="2512" y="566"/>
                  <a:pt x="1946" y="0"/>
                  <a:pt x="12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"/>
          <p:cNvSpPr/>
          <p:nvPr/>
        </p:nvSpPr>
        <p:spPr>
          <a:xfrm>
            <a:off x="4736801" y="1616896"/>
            <a:ext cx="38067" cy="38067"/>
          </a:xfrm>
          <a:custGeom>
            <a:avLst/>
            <a:gdLst/>
            <a:ahLst/>
            <a:cxnLst/>
            <a:rect l="l" t="t" r="r" b="b"/>
            <a:pathLst>
              <a:path w="1805" h="1805" extrusionOk="0">
                <a:moveTo>
                  <a:pt x="920" y="0"/>
                </a:moveTo>
                <a:cubicBezTo>
                  <a:pt x="390" y="0"/>
                  <a:pt x="1" y="425"/>
                  <a:pt x="1" y="920"/>
                </a:cubicBezTo>
                <a:cubicBezTo>
                  <a:pt x="1" y="1415"/>
                  <a:pt x="390" y="1804"/>
                  <a:pt x="920" y="1804"/>
                </a:cubicBezTo>
                <a:cubicBezTo>
                  <a:pt x="1416" y="1804"/>
                  <a:pt x="1805" y="1415"/>
                  <a:pt x="1805" y="920"/>
                </a:cubicBezTo>
                <a:cubicBezTo>
                  <a:pt x="1805" y="425"/>
                  <a:pt x="1416" y="0"/>
                  <a:pt x="9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7"/>
          <p:cNvSpPr txBox="1"/>
          <p:nvPr/>
        </p:nvSpPr>
        <p:spPr>
          <a:xfrm>
            <a:off x="677100" y="1345550"/>
            <a:ext cx="21699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Tipo de genero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9" name="Google Shape;379;p17"/>
          <p:cNvSpPr txBox="1"/>
          <p:nvPr/>
        </p:nvSpPr>
        <p:spPr>
          <a:xfrm>
            <a:off x="3766450" y="1345550"/>
            <a:ext cx="2169900" cy="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Generos mas escuchados por Pais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0" name="Google Shape;380;p17"/>
          <p:cNvGrpSpPr/>
          <p:nvPr/>
        </p:nvGrpSpPr>
        <p:grpSpPr>
          <a:xfrm>
            <a:off x="631802" y="2885417"/>
            <a:ext cx="2533260" cy="311908"/>
            <a:chOff x="631802" y="2892063"/>
            <a:chExt cx="2533260" cy="311908"/>
          </a:xfrm>
        </p:grpSpPr>
        <p:sp>
          <p:nvSpPr>
            <p:cNvPr id="381" name="Google Shape;381;p17"/>
            <p:cNvSpPr txBox="1"/>
            <p:nvPr/>
          </p:nvSpPr>
          <p:spPr>
            <a:xfrm>
              <a:off x="631802" y="2930345"/>
              <a:ext cx="531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Rock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17"/>
            <p:cNvSpPr txBox="1"/>
            <p:nvPr/>
          </p:nvSpPr>
          <p:spPr>
            <a:xfrm>
              <a:off x="1106377" y="2892063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Pop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" name="Google Shape;383;p17"/>
            <p:cNvSpPr txBox="1"/>
            <p:nvPr/>
          </p:nvSpPr>
          <p:spPr>
            <a:xfrm>
              <a:off x="1582525" y="2950170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Clasico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17"/>
            <p:cNvSpPr txBox="1"/>
            <p:nvPr/>
          </p:nvSpPr>
          <p:spPr>
            <a:xfrm>
              <a:off x="2250365" y="2950170"/>
              <a:ext cx="5319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Jazz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17"/>
            <p:cNvSpPr txBox="1"/>
            <p:nvPr/>
          </p:nvSpPr>
          <p:spPr>
            <a:xfrm>
              <a:off x="2633162" y="2918544"/>
              <a:ext cx="531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Blues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6" name="Google Shape;386;p17"/>
          <p:cNvSpPr txBox="1"/>
          <p:nvPr/>
        </p:nvSpPr>
        <p:spPr>
          <a:xfrm>
            <a:off x="677105" y="3572246"/>
            <a:ext cx="703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87" name="Google Shape;387;p17"/>
          <p:cNvSpPr/>
          <p:nvPr/>
        </p:nvSpPr>
        <p:spPr>
          <a:xfrm>
            <a:off x="6694672" y="3547399"/>
            <a:ext cx="1908145" cy="872010"/>
          </a:xfrm>
          <a:custGeom>
            <a:avLst/>
            <a:gdLst/>
            <a:ahLst/>
            <a:cxnLst/>
            <a:rect l="l" t="t" r="r" b="b"/>
            <a:pathLst>
              <a:path w="90487" h="41352" extrusionOk="0">
                <a:moveTo>
                  <a:pt x="2936" y="0"/>
                </a:moveTo>
                <a:cubicBezTo>
                  <a:pt x="1309" y="0"/>
                  <a:pt x="0" y="1309"/>
                  <a:pt x="0" y="2936"/>
                </a:cubicBezTo>
                <a:lnTo>
                  <a:pt x="0" y="38451"/>
                </a:lnTo>
                <a:cubicBezTo>
                  <a:pt x="0" y="40043"/>
                  <a:pt x="1309" y="41352"/>
                  <a:pt x="2936" y="41352"/>
                </a:cubicBezTo>
                <a:lnTo>
                  <a:pt x="87550" y="41352"/>
                </a:lnTo>
                <a:cubicBezTo>
                  <a:pt x="89177" y="41352"/>
                  <a:pt x="90486" y="40043"/>
                  <a:pt x="90486" y="38451"/>
                </a:cubicBezTo>
                <a:lnTo>
                  <a:pt x="90486" y="2936"/>
                </a:lnTo>
                <a:cubicBezTo>
                  <a:pt x="90486" y="1309"/>
                  <a:pt x="89177" y="0"/>
                  <a:pt x="87550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7"/>
          <p:cNvSpPr/>
          <p:nvPr/>
        </p:nvSpPr>
        <p:spPr>
          <a:xfrm>
            <a:off x="6855049" y="3700313"/>
            <a:ext cx="670637" cy="283479"/>
          </a:xfrm>
          <a:custGeom>
            <a:avLst/>
            <a:gdLst/>
            <a:ahLst/>
            <a:cxnLst/>
            <a:rect l="l" t="t" r="r" b="b"/>
            <a:pathLst>
              <a:path w="20871" h="13443" extrusionOk="0">
                <a:moveTo>
                  <a:pt x="2017" y="1"/>
                </a:moveTo>
                <a:cubicBezTo>
                  <a:pt x="920" y="1"/>
                  <a:pt x="0" y="920"/>
                  <a:pt x="0" y="2017"/>
                </a:cubicBezTo>
                <a:lnTo>
                  <a:pt x="0" y="11462"/>
                </a:lnTo>
                <a:cubicBezTo>
                  <a:pt x="0" y="12558"/>
                  <a:pt x="920" y="13443"/>
                  <a:pt x="2017" y="13443"/>
                </a:cubicBezTo>
                <a:lnTo>
                  <a:pt x="18890" y="13443"/>
                </a:lnTo>
                <a:cubicBezTo>
                  <a:pt x="19987" y="13443"/>
                  <a:pt x="20871" y="12558"/>
                  <a:pt x="20871" y="11462"/>
                </a:cubicBezTo>
                <a:lnTo>
                  <a:pt x="20871" y="2017"/>
                </a:lnTo>
                <a:cubicBezTo>
                  <a:pt x="20871" y="920"/>
                  <a:pt x="19987" y="1"/>
                  <a:pt x="18890" y="1"/>
                </a:cubicBezTo>
                <a:close/>
              </a:path>
            </a:pathLst>
          </a:custGeom>
          <a:solidFill>
            <a:srgbClr val="76D1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17"/>
          <p:cNvGrpSpPr/>
          <p:nvPr/>
        </p:nvGrpSpPr>
        <p:grpSpPr>
          <a:xfrm>
            <a:off x="6839175" y="1458599"/>
            <a:ext cx="703800" cy="621350"/>
            <a:chOff x="6839175" y="1458599"/>
            <a:chExt cx="703800" cy="621350"/>
          </a:xfrm>
        </p:grpSpPr>
        <p:sp>
          <p:nvSpPr>
            <p:cNvPr id="390" name="Google Shape;390;p17"/>
            <p:cNvSpPr txBox="1"/>
            <p:nvPr/>
          </p:nvSpPr>
          <p:spPr>
            <a:xfrm>
              <a:off x="6839175" y="1458599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" name="Google Shape;391;p17"/>
            <p:cNvSpPr txBox="1"/>
            <p:nvPr/>
          </p:nvSpPr>
          <p:spPr>
            <a:xfrm>
              <a:off x="6839175" y="1826149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563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92" name="Google Shape;392;p17"/>
          <p:cNvGrpSpPr/>
          <p:nvPr/>
        </p:nvGrpSpPr>
        <p:grpSpPr>
          <a:xfrm>
            <a:off x="6839175" y="2580579"/>
            <a:ext cx="631800" cy="621350"/>
            <a:chOff x="6839175" y="2580579"/>
            <a:chExt cx="631800" cy="621350"/>
          </a:xfrm>
        </p:grpSpPr>
        <p:sp>
          <p:nvSpPr>
            <p:cNvPr id="393" name="Google Shape;393;p17"/>
            <p:cNvSpPr txBox="1"/>
            <p:nvPr/>
          </p:nvSpPr>
          <p:spPr>
            <a:xfrm>
              <a:off x="6839175" y="2580579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4" name="Google Shape;394;p17"/>
            <p:cNvSpPr txBox="1"/>
            <p:nvPr/>
          </p:nvSpPr>
          <p:spPr>
            <a:xfrm>
              <a:off x="6839175" y="2948129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980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6839175" y="3708866"/>
            <a:ext cx="631800" cy="621350"/>
            <a:chOff x="6839175" y="3708866"/>
            <a:chExt cx="631800" cy="621350"/>
          </a:xfrm>
        </p:grpSpPr>
        <p:sp>
          <p:nvSpPr>
            <p:cNvPr id="396" name="Google Shape;396;p17"/>
            <p:cNvSpPr txBox="1"/>
            <p:nvPr/>
          </p:nvSpPr>
          <p:spPr>
            <a:xfrm>
              <a:off x="6839175" y="3708866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7" name="Google Shape;397;p17"/>
            <p:cNvSpPr txBox="1"/>
            <p:nvPr/>
          </p:nvSpPr>
          <p:spPr>
            <a:xfrm>
              <a:off x="6839175" y="4076416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1 156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98" name="Google Shape;398;p17"/>
          <p:cNvGrpSpPr/>
          <p:nvPr/>
        </p:nvGrpSpPr>
        <p:grpSpPr>
          <a:xfrm>
            <a:off x="4138213" y="1905936"/>
            <a:ext cx="87900" cy="87900"/>
            <a:chOff x="4175475" y="1942324"/>
            <a:chExt cx="87900" cy="87900"/>
          </a:xfrm>
        </p:grpSpPr>
        <p:sp>
          <p:nvSpPr>
            <p:cNvPr id="399" name="Google Shape;399;p17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7"/>
          <p:cNvGrpSpPr/>
          <p:nvPr/>
        </p:nvGrpSpPr>
        <p:grpSpPr>
          <a:xfrm>
            <a:off x="4400425" y="2395686"/>
            <a:ext cx="87900" cy="87900"/>
            <a:chOff x="4175475" y="1942324"/>
            <a:chExt cx="87900" cy="87900"/>
          </a:xfrm>
        </p:grpSpPr>
        <p:sp>
          <p:nvSpPr>
            <p:cNvPr id="402" name="Google Shape;402;p17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17"/>
          <p:cNvGrpSpPr/>
          <p:nvPr/>
        </p:nvGrpSpPr>
        <p:grpSpPr>
          <a:xfrm>
            <a:off x="5018550" y="2172911"/>
            <a:ext cx="87900" cy="87900"/>
            <a:chOff x="4175475" y="1942324"/>
            <a:chExt cx="87900" cy="87900"/>
          </a:xfrm>
        </p:grpSpPr>
        <p:sp>
          <p:nvSpPr>
            <p:cNvPr id="405" name="Google Shape;405;p17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17"/>
          <p:cNvGrpSpPr/>
          <p:nvPr/>
        </p:nvGrpSpPr>
        <p:grpSpPr>
          <a:xfrm>
            <a:off x="5567500" y="2118961"/>
            <a:ext cx="87900" cy="87900"/>
            <a:chOff x="4175475" y="1942324"/>
            <a:chExt cx="87900" cy="87900"/>
          </a:xfrm>
        </p:grpSpPr>
        <p:sp>
          <p:nvSpPr>
            <p:cNvPr id="408" name="Google Shape;408;p17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17"/>
          <p:cNvGrpSpPr/>
          <p:nvPr/>
        </p:nvGrpSpPr>
        <p:grpSpPr>
          <a:xfrm>
            <a:off x="5891325" y="1751936"/>
            <a:ext cx="87900" cy="87900"/>
            <a:chOff x="4175475" y="1942324"/>
            <a:chExt cx="87900" cy="87900"/>
          </a:xfrm>
        </p:grpSpPr>
        <p:sp>
          <p:nvSpPr>
            <p:cNvPr id="411" name="Google Shape;411;p17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17"/>
          <p:cNvGrpSpPr/>
          <p:nvPr/>
        </p:nvGrpSpPr>
        <p:grpSpPr>
          <a:xfrm>
            <a:off x="6037538" y="2596361"/>
            <a:ext cx="87900" cy="87900"/>
            <a:chOff x="4175475" y="1942324"/>
            <a:chExt cx="87900" cy="87900"/>
          </a:xfrm>
        </p:grpSpPr>
        <p:sp>
          <p:nvSpPr>
            <p:cNvPr id="414" name="Google Shape;414;p17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17"/>
          <p:cNvGrpSpPr/>
          <p:nvPr/>
        </p:nvGrpSpPr>
        <p:grpSpPr>
          <a:xfrm>
            <a:off x="7598872" y="2507389"/>
            <a:ext cx="840465" cy="585354"/>
            <a:chOff x="7598872" y="2507389"/>
            <a:chExt cx="840465" cy="585354"/>
          </a:xfrm>
        </p:grpSpPr>
        <p:grpSp>
          <p:nvGrpSpPr>
            <p:cNvPr id="417" name="Google Shape;417;p17"/>
            <p:cNvGrpSpPr/>
            <p:nvPr/>
          </p:nvGrpSpPr>
          <p:grpSpPr>
            <a:xfrm>
              <a:off x="7598872" y="3063620"/>
              <a:ext cx="836246" cy="29122"/>
              <a:chOff x="7598872" y="3063620"/>
              <a:chExt cx="836246" cy="29122"/>
            </a:xfrm>
          </p:grpSpPr>
          <p:sp>
            <p:nvSpPr>
              <p:cNvPr id="418" name="Google Shape;418;p17"/>
              <p:cNvSpPr/>
              <p:nvPr/>
            </p:nvSpPr>
            <p:spPr>
              <a:xfrm>
                <a:off x="7951730" y="3063620"/>
                <a:ext cx="483389" cy="29122"/>
              </a:xfrm>
              <a:custGeom>
                <a:avLst/>
                <a:gdLst/>
                <a:ahLst/>
                <a:cxnLst/>
                <a:rect l="l" t="t" r="r" b="b"/>
                <a:pathLst>
                  <a:path w="22923" h="1381" extrusionOk="0">
                    <a:moveTo>
                      <a:pt x="0" y="1"/>
                    </a:moveTo>
                    <a:lnTo>
                      <a:pt x="0" y="1381"/>
                    </a:lnTo>
                    <a:lnTo>
                      <a:pt x="22250" y="1381"/>
                    </a:lnTo>
                    <a:cubicBezTo>
                      <a:pt x="22640" y="1381"/>
                      <a:pt x="22923" y="1062"/>
                      <a:pt x="22923" y="673"/>
                    </a:cubicBezTo>
                    <a:cubicBezTo>
                      <a:pt x="22923" y="319"/>
                      <a:pt x="22640" y="1"/>
                      <a:pt x="22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7598872" y="3063620"/>
                <a:ext cx="352857" cy="29122"/>
              </a:xfrm>
              <a:custGeom>
                <a:avLst/>
                <a:gdLst/>
                <a:ahLst/>
                <a:cxnLst/>
                <a:rect l="l" t="t" r="r" b="b"/>
                <a:pathLst>
                  <a:path w="16733" h="1381" extrusionOk="0">
                    <a:moveTo>
                      <a:pt x="708" y="1"/>
                    </a:moveTo>
                    <a:cubicBezTo>
                      <a:pt x="319" y="1"/>
                      <a:pt x="0" y="319"/>
                      <a:pt x="0" y="673"/>
                    </a:cubicBezTo>
                    <a:cubicBezTo>
                      <a:pt x="0" y="1062"/>
                      <a:pt x="319" y="1381"/>
                      <a:pt x="708" y="1381"/>
                    </a:cubicBezTo>
                    <a:lnTo>
                      <a:pt x="16732" y="1381"/>
                    </a:lnTo>
                    <a:lnTo>
                      <a:pt x="16732" y="1"/>
                    </a:lnTo>
                    <a:close/>
                  </a:path>
                </a:pathLst>
              </a:custGeom>
              <a:solidFill>
                <a:srgbClr val="FFE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17"/>
            <p:cNvGrpSpPr/>
            <p:nvPr/>
          </p:nvGrpSpPr>
          <p:grpSpPr>
            <a:xfrm>
              <a:off x="7598872" y="2986795"/>
              <a:ext cx="836264" cy="29860"/>
              <a:chOff x="7598872" y="2986795"/>
              <a:chExt cx="836264" cy="29860"/>
            </a:xfrm>
          </p:grpSpPr>
          <p:sp>
            <p:nvSpPr>
              <p:cNvPr id="421" name="Google Shape;421;p17"/>
              <p:cNvSpPr/>
              <p:nvPr/>
            </p:nvSpPr>
            <p:spPr>
              <a:xfrm>
                <a:off x="8252350" y="2986795"/>
                <a:ext cx="182786" cy="29860"/>
              </a:xfrm>
              <a:custGeom>
                <a:avLst/>
                <a:gdLst/>
                <a:ahLst/>
                <a:cxnLst/>
                <a:rect l="l" t="t" r="r" b="b"/>
                <a:pathLst>
                  <a:path w="8668" h="1416" extrusionOk="0">
                    <a:moveTo>
                      <a:pt x="1" y="0"/>
                    </a:moveTo>
                    <a:lnTo>
                      <a:pt x="1" y="1415"/>
                    </a:lnTo>
                    <a:lnTo>
                      <a:pt x="7995" y="1415"/>
                    </a:lnTo>
                    <a:cubicBezTo>
                      <a:pt x="8385" y="1415"/>
                      <a:pt x="8668" y="1097"/>
                      <a:pt x="8668" y="708"/>
                    </a:cubicBezTo>
                    <a:cubicBezTo>
                      <a:pt x="8668" y="319"/>
                      <a:pt x="8385" y="0"/>
                      <a:pt x="79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7598872" y="2986795"/>
                <a:ext cx="653459" cy="29860"/>
              </a:xfrm>
              <a:custGeom>
                <a:avLst/>
                <a:gdLst/>
                <a:ahLst/>
                <a:cxnLst/>
                <a:rect l="l" t="t" r="r" b="b"/>
                <a:pathLst>
                  <a:path w="30988" h="1416" extrusionOk="0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415"/>
                      <a:pt x="708" y="1415"/>
                    </a:cubicBezTo>
                    <a:lnTo>
                      <a:pt x="30988" y="1415"/>
                    </a:lnTo>
                    <a:lnTo>
                      <a:pt x="30988" y="0"/>
                    </a:lnTo>
                    <a:close/>
                  </a:path>
                </a:pathLst>
              </a:custGeom>
              <a:solidFill>
                <a:srgbClr val="FFE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17"/>
            <p:cNvGrpSpPr/>
            <p:nvPr/>
          </p:nvGrpSpPr>
          <p:grpSpPr>
            <a:xfrm>
              <a:off x="7598872" y="2910707"/>
              <a:ext cx="836236" cy="29101"/>
              <a:chOff x="7598872" y="2910707"/>
              <a:chExt cx="836236" cy="29101"/>
            </a:xfrm>
          </p:grpSpPr>
          <p:sp>
            <p:nvSpPr>
              <p:cNvPr id="424" name="Google Shape;424;p17"/>
              <p:cNvSpPr/>
              <p:nvPr/>
            </p:nvSpPr>
            <p:spPr>
              <a:xfrm>
                <a:off x="7786858" y="2910707"/>
                <a:ext cx="648251" cy="29101"/>
              </a:xfrm>
              <a:custGeom>
                <a:avLst/>
                <a:gdLst/>
                <a:ahLst/>
                <a:cxnLst/>
                <a:rect l="l" t="t" r="r" b="b"/>
                <a:pathLst>
                  <a:path w="30741" h="1380" extrusionOk="0">
                    <a:moveTo>
                      <a:pt x="1" y="0"/>
                    </a:moveTo>
                    <a:lnTo>
                      <a:pt x="1" y="1380"/>
                    </a:lnTo>
                    <a:lnTo>
                      <a:pt x="30068" y="1380"/>
                    </a:lnTo>
                    <a:cubicBezTo>
                      <a:pt x="30458" y="1380"/>
                      <a:pt x="30741" y="1097"/>
                      <a:pt x="30741" y="708"/>
                    </a:cubicBezTo>
                    <a:cubicBezTo>
                      <a:pt x="30741" y="319"/>
                      <a:pt x="30458" y="0"/>
                      <a:pt x="30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7598872" y="2910707"/>
                <a:ext cx="187995" cy="29101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380" extrusionOk="0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380"/>
                      <a:pt x="708" y="1380"/>
                    </a:cubicBezTo>
                    <a:lnTo>
                      <a:pt x="8915" y="1380"/>
                    </a:lnTo>
                    <a:lnTo>
                      <a:pt x="8915" y="0"/>
                    </a:lnTo>
                    <a:close/>
                  </a:path>
                </a:pathLst>
              </a:custGeom>
              <a:solidFill>
                <a:srgbClr val="FFE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17"/>
            <p:cNvGrpSpPr/>
            <p:nvPr/>
          </p:nvGrpSpPr>
          <p:grpSpPr>
            <a:xfrm>
              <a:off x="8249090" y="2507389"/>
              <a:ext cx="190247" cy="134836"/>
              <a:chOff x="8356737" y="1440385"/>
              <a:chExt cx="89520" cy="63431"/>
            </a:xfrm>
          </p:grpSpPr>
          <p:sp>
            <p:nvSpPr>
              <p:cNvPr id="427" name="Google Shape;427;p17"/>
              <p:cNvSpPr/>
              <p:nvPr/>
            </p:nvSpPr>
            <p:spPr>
              <a:xfrm>
                <a:off x="8356737" y="1469108"/>
                <a:ext cx="88778" cy="6727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319" extrusionOk="0">
                    <a:moveTo>
                      <a:pt x="177" y="0"/>
                    </a:moveTo>
                    <a:cubicBezTo>
                      <a:pt x="71" y="0"/>
                      <a:pt x="0" y="71"/>
                      <a:pt x="0" y="142"/>
                    </a:cubicBezTo>
                    <a:cubicBezTo>
                      <a:pt x="0" y="248"/>
                      <a:pt x="71" y="319"/>
                      <a:pt x="177" y="319"/>
                    </a:cubicBezTo>
                    <a:lnTo>
                      <a:pt x="4068" y="319"/>
                    </a:lnTo>
                    <a:cubicBezTo>
                      <a:pt x="4139" y="319"/>
                      <a:pt x="4210" y="248"/>
                      <a:pt x="4210" y="142"/>
                    </a:cubicBezTo>
                    <a:cubicBezTo>
                      <a:pt x="4210" y="71"/>
                      <a:pt x="4139" y="0"/>
                      <a:pt x="4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8410429" y="1440385"/>
                <a:ext cx="35828" cy="63431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3008" extrusionOk="0">
                    <a:moveTo>
                      <a:pt x="165" y="0"/>
                    </a:moveTo>
                    <a:cubicBezTo>
                      <a:pt x="125" y="0"/>
                      <a:pt x="89" y="18"/>
                      <a:pt x="72" y="54"/>
                    </a:cubicBezTo>
                    <a:cubicBezTo>
                      <a:pt x="1" y="124"/>
                      <a:pt x="1" y="230"/>
                      <a:pt x="72" y="301"/>
                    </a:cubicBezTo>
                    <a:lnTo>
                      <a:pt x="1274" y="1504"/>
                    </a:lnTo>
                    <a:lnTo>
                      <a:pt x="72" y="2742"/>
                    </a:lnTo>
                    <a:cubicBezTo>
                      <a:pt x="1" y="2813"/>
                      <a:pt x="1" y="2919"/>
                      <a:pt x="72" y="2954"/>
                    </a:cubicBezTo>
                    <a:cubicBezTo>
                      <a:pt x="89" y="2990"/>
                      <a:pt x="125" y="3007"/>
                      <a:pt x="165" y="3007"/>
                    </a:cubicBezTo>
                    <a:cubicBezTo>
                      <a:pt x="204" y="3007"/>
                      <a:pt x="249" y="2990"/>
                      <a:pt x="284" y="2954"/>
                    </a:cubicBezTo>
                    <a:lnTo>
                      <a:pt x="1628" y="1610"/>
                    </a:lnTo>
                    <a:cubicBezTo>
                      <a:pt x="1699" y="1575"/>
                      <a:pt x="1699" y="1468"/>
                      <a:pt x="1628" y="1398"/>
                    </a:cubicBezTo>
                    <a:lnTo>
                      <a:pt x="284" y="54"/>
                    </a:lnTo>
                    <a:cubicBezTo>
                      <a:pt x="249" y="18"/>
                      <a:pt x="204" y="0"/>
                      <a:pt x="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9" name="Google Shape;429;p17"/>
          <p:cNvGrpSpPr/>
          <p:nvPr/>
        </p:nvGrpSpPr>
        <p:grpSpPr>
          <a:xfrm>
            <a:off x="7600534" y="3687664"/>
            <a:ext cx="840465" cy="533366"/>
            <a:chOff x="7600534" y="3687664"/>
            <a:chExt cx="840465" cy="533366"/>
          </a:xfrm>
        </p:grpSpPr>
        <p:grpSp>
          <p:nvGrpSpPr>
            <p:cNvPr id="430" name="Google Shape;430;p17"/>
            <p:cNvGrpSpPr/>
            <p:nvPr/>
          </p:nvGrpSpPr>
          <p:grpSpPr>
            <a:xfrm>
              <a:off x="7600534" y="4191908"/>
              <a:ext cx="836246" cy="29122"/>
              <a:chOff x="7600534" y="4191908"/>
              <a:chExt cx="836246" cy="29122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7953391" y="4191908"/>
                <a:ext cx="483389" cy="29122"/>
              </a:xfrm>
              <a:custGeom>
                <a:avLst/>
                <a:gdLst/>
                <a:ahLst/>
                <a:cxnLst/>
                <a:rect l="l" t="t" r="r" b="b"/>
                <a:pathLst>
                  <a:path w="22923" h="1381" extrusionOk="0">
                    <a:moveTo>
                      <a:pt x="0" y="1"/>
                    </a:moveTo>
                    <a:lnTo>
                      <a:pt x="0" y="1381"/>
                    </a:lnTo>
                    <a:lnTo>
                      <a:pt x="22250" y="1381"/>
                    </a:lnTo>
                    <a:cubicBezTo>
                      <a:pt x="22640" y="1381"/>
                      <a:pt x="22923" y="1062"/>
                      <a:pt x="22923" y="673"/>
                    </a:cubicBezTo>
                    <a:cubicBezTo>
                      <a:pt x="22923" y="319"/>
                      <a:pt x="22640" y="1"/>
                      <a:pt x="22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7600534" y="4191908"/>
                <a:ext cx="352857" cy="29122"/>
              </a:xfrm>
              <a:custGeom>
                <a:avLst/>
                <a:gdLst/>
                <a:ahLst/>
                <a:cxnLst/>
                <a:rect l="l" t="t" r="r" b="b"/>
                <a:pathLst>
                  <a:path w="16733" h="1381" extrusionOk="0">
                    <a:moveTo>
                      <a:pt x="708" y="1"/>
                    </a:moveTo>
                    <a:cubicBezTo>
                      <a:pt x="319" y="1"/>
                      <a:pt x="0" y="319"/>
                      <a:pt x="0" y="673"/>
                    </a:cubicBezTo>
                    <a:cubicBezTo>
                      <a:pt x="0" y="1062"/>
                      <a:pt x="319" y="1381"/>
                      <a:pt x="708" y="1381"/>
                    </a:cubicBezTo>
                    <a:lnTo>
                      <a:pt x="16732" y="1381"/>
                    </a:lnTo>
                    <a:lnTo>
                      <a:pt x="16732" y="1"/>
                    </a:lnTo>
                    <a:close/>
                  </a:path>
                </a:pathLst>
              </a:custGeom>
              <a:solidFill>
                <a:srgbClr val="76D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17"/>
            <p:cNvGrpSpPr/>
            <p:nvPr/>
          </p:nvGrpSpPr>
          <p:grpSpPr>
            <a:xfrm>
              <a:off x="7600534" y="4115082"/>
              <a:ext cx="836264" cy="29860"/>
              <a:chOff x="7600534" y="4115082"/>
              <a:chExt cx="836264" cy="29860"/>
            </a:xfrm>
          </p:grpSpPr>
          <p:sp>
            <p:nvSpPr>
              <p:cNvPr id="434" name="Google Shape;434;p17"/>
              <p:cNvSpPr/>
              <p:nvPr/>
            </p:nvSpPr>
            <p:spPr>
              <a:xfrm>
                <a:off x="8254012" y="4115082"/>
                <a:ext cx="182786" cy="29860"/>
              </a:xfrm>
              <a:custGeom>
                <a:avLst/>
                <a:gdLst/>
                <a:ahLst/>
                <a:cxnLst/>
                <a:rect l="l" t="t" r="r" b="b"/>
                <a:pathLst>
                  <a:path w="8668" h="1416" extrusionOk="0">
                    <a:moveTo>
                      <a:pt x="1" y="0"/>
                    </a:moveTo>
                    <a:lnTo>
                      <a:pt x="1" y="1415"/>
                    </a:lnTo>
                    <a:lnTo>
                      <a:pt x="7995" y="1415"/>
                    </a:lnTo>
                    <a:cubicBezTo>
                      <a:pt x="8385" y="1415"/>
                      <a:pt x="8668" y="1097"/>
                      <a:pt x="8668" y="708"/>
                    </a:cubicBezTo>
                    <a:cubicBezTo>
                      <a:pt x="8668" y="319"/>
                      <a:pt x="8385" y="0"/>
                      <a:pt x="79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7"/>
              <p:cNvSpPr/>
              <p:nvPr/>
            </p:nvSpPr>
            <p:spPr>
              <a:xfrm>
                <a:off x="7600534" y="4115082"/>
                <a:ext cx="653459" cy="29860"/>
              </a:xfrm>
              <a:custGeom>
                <a:avLst/>
                <a:gdLst/>
                <a:ahLst/>
                <a:cxnLst/>
                <a:rect l="l" t="t" r="r" b="b"/>
                <a:pathLst>
                  <a:path w="30988" h="1416" extrusionOk="0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415"/>
                      <a:pt x="708" y="1415"/>
                    </a:cubicBezTo>
                    <a:lnTo>
                      <a:pt x="30988" y="1415"/>
                    </a:lnTo>
                    <a:lnTo>
                      <a:pt x="30988" y="0"/>
                    </a:lnTo>
                    <a:close/>
                  </a:path>
                </a:pathLst>
              </a:custGeom>
              <a:solidFill>
                <a:srgbClr val="76D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17"/>
            <p:cNvGrpSpPr/>
            <p:nvPr/>
          </p:nvGrpSpPr>
          <p:grpSpPr>
            <a:xfrm>
              <a:off x="7600534" y="4038995"/>
              <a:ext cx="836236" cy="29101"/>
              <a:chOff x="7600534" y="4038995"/>
              <a:chExt cx="836236" cy="29101"/>
            </a:xfrm>
          </p:grpSpPr>
          <p:sp>
            <p:nvSpPr>
              <p:cNvPr id="437" name="Google Shape;437;p17"/>
              <p:cNvSpPr/>
              <p:nvPr/>
            </p:nvSpPr>
            <p:spPr>
              <a:xfrm>
                <a:off x="7788519" y="4038995"/>
                <a:ext cx="648251" cy="29101"/>
              </a:xfrm>
              <a:custGeom>
                <a:avLst/>
                <a:gdLst/>
                <a:ahLst/>
                <a:cxnLst/>
                <a:rect l="l" t="t" r="r" b="b"/>
                <a:pathLst>
                  <a:path w="30741" h="1380" extrusionOk="0">
                    <a:moveTo>
                      <a:pt x="1" y="0"/>
                    </a:moveTo>
                    <a:lnTo>
                      <a:pt x="1" y="1380"/>
                    </a:lnTo>
                    <a:lnTo>
                      <a:pt x="30068" y="1380"/>
                    </a:lnTo>
                    <a:cubicBezTo>
                      <a:pt x="30458" y="1380"/>
                      <a:pt x="30741" y="1097"/>
                      <a:pt x="30741" y="708"/>
                    </a:cubicBezTo>
                    <a:cubicBezTo>
                      <a:pt x="30741" y="319"/>
                      <a:pt x="30458" y="0"/>
                      <a:pt x="30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7600534" y="4038995"/>
                <a:ext cx="187995" cy="29101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380" extrusionOk="0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380"/>
                      <a:pt x="708" y="1380"/>
                    </a:cubicBezTo>
                    <a:lnTo>
                      <a:pt x="8915" y="1380"/>
                    </a:lnTo>
                    <a:lnTo>
                      <a:pt x="8915" y="0"/>
                    </a:lnTo>
                    <a:close/>
                  </a:path>
                </a:pathLst>
              </a:custGeom>
              <a:solidFill>
                <a:srgbClr val="76D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17"/>
            <p:cNvGrpSpPr/>
            <p:nvPr/>
          </p:nvGrpSpPr>
          <p:grpSpPr>
            <a:xfrm>
              <a:off x="8250751" y="3687664"/>
              <a:ext cx="190247" cy="134836"/>
              <a:chOff x="8356737" y="1440385"/>
              <a:chExt cx="89520" cy="63431"/>
            </a:xfrm>
          </p:grpSpPr>
          <p:sp>
            <p:nvSpPr>
              <p:cNvPr id="440" name="Google Shape;440;p17"/>
              <p:cNvSpPr/>
              <p:nvPr/>
            </p:nvSpPr>
            <p:spPr>
              <a:xfrm>
                <a:off x="8356737" y="1469108"/>
                <a:ext cx="88778" cy="6727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319" extrusionOk="0">
                    <a:moveTo>
                      <a:pt x="177" y="0"/>
                    </a:moveTo>
                    <a:cubicBezTo>
                      <a:pt x="71" y="0"/>
                      <a:pt x="0" y="71"/>
                      <a:pt x="0" y="142"/>
                    </a:cubicBezTo>
                    <a:cubicBezTo>
                      <a:pt x="0" y="248"/>
                      <a:pt x="71" y="319"/>
                      <a:pt x="177" y="319"/>
                    </a:cubicBezTo>
                    <a:lnTo>
                      <a:pt x="4068" y="319"/>
                    </a:lnTo>
                    <a:cubicBezTo>
                      <a:pt x="4139" y="319"/>
                      <a:pt x="4210" y="248"/>
                      <a:pt x="4210" y="142"/>
                    </a:cubicBezTo>
                    <a:cubicBezTo>
                      <a:pt x="4210" y="71"/>
                      <a:pt x="4139" y="0"/>
                      <a:pt x="4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7"/>
              <p:cNvSpPr/>
              <p:nvPr/>
            </p:nvSpPr>
            <p:spPr>
              <a:xfrm>
                <a:off x="8410429" y="1440385"/>
                <a:ext cx="35828" cy="63431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3008" extrusionOk="0">
                    <a:moveTo>
                      <a:pt x="165" y="0"/>
                    </a:moveTo>
                    <a:cubicBezTo>
                      <a:pt x="125" y="0"/>
                      <a:pt x="89" y="18"/>
                      <a:pt x="72" y="54"/>
                    </a:cubicBezTo>
                    <a:cubicBezTo>
                      <a:pt x="1" y="124"/>
                      <a:pt x="1" y="230"/>
                      <a:pt x="72" y="301"/>
                    </a:cubicBezTo>
                    <a:lnTo>
                      <a:pt x="1274" y="1504"/>
                    </a:lnTo>
                    <a:lnTo>
                      <a:pt x="72" y="2742"/>
                    </a:lnTo>
                    <a:cubicBezTo>
                      <a:pt x="1" y="2813"/>
                      <a:pt x="1" y="2919"/>
                      <a:pt x="72" y="2954"/>
                    </a:cubicBezTo>
                    <a:cubicBezTo>
                      <a:pt x="89" y="2990"/>
                      <a:pt x="125" y="3007"/>
                      <a:pt x="165" y="3007"/>
                    </a:cubicBezTo>
                    <a:cubicBezTo>
                      <a:pt x="204" y="3007"/>
                      <a:pt x="249" y="2990"/>
                      <a:pt x="284" y="2954"/>
                    </a:cubicBezTo>
                    <a:lnTo>
                      <a:pt x="1628" y="1610"/>
                    </a:lnTo>
                    <a:cubicBezTo>
                      <a:pt x="1699" y="1575"/>
                      <a:pt x="1699" y="1468"/>
                      <a:pt x="1628" y="1398"/>
                    </a:cubicBezTo>
                    <a:lnTo>
                      <a:pt x="284" y="54"/>
                    </a:lnTo>
                    <a:cubicBezTo>
                      <a:pt x="249" y="18"/>
                      <a:pt x="204" y="0"/>
                      <a:pt x="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2" name="Google Shape;442;p17"/>
          <p:cNvSpPr/>
          <p:nvPr/>
        </p:nvSpPr>
        <p:spPr>
          <a:xfrm>
            <a:off x="1184643" y="4185770"/>
            <a:ext cx="190253" cy="56711"/>
          </a:xfrm>
          <a:custGeom>
            <a:avLst/>
            <a:gdLst/>
            <a:ahLst/>
            <a:cxnLst/>
            <a:rect l="l" t="t" r="r" b="b"/>
            <a:pathLst>
              <a:path w="9021" h="2689" extrusionOk="0">
                <a:moveTo>
                  <a:pt x="1344" y="1"/>
                </a:moveTo>
                <a:cubicBezTo>
                  <a:pt x="601" y="1"/>
                  <a:pt x="0" y="602"/>
                  <a:pt x="0" y="1345"/>
                </a:cubicBezTo>
                <a:cubicBezTo>
                  <a:pt x="0" y="1699"/>
                  <a:pt x="142" y="2052"/>
                  <a:pt x="389" y="2300"/>
                </a:cubicBezTo>
                <a:cubicBezTo>
                  <a:pt x="637" y="2548"/>
                  <a:pt x="955" y="2689"/>
                  <a:pt x="1344" y="2689"/>
                </a:cubicBezTo>
                <a:lnTo>
                  <a:pt x="9020" y="2689"/>
                </a:lnTo>
                <a:lnTo>
                  <a:pt x="90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7"/>
          <p:cNvSpPr/>
          <p:nvPr/>
        </p:nvSpPr>
        <p:spPr>
          <a:xfrm>
            <a:off x="1374867" y="4185770"/>
            <a:ext cx="1128779" cy="56711"/>
          </a:xfrm>
          <a:custGeom>
            <a:avLst/>
            <a:gdLst/>
            <a:ahLst/>
            <a:cxnLst/>
            <a:rect l="l" t="t" r="r" b="b"/>
            <a:pathLst>
              <a:path w="53522" h="2689" extrusionOk="0">
                <a:moveTo>
                  <a:pt x="0" y="1"/>
                </a:moveTo>
                <a:lnTo>
                  <a:pt x="0" y="2689"/>
                </a:lnTo>
                <a:lnTo>
                  <a:pt x="52177" y="2689"/>
                </a:lnTo>
                <a:cubicBezTo>
                  <a:pt x="52920" y="2689"/>
                  <a:pt x="53521" y="2088"/>
                  <a:pt x="53521" y="1345"/>
                </a:cubicBezTo>
                <a:cubicBezTo>
                  <a:pt x="53521" y="991"/>
                  <a:pt x="53380" y="637"/>
                  <a:pt x="53132" y="390"/>
                </a:cubicBezTo>
                <a:cubicBezTo>
                  <a:pt x="52884" y="177"/>
                  <a:pt x="52566" y="1"/>
                  <a:pt x="521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7"/>
          <p:cNvSpPr txBox="1"/>
          <p:nvPr/>
        </p:nvSpPr>
        <p:spPr>
          <a:xfrm>
            <a:off x="668183" y="3850763"/>
            <a:ext cx="552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17"/>
          <p:cNvSpPr txBox="1"/>
          <p:nvPr/>
        </p:nvSpPr>
        <p:spPr>
          <a:xfrm>
            <a:off x="2481198" y="3850763"/>
            <a:ext cx="552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17"/>
          <p:cNvSpPr txBox="1"/>
          <p:nvPr/>
        </p:nvSpPr>
        <p:spPr>
          <a:xfrm>
            <a:off x="668165" y="4087225"/>
            <a:ext cx="552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17"/>
          <p:cNvSpPr txBox="1"/>
          <p:nvPr/>
        </p:nvSpPr>
        <p:spPr>
          <a:xfrm>
            <a:off x="2481180" y="4087225"/>
            <a:ext cx="552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17"/>
          <p:cNvSpPr/>
          <p:nvPr/>
        </p:nvSpPr>
        <p:spPr>
          <a:xfrm>
            <a:off x="3151022" y="3640858"/>
            <a:ext cx="648900" cy="648900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7"/>
          <p:cNvSpPr/>
          <p:nvPr/>
        </p:nvSpPr>
        <p:spPr>
          <a:xfrm>
            <a:off x="3150712" y="3640858"/>
            <a:ext cx="648900" cy="648900"/>
          </a:xfrm>
          <a:prstGeom prst="pie">
            <a:avLst>
              <a:gd name="adj1" fmla="val 20904761"/>
              <a:gd name="adj2" fmla="val 1241502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7"/>
          <p:cNvSpPr/>
          <p:nvPr/>
        </p:nvSpPr>
        <p:spPr>
          <a:xfrm>
            <a:off x="3151407" y="3640858"/>
            <a:ext cx="648900" cy="648900"/>
          </a:xfrm>
          <a:prstGeom prst="pie">
            <a:avLst>
              <a:gd name="adj1" fmla="val 15200005"/>
              <a:gd name="adj2" fmla="val 2090465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"/>
          <p:cNvSpPr/>
          <p:nvPr/>
        </p:nvSpPr>
        <p:spPr>
          <a:xfrm rot="9899752">
            <a:off x="4834201" y="3637821"/>
            <a:ext cx="654721" cy="654721"/>
          </a:xfrm>
          <a:prstGeom prst="blockArc">
            <a:avLst>
              <a:gd name="adj1" fmla="val 1957570"/>
              <a:gd name="adj2" fmla="val 10715383"/>
              <a:gd name="adj3" fmla="val 12284"/>
            </a:avLst>
          </a:prstGeom>
          <a:solidFill>
            <a:srgbClr val="FF87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7"/>
          <p:cNvSpPr/>
          <p:nvPr/>
        </p:nvSpPr>
        <p:spPr>
          <a:xfrm rot="1135479">
            <a:off x="4834261" y="3637694"/>
            <a:ext cx="654900" cy="654900"/>
          </a:xfrm>
          <a:prstGeom prst="blockArc">
            <a:avLst>
              <a:gd name="adj1" fmla="val 6043326"/>
              <a:gd name="adj2" fmla="val 10715383"/>
              <a:gd name="adj3" fmla="val 12284"/>
            </a:avLst>
          </a:prstGeom>
          <a:solidFill>
            <a:srgbClr val="00B3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7"/>
          <p:cNvSpPr/>
          <p:nvPr/>
        </p:nvSpPr>
        <p:spPr>
          <a:xfrm rot="-3502209">
            <a:off x="4834199" y="3637844"/>
            <a:ext cx="654997" cy="654997"/>
          </a:xfrm>
          <a:prstGeom prst="blockArc">
            <a:avLst>
              <a:gd name="adj1" fmla="val 2501836"/>
              <a:gd name="adj2" fmla="val 10715383"/>
              <a:gd name="adj3" fmla="val 12284"/>
            </a:avLst>
          </a:prstGeom>
          <a:solidFill>
            <a:srgbClr val="FFD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7"/>
          <p:cNvSpPr/>
          <p:nvPr/>
        </p:nvSpPr>
        <p:spPr>
          <a:xfrm>
            <a:off x="3965570" y="3689090"/>
            <a:ext cx="105197" cy="106459"/>
          </a:xfrm>
          <a:custGeom>
            <a:avLst/>
            <a:gdLst/>
            <a:ahLst/>
            <a:cxnLst/>
            <a:rect l="l" t="t" r="r" b="b"/>
            <a:pathLst>
              <a:path w="2867" h="2901" extrusionOk="0">
                <a:moveTo>
                  <a:pt x="1451" y="0"/>
                </a:moveTo>
                <a:cubicBezTo>
                  <a:pt x="637" y="0"/>
                  <a:pt x="1" y="672"/>
                  <a:pt x="1" y="1451"/>
                </a:cubicBezTo>
                <a:cubicBezTo>
                  <a:pt x="1" y="2264"/>
                  <a:pt x="637" y="2901"/>
                  <a:pt x="1451" y="2901"/>
                </a:cubicBezTo>
                <a:cubicBezTo>
                  <a:pt x="2229" y="2901"/>
                  <a:pt x="2866" y="2264"/>
                  <a:pt x="2866" y="1451"/>
                </a:cubicBezTo>
                <a:cubicBezTo>
                  <a:pt x="2866" y="672"/>
                  <a:pt x="2229" y="0"/>
                  <a:pt x="14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7"/>
          <p:cNvSpPr txBox="1"/>
          <p:nvPr/>
        </p:nvSpPr>
        <p:spPr>
          <a:xfrm>
            <a:off x="4126812" y="3623905"/>
            <a:ext cx="552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17"/>
          <p:cNvSpPr/>
          <p:nvPr/>
        </p:nvSpPr>
        <p:spPr>
          <a:xfrm>
            <a:off x="3965570" y="3915446"/>
            <a:ext cx="105197" cy="106459"/>
          </a:xfrm>
          <a:custGeom>
            <a:avLst/>
            <a:gdLst/>
            <a:ahLst/>
            <a:cxnLst/>
            <a:rect l="l" t="t" r="r" b="b"/>
            <a:pathLst>
              <a:path w="2867" h="2901" extrusionOk="0">
                <a:moveTo>
                  <a:pt x="1451" y="0"/>
                </a:moveTo>
                <a:cubicBezTo>
                  <a:pt x="637" y="0"/>
                  <a:pt x="1" y="672"/>
                  <a:pt x="1" y="1451"/>
                </a:cubicBezTo>
                <a:cubicBezTo>
                  <a:pt x="1" y="2264"/>
                  <a:pt x="637" y="2901"/>
                  <a:pt x="1451" y="2901"/>
                </a:cubicBezTo>
                <a:cubicBezTo>
                  <a:pt x="2229" y="2901"/>
                  <a:pt x="2866" y="2264"/>
                  <a:pt x="2866" y="1451"/>
                </a:cubicBezTo>
                <a:cubicBezTo>
                  <a:pt x="2866" y="672"/>
                  <a:pt x="2229" y="0"/>
                  <a:pt x="14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7"/>
          <p:cNvSpPr txBox="1"/>
          <p:nvPr/>
        </p:nvSpPr>
        <p:spPr>
          <a:xfrm>
            <a:off x="4126812" y="3850013"/>
            <a:ext cx="552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3965570" y="4141802"/>
            <a:ext cx="105197" cy="106459"/>
          </a:xfrm>
          <a:custGeom>
            <a:avLst/>
            <a:gdLst/>
            <a:ahLst/>
            <a:cxnLst/>
            <a:rect l="l" t="t" r="r" b="b"/>
            <a:pathLst>
              <a:path w="2867" h="2901" extrusionOk="0">
                <a:moveTo>
                  <a:pt x="1451" y="0"/>
                </a:moveTo>
                <a:cubicBezTo>
                  <a:pt x="637" y="0"/>
                  <a:pt x="1" y="672"/>
                  <a:pt x="1" y="1451"/>
                </a:cubicBezTo>
                <a:cubicBezTo>
                  <a:pt x="1" y="2264"/>
                  <a:pt x="637" y="2901"/>
                  <a:pt x="1451" y="2901"/>
                </a:cubicBezTo>
                <a:cubicBezTo>
                  <a:pt x="2229" y="2901"/>
                  <a:pt x="2866" y="2264"/>
                  <a:pt x="2866" y="1451"/>
                </a:cubicBezTo>
                <a:cubicBezTo>
                  <a:pt x="2866" y="672"/>
                  <a:pt x="2229" y="0"/>
                  <a:pt x="14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7"/>
          <p:cNvSpPr txBox="1"/>
          <p:nvPr/>
        </p:nvSpPr>
        <p:spPr>
          <a:xfrm>
            <a:off x="4126812" y="4073738"/>
            <a:ext cx="552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17"/>
          <p:cNvSpPr/>
          <p:nvPr/>
        </p:nvSpPr>
        <p:spPr>
          <a:xfrm>
            <a:off x="5658374" y="3689090"/>
            <a:ext cx="105197" cy="106459"/>
          </a:xfrm>
          <a:custGeom>
            <a:avLst/>
            <a:gdLst/>
            <a:ahLst/>
            <a:cxnLst/>
            <a:rect l="l" t="t" r="r" b="b"/>
            <a:pathLst>
              <a:path w="2867" h="2901" extrusionOk="0">
                <a:moveTo>
                  <a:pt x="1451" y="0"/>
                </a:moveTo>
                <a:cubicBezTo>
                  <a:pt x="637" y="0"/>
                  <a:pt x="1" y="672"/>
                  <a:pt x="1" y="1451"/>
                </a:cubicBezTo>
                <a:cubicBezTo>
                  <a:pt x="1" y="2264"/>
                  <a:pt x="637" y="2901"/>
                  <a:pt x="1451" y="2901"/>
                </a:cubicBezTo>
                <a:cubicBezTo>
                  <a:pt x="2229" y="2901"/>
                  <a:pt x="2866" y="2264"/>
                  <a:pt x="2866" y="1451"/>
                </a:cubicBezTo>
                <a:cubicBezTo>
                  <a:pt x="2866" y="672"/>
                  <a:pt x="2229" y="0"/>
                  <a:pt x="1451" y="0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7"/>
          <p:cNvSpPr txBox="1"/>
          <p:nvPr/>
        </p:nvSpPr>
        <p:spPr>
          <a:xfrm>
            <a:off x="5834567" y="3623905"/>
            <a:ext cx="552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17"/>
          <p:cNvSpPr/>
          <p:nvPr/>
        </p:nvSpPr>
        <p:spPr>
          <a:xfrm>
            <a:off x="5658374" y="3915446"/>
            <a:ext cx="105197" cy="106459"/>
          </a:xfrm>
          <a:custGeom>
            <a:avLst/>
            <a:gdLst/>
            <a:ahLst/>
            <a:cxnLst/>
            <a:rect l="l" t="t" r="r" b="b"/>
            <a:pathLst>
              <a:path w="2867" h="2901" extrusionOk="0">
                <a:moveTo>
                  <a:pt x="1451" y="0"/>
                </a:moveTo>
                <a:cubicBezTo>
                  <a:pt x="637" y="0"/>
                  <a:pt x="1" y="672"/>
                  <a:pt x="1" y="1451"/>
                </a:cubicBezTo>
                <a:cubicBezTo>
                  <a:pt x="1" y="2264"/>
                  <a:pt x="637" y="2901"/>
                  <a:pt x="1451" y="2901"/>
                </a:cubicBezTo>
                <a:cubicBezTo>
                  <a:pt x="2229" y="2901"/>
                  <a:pt x="2866" y="2264"/>
                  <a:pt x="2866" y="1451"/>
                </a:cubicBezTo>
                <a:cubicBezTo>
                  <a:pt x="2866" y="672"/>
                  <a:pt x="2229" y="0"/>
                  <a:pt x="1451" y="0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"/>
          <p:cNvSpPr txBox="1"/>
          <p:nvPr/>
        </p:nvSpPr>
        <p:spPr>
          <a:xfrm>
            <a:off x="5834567" y="3850013"/>
            <a:ext cx="552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17"/>
          <p:cNvSpPr/>
          <p:nvPr/>
        </p:nvSpPr>
        <p:spPr>
          <a:xfrm>
            <a:off x="5658374" y="4141802"/>
            <a:ext cx="105197" cy="106459"/>
          </a:xfrm>
          <a:custGeom>
            <a:avLst/>
            <a:gdLst/>
            <a:ahLst/>
            <a:cxnLst/>
            <a:rect l="l" t="t" r="r" b="b"/>
            <a:pathLst>
              <a:path w="2867" h="2901" extrusionOk="0">
                <a:moveTo>
                  <a:pt x="1451" y="0"/>
                </a:moveTo>
                <a:cubicBezTo>
                  <a:pt x="637" y="0"/>
                  <a:pt x="1" y="672"/>
                  <a:pt x="1" y="1451"/>
                </a:cubicBezTo>
                <a:cubicBezTo>
                  <a:pt x="1" y="2264"/>
                  <a:pt x="637" y="2901"/>
                  <a:pt x="1451" y="2901"/>
                </a:cubicBezTo>
                <a:cubicBezTo>
                  <a:pt x="2229" y="2901"/>
                  <a:pt x="2866" y="2264"/>
                  <a:pt x="2866" y="1451"/>
                </a:cubicBezTo>
                <a:cubicBezTo>
                  <a:pt x="2866" y="672"/>
                  <a:pt x="2229" y="0"/>
                  <a:pt x="1451" y="0"/>
                </a:cubicBezTo>
                <a:close/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7"/>
          <p:cNvSpPr txBox="1"/>
          <p:nvPr/>
        </p:nvSpPr>
        <p:spPr>
          <a:xfrm>
            <a:off x="5834567" y="4073738"/>
            <a:ext cx="552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6" name="Google Shape;466;p17"/>
          <p:cNvGrpSpPr/>
          <p:nvPr/>
        </p:nvGrpSpPr>
        <p:grpSpPr>
          <a:xfrm>
            <a:off x="7600529" y="1440314"/>
            <a:ext cx="840469" cy="524142"/>
            <a:chOff x="7600529" y="1440314"/>
            <a:chExt cx="840469" cy="524142"/>
          </a:xfrm>
        </p:grpSpPr>
        <p:grpSp>
          <p:nvGrpSpPr>
            <p:cNvPr id="467" name="Google Shape;467;p17"/>
            <p:cNvGrpSpPr/>
            <p:nvPr/>
          </p:nvGrpSpPr>
          <p:grpSpPr>
            <a:xfrm>
              <a:off x="7600529" y="1935334"/>
              <a:ext cx="836968" cy="29122"/>
              <a:chOff x="7600529" y="1935334"/>
              <a:chExt cx="836968" cy="29122"/>
            </a:xfrm>
          </p:grpSpPr>
          <p:sp>
            <p:nvSpPr>
              <p:cNvPr id="468" name="Google Shape;468;p17"/>
              <p:cNvSpPr/>
              <p:nvPr/>
            </p:nvSpPr>
            <p:spPr>
              <a:xfrm>
                <a:off x="7684083" y="1935334"/>
                <a:ext cx="753414" cy="29122"/>
              </a:xfrm>
              <a:custGeom>
                <a:avLst/>
                <a:gdLst/>
                <a:ahLst/>
                <a:cxnLst/>
                <a:rect l="l" t="t" r="r" b="b"/>
                <a:pathLst>
                  <a:path w="35728" h="1381" extrusionOk="0">
                    <a:moveTo>
                      <a:pt x="0" y="1"/>
                    </a:moveTo>
                    <a:lnTo>
                      <a:pt x="0" y="1381"/>
                    </a:lnTo>
                    <a:lnTo>
                      <a:pt x="35021" y="1381"/>
                    </a:lnTo>
                    <a:cubicBezTo>
                      <a:pt x="35410" y="1381"/>
                      <a:pt x="35728" y="1062"/>
                      <a:pt x="35728" y="673"/>
                    </a:cubicBezTo>
                    <a:cubicBezTo>
                      <a:pt x="35728" y="319"/>
                      <a:pt x="35410" y="1"/>
                      <a:pt x="350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>
                <a:off x="7600529" y="1935334"/>
                <a:ext cx="83570" cy="29122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1381" extrusionOk="0">
                    <a:moveTo>
                      <a:pt x="708" y="1"/>
                    </a:moveTo>
                    <a:cubicBezTo>
                      <a:pt x="319" y="1"/>
                      <a:pt x="1" y="319"/>
                      <a:pt x="1" y="673"/>
                    </a:cubicBezTo>
                    <a:cubicBezTo>
                      <a:pt x="1" y="1062"/>
                      <a:pt x="319" y="1381"/>
                      <a:pt x="708" y="1381"/>
                    </a:cubicBezTo>
                    <a:lnTo>
                      <a:pt x="3962" y="1381"/>
                    </a:lnTo>
                    <a:lnTo>
                      <a:pt x="3962" y="1"/>
                    </a:lnTo>
                    <a:close/>
                  </a:path>
                </a:pathLst>
              </a:custGeom>
              <a:solidFill>
                <a:srgbClr val="FFB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17"/>
            <p:cNvGrpSpPr/>
            <p:nvPr/>
          </p:nvGrpSpPr>
          <p:grpSpPr>
            <a:xfrm>
              <a:off x="7600529" y="1858508"/>
              <a:ext cx="836980" cy="29860"/>
              <a:chOff x="7600529" y="1858508"/>
              <a:chExt cx="836980" cy="29860"/>
            </a:xfrm>
          </p:grpSpPr>
          <p:sp>
            <p:nvSpPr>
              <p:cNvPr id="471" name="Google Shape;471;p17"/>
              <p:cNvSpPr/>
              <p:nvPr/>
            </p:nvSpPr>
            <p:spPr>
              <a:xfrm>
                <a:off x="7885501" y="1858508"/>
                <a:ext cx="552007" cy="29860"/>
              </a:xfrm>
              <a:custGeom>
                <a:avLst/>
                <a:gdLst/>
                <a:ahLst/>
                <a:cxnLst/>
                <a:rect l="l" t="t" r="r" b="b"/>
                <a:pathLst>
                  <a:path w="26177" h="1416" extrusionOk="0">
                    <a:moveTo>
                      <a:pt x="0" y="0"/>
                    </a:moveTo>
                    <a:lnTo>
                      <a:pt x="0" y="1415"/>
                    </a:lnTo>
                    <a:lnTo>
                      <a:pt x="25470" y="1415"/>
                    </a:lnTo>
                    <a:cubicBezTo>
                      <a:pt x="25859" y="1415"/>
                      <a:pt x="26177" y="1097"/>
                      <a:pt x="26177" y="708"/>
                    </a:cubicBezTo>
                    <a:cubicBezTo>
                      <a:pt x="26177" y="319"/>
                      <a:pt x="25859" y="0"/>
                      <a:pt x="254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>
                <a:off x="7600529" y="1858508"/>
                <a:ext cx="284976" cy="29860"/>
              </a:xfrm>
              <a:custGeom>
                <a:avLst/>
                <a:gdLst/>
                <a:ahLst/>
                <a:cxnLst/>
                <a:rect l="l" t="t" r="r" b="b"/>
                <a:pathLst>
                  <a:path w="13514" h="1416" extrusionOk="0">
                    <a:moveTo>
                      <a:pt x="708" y="0"/>
                    </a:moveTo>
                    <a:cubicBezTo>
                      <a:pt x="319" y="0"/>
                      <a:pt x="1" y="319"/>
                      <a:pt x="1" y="708"/>
                    </a:cubicBezTo>
                    <a:cubicBezTo>
                      <a:pt x="1" y="1097"/>
                      <a:pt x="319" y="1415"/>
                      <a:pt x="708" y="1415"/>
                    </a:cubicBezTo>
                    <a:lnTo>
                      <a:pt x="13513" y="1415"/>
                    </a:lnTo>
                    <a:lnTo>
                      <a:pt x="13513" y="0"/>
                    </a:lnTo>
                    <a:close/>
                  </a:path>
                </a:pathLst>
              </a:custGeom>
              <a:solidFill>
                <a:srgbClr val="FFB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17"/>
            <p:cNvGrpSpPr/>
            <p:nvPr/>
          </p:nvGrpSpPr>
          <p:grpSpPr>
            <a:xfrm>
              <a:off x="7600529" y="1782420"/>
              <a:ext cx="836974" cy="29101"/>
              <a:chOff x="7600529" y="1782420"/>
              <a:chExt cx="836974" cy="29101"/>
            </a:xfrm>
          </p:grpSpPr>
          <p:sp>
            <p:nvSpPr>
              <p:cNvPr id="474" name="Google Shape;474;p17"/>
              <p:cNvSpPr/>
              <p:nvPr/>
            </p:nvSpPr>
            <p:spPr>
              <a:xfrm>
                <a:off x="7788514" y="1782420"/>
                <a:ext cx="648989" cy="29101"/>
              </a:xfrm>
              <a:custGeom>
                <a:avLst/>
                <a:gdLst/>
                <a:ahLst/>
                <a:cxnLst/>
                <a:rect l="l" t="t" r="r" b="b"/>
                <a:pathLst>
                  <a:path w="30776" h="1380" extrusionOk="0">
                    <a:moveTo>
                      <a:pt x="1" y="0"/>
                    </a:moveTo>
                    <a:lnTo>
                      <a:pt x="1" y="1380"/>
                    </a:lnTo>
                    <a:lnTo>
                      <a:pt x="30069" y="1380"/>
                    </a:lnTo>
                    <a:cubicBezTo>
                      <a:pt x="30458" y="1380"/>
                      <a:pt x="30776" y="1097"/>
                      <a:pt x="30776" y="708"/>
                    </a:cubicBezTo>
                    <a:cubicBezTo>
                      <a:pt x="30776" y="319"/>
                      <a:pt x="30458" y="0"/>
                      <a:pt x="300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>
                <a:off x="7600529" y="1782420"/>
                <a:ext cx="187995" cy="29101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380" extrusionOk="0">
                    <a:moveTo>
                      <a:pt x="708" y="0"/>
                    </a:moveTo>
                    <a:cubicBezTo>
                      <a:pt x="319" y="0"/>
                      <a:pt x="1" y="319"/>
                      <a:pt x="1" y="708"/>
                    </a:cubicBezTo>
                    <a:cubicBezTo>
                      <a:pt x="1" y="1097"/>
                      <a:pt x="319" y="1380"/>
                      <a:pt x="708" y="1380"/>
                    </a:cubicBezTo>
                    <a:lnTo>
                      <a:pt x="8915" y="1380"/>
                    </a:lnTo>
                    <a:lnTo>
                      <a:pt x="8915" y="0"/>
                    </a:lnTo>
                    <a:close/>
                  </a:path>
                </a:pathLst>
              </a:custGeom>
              <a:solidFill>
                <a:srgbClr val="FFB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" name="Google Shape;476;p17"/>
            <p:cNvGrpSpPr/>
            <p:nvPr/>
          </p:nvGrpSpPr>
          <p:grpSpPr>
            <a:xfrm>
              <a:off x="8250751" y="1440314"/>
              <a:ext cx="190247" cy="134836"/>
              <a:chOff x="8356737" y="1440385"/>
              <a:chExt cx="89520" cy="63431"/>
            </a:xfrm>
          </p:grpSpPr>
          <p:sp>
            <p:nvSpPr>
              <p:cNvPr id="477" name="Google Shape;477;p17"/>
              <p:cNvSpPr/>
              <p:nvPr/>
            </p:nvSpPr>
            <p:spPr>
              <a:xfrm>
                <a:off x="8356737" y="1469108"/>
                <a:ext cx="88778" cy="6727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319" extrusionOk="0">
                    <a:moveTo>
                      <a:pt x="177" y="0"/>
                    </a:moveTo>
                    <a:cubicBezTo>
                      <a:pt x="71" y="0"/>
                      <a:pt x="0" y="71"/>
                      <a:pt x="0" y="142"/>
                    </a:cubicBezTo>
                    <a:cubicBezTo>
                      <a:pt x="0" y="248"/>
                      <a:pt x="71" y="319"/>
                      <a:pt x="177" y="319"/>
                    </a:cubicBezTo>
                    <a:lnTo>
                      <a:pt x="4068" y="319"/>
                    </a:lnTo>
                    <a:cubicBezTo>
                      <a:pt x="4139" y="319"/>
                      <a:pt x="4210" y="248"/>
                      <a:pt x="4210" y="142"/>
                    </a:cubicBezTo>
                    <a:cubicBezTo>
                      <a:pt x="4210" y="71"/>
                      <a:pt x="4139" y="0"/>
                      <a:pt x="4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7"/>
              <p:cNvSpPr/>
              <p:nvPr/>
            </p:nvSpPr>
            <p:spPr>
              <a:xfrm>
                <a:off x="8410429" y="1440385"/>
                <a:ext cx="35828" cy="63431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3008" extrusionOk="0">
                    <a:moveTo>
                      <a:pt x="165" y="0"/>
                    </a:moveTo>
                    <a:cubicBezTo>
                      <a:pt x="125" y="0"/>
                      <a:pt x="89" y="18"/>
                      <a:pt x="72" y="54"/>
                    </a:cubicBezTo>
                    <a:cubicBezTo>
                      <a:pt x="1" y="124"/>
                      <a:pt x="1" y="230"/>
                      <a:pt x="72" y="301"/>
                    </a:cubicBezTo>
                    <a:lnTo>
                      <a:pt x="1274" y="1504"/>
                    </a:lnTo>
                    <a:lnTo>
                      <a:pt x="72" y="2742"/>
                    </a:lnTo>
                    <a:cubicBezTo>
                      <a:pt x="1" y="2813"/>
                      <a:pt x="1" y="2919"/>
                      <a:pt x="72" y="2954"/>
                    </a:cubicBezTo>
                    <a:cubicBezTo>
                      <a:pt x="89" y="2990"/>
                      <a:pt x="125" y="3007"/>
                      <a:pt x="165" y="3007"/>
                    </a:cubicBezTo>
                    <a:cubicBezTo>
                      <a:pt x="204" y="3007"/>
                      <a:pt x="249" y="2990"/>
                      <a:pt x="284" y="2954"/>
                    </a:cubicBezTo>
                    <a:lnTo>
                      <a:pt x="1628" y="1610"/>
                    </a:lnTo>
                    <a:cubicBezTo>
                      <a:pt x="1699" y="1575"/>
                      <a:pt x="1699" y="1468"/>
                      <a:pt x="1628" y="1398"/>
                    </a:cubicBezTo>
                    <a:lnTo>
                      <a:pt x="284" y="54"/>
                    </a:lnTo>
                    <a:cubicBezTo>
                      <a:pt x="249" y="18"/>
                      <a:pt x="204" y="0"/>
                      <a:pt x="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17"/>
          <p:cNvSpPr/>
          <p:nvPr/>
        </p:nvSpPr>
        <p:spPr>
          <a:xfrm>
            <a:off x="799075" y="1879502"/>
            <a:ext cx="86700" cy="10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7"/>
          <p:cNvSpPr/>
          <p:nvPr/>
        </p:nvSpPr>
        <p:spPr>
          <a:xfrm>
            <a:off x="1316075" y="2321101"/>
            <a:ext cx="86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7"/>
          <p:cNvSpPr/>
          <p:nvPr/>
        </p:nvSpPr>
        <p:spPr>
          <a:xfrm>
            <a:off x="1913650" y="1757625"/>
            <a:ext cx="86700" cy="11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7"/>
          <p:cNvSpPr/>
          <p:nvPr/>
        </p:nvSpPr>
        <p:spPr>
          <a:xfrm>
            <a:off x="2418800" y="2044874"/>
            <a:ext cx="86700" cy="81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7"/>
          <p:cNvSpPr/>
          <p:nvPr/>
        </p:nvSpPr>
        <p:spPr>
          <a:xfrm>
            <a:off x="2944725" y="1858102"/>
            <a:ext cx="86700" cy="10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p44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5" name="Google Shape;3885;p44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6" name="Google Shape;3886;p44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p45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2" name="Google Shape;3892;p45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3" name="Google Shape;3893;p45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46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9" name="Google Shape;3899;p46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0" name="Google Shape;3900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901" name="Google Shape;3901;p4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3902" name="Google Shape;3902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903" name="Google Shape;3903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904" name="Google Shape;3904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06" name="Google Shape;3906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7" name="Google Shape;3907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908" name="Google Shape;3908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909" name="Google Shape;3909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0" name="Google Shape;3910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11" name="Google Shape;3911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912" name="Google Shape;3912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16" name="Google Shape;3916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917" name="Google Shape;3917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918" name="Google Shape;3918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9" name="Google Shape;3919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20" name="Google Shape;3920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921" name="Google Shape;3921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922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923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924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5" name="Google Shape;3925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926" name="Google Shape;3926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927" name="Google Shape;3927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8" name="Google Shape;3928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29" name="Google Shape;3929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930" name="Google Shape;3930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1" name="Google Shape;3931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32" name="Google Shape;3932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933" name="Google Shape;3933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934" name="Google Shape;3934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5" name="Google Shape;3935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36" name="Google Shape;3936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937" name="Google Shape;3937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8" name="Google Shape;3938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9" name="Google Shape;3939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0" name="Google Shape;3940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1" name="Google Shape;3941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8"/>
          <p:cNvSpPr/>
          <p:nvPr/>
        </p:nvSpPr>
        <p:spPr>
          <a:xfrm>
            <a:off x="6643981" y="1013895"/>
            <a:ext cx="1739100" cy="365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8"/>
          <p:cNvSpPr/>
          <p:nvPr/>
        </p:nvSpPr>
        <p:spPr>
          <a:xfrm>
            <a:off x="6769225" y="1221125"/>
            <a:ext cx="1482000" cy="148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8"/>
          <p:cNvSpPr/>
          <p:nvPr/>
        </p:nvSpPr>
        <p:spPr>
          <a:xfrm>
            <a:off x="760919" y="1013895"/>
            <a:ext cx="1739100" cy="365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8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492" name="Google Shape;492;p18"/>
          <p:cNvGrpSpPr/>
          <p:nvPr/>
        </p:nvGrpSpPr>
        <p:grpSpPr>
          <a:xfrm>
            <a:off x="1041424" y="1709039"/>
            <a:ext cx="1178114" cy="1178114"/>
            <a:chOff x="1576615" y="1721513"/>
            <a:chExt cx="971400" cy="971400"/>
          </a:xfrm>
        </p:grpSpPr>
        <p:sp>
          <p:nvSpPr>
            <p:cNvPr id="493" name="Google Shape;493;p18"/>
            <p:cNvSpPr/>
            <p:nvPr/>
          </p:nvSpPr>
          <p:spPr>
            <a:xfrm rot="9899597">
              <a:off x="1679855" y="1824971"/>
              <a:ext cx="764679" cy="764679"/>
            </a:xfrm>
            <a:prstGeom prst="blockArc">
              <a:avLst>
                <a:gd name="adj1" fmla="val 1957570"/>
                <a:gd name="adj2" fmla="val 11127054"/>
                <a:gd name="adj3" fmla="val 2389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 rot="1135953">
              <a:off x="1679981" y="1824879"/>
              <a:ext cx="764668" cy="764668"/>
            </a:xfrm>
            <a:prstGeom prst="blockArc">
              <a:avLst>
                <a:gd name="adj1" fmla="val 19502592"/>
                <a:gd name="adj2" fmla="val 10986857"/>
                <a:gd name="adj3" fmla="val 24005"/>
              </a:avLst>
            </a:pr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8"/>
          <p:cNvSpPr txBox="1"/>
          <p:nvPr/>
        </p:nvSpPr>
        <p:spPr>
          <a:xfrm>
            <a:off x="1304086" y="2105796"/>
            <a:ext cx="6528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35%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96" name="Google Shape;496;p18"/>
          <p:cNvGrpSpPr/>
          <p:nvPr/>
        </p:nvGrpSpPr>
        <p:grpSpPr>
          <a:xfrm>
            <a:off x="1020131" y="1148548"/>
            <a:ext cx="1220700" cy="626504"/>
            <a:chOff x="1020131" y="1148548"/>
            <a:chExt cx="1220700" cy="626504"/>
          </a:xfrm>
        </p:grpSpPr>
        <p:sp>
          <p:nvSpPr>
            <p:cNvPr id="497" name="Google Shape;497;p18"/>
            <p:cNvSpPr txBox="1"/>
            <p:nvPr/>
          </p:nvSpPr>
          <p:spPr>
            <a:xfrm>
              <a:off x="1020131" y="133855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8" name="Google Shape;498;p18"/>
            <p:cNvSpPr txBox="1"/>
            <p:nvPr/>
          </p:nvSpPr>
          <p:spPr>
            <a:xfrm>
              <a:off x="1020131" y="1148548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4643774" y="2972878"/>
            <a:ext cx="1220700" cy="626506"/>
            <a:chOff x="4643774" y="2972878"/>
            <a:chExt cx="1220700" cy="626506"/>
          </a:xfrm>
        </p:grpSpPr>
        <p:sp>
          <p:nvSpPr>
            <p:cNvPr id="500" name="Google Shape;500;p18"/>
            <p:cNvSpPr txBox="1"/>
            <p:nvPr/>
          </p:nvSpPr>
          <p:spPr>
            <a:xfrm>
              <a:off x="4643774" y="3162884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1" name="Google Shape;501;p18"/>
            <p:cNvSpPr txBox="1"/>
            <p:nvPr/>
          </p:nvSpPr>
          <p:spPr>
            <a:xfrm>
              <a:off x="4643774" y="2972878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02" name="Google Shape;502;p18"/>
          <p:cNvGrpSpPr/>
          <p:nvPr/>
        </p:nvGrpSpPr>
        <p:grpSpPr>
          <a:xfrm>
            <a:off x="3426944" y="1148550"/>
            <a:ext cx="2134200" cy="489098"/>
            <a:chOff x="4881625" y="1148550"/>
            <a:chExt cx="2134200" cy="489098"/>
          </a:xfrm>
        </p:grpSpPr>
        <p:sp>
          <p:nvSpPr>
            <p:cNvPr id="503" name="Google Shape;503;p18"/>
            <p:cNvSpPr txBox="1"/>
            <p:nvPr/>
          </p:nvSpPr>
          <p:spPr>
            <a:xfrm>
              <a:off x="4881625" y="1338548"/>
              <a:ext cx="21342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where we all live 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" name="Google Shape;504;p18"/>
            <p:cNvSpPr txBox="1"/>
            <p:nvPr/>
          </p:nvSpPr>
          <p:spPr>
            <a:xfrm>
              <a:off x="4881626" y="1148550"/>
              <a:ext cx="2130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05" name="Google Shape;505;p18"/>
          <p:cNvGrpSpPr/>
          <p:nvPr/>
        </p:nvGrpSpPr>
        <p:grpSpPr>
          <a:xfrm>
            <a:off x="3254616" y="1724318"/>
            <a:ext cx="246613" cy="776292"/>
            <a:chOff x="5341233" y="1724220"/>
            <a:chExt cx="246613" cy="695228"/>
          </a:xfrm>
        </p:grpSpPr>
        <p:sp>
          <p:nvSpPr>
            <p:cNvPr id="506" name="Google Shape;506;p18"/>
            <p:cNvSpPr/>
            <p:nvPr/>
          </p:nvSpPr>
          <p:spPr>
            <a:xfrm>
              <a:off x="5341233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341245" y="2089448"/>
              <a:ext cx="2466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18"/>
          <p:cNvSpPr txBox="1"/>
          <p:nvPr/>
        </p:nvSpPr>
        <p:spPr>
          <a:xfrm>
            <a:off x="3170002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9" name="Google Shape;509;p18"/>
          <p:cNvGrpSpPr/>
          <p:nvPr/>
        </p:nvGrpSpPr>
        <p:grpSpPr>
          <a:xfrm>
            <a:off x="3730614" y="1724318"/>
            <a:ext cx="246605" cy="776852"/>
            <a:chOff x="5744781" y="1724220"/>
            <a:chExt cx="246605" cy="695729"/>
          </a:xfrm>
        </p:grpSpPr>
        <p:sp>
          <p:nvSpPr>
            <p:cNvPr id="510" name="Google Shape;510;p18"/>
            <p:cNvSpPr/>
            <p:nvPr/>
          </p:nvSpPr>
          <p:spPr>
            <a:xfrm>
              <a:off x="5744781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5744786" y="1909949"/>
              <a:ext cx="246600" cy="51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18"/>
          <p:cNvSpPr txBox="1"/>
          <p:nvPr/>
        </p:nvSpPr>
        <p:spPr>
          <a:xfrm>
            <a:off x="3647868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3" name="Google Shape;513;p18"/>
          <p:cNvGrpSpPr/>
          <p:nvPr/>
        </p:nvGrpSpPr>
        <p:grpSpPr>
          <a:xfrm>
            <a:off x="4210354" y="1724318"/>
            <a:ext cx="246601" cy="776646"/>
            <a:chOff x="6150131" y="1724220"/>
            <a:chExt cx="246601" cy="695546"/>
          </a:xfrm>
        </p:grpSpPr>
        <p:sp>
          <p:nvSpPr>
            <p:cNvPr id="514" name="Google Shape;514;p18"/>
            <p:cNvSpPr/>
            <p:nvPr/>
          </p:nvSpPr>
          <p:spPr>
            <a:xfrm>
              <a:off x="6150131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6150133" y="2232866"/>
              <a:ext cx="246600" cy="18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8"/>
          <p:cNvSpPr txBox="1"/>
          <p:nvPr/>
        </p:nvSpPr>
        <p:spPr>
          <a:xfrm>
            <a:off x="4125733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7" name="Google Shape;517;p18"/>
          <p:cNvGrpSpPr/>
          <p:nvPr/>
        </p:nvGrpSpPr>
        <p:grpSpPr>
          <a:xfrm>
            <a:off x="7050965" y="3177335"/>
            <a:ext cx="918508" cy="917610"/>
            <a:chOff x="3227162" y="3359139"/>
            <a:chExt cx="856817" cy="855900"/>
          </a:xfrm>
        </p:grpSpPr>
        <p:sp>
          <p:nvSpPr>
            <p:cNvPr id="518" name="Google Shape;518;p18"/>
            <p:cNvSpPr/>
            <p:nvPr/>
          </p:nvSpPr>
          <p:spPr>
            <a:xfrm>
              <a:off x="3227162" y="3359139"/>
              <a:ext cx="855900" cy="855900"/>
            </a:xfrm>
            <a:prstGeom prst="pie">
              <a:avLst>
                <a:gd name="adj1" fmla="val 20904761"/>
                <a:gd name="adj2" fmla="val 124150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3228079" y="3359139"/>
              <a:ext cx="855900" cy="855900"/>
            </a:xfrm>
            <a:prstGeom prst="pie">
              <a:avLst>
                <a:gd name="adj1" fmla="val 12366519"/>
                <a:gd name="adj2" fmla="val 2090465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18"/>
          <p:cNvSpPr txBox="1"/>
          <p:nvPr/>
        </p:nvSpPr>
        <p:spPr>
          <a:xfrm>
            <a:off x="6930801" y="4140018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18"/>
          <p:cNvSpPr txBox="1"/>
          <p:nvPr/>
        </p:nvSpPr>
        <p:spPr>
          <a:xfrm>
            <a:off x="6930801" y="2908206"/>
            <a:ext cx="1220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22" name="Google Shape;522;p18"/>
          <p:cNvGrpSpPr/>
          <p:nvPr/>
        </p:nvGrpSpPr>
        <p:grpSpPr>
          <a:xfrm>
            <a:off x="1008343" y="3269758"/>
            <a:ext cx="1244275" cy="1004932"/>
            <a:chOff x="1157800" y="3528584"/>
            <a:chExt cx="1244275" cy="896700"/>
          </a:xfrm>
        </p:grpSpPr>
        <p:cxnSp>
          <p:nvCxnSpPr>
            <p:cNvPr id="523" name="Google Shape;523;p18"/>
            <p:cNvCxnSpPr/>
            <p:nvPr/>
          </p:nvCxnSpPr>
          <p:spPr>
            <a:xfrm>
              <a:off x="1157800" y="3528584"/>
              <a:ext cx="0" cy="8967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18"/>
            <p:cNvCxnSpPr/>
            <p:nvPr/>
          </p:nvCxnSpPr>
          <p:spPr>
            <a:xfrm>
              <a:off x="2402075" y="3528584"/>
              <a:ext cx="0" cy="8967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18"/>
            <p:cNvCxnSpPr/>
            <p:nvPr/>
          </p:nvCxnSpPr>
          <p:spPr>
            <a:xfrm>
              <a:off x="2153220" y="3528584"/>
              <a:ext cx="0" cy="8967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18"/>
            <p:cNvCxnSpPr/>
            <p:nvPr/>
          </p:nvCxnSpPr>
          <p:spPr>
            <a:xfrm>
              <a:off x="1904365" y="3528584"/>
              <a:ext cx="0" cy="8967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18"/>
            <p:cNvCxnSpPr/>
            <p:nvPr/>
          </p:nvCxnSpPr>
          <p:spPr>
            <a:xfrm>
              <a:off x="1655510" y="3528584"/>
              <a:ext cx="0" cy="8967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18"/>
            <p:cNvCxnSpPr/>
            <p:nvPr/>
          </p:nvCxnSpPr>
          <p:spPr>
            <a:xfrm>
              <a:off x="1406655" y="3528584"/>
              <a:ext cx="0" cy="8967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9" name="Google Shape;529;p18"/>
          <p:cNvGrpSpPr/>
          <p:nvPr/>
        </p:nvGrpSpPr>
        <p:grpSpPr>
          <a:xfrm>
            <a:off x="7214751" y="3303757"/>
            <a:ext cx="652800" cy="640425"/>
            <a:chOff x="3290458" y="3440650"/>
            <a:chExt cx="652800" cy="640425"/>
          </a:xfrm>
        </p:grpSpPr>
        <p:sp>
          <p:nvSpPr>
            <p:cNvPr id="530" name="Google Shape;530;p18"/>
            <p:cNvSpPr txBox="1"/>
            <p:nvPr/>
          </p:nvSpPr>
          <p:spPr>
            <a:xfrm>
              <a:off x="3290458" y="3836575"/>
              <a:ext cx="6528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65%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" name="Google Shape;531;p18"/>
            <p:cNvSpPr txBox="1"/>
            <p:nvPr/>
          </p:nvSpPr>
          <p:spPr>
            <a:xfrm>
              <a:off x="3290458" y="3440650"/>
              <a:ext cx="6528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35%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32" name="Google Shape;532;p18"/>
          <p:cNvCxnSpPr/>
          <p:nvPr/>
        </p:nvCxnSpPr>
        <p:spPr>
          <a:xfrm>
            <a:off x="1003631" y="4263178"/>
            <a:ext cx="1253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3" name="Google Shape;533;p18"/>
          <p:cNvGrpSpPr/>
          <p:nvPr/>
        </p:nvGrpSpPr>
        <p:grpSpPr>
          <a:xfrm>
            <a:off x="831918" y="4367283"/>
            <a:ext cx="1597125" cy="153600"/>
            <a:chOff x="981909" y="4419088"/>
            <a:chExt cx="1597125" cy="153600"/>
          </a:xfrm>
        </p:grpSpPr>
        <p:sp>
          <p:nvSpPr>
            <p:cNvPr id="534" name="Google Shape;534;p18"/>
            <p:cNvSpPr txBox="1"/>
            <p:nvPr/>
          </p:nvSpPr>
          <p:spPr>
            <a:xfrm>
              <a:off x="981909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18"/>
            <p:cNvSpPr txBox="1"/>
            <p:nvPr/>
          </p:nvSpPr>
          <p:spPr>
            <a:xfrm>
              <a:off x="1232284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6" name="Google Shape;536;p18"/>
            <p:cNvSpPr txBox="1"/>
            <p:nvPr/>
          </p:nvSpPr>
          <p:spPr>
            <a:xfrm>
              <a:off x="1481134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" name="Google Shape;537;p18"/>
            <p:cNvSpPr txBox="1"/>
            <p:nvPr/>
          </p:nvSpPr>
          <p:spPr>
            <a:xfrm>
              <a:off x="1730009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8" name="Google Shape;538;p18"/>
            <p:cNvSpPr txBox="1"/>
            <p:nvPr/>
          </p:nvSpPr>
          <p:spPr>
            <a:xfrm>
              <a:off x="1978859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9" name="Google Shape;539;p18"/>
            <p:cNvSpPr txBox="1"/>
            <p:nvPr/>
          </p:nvSpPr>
          <p:spPr>
            <a:xfrm>
              <a:off x="2227734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40" name="Google Shape;540;p18"/>
          <p:cNvSpPr txBox="1"/>
          <p:nvPr/>
        </p:nvSpPr>
        <p:spPr>
          <a:xfrm>
            <a:off x="1020131" y="2962492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41" name="Google Shape;541;p18"/>
          <p:cNvSpPr txBox="1"/>
          <p:nvPr/>
        </p:nvSpPr>
        <p:spPr>
          <a:xfrm>
            <a:off x="6899875" y="1898326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Pluto is an icy dwarf planet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18"/>
          <p:cNvSpPr txBox="1"/>
          <p:nvPr/>
        </p:nvSpPr>
        <p:spPr>
          <a:xfrm>
            <a:off x="6899875" y="1505859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25K</a:t>
            </a:r>
            <a:endParaRPr sz="3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43" name="Google Shape;543;p18"/>
          <p:cNvGrpSpPr/>
          <p:nvPr/>
        </p:nvGrpSpPr>
        <p:grpSpPr>
          <a:xfrm>
            <a:off x="3065243" y="3845453"/>
            <a:ext cx="1220700" cy="626318"/>
            <a:chOff x="3065243" y="3845453"/>
            <a:chExt cx="1220700" cy="626318"/>
          </a:xfrm>
        </p:grpSpPr>
        <p:sp>
          <p:nvSpPr>
            <p:cNvPr id="544" name="Google Shape;544;p18"/>
            <p:cNvSpPr txBox="1"/>
            <p:nvPr/>
          </p:nvSpPr>
          <p:spPr>
            <a:xfrm>
              <a:off x="3076793" y="4035271"/>
              <a:ext cx="1197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5" name="Google Shape;545;p18"/>
            <p:cNvSpPr txBox="1"/>
            <p:nvPr/>
          </p:nvSpPr>
          <p:spPr>
            <a:xfrm>
              <a:off x="3065243" y="3845453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46" name="Google Shape;546;p18"/>
          <p:cNvSpPr/>
          <p:nvPr/>
        </p:nvSpPr>
        <p:spPr>
          <a:xfrm>
            <a:off x="3308243" y="3040562"/>
            <a:ext cx="734700" cy="73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18"/>
          <p:cNvGrpSpPr/>
          <p:nvPr/>
        </p:nvGrpSpPr>
        <p:grpSpPr>
          <a:xfrm>
            <a:off x="3481736" y="3239657"/>
            <a:ext cx="388087" cy="336614"/>
            <a:chOff x="4452900" y="861750"/>
            <a:chExt cx="489700" cy="424750"/>
          </a:xfrm>
        </p:grpSpPr>
        <p:sp>
          <p:nvSpPr>
            <p:cNvPr id="548" name="Google Shape;548;p18"/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1" name="Google Shape;551;p18"/>
          <p:cNvGrpSpPr/>
          <p:nvPr/>
        </p:nvGrpSpPr>
        <p:grpSpPr>
          <a:xfrm>
            <a:off x="4613025" y="3653699"/>
            <a:ext cx="1282200" cy="299219"/>
            <a:chOff x="6773838" y="4022513"/>
            <a:chExt cx="1282200" cy="213013"/>
          </a:xfrm>
        </p:grpSpPr>
        <p:sp>
          <p:nvSpPr>
            <p:cNvPr id="552" name="Google Shape;552;p18"/>
            <p:cNvSpPr/>
            <p:nvPr/>
          </p:nvSpPr>
          <p:spPr>
            <a:xfrm>
              <a:off x="6773838" y="4022525"/>
              <a:ext cx="1282200" cy="21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6773838" y="4022513"/>
              <a:ext cx="652800" cy="21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18"/>
          <p:cNvGrpSpPr/>
          <p:nvPr/>
        </p:nvGrpSpPr>
        <p:grpSpPr>
          <a:xfrm>
            <a:off x="4613025" y="4089191"/>
            <a:ext cx="1282200" cy="299201"/>
            <a:chOff x="6773838" y="4332538"/>
            <a:chExt cx="1282200" cy="213000"/>
          </a:xfrm>
        </p:grpSpPr>
        <p:sp>
          <p:nvSpPr>
            <p:cNvPr id="555" name="Google Shape;555;p18"/>
            <p:cNvSpPr/>
            <p:nvPr/>
          </p:nvSpPr>
          <p:spPr>
            <a:xfrm>
              <a:off x="6773838" y="4332538"/>
              <a:ext cx="1282200" cy="21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6773838" y="4332538"/>
              <a:ext cx="856800" cy="213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18"/>
          <p:cNvGrpSpPr/>
          <p:nvPr/>
        </p:nvGrpSpPr>
        <p:grpSpPr>
          <a:xfrm>
            <a:off x="5700655" y="3737975"/>
            <a:ext cx="153441" cy="139709"/>
            <a:chOff x="1487200" y="4421025"/>
            <a:chExt cx="483125" cy="439750"/>
          </a:xfrm>
        </p:grpSpPr>
        <p:sp>
          <p:nvSpPr>
            <p:cNvPr id="558" name="Google Shape;558;p18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2" name="Google Shape;562;p18"/>
          <p:cNvGrpSpPr/>
          <p:nvPr/>
        </p:nvGrpSpPr>
        <p:grpSpPr>
          <a:xfrm>
            <a:off x="5699618" y="4165060"/>
            <a:ext cx="155576" cy="153481"/>
            <a:chOff x="2079300" y="4399325"/>
            <a:chExt cx="489850" cy="483100"/>
          </a:xfrm>
        </p:grpSpPr>
        <p:sp>
          <p:nvSpPr>
            <p:cNvPr id="563" name="Google Shape;563;p18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65" name="Google Shape;565;p18"/>
          <p:cNvSpPr txBox="1"/>
          <p:nvPr/>
        </p:nvSpPr>
        <p:spPr>
          <a:xfrm>
            <a:off x="4522258" y="3684378"/>
            <a:ext cx="550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45%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18"/>
          <p:cNvSpPr txBox="1"/>
          <p:nvPr/>
        </p:nvSpPr>
        <p:spPr>
          <a:xfrm>
            <a:off x="4522258" y="4115361"/>
            <a:ext cx="550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60%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7" name="Google Shape;567;p18"/>
          <p:cNvGrpSpPr/>
          <p:nvPr/>
        </p:nvGrpSpPr>
        <p:grpSpPr>
          <a:xfrm>
            <a:off x="4688211" y="1724318"/>
            <a:ext cx="246604" cy="776128"/>
            <a:chOff x="6554846" y="1724220"/>
            <a:chExt cx="246604" cy="695082"/>
          </a:xfrm>
        </p:grpSpPr>
        <p:sp>
          <p:nvSpPr>
            <p:cNvPr id="568" name="Google Shape;568;p18"/>
            <p:cNvSpPr/>
            <p:nvPr/>
          </p:nvSpPr>
          <p:spPr>
            <a:xfrm>
              <a:off x="6554846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6554850" y="1795902"/>
              <a:ext cx="246600" cy="62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18"/>
          <p:cNvSpPr txBox="1"/>
          <p:nvPr/>
        </p:nvSpPr>
        <p:spPr>
          <a:xfrm>
            <a:off x="4603599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1" name="Google Shape;571;p18"/>
          <p:cNvGrpSpPr/>
          <p:nvPr/>
        </p:nvGrpSpPr>
        <p:grpSpPr>
          <a:xfrm>
            <a:off x="5164209" y="1724318"/>
            <a:ext cx="246609" cy="776852"/>
            <a:chOff x="6958066" y="1724220"/>
            <a:chExt cx="246609" cy="695730"/>
          </a:xfrm>
        </p:grpSpPr>
        <p:sp>
          <p:nvSpPr>
            <p:cNvPr id="572" name="Google Shape;572;p18"/>
            <p:cNvSpPr/>
            <p:nvPr/>
          </p:nvSpPr>
          <p:spPr>
            <a:xfrm>
              <a:off x="6958066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6958075" y="2089950"/>
              <a:ext cx="246600" cy="33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18"/>
          <p:cNvSpPr txBox="1"/>
          <p:nvPr/>
        </p:nvSpPr>
        <p:spPr>
          <a:xfrm>
            <a:off x="5081464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5" name="Google Shape;575;p18"/>
          <p:cNvGrpSpPr/>
          <p:nvPr/>
        </p:nvGrpSpPr>
        <p:grpSpPr>
          <a:xfrm>
            <a:off x="5643949" y="1724318"/>
            <a:ext cx="246609" cy="776798"/>
            <a:chOff x="7363416" y="1724220"/>
            <a:chExt cx="246609" cy="695681"/>
          </a:xfrm>
        </p:grpSpPr>
        <p:sp>
          <p:nvSpPr>
            <p:cNvPr id="576" name="Google Shape;576;p18"/>
            <p:cNvSpPr/>
            <p:nvPr/>
          </p:nvSpPr>
          <p:spPr>
            <a:xfrm>
              <a:off x="7363416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7363425" y="1972301"/>
              <a:ext cx="246600" cy="447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18"/>
          <p:cNvSpPr txBox="1"/>
          <p:nvPr/>
        </p:nvSpPr>
        <p:spPr>
          <a:xfrm>
            <a:off x="5559330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18"/>
          <p:cNvSpPr/>
          <p:nvPr/>
        </p:nvSpPr>
        <p:spPr>
          <a:xfrm>
            <a:off x="1013975" y="3528475"/>
            <a:ext cx="246600" cy="734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8"/>
          <p:cNvSpPr/>
          <p:nvPr/>
        </p:nvSpPr>
        <p:spPr>
          <a:xfrm>
            <a:off x="1260575" y="3690475"/>
            <a:ext cx="246600" cy="572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8"/>
          <p:cNvSpPr/>
          <p:nvPr/>
        </p:nvSpPr>
        <p:spPr>
          <a:xfrm>
            <a:off x="1507175" y="3345550"/>
            <a:ext cx="246600" cy="917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8"/>
          <p:cNvSpPr/>
          <p:nvPr/>
        </p:nvSpPr>
        <p:spPr>
          <a:xfrm>
            <a:off x="1753775" y="3636675"/>
            <a:ext cx="246600" cy="626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8"/>
          <p:cNvSpPr/>
          <p:nvPr/>
        </p:nvSpPr>
        <p:spPr>
          <a:xfrm>
            <a:off x="2000375" y="3486325"/>
            <a:ext cx="246600" cy="777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9"/>
          <p:cNvSpPr txBox="1">
            <a:spLocks noGrp="1"/>
          </p:cNvSpPr>
          <p:nvPr>
            <p:ph type="title"/>
          </p:nvPr>
        </p:nvSpPr>
        <p:spPr>
          <a:xfrm>
            <a:off x="411600" y="33507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589" name="Google Shape;589;p19"/>
          <p:cNvSpPr/>
          <p:nvPr/>
        </p:nvSpPr>
        <p:spPr>
          <a:xfrm>
            <a:off x="653725" y="1657149"/>
            <a:ext cx="3099700" cy="24"/>
          </a:xfrm>
          <a:custGeom>
            <a:avLst/>
            <a:gdLst/>
            <a:ahLst/>
            <a:cxnLst/>
            <a:rect l="l" t="t" r="r" b="b"/>
            <a:pathLst>
              <a:path w="131024" h="1" extrusionOk="0">
                <a:moveTo>
                  <a:pt x="0" y="0"/>
                </a:moveTo>
                <a:lnTo>
                  <a:pt x="13102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9"/>
          <p:cNvSpPr/>
          <p:nvPr/>
        </p:nvSpPr>
        <p:spPr>
          <a:xfrm>
            <a:off x="707075" y="1310107"/>
            <a:ext cx="2997900" cy="1441500"/>
          </a:xfrm>
          <a:prstGeom prst="roundRect">
            <a:avLst>
              <a:gd name="adj" fmla="val 940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9"/>
          <p:cNvSpPr/>
          <p:nvPr/>
        </p:nvSpPr>
        <p:spPr>
          <a:xfrm>
            <a:off x="3860067" y="1310107"/>
            <a:ext cx="2997900" cy="1441500"/>
          </a:xfrm>
          <a:prstGeom prst="roundRect">
            <a:avLst>
              <a:gd name="adj" fmla="val 940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9"/>
          <p:cNvSpPr/>
          <p:nvPr/>
        </p:nvSpPr>
        <p:spPr>
          <a:xfrm>
            <a:off x="707075" y="2861850"/>
            <a:ext cx="2997900" cy="1322100"/>
          </a:xfrm>
          <a:prstGeom prst="roundRect">
            <a:avLst>
              <a:gd name="adj" fmla="val 940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9"/>
          <p:cNvSpPr/>
          <p:nvPr/>
        </p:nvSpPr>
        <p:spPr>
          <a:xfrm>
            <a:off x="3860067" y="2861850"/>
            <a:ext cx="2997900" cy="1322100"/>
          </a:xfrm>
          <a:prstGeom prst="roundRect">
            <a:avLst>
              <a:gd name="adj" fmla="val 940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9"/>
          <p:cNvSpPr/>
          <p:nvPr/>
        </p:nvSpPr>
        <p:spPr>
          <a:xfrm>
            <a:off x="653725" y="1770806"/>
            <a:ext cx="3099700" cy="24"/>
          </a:xfrm>
          <a:custGeom>
            <a:avLst/>
            <a:gdLst/>
            <a:ahLst/>
            <a:cxnLst/>
            <a:rect l="l" t="t" r="r" b="b"/>
            <a:pathLst>
              <a:path w="131024" h="1" extrusionOk="0">
                <a:moveTo>
                  <a:pt x="0" y="1"/>
                </a:moveTo>
                <a:lnTo>
                  <a:pt x="131023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9"/>
          <p:cNvSpPr/>
          <p:nvPr/>
        </p:nvSpPr>
        <p:spPr>
          <a:xfrm>
            <a:off x="653725" y="1884487"/>
            <a:ext cx="3099700" cy="24"/>
          </a:xfrm>
          <a:custGeom>
            <a:avLst/>
            <a:gdLst/>
            <a:ahLst/>
            <a:cxnLst/>
            <a:rect l="l" t="t" r="r" b="b"/>
            <a:pathLst>
              <a:path w="131024" h="1" extrusionOk="0">
                <a:moveTo>
                  <a:pt x="0" y="0"/>
                </a:moveTo>
                <a:lnTo>
                  <a:pt x="13102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653725" y="1998144"/>
            <a:ext cx="3099700" cy="24"/>
          </a:xfrm>
          <a:custGeom>
            <a:avLst/>
            <a:gdLst/>
            <a:ahLst/>
            <a:cxnLst/>
            <a:rect l="l" t="t" r="r" b="b"/>
            <a:pathLst>
              <a:path w="131024" h="1" extrusionOk="0">
                <a:moveTo>
                  <a:pt x="0" y="1"/>
                </a:moveTo>
                <a:lnTo>
                  <a:pt x="131023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9"/>
          <p:cNvSpPr/>
          <p:nvPr/>
        </p:nvSpPr>
        <p:spPr>
          <a:xfrm>
            <a:off x="653725" y="2111824"/>
            <a:ext cx="3099700" cy="24"/>
          </a:xfrm>
          <a:custGeom>
            <a:avLst/>
            <a:gdLst/>
            <a:ahLst/>
            <a:cxnLst/>
            <a:rect l="l" t="t" r="r" b="b"/>
            <a:pathLst>
              <a:path w="131024" h="1" extrusionOk="0">
                <a:moveTo>
                  <a:pt x="0" y="0"/>
                </a:moveTo>
                <a:lnTo>
                  <a:pt x="13102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9"/>
          <p:cNvSpPr/>
          <p:nvPr/>
        </p:nvSpPr>
        <p:spPr>
          <a:xfrm>
            <a:off x="653725" y="2225481"/>
            <a:ext cx="3099700" cy="24"/>
          </a:xfrm>
          <a:custGeom>
            <a:avLst/>
            <a:gdLst/>
            <a:ahLst/>
            <a:cxnLst/>
            <a:rect l="l" t="t" r="r" b="b"/>
            <a:pathLst>
              <a:path w="131024" h="1" extrusionOk="0">
                <a:moveTo>
                  <a:pt x="0" y="1"/>
                </a:moveTo>
                <a:lnTo>
                  <a:pt x="131023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9"/>
          <p:cNvSpPr/>
          <p:nvPr/>
        </p:nvSpPr>
        <p:spPr>
          <a:xfrm>
            <a:off x="653725" y="2339162"/>
            <a:ext cx="3099700" cy="24"/>
          </a:xfrm>
          <a:custGeom>
            <a:avLst/>
            <a:gdLst/>
            <a:ahLst/>
            <a:cxnLst/>
            <a:rect l="l" t="t" r="r" b="b"/>
            <a:pathLst>
              <a:path w="131024" h="1" extrusionOk="0">
                <a:moveTo>
                  <a:pt x="0" y="0"/>
                </a:moveTo>
                <a:lnTo>
                  <a:pt x="13102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19"/>
          <p:cNvGrpSpPr/>
          <p:nvPr/>
        </p:nvGrpSpPr>
        <p:grpSpPr>
          <a:xfrm>
            <a:off x="726475" y="1657142"/>
            <a:ext cx="2959177" cy="682045"/>
            <a:chOff x="726475" y="1657142"/>
            <a:chExt cx="2959177" cy="682045"/>
          </a:xfrm>
        </p:grpSpPr>
        <p:sp>
          <p:nvSpPr>
            <p:cNvPr id="601" name="Google Shape;601;p19"/>
            <p:cNvSpPr/>
            <p:nvPr/>
          </p:nvSpPr>
          <p:spPr>
            <a:xfrm>
              <a:off x="726475" y="1657142"/>
              <a:ext cx="2959177" cy="24"/>
            </a:xfrm>
            <a:custGeom>
              <a:avLst/>
              <a:gdLst/>
              <a:ahLst/>
              <a:cxnLst/>
              <a:rect l="l" t="t" r="r" b="b"/>
              <a:pathLst>
                <a:path w="131024" h="1" fill="none" extrusionOk="0">
                  <a:moveTo>
                    <a:pt x="0" y="0"/>
                  </a:moveTo>
                  <a:lnTo>
                    <a:pt x="131023" y="0"/>
                  </a:lnTo>
                </a:path>
              </a:pathLst>
            </a:custGeom>
            <a:noFill/>
            <a:ln w="12300" cap="flat" cmpd="sng">
              <a:solidFill>
                <a:srgbClr val="FFFFFF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726475" y="1770800"/>
              <a:ext cx="2959177" cy="24"/>
            </a:xfrm>
            <a:custGeom>
              <a:avLst/>
              <a:gdLst/>
              <a:ahLst/>
              <a:cxnLst/>
              <a:rect l="l" t="t" r="r" b="b"/>
              <a:pathLst>
                <a:path w="131024" h="1" fill="none" extrusionOk="0">
                  <a:moveTo>
                    <a:pt x="0" y="1"/>
                  </a:moveTo>
                  <a:lnTo>
                    <a:pt x="131023" y="1"/>
                  </a:lnTo>
                </a:path>
              </a:pathLst>
            </a:custGeom>
            <a:noFill/>
            <a:ln w="12300" cap="flat" cmpd="sng">
              <a:solidFill>
                <a:srgbClr val="FFFFFF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726475" y="1884482"/>
              <a:ext cx="2959177" cy="24"/>
            </a:xfrm>
            <a:custGeom>
              <a:avLst/>
              <a:gdLst/>
              <a:ahLst/>
              <a:cxnLst/>
              <a:rect l="l" t="t" r="r" b="b"/>
              <a:pathLst>
                <a:path w="131024" h="1" fill="none" extrusionOk="0">
                  <a:moveTo>
                    <a:pt x="0" y="0"/>
                  </a:moveTo>
                  <a:lnTo>
                    <a:pt x="131023" y="0"/>
                  </a:lnTo>
                </a:path>
              </a:pathLst>
            </a:custGeom>
            <a:noFill/>
            <a:ln w="12300" cap="flat" cmpd="sng">
              <a:solidFill>
                <a:srgbClr val="FFFFFF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726475" y="1998141"/>
              <a:ext cx="2959177" cy="24"/>
            </a:xfrm>
            <a:custGeom>
              <a:avLst/>
              <a:gdLst/>
              <a:ahLst/>
              <a:cxnLst/>
              <a:rect l="l" t="t" r="r" b="b"/>
              <a:pathLst>
                <a:path w="131024" h="1" fill="none" extrusionOk="0">
                  <a:moveTo>
                    <a:pt x="0" y="1"/>
                  </a:moveTo>
                  <a:lnTo>
                    <a:pt x="131023" y="1"/>
                  </a:lnTo>
                </a:path>
              </a:pathLst>
            </a:custGeom>
            <a:noFill/>
            <a:ln w="12300" cap="flat" cmpd="sng">
              <a:solidFill>
                <a:srgbClr val="FFFFFF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726475" y="2111823"/>
              <a:ext cx="2959177" cy="24"/>
            </a:xfrm>
            <a:custGeom>
              <a:avLst/>
              <a:gdLst/>
              <a:ahLst/>
              <a:cxnLst/>
              <a:rect l="l" t="t" r="r" b="b"/>
              <a:pathLst>
                <a:path w="131024" h="1" fill="none" extrusionOk="0">
                  <a:moveTo>
                    <a:pt x="0" y="0"/>
                  </a:moveTo>
                  <a:lnTo>
                    <a:pt x="131023" y="0"/>
                  </a:lnTo>
                </a:path>
              </a:pathLst>
            </a:custGeom>
            <a:noFill/>
            <a:ln w="12300" cap="flat" cmpd="sng">
              <a:solidFill>
                <a:srgbClr val="FFFFFF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726475" y="2225481"/>
              <a:ext cx="2959177" cy="24"/>
            </a:xfrm>
            <a:custGeom>
              <a:avLst/>
              <a:gdLst/>
              <a:ahLst/>
              <a:cxnLst/>
              <a:rect l="l" t="t" r="r" b="b"/>
              <a:pathLst>
                <a:path w="131024" h="1" fill="none" extrusionOk="0">
                  <a:moveTo>
                    <a:pt x="0" y="1"/>
                  </a:moveTo>
                  <a:lnTo>
                    <a:pt x="131023" y="1"/>
                  </a:lnTo>
                </a:path>
              </a:pathLst>
            </a:custGeom>
            <a:noFill/>
            <a:ln w="12300" cap="flat" cmpd="sng">
              <a:solidFill>
                <a:srgbClr val="FFFFFF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726475" y="2339163"/>
              <a:ext cx="2959177" cy="24"/>
            </a:xfrm>
            <a:custGeom>
              <a:avLst/>
              <a:gdLst/>
              <a:ahLst/>
              <a:cxnLst/>
              <a:rect l="l" t="t" r="r" b="b"/>
              <a:pathLst>
                <a:path w="131024" h="1" fill="none" extrusionOk="0">
                  <a:moveTo>
                    <a:pt x="0" y="0"/>
                  </a:moveTo>
                  <a:lnTo>
                    <a:pt x="131023" y="0"/>
                  </a:lnTo>
                </a:path>
              </a:pathLst>
            </a:custGeom>
            <a:noFill/>
            <a:ln w="12300" cap="flat" cmpd="sng">
              <a:solidFill>
                <a:srgbClr val="FFFFFF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19"/>
          <p:cNvSpPr/>
          <p:nvPr/>
        </p:nvSpPr>
        <p:spPr>
          <a:xfrm>
            <a:off x="653725" y="2833819"/>
            <a:ext cx="3099700" cy="24"/>
          </a:xfrm>
          <a:custGeom>
            <a:avLst/>
            <a:gdLst/>
            <a:ahLst/>
            <a:cxnLst/>
            <a:rect l="l" t="t" r="r" b="b"/>
            <a:pathLst>
              <a:path w="131024" h="1" extrusionOk="0">
                <a:moveTo>
                  <a:pt x="0" y="1"/>
                </a:moveTo>
                <a:lnTo>
                  <a:pt x="131023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9"/>
          <p:cNvSpPr/>
          <p:nvPr/>
        </p:nvSpPr>
        <p:spPr>
          <a:xfrm>
            <a:off x="3918561" y="1670218"/>
            <a:ext cx="2905236" cy="24"/>
          </a:xfrm>
          <a:custGeom>
            <a:avLst/>
            <a:gdLst/>
            <a:ahLst/>
            <a:cxnLst/>
            <a:rect l="l" t="t" r="r" b="b"/>
            <a:pathLst>
              <a:path w="122804" h="1" extrusionOk="0">
                <a:moveTo>
                  <a:pt x="1" y="0"/>
                </a:moveTo>
                <a:lnTo>
                  <a:pt x="1228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9"/>
          <p:cNvSpPr/>
          <p:nvPr/>
        </p:nvSpPr>
        <p:spPr>
          <a:xfrm>
            <a:off x="3918561" y="1783875"/>
            <a:ext cx="2905236" cy="24"/>
          </a:xfrm>
          <a:custGeom>
            <a:avLst/>
            <a:gdLst/>
            <a:ahLst/>
            <a:cxnLst/>
            <a:rect l="l" t="t" r="r" b="b"/>
            <a:pathLst>
              <a:path w="122804" h="1" extrusionOk="0">
                <a:moveTo>
                  <a:pt x="1" y="1"/>
                </a:moveTo>
                <a:lnTo>
                  <a:pt x="122804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9"/>
          <p:cNvSpPr/>
          <p:nvPr/>
        </p:nvSpPr>
        <p:spPr>
          <a:xfrm>
            <a:off x="3918561" y="1897556"/>
            <a:ext cx="2905236" cy="24"/>
          </a:xfrm>
          <a:custGeom>
            <a:avLst/>
            <a:gdLst/>
            <a:ahLst/>
            <a:cxnLst/>
            <a:rect l="l" t="t" r="r" b="b"/>
            <a:pathLst>
              <a:path w="122804" h="1" extrusionOk="0">
                <a:moveTo>
                  <a:pt x="1" y="0"/>
                </a:moveTo>
                <a:lnTo>
                  <a:pt x="1228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9"/>
          <p:cNvSpPr/>
          <p:nvPr/>
        </p:nvSpPr>
        <p:spPr>
          <a:xfrm>
            <a:off x="3918561" y="2011213"/>
            <a:ext cx="2905236" cy="24"/>
          </a:xfrm>
          <a:custGeom>
            <a:avLst/>
            <a:gdLst/>
            <a:ahLst/>
            <a:cxnLst/>
            <a:rect l="l" t="t" r="r" b="b"/>
            <a:pathLst>
              <a:path w="122804" h="1" extrusionOk="0">
                <a:moveTo>
                  <a:pt x="1" y="1"/>
                </a:moveTo>
                <a:lnTo>
                  <a:pt x="122804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9"/>
          <p:cNvSpPr/>
          <p:nvPr/>
        </p:nvSpPr>
        <p:spPr>
          <a:xfrm>
            <a:off x="3918561" y="2124894"/>
            <a:ext cx="2905236" cy="24"/>
          </a:xfrm>
          <a:custGeom>
            <a:avLst/>
            <a:gdLst/>
            <a:ahLst/>
            <a:cxnLst/>
            <a:rect l="l" t="t" r="r" b="b"/>
            <a:pathLst>
              <a:path w="122804" h="1" extrusionOk="0">
                <a:moveTo>
                  <a:pt x="1" y="0"/>
                </a:moveTo>
                <a:lnTo>
                  <a:pt x="1228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9"/>
          <p:cNvSpPr/>
          <p:nvPr/>
        </p:nvSpPr>
        <p:spPr>
          <a:xfrm>
            <a:off x="3918561" y="2238550"/>
            <a:ext cx="2905236" cy="24"/>
          </a:xfrm>
          <a:custGeom>
            <a:avLst/>
            <a:gdLst/>
            <a:ahLst/>
            <a:cxnLst/>
            <a:rect l="l" t="t" r="r" b="b"/>
            <a:pathLst>
              <a:path w="122804" h="1" extrusionOk="0">
                <a:moveTo>
                  <a:pt x="1" y="1"/>
                </a:moveTo>
                <a:lnTo>
                  <a:pt x="122804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9"/>
          <p:cNvSpPr/>
          <p:nvPr/>
        </p:nvSpPr>
        <p:spPr>
          <a:xfrm>
            <a:off x="3918561" y="2352231"/>
            <a:ext cx="2905236" cy="24"/>
          </a:xfrm>
          <a:custGeom>
            <a:avLst/>
            <a:gdLst/>
            <a:ahLst/>
            <a:cxnLst/>
            <a:rect l="l" t="t" r="r" b="b"/>
            <a:pathLst>
              <a:path w="122804" h="1" extrusionOk="0">
                <a:moveTo>
                  <a:pt x="1" y="0"/>
                </a:moveTo>
                <a:lnTo>
                  <a:pt x="1228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19"/>
          <p:cNvGrpSpPr/>
          <p:nvPr/>
        </p:nvGrpSpPr>
        <p:grpSpPr>
          <a:xfrm>
            <a:off x="3879649" y="1670211"/>
            <a:ext cx="2954050" cy="682035"/>
            <a:chOff x="3879649" y="1733342"/>
            <a:chExt cx="2954050" cy="682035"/>
          </a:xfrm>
        </p:grpSpPr>
        <p:sp>
          <p:nvSpPr>
            <p:cNvPr id="617" name="Google Shape;617;p19"/>
            <p:cNvSpPr/>
            <p:nvPr/>
          </p:nvSpPr>
          <p:spPr>
            <a:xfrm>
              <a:off x="3879649" y="1733342"/>
              <a:ext cx="2954050" cy="24"/>
            </a:xfrm>
            <a:custGeom>
              <a:avLst/>
              <a:gdLst/>
              <a:ahLst/>
              <a:cxnLst/>
              <a:rect l="l" t="t" r="r" b="b"/>
              <a:pathLst>
                <a:path w="122804" h="1" fill="none" extrusionOk="0">
                  <a:moveTo>
                    <a:pt x="1" y="0"/>
                  </a:moveTo>
                  <a:lnTo>
                    <a:pt x="122804" y="0"/>
                  </a:lnTo>
                </a:path>
              </a:pathLst>
            </a:custGeom>
            <a:noFill/>
            <a:ln w="12300" cap="flat" cmpd="sng">
              <a:solidFill>
                <a:srgbClr val="FFFFFF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3879649" y="1846999"/>
              <a:ext cx="2954050" cy="24"/>
            </a:xfrm>
            <a:custGeom>
              <a:avLst/>
              <a:gdLst/>
              <a:ahLst/>
              <a:cxnLst/>
              <a:rect l="l" t="t" r="r" b="b"/>
              <a:pathLst>
                <a:path w="122804" h="1" fill="none" extrusionOk="0">
                  <a:moveTo>
                    <a:pt x="1" y="1"/>
                  </a:moveTo>
                  <a:lnTo>
                    <a:pt x="122804" y="1"/>
                  </a:lnTo>
                </a:path>
              </a:pathLst>
            </a:custGeom>
            <a:noFill/>
            <a:ln w="12300" cap="flat" cmpd="sng">
              <a:solidFill>
                <a:srgbClr val="FFFFFF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3879649" y="1960679"/>
              <a:ext cx="2954050" cy="24"/>
            </a:xfrm>
            <a:custGeom>
              <a:avLst/>
              <a:gdLst/>
              <a:ahLst/>
              <a:cxnLst/>
              <a:rect l="l" t="t" r="r" b="b"/>
              <a:pathLst>
                <a:path w="122804" h="1" fill="none" extrusionOk="0">
                  <a:moveTo>
                    <a:pt x="1" y="0"/>
                  </a:moveTo>
                  <a:lnTo>
                    <a:pt x="122804" y="0"/>
                  </a:lnTo>
                </a:path>
              </a:pathLst>
            </a:custGeom>
            <a:noFill/>
            <a:ln w="12300" cap="flat" cmpd="sng">
              <a:solidFill>
                <a:srgbClr val="FFFFFF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3879649" y="2074336"/>
              <a:ext cx="2954050" cy="24"/>
            </a:xfrm>
            <a:custGeom>
              <a:avLst/>
              <a:gdLst/>
              <a:ahLst/>
              <a:cxnLst/>
              <a:rect l="l" t="t" r="r" b="b"/>
              <a:pathLst>
                <a:path w="122804" h="1" fill="none" extrusionOk="0">
                  <a:moveTo>
                    <a:pt x="1" y="1"/>
                  </a:moveTo>
                  <a:lnTo>
                    <a:pt x="122804" y="1"/>
                  </a:lnTo>
                </a:path>
              </a:pathLst>
            </a:custGeom>
            <a:noFill/>
            <a:ln w="12300" cap="flat" cmpd="sng">
              <a:solidFill>
                <a:srgbClr val="FFFFFF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3879649" y="2188016"/>
              <a:ext cx="2954050" cy="24"/>
            </a:xfrm>
            <a:custGeom>
              <a:avLst/>
              <a:gdLst/>
              <a:ahLst/>
              <a:cxnLst/>
              <a:rect l="l" t="t" r="r" b="b"/>
              <a:pathLst>
                <a:path w="122804" h="1" fill="none" extrusionOk="0">
                  <a:moveTo>
                    <a:pt x="1" y="0"/>
                  </a:moveTo>
                  <a:lnTo>
                    <a:pt x="122804" y="0"/>
                  </a:lnTo>
                </a:path>
              </a:pathLst>
            </a:custGeom>
            <a:noFill/>
            <a:ln w="12300" cap="flat" cmpd="sng">
              <a:solidFill>
                <a:srgbClr val="FFFFFF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3879649" y="2301673"/>
              <a:ext cx="2954050" cy="24"/>
            </a:xfrm>
            <a:custGeom>
              <a:avLst/>
              <a:gdLst/>
              <a:ahLst/>
              <a:cxnLst/>
              <a:rect l="l" t="t" r="r" b="b"/>
              <a:pathLst>
                <a:path w="122804" h="1" fill="none" extrusionOk="0">
                  <a:moveTo>
                    <a:pt x="1" y="1"/>
                  </a:moveTo>
                  <a:lnTo>
                    <a:pt x="122804" y="1"/>
                  </a:lnTo>
                </a:path>
              </a:pathLst>
            </a:custGeom>
            <a:noFill/>
            <a:ln w="12300" cap="flat" cmpd="sng">
              <a:solidFill>
                <a:srgbClr val="FFFFFF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3879649" y="2415353"/>
              <a:ext cx="2954050" cy="24"/>
            </a:xfrm>
            <a:custGeom>
              <a:avLst/>
              <a:gdLst/>
              <a:ahLst/>
              <a:cxnLst/>
              <a:rect l="l" t="t" r="r" b="b"/>
              <a:pathLst>
                <a:path w="122804" h="1" fill="none" extrusionOk="0">
                  <a:moveTo>
                    <a:pt x="1" y="0"/>
                  </a:moveTo>
                  <a:lnTo>
                    <a:pt x="122804" y="0"/>
                  </a:lnTo>
                </a:path>
              </a:pathLst>
            </a:custGeom>
            <a:noFill/>
            <a:ln w="12300" cap="flat" cmpd="sng">
              <a:solidFill>
                <a:srgbClr val="FFFFFF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19"/>
          <p:cNvSpPr/>
          <p:nvPr/>
        </p:nvSpPr>
        <p:spPr>
          <a:xfrm>
            <a:off x="7073550" y="1297525"/>
            <a:ext cx="1416900" cy="902400"/>
          </a:xfrm>
          <a:prstGeom prst="roundRect">
            <a:avLst>
              <a:gd name="adj" fmla="val 940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9"/>
          <p:cNvSpPr/>
          <p:nvPr/>
        </p:nvSpPr>
        <p:spPr>
          <a:xfrm>
            <a:off x="7065485" y="2289639"/>
            <a:ext cx="1416900" cy="902400"/>
          </a:xfrm>
          <a:prstGeom prst="roundRect">
            <a:avLst>
              <a:gd name="adj" fmla="val 940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9"/>
          <p:cNvSpPr/>
          <p:nvPr/>
        </p:nvSpPr>
        <p:spPr>
          <a:xfrm>
            <a:off x="7065489" y="3281753"/>
            <a:ext cx="1416900" cy="902400"/>
          </a:xfrm>
          <a:prstGeom prst="roundRect">
            <a:avLst>
              <a:gd name="adj" fmla="val 940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19"/>
          <p:cNvGrpSpPr/>
          <p:nvPr/>
        </p:nvGrpSpPr>
        <p:grpSpPr>
          <a:xfrm>
            <a:off x="7342341" y="1483874"/>
            <a:ext cx="297305" cy="156192"/>
            <a:chOff x="2080675" y="352325"/>
            <a:chExt cx="485000" cy="254800"/>
          </a:xfrm>
        </p:grpSpPr>
        <p:sp>
          <p:nvSpPr>
            <p:cNvPr id="628" name="Google Shape;628;p19"/>
            <p:cNvSpPr/>
            <p:nvPr/>
          </p:nvSpPr>
          <p:spPr>
            <a:xfrm>
              <a:off x="2080675" y="352325"/>
              <a:ext cx="485000" cy="254800"/>
            </a:xfrm>
            <a:custGeom>
              <a:avLst/>
              <a:gdLst/>
              <a:ahLst/>
              <a:cxnLst/>
              <a:rect l="l" t="t" r="r" b="b"/>
              <a:pathLst>
                <a:path w="19400" h="10192" extrusionOk="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2246650" y="408900"/>
              <a:ext cx="147075" cy="141600"/>
            </a:xfrm>
            <a:custGeom>
              <a:avLst/>
              <a:gdLst/>
              <a:ahLst/>
              <a:cxnLst/>
              <a:rect l="l" t="t" r="r" b="b"/>
              <a:pathLst>
                <a:path w="5883" h="5664" extrusionOk="0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30" name="Google Shape;630;p19"/>
          <p:cNvSpPr/>
          <p:nvPr/>
        </p:nvSpPr>
        <p:spPr>
          <a:xfrm>
            <a:off x="7358262" y="2420726"/>
            <a:ext cx="270882" cy="268293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31" name="Google Shape;631;p19"/>
          <p:cNvGrpSpPr/>
          <p:nvPr/>
        </p:nvGrpSpPr>
        <p:grpSpPr>
          <a:xfrm>
            <a:off x="7327052" y="3402055"/>
            <a:ext cx="306163" cy="290639"/>
            <a:chOff x="6222125" y="2025975"/>
            <a:chExt cx="499450" cy="474125"/>
          </a:xfrm>
        </p:grpSpPr>
        <p:sp>
          <p:nvSpPr>
            <p:cNvPr id="632" name="Google Shape;632;p19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5" name="Google Shape;635;p19"/>
          <p:cNvGrpSpPr/>
          <p:nvPr/>
        </p:nvGrpSpPr>
        <p:grpSpPr>
          <a:xfrm>
            <a:off x="7248685" y="1430075"/>
            <a:ext cx="1254600" cy="668006"/>
            <a:chOff x="7248685" y="1430075"/>
            <a:chExt cx="1254600" cy="668006"/>
          </a:xfrm>
        </p:grpSpPr>
        <p:sp>
          <p:nvSpPr>
            <p:cNvPr id="636" name="Google Shape;636;p19"/>
            <p:cNvSpPr txBox="1"/>
            <p:nvPr/>
          </p:nvSpPr>
          <p:spPr>
            <a:xfrm>
              <a:off x="7248685" y="1649281"/>
              <a:ext cx="12546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7" name="Google Shape;637;p19"/>
            <p:cNvSpPr txBox="1"/>
            <p:nvPr/>
          </p:nvSpPr>
          <p:spPr>
            <a:xfrm>
              <a:off x="7739625" y="1430075"/>
              <a:ext cx="7635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266K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38" name="Google Shape;638;p19"/>
          <p:cNvGrpSpPr/>
          <p:nvPr/>
        </p:nvGrpSpPr>
        <p:grpSpPr>
          <a:xfrm>
            <a:off x="7241696" y="2422925"/>
            <a:ext cx="1258329" cy="665321"/>
            <a:chOff x="7241696" y="2422925"/>
            <a:chExt cx="1258329" cy="665321"/>
          </a:xfrm>
        </p:grpSpPr>
        <p:sp>
          <p:nvSpPr>
            <p:cNvPr id="639" name="Google Shape;639;p19"/>
            <p:cNvSpPr txBox="1"/>
            <p:nvPr/>
          </p:nvSpPr>
          <p:spPr>
            <a:xfrm>
              <a:off x="7241696" y="2639446"/>
              <a:ext cx="12546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0" name="Google Shape;640;p19"/>
            <p:cNvSpPr txBox="1"/>
            <p:nvPr/>
          </p:nvSpPr>
          <p:spPr>
            <a:xfrm>
              <a:off x="7742525" y="2422925"/>
              <a:ext cx="7575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41" name="Google Shape;641;p19"/>
          <p:cNvGrpSpPr/>
          <p:nvPr/>
        </p:nvGrpSpPr>
        <p:grpSpPr>
          <a:xfrm>
            <a:off x="7241387" y="3415625"/>
            <a:ext cx="1254739" cy="665973"/>
            <a:chOff x="7241387" y="3415625"/>
            <a:chExt cx="1254739" cy="665973"/>
          </a:xfrm>
        </p:grpSpPr>
        <p:sp>
          <p:nvSpPr>
            <p:cNvPr id="642" name="Google Shape;642;p19"/>
            <p:cNvSpPr txBox="1"/>
            <p:nvPr/>
          </p:nvSpPr>
          <p:spPr>
            <a:xfrm>
              <a:off x="7241387" y="3632798"/>
              <a:ext cx="12546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3" name="Google Shape;643;p19"/>
            <p:cNvSpPr txBox="1"/>
            <p:nvPr/>
          </p:nvSpPr>
          <p:spPr>
            <a:xfrm>
              <a:off x="7728426" y="3415625"/>
              <a:ext cx="7677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$56K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44" name="Google Shape;644;p19"/>
          <p:cNvGrpSpPr/>
          <p:nvPr/>
        </p:nvGrpSpPr>
        <p:grpSpPr>
          <a:xfrm>
            <a:off x="1202581" y="1497548"/>
            <a:ext cx="306000" cy="370493"/>
            <a:chOff x="2185256" y="1530423"/>
            <a:chExt cx="306000" cy="370493"/>
          </a:xfrm>
        </p:grpSpPr>
        <p:sp>
          <p:nvSpPr>
            <p:cNvPr id="645" name="Google Shape;645;p19"/>
            <p:cNvSpPr/>
            <p:nvPr/>
          </p:nvSpPr>
          <p:spPr>
            <a:xfrm>
              <a:off x="2306737" y="1837616"/>
              <a:ext cx="63300" cy="6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 rot="8100000">
              <a:off x="2230069" y="1575236"/>
              <a:ext cx="216375" cy="216375"/>
            </a:xfrm>
            <a:prstGeom prst="teardrop">
              <a:avLst>
                <a:gd name="adj" fmla="val 1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9"/>
          <p:cNvGrpSpPr/>
          <p:nvPr/>
        </p:nvGrpSpPr>
        <p:grpSpPr>
          <a:xfrm>
            <a:off x="845578" y="1367827"/>
            <a:ext cx="306600" cy="369548"/>
            <a:chOff x="2749578" y="1432952"/>
            <a:chExt cx="306600" cy="369548"/>
          </a:xfrm>
        </p:grpSpPr>
        <p:sp>
          <p:nvSpPr>
            <p:cNvPr id="648" name="Google Shape;648;p19"/>
            <p:cNvSpPr/>
            <p:nvPr/>
          </p:nvSpPr>
          <p:spPr>
            <a:xfrm>
              <a:off x="2871295" y="1739200"/>
              <a:ext cx="63300" cy="6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 rot="8100000">
              <a:off x="2794479" y="1477852"/>
              <a:ext cx="216799" cy="216799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19"/>
          <p:cNvSpPr txBox="1"/>
          <p:nvPr/>
        </p:nvSpPr>
        <p:spPr>
          <a:xfrm>
            <a:off x="1211603" y="1596963"/>
            <a:ext cx="288000" cy="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19"/>
          <p:cNvSpPr txBox="1"/>
          <p:nvPr/>
        </p:nvSpPr>
        <p:spPr>
          <a:xfrm>
            <a:off x="850261" y="1475110"/>
            <a:ext cx="297300" cy="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52" name="Google Shape;652;p19"/>
          <p:cNvGrpSpPr/>
          <p:nvPr/>
        </p:nvGrpSpPr>
        <p:grpSpPr>
          <a:xfrm>
            <a:off x="3970772" y="2405629"/>
            <a:ext cx="2775551" cy="173271"/>
            <a:chOff x="3970772" y="2405629"/>
            <a:chExt cx="2775551" cy="173271"/>
          </a:xfrm>
        </p:grpSpPr>
        <p:grpSp>
          <p:nvGrpSpPr>
            <p:cNvPr id="653" name="Google Shape;653;p19"/>
            <p:cNvGrpSpPr/>
            <p:nvPr/>
          </p:nvGrpSpPr>
          <p:grpSpPr>
            <a:xfrm>
              <a:off x="3970772" y="2405629"/>
              <a:ext cx="270900" cy="173271"/>
              <a:chOff x="3970772" y="2468760"/>
              <a:chExt cx="270900" cy="173271"/>
            </a:xfrm>
          </p:grpSpPr>
          <p:sp>
            <p:nvSpPr>
              <p:cNvPr id="654" name="Google Shape;654;p19"/>
              <p:cNvSpPr/>
              <p:nvPr/>
            </p:nvSpPr>
            <p:spPr>
              <a:xfrm>
                <a:off x="4085569" y="2468760"/>
                <a:ext cx="41117" cy="41121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869" y="1"/>
                    </a:moveTo>
                    <a:cubicBezTo>
                      <a:pt x="377" y="1"/>
                      <a:pt x="1" y="377"/>
                      <a:pt x="1" y="869"/>
                    </a:cubicBezTo>
                    <a:cubicBezTo>
                      <a:pt x="1" y="1361"/>
                      <a:pt x="377" y="1737"/>
                      <a:pt x="869" y="1737"/>
                    </a:cubicBezTo>
                    <a:cubicBezTo>
                      <a:pt x="1361" y="1737"/>
                      <a:pt x="1737" y="1361"/>
                      <a:pt x="1737" y="869"/>
                    </a:cubicBezTo>
                    <a:cubicBezTo>
                      <a:pt x="1737" y="377"/>
                      <a:pt x="1361" y="1"/>
                      <a:pt x="8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9"/>
              <p:cNvSpPr txBox="1"/>
              <p:nvPr/>
            </p:nvSpPr>
            <p:spPr>
              <a:xfrm>
                <a:off x="3970772" y="2518431"/>
                <a:ext cx="2709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S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56" name="Google Shape;656;p19"/>
            <p:cNvGrpSpPr/>
            <p:nvPr/>
          </p:nvGrpSpPr>
          <p:grpSpPr>
            <a:xfrm>
              <a:off x="4382314" y="2405629"/>
              <a:ext cx="270900" cy="173271"/>
              <a:chOff x="4460577" y="2468760"/>
              <a:chExt cx="270900" cy="173271"/>
            </a:xfrm>
          </p:grpSpPr>
          <p:sp>
            <p:nvSpPr>
              <p:cNvPr id="657" name="Google Shape;657;p19"/>
              <p:cNvSpPr/>
              <p:nvPr/>
            </p:nvSpPr>
            <p:spPr>
              <a:xfrm>
                <a:off x="4575228" y="2468760"/>
                <a:ext cx="41779" cy="41121"/>
              </a:xfrm>
              <a:custGeom>
                <a:avLst/>
                <a:gdLst/>
                <a:ahLst/>
                <a:cxnLst/>
                <a:rect l="l" t="t" r="r" b="b"/>
                <a:pathLst>
                  <a:path w="1766" h="1738" extrusionOk="0">
                    <a:moveTo>
                      <a:pt x="898" y="1"/>
                    </a:moveTo>
                    <a:cubicBezTo>
                      <a:pt x="406" y="1"/>
                      <a:pt x="0" y="377"/>
                      <a:pt x="0" y="869"/>
                    </a:cubicBezTo>
                    <a:cubicBezTo>
                      <a:pt x="0" y="1361"/>
                      <a:pt x="406" y="1737"/>
                      <a:pt x="898" y="1737"/>
                    </a:cubicBezTo>
                    <a:cubicBezTo>
                      <a:pt x="1390" y="1737"/>
                      <a:pt x="1766" y="1361"/>
                      <a:pt x="1766" y="869"/>
                    </a:cubicBezTo>
                    <a:cubicBezTo>
                      <a:pt x="1766" y="377"/>
                      <a:pt x="1390" y="1"/>
                      <a:pt x="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9"/>
              <p:cNvSpPr txBox="1"/>
              <p:nvPr/>
            </p:nvSpPr>
            <p:spPr>
              <a:xfrm>
                <a:off x="4460577" y="2518431"/>
                <a:ext cx="2709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59" name="Google Shape;659;p19"/>
            <p:cNvGrpSpPr/>
            <p:nvPr/>
          </p:nvGrpSpPr>
          <p:grpSpPr>
            <a:xfrm>
              <a:off x="4793856" y="2405629"/>
              <a:ext cx="270900" cy="173271"/>
              <a:chOff x="4860468" y="2468760"/>
              <a:chExt cx="270900" cy="173271"/>
            </a:xfrm>
          </p:grpSpPr>
          <p:sp>
            <p:nvSpPr>
              <p:cNvPr id="660" name="Google Shape;660;p19"/>
              <p:cNvSpPr/>
              <p:nvPr/>
            </p:nvSpPr>
            <p:spPr>
              <a:xfrm>
                <a:off x="4975105" y="2468760"/>
                <a:ext cx="41803" cy="41121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38" extrusionOk="0">
                    <a:moveTo>
                      <a:pt x="869" y="1"/>
                    </a:moveTo>
                    <a:cubicBezTo>
                      <a:pt x="377" y="1"/>
                      <a:pt x="1" y="377"/>
                      <a:pt x="1" y="869"/>
                    </a:cubicBezTo>
                    <a:cubicBezTo>
                      <a:pt x="1" y="1361"/>
                      <a:pt x="377" y="1737"/>
                      <a:pt x="869" y="1737"/>
                    </a:cubicBezTo>
                    <a:cubicBezTo>
                      <a:pt x="1361" y="1737"/>
                      <a:pt x="1766" y="1361"/>
                      <a:pt x="1766" y="869"/>
                    </a:cubicBezTo>
                    <a:cubicBezTo>
                      <a:pt x="1766" y="377"/>
                      <a:pt x="1361" y="1"/>
                      <a:pt x="8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9"/>
              <p:cNvSpPr txBox="1"/>
              <p:nvPr/>
            </p:nvSpPr>
            <p:spPr>
              <a:xfrm>
                <a:off x="4860468" y="2518431"/>
                <a:ext cx="2709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T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62" name="Google Shape;662;p19"/>
            <p:cNvGrpSpPr/>
            <p:nvPr/>
          </p:nvGrpSpPr>
          <p:grpSpPr>
            <a:xfrm>
              <a:off x="5205398" y="2405629"/>
              <a:ext cx="306300" cy="173271"/>
              <a:chOff x="5268312" y="2468760"/>
              <a:chExt cx="306300" cy="173271"/>
            </a:xfrm>
          </p:grpSpPr>
          <p:sp>
            <p:nvSpPr>
              <p:cNvPr id="663" name="Google Shape;663;p19"/>
              <p:cNvSpPr/>
              <p:nvPr/>
            </p:nvSpPr>
            <p:spPr>
              <a:xfrm>
                <a:off x="5401030" y="2468760"/>
                <a:ext cx="41093" cy="41121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738" extrusionOk="0">
                    <a:moveTo>
                      <a:pt x="868" y="1"/>
                    </a:moveTo>
                    <a:cubicBezTo>
                      <a:pt x="376" y="1"/>
                      <a:pt x="0" y="377"/>
                      <a:pt x="0" y="869"/>
                    </a:cubicBezTo>
                    <a:cubicBezTo>
                      <a:pt x="0" y="1361"/>
                      <a:pt x="376" y="1737"/>
                      <a:pt x="868" y="1737"/>
                    </a:cubicBezTo>
                    <a:cubicBezTo>
                      <a:pt x="1361" y="1737"/>
                      <a:pt x="1737" y="1361"/>
                      <a:pt x="1737" y="869"/>
                    </a:cubicBezTo>
                    <a:cubicBezTo>
                      <a:pt x="1737" y="377"/>
                      <a:pt x="1361" y="1"/>
                      <a:pt x="8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9"/>
              <p:cNvSpPr txBox="1"/>
              <p:nvPr/>
            </p:nvSpPr>
            <p:spPr>
              <a:xfrm>
                <a:off x="5268312" y="2518431"/>
                <a:ext cx="3063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W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65" name="Google Shape;665;p19"/>
            <p:cNvGrpSpPr/>
            <p:nvPr/>
          </p:nvGrpSpPr>
          <p:grpSpPr>
            <a:xfrm>
              <a:off x="5652340" y="2405629"/>
              <a:ext cx="270900" cy="173271"/>
              <a:chOff x="5680795" y="2468760"/>
              <a:chExt cx="270900" cy="173271"/>
            </a:xfrm>
          </p:grpSpPr>
          <p:sp>
            <p:nvSpPr>
              <p:cNvPr id="666" name="Google Shape;666;p19"/>
              <p:cNvSpPr/>
              <p:nvPr/>
            </p:nvSpPr>
            <p:spPr>
              <a:xfrm>
                <a:off x="5795442" y="2468760"/>
                <a:ext cx="41779" cy="41121"/>
              </a:xfrm>
              <a:custGeom>
                <a:avLst/>
                <a:gdLst/>
                <a:ahLst/>
                <a:cxnLst/>
                <a:rect l="l" t="t" r="r" b="b"/>
                <a:pathLst>
                  <a:path w="1766" h="1738" extrusionOk="0">
                    <a:moveTo>
                      <a:pt x="897" y="1"/>
                    </a:moveTo>
                    <a:cubicBezTo>
                      <a:pt x="405" y="1"/>
                      <a:pt x="0" y="377"/>
                      <a:pt x="0" y="869"/>
                    </a:cubicBezTo>
                    <a:cubicBezTo>
                      <a:pt x="0" y="1361"/>
                      <a:pt x="405" y="1737"/>
                      <a:pt x="897" y="1737"/>
                    </a:cubicBezTo>
                    <a:cubicBezTo>
                      <a:pt x="1360" y="1737"/>
                      <a:pt x="1766" y="1361"/>
                      <a:pt x="1766" y="869"/>
                    </a:cubicBezTo>
                    <a:cubicBezTo>
                      <a:pt x="1766" y="377"/>
                      <a:pt x="1360" y="1"/>
                      <a:pt x="8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9"/>
              <p:cNvSpPr txBox="1"/>
              <p:nvPr/>
            </p:nvSpPr>
            <p:spPr>
              <a:xfrm>
                <a:off x="5680795" y="2518431"/>
                <a:ext cx="2709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T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68" name="Google Shape;668;p19"/>
            <p:cNvGrpSpPr/>
            <p:nvPr/>
          </p:nvGrpSpPr>
          <p:grpSpPr>
            <a:xfrm>
              <a:off x="6063882" y="2405629"/>
              <a:ext cx="270900" cy="173271"/>
              <a:chOff x="6080339" y="2468760"/>
              <a:chExt cx="270900" cy="173271"/>
            </a:xfrm>
          </p:grpSpPr>
          <p:sp>
            <p:nvSpPr>
              <p:cNvPr id="669" name="Google Shape;669;p19"/>
              <p:cNvSpPr/>
              <p:nvPr/>
            </p:nvSpPr>
            <p:spPr>
              <a:xfrm>
                <a:off x="6195320" y="2468760"/>
                <a:ext cx="41117" cy="41121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869" y="1"/>
                    </a:moveTo>
                    <a:cubicBezTo>
                      <a:pt x="377" y="1"/>
                      <a:pt x="1" y="377"/>
                      <a:pt x="1" y="869"/>
                    </a:cubicBezTo>
                    <a:cubicBezTo>
                      <a:pt x="1" y="1361"/>
                      <a:pt x="377" y="1737"/>
                      <a:pt x="869" y="1737"/>
                    </a:cubicBezTo>
                    <a:cubicBezTo>
                      <a:pt x="1361" y="1737"/>
                      <a:pt x="1737" y="1361"/>
                      <a:pt x="1737" y="869"/>
                    </a:cubicBezTo>
                    <a:cubicBezTo>
                      <a:pt x="1737" y="377"/>
                      <a:pt x="1361" y="1"/>
                      <a:pt x="8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9"/>
              <p:cNvSpPr txBox="1"/>
              <p:nvPr/>
            </p:nvSpPr>
            <p:spPr>
              <a:xfrm>
                <a:off x="6080339" y="2518431"/>
                <a:ext cx="2709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F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71" name="Google Shape;671;p19"/>
            <p:cNvGrpSpPr/>
            <p:nvPr/>
          </p:nvGrpSpPr>
          <p:grpSpPr>
            <a:xfrm>
              <a:off x="6475423" y="2405629"/>
              <a:ext cx="270900" cy="173271"/>
              <a:chOff x="6475423" y="2468760"/>
              <a:chExt cx="270900" cy="173271"/>
            </a:xfrm>
          </p:grpSpPr>
          <p:sp>
            <p:nvSpPr>
              <p:cNvPr id="672" name="Google Shape;672;p19"/>
              <p:cNvSpPr/>
              <p:nvPr/>
            </p:nvSpPr>
            <p:spPr>
              <a:xfrm>
                <a:off x="6590418" y="2468760"/>
                <a:ext cx="41093" cy="41121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738" extrusionOk="0">
                    <a:moveTo>
                      <a:pt x="869" y="1"/>
                    </a:moveTo>
                    <a:cubicBezTo>
                      <a:pt x="377" y="1"/>
                      <a:pt x="0" y="377"/>
                      <a:pt x="0" y="869"/>
                    </a:cubicBezTo>
                    <a:cubicBezTo>
                      <a:pt x="0" y="1361"/>
                      <a:pt x="377" y="1737"/>
                      <a:pt x="869" y="1737"/>
                    </a:cubicBezTo>
                    <a:cubicBezTo>
                      <a:pt x="1361" y="1737"/>
                      <a:pt x="1737" y="1361"/>
                      <a:pt x="1737" y="869"/>
                    </a:cubicBezTo>
                    <a:cubicBezTo>
                      <a:pt x="1737" y="377"/>
                      <a:pt x="1361" y="1"/>
                      <a:pt x="8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9"/>
              <p:cNvSpPr txBox="1"/>
              <p:nvPr/>
            </p:nvSpPr>
            <p:spPr>
              <a:xfrm>
                <a:off x="6475423" y="2518431"/>
                <a:ext cx="270900" cy="1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S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74" name="Google Shape;674;p19"/>
          <p:cNvGrpSpPr/>
          <p:nvPr/>
        </p:nvGrpSpPr>
        <p:grpSpPr>
          <a:xfrm>
            <a:off x="869620" y="3056427"/>
            <a:ext cx="757665" cy="757665"/>
            <a:chOff x="1710850" y="3609125"/>
            <a:chExt cx="737100" cy="737100"/>
          </a:xfrm>
        </p:grpSpPr>
        <p:sp>
          <p:nvSpPr>
            <p:cNvPr id="675" name="Google Shape;675;p19"/>
            <p:cNvSpPr/>
            <p:nvPr/>
          </p:nvSpPr>
          <p:spPr>
            <a:xfrm>
              <a:off x="1763100" y="3661325"/>
              <a:ext cx="632700" cy="632700"/>
            </a:xfrm>
            <a:prstGeom prst="donut">
              <a:avLst>
                <a:gd name="adj" fmla="val 686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 rot="5400000">
              <a:off x="1763050" y="3661325"/>
              <a:ext cx="632700" cy="632700"/>
            </a:xfrm>
            <a:prstGeom prst="blockArc">
              <a:avLst>
                <a:gd name="adj1" fmla="val 10800000"/>
                <a:gd name="adj2" fmla="val 3819051"/>
                <a:gd name="adj3" fmla="val 685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1710850" y="3609125"/>
              <a:ext cx="737100" cy="737100"/>
            </a:xfrm>
            <a:prstGeom prst="donut">
              <a:avLst>
                <a:gd name="adj" fmla="val 154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19"/>
          <p:cNvGrpSpPr/>
          <p:nvPr/>
        </p:nvGrpSpPr>
        <p:grpSpPr>
          <a:xfrm>
            <a:off x="1826984" y="3056427"/>
            <a:ext cx="757665" cy="757665"/>
            <a:chOff x="2484425" y="3609125"/>
            <a:chExt cx="737100" cy="737100"/>
          </a:xfrm>
        </p:grpSpPr>
        <p:sp>
          <p:nvSpPr>
            <p:cNvPr id="679" name="Google Shape;679;p19"/>
            <p:cNvSpPr/>
            <p:nvPr/>
          </p:nvSpPr>
          <p:spPr>
            <a:xfrm>
              <a:off x="2536625" y="3661325"/>
              <a:ext cx="632700" cy="632700"/>
            </a:xfrm>
            <a:prstGeom prst="donut">
              <a:avLst>
                <a:gd name="adj" fmla="val 686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 rot="5400000">
              <a:off x="2536575" y="3661325"/>
              <a:ext cx="632700" cy="632700"/>
            </a:xfrm>
            <a:prstGeom prst="blockArc">
              <a:avLst>
                <a:gd name="adj1" fmla="val 10800000"/>
                <a:gd name="adj2" fmla="val 17969125"/>
                <a:gd name="adj3" fmla="val 681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484425" y="3609125"/>
              <a:ext cx="737100" cy="737100"/>
            </a:xfrm>
            <a:prstGeom prst="donut">
              <a:avLst>
                <a:gd name="adj" fmla="val 154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19"/>
          <p:cNvGrpSpPr/>
          <p:nvPr/>
        </p:nvGrpSpPr>
        <p:grpSpPr>
          <a:xfrm>
            <a:off x="2784348" y="3056427"/>
            <a:ext cx="757665" cy="757665"/>
            <a:chOff x="3258000" y="3609125"/>
            <a:chExt cx="737100" cy="737100"/>
          </a:xfrm>
        </p:grpSpPr>
        <p:sp>
          <p:nvSpPr>
            <p:cNvPr id="683" name="Google Shape;683;p19"/>
            <p:cNvSpPr/>
            <p:nvPr/>
          </p:nvSpPr>
          <p:spPr>
            <a:xfrm>
              <a:off x="3310150" y="3661325"/>
              <a:ext cx="632700" cy="632700"/>
            </a:xfrm>
            <a:prstGeom prst="donut">
              <a:avLst>
                <a:gd name="adj" fmla="val 686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 rot="5400000">
              <a:off x="3310100" y="3661325"/>
              <a:ext cx="632700" cy="632700"/>
            </a:xfrm>
            <a:prstGeom prst="blockArc">
              <a:avLst>
                <a:gd name="adj1" fmla="val 10800000"/>
                <a:gd name="adj2" fmla="val 14490143"/>
                <a:gd name="adj3" fmla="val 692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3258000" y="3609125"/>
              <a:ext cx="737100" cy="737100"/>
            </a:xfrm>
            <a:prstGeom prst="donut">
              <a:avLst>
                <a:gd name="adj" fmla="val 154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19"/>
          <p:cNvGrpSpPr/>
          <p:nvPr/>
        </p:nvGrpSpPr>
        <p:grpSpPr>
          <a:xfrm>
            <a:off x="896680" y="3311143"/>
            <a:ext cx="703800" cy="752753"/>
            <a:chOff x="896680" y="3311143"/>
            <a:chExt cx="703800" cy="752753"/>
          </a:xfrm>
        </p:grpSpPr>
        <p:sp>
          <p:nvSpPr>
            <p:cNvPr id="687" name="Google Shape;687;p19"/>
            <p:cNvSpPr txBox="1"/>
            <p:nvPr/>
          </p:nvSpPr>
          <p:spPr>
            <a:xfrm>
              <a:off x="896680" y="3810096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8" name="Google Shape;688;p19"/>
            <p:cNvSpPr txBox="1"/>
            <p:nvPr/>
          </p:nvSpPr>
          <p:spPr>
            <a:xfrm>
              <a:off x="896680" y="3311143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65%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89" name="Google Shape;689;p19"/>
          <p:cNvGrpSpPr/>
          <p:nvPr/>
        </p:nvGrpSpPr>
        <p:grpSpPr>
          <a:xfrm>
            <a:off x="1858455" y="3311143"/>
            <a:ext cx="703800" cy="752753"/>
            <a:chOff x="1858455" y="3311143"/>
            <a:chExt cx="703800" cy="752753"/>
          </a:xfrm>
        </p:grpSpPr>
        <p:sp>
          <p:nvSpPr>
            <p:cNvPr id="690" name="Google Shape;690;p19"/>
            <p:cNvSpPr txBox="1"/>
            <p:nvPr/>
          </p:nvSpPr>
          <p:spPr>
            <a:xfrm>
              <a:off x="1858455" y="3810096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91" name="Google Shape;691;p19"/>
            <p:cNvSpPr txBox="1"/>
            <p:nvPr/>
          </p:nvSpPr>
          <p:spPr>
            <a:xfrm>
              <a:off x="1858455" y="3311143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92" name="Google Shape;692;p19"/>
          <p:cNvGrpSpPr/>
          <p:nvPr/>
        </p:nvGrpSpPr>
        <p:grpSpPr>
          <a:xfrm>
            <a:off x="2811557" y="3311143"/>
            <a:ext cx="703800" cy="752753"/>
            <a:chOff x="2811557" y="3311143"/>
            <a:chExt cx="703800" cy="752753"/>
          </a:xfrm>
        </p:grpSpPr>
        <p:sp>
          <p:nvSpPr>
            <p:cNvPr id="693" name="Google Shape;693;p19"/>
            <p:cNvSpPr txBox="1"/>
            <p:nvPr/>
          </p:nvSpPr>
          <p:spPr>
            <a:xfrm>
              <a:off x="2811557" y="3810096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94" name="Google Shape;694;p19"/>
            <p:cNvSpPr txBox="1"/>
            <p:nvPr/>
          </p:nvSpPr>
          <p:spPr>
            <a:xfrm>
              <a:off x="2811557" y="3311143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16%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95" name="Google Shape;695;p19"/>
          <p:cNvGrpSpPr/>
          <p:nvPr/>
        </p:nvGrpSpPr>
        <p:grpSpPr>
          <a:xfrm>
            <a:off x="4140345" y="3229574"/>
            <a:ext cx="899515" cy="156344"/>
            <a:chOff x="4997125" y="3752825"/>
            <a:chExt cx="875100" cy="152100"/>
          </a:xfrm>
        </p:grpSpPr>
        <p:sp>
          <p:nvSpPr>
            <p:cNvPr id="696" name="Google Shape;696;p19"/>
            <p:cNvSpPr/>
            <p:nvPr/>
          </p:nvSpPr>
          <p:spPr>
            <a:xfrm>
              <a:off x="4997125" y="3752825"/>
              <a:ext cx="875100" cy="152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4997125" y="3752825"/>
              <a:ext cx="402000" cy="152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19"/>
          <p:cNvGrpSpPr/>
          <p:nvPr/>
        </p:nvGrpSpPr>
        <p:grpSpPr>
          <a:xfrm>
            <a:off x="5680388" y="3229574"/>
            <a:ext cx="899515" cy="156344"/>
            <a:chOff x="6433950" y="3752825"/>
            <a:chExt cx="875100" cy="152100"/>
          </a:xfrm>
        </p:grpSpPr>
        <p:sp>
          <p:nvSpPr>
            <p:cNvPr id="699" name="Google Shape;699;p19"/>
            <p:cNvSpPr/>
            <p:nvPr/>
          </p:nvSpPr>
          <p:spPr>
            <a:xfrm>
              <a:off x="6433950" y="3752825"/>
              <a:ext cx="875100" cy="152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6433950" y="3752825"/>
              <a:ext cx="737100" cy="152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19"/>
          <p:cNvGrpSpPr/>
          <p:nvPr/>
        </p:nvGrpSpPr>
        <p:grpSpPr>
          <a:xfrm>
            <a:off x="4140345" y="3794202"/>
            <a:ext cx="899515" cy="156344"/>
            <a:chOff x="4997125" y="4048925"/>
            <a:chExt cx="875100" cy="152100"/>
          </a:xfrm>
        </p:grpSpPr>
        <p:sp>
          <p:nvSpPr>
            <p:cNvPr id="702" name="Google Shape;702;p19"/>
            <p:cNvSpPr/>
            <p:nvPr/>
          </p:nvSpPr>
          <p:spPr>
            <a:xfrm>
              <a:off x="4997125" y="4048925"/>
              <a:ext cx="875100" cy="152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4997125" y="4048925"/>
              <a:ext cx="618900" cy="152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9"/>
          <p:cNvGrpSpPr/>
          <p:nvPr/>
        </p:nvGrpSpPr>
        <p:grpSpPr>
          <a:xfrm>
            <a:off x="5680388" y="3794202"/>
            <a:ext cx="899515" cy="156344"/>
            <a:chOff x="6433950" y="4048925"/>
            <a:chExt cx="875100" cy="152100"/>
          </a:xfrm>
        </p:grpSpPr>
        <p:sp>
          <p:nvSpPr>
            <p:cNvPr id="705" name="Google Shape;705;p19"/>
            <p:cNvSpPr/>
            <p:nvPr/>
          </p:nvSpPr>
          <p:spPr>
            <a:xfrm>
              <a:off x="6433950" y="4048925"/>
              <a:ext cx="875100" cy="1521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6433950" y="4048925"/>
              <a:ext cx="500400" cy="152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9"/>
          <p:cNvGrpSpPr/>
          <p:nvPr/>
        </p:nvGrpSpPr>
        <p:grpSpPr>
          <a:xfrm>
            <a:off x="4050082" y="2982564"/>
            <a:ext cx="1108229" cy="305771"/>
            <a:chOff x="4050082" y="2982564"/>
            <a:chExt cx="1108229" cy="305771"/>
          </a:xfrm>
        </p:grpSpPr>
        <p:sp>
          <p:nvSpPr>
            <p:cNvPr id="708" name="Google Shape;708;p19"/>
            <p:cNvSpPr txBox="1"/>
            <p:nvPr/>
          </p:nvSpPr>
          <p:spPr>
            <a:xfrm>
              <a:off x="4050082" y="2982564"/>
              <a:ext cx="6873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9" name="Google Shape;709;p19"/>
            <p:cNvSpPr txBox="1"/>
            <p:nvPr/>
          </p:nvSpPr>
          <p:spPr>
            <a:xfrm>
              <a:off x="4718211" y="2995235"/>
              <a:ext cx="4401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0" name="Google Shape;710;p19"/>
          <p:cNvGrpSpPr/>
          <p:nvPr/>
        </p:nvGrpSpPr>
        <p:grpSpPr>
          <a:xfrm>
            <a:off x="4050082" y="3547521"/>
            <a:ext cx="1108229" cy="305769"/>
            <a:chOff x="4050082" y="3547521"/>
            <a:chExt cx="1108229" cy="305769"/>
          </a:xfrm>
        </p:grpSpPr>
        <p:sp>
          <p:nvSpPr>
            <p:cNvPr id="711" name="Google Shape;711;p19"/>
            <p:cNvSpPr txBox="1"/>
            <p:nvPr/>
          </p:nvSpPr>
          <p:spPr>
            <a:xfrm>
              <a:off x="4050082" y="3547521"/>
              <a:ext cx="6873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2" name="Google Shape;712;p19"/>
            <p:cNvSpPr txBox="1"/>
            <p:nvPr/>
          </p:nvSpPr>
          <p:spPr>
            <a:xfrm>
              <a:off x="4718211" y="3560189"/>
              <a:ext cx="4401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45%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3" name="Google Shape;713;p19"/>
          <p:cNvGrpSpPr/>
          <p:nvPr/>
        </p:nvGrpSpPr>
        <p:grpSpPr>
          <a:xfrm>
            <a:off x="5584972" y="2983394"/>
            <a:ext cx="1113101" cy="305771"/>
            <a:chOff x="5584972" y="2983394"/>
            <a:chExt cx="1113101" cy="305771"/>
          </a:xfrm>
        </p:grpSpPr>
        <p:sp>
          <p:nvSpPr>
            <p:cNvPr id="714" name="Google Shape;714;p19"/>
            <p:cNvSpPr txBox="1"/>
            <p:nvPr/>
          </p:nvSpPr>
          <p:spPr>
            <a:xfrm>
              <a:off x="5584972" y="2983394"/>
              <a:ext cx="6873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5" name="Google Shape;715;p19"/>
            <p:cNvSpPr txBox="1"/>
            <p:nvPr/>
          </p:nvSpPr>
          <p:spPr>
            <a:xfrm>
              <a:off x="6257973" y="2996065"/>
              <a:ext cx="4401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90%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6" name="Google Shape;716;p19"/>
          <p:cNvGrpSpPr/>
          <p:nvPr/>
        </p:nvGrpSpPr>
        <p:grpSpPr>
          <a:xfrm>
            <a:off x="5584985" y="3547523"/>
            <a:ext cx="1113088" cy="305766"/>
            <a:chOff x="5584985" y="3547523"/>
            <a:chExt cx="1113088" cy="305766"/>
          </a:xfrm>
        </p:grpSpPr>
        <p:sp>
          <p:nvSpPr>
            <p:cNvPr id="717" name="Google Shape;717;p19"/>
            <p:cNvSpPr txBox="1"/>
            <p:nvPr/>
          </p:nvSpPr>
          <p:spPr>
            <a:xfrm>
              <a:off x="5584985" y="3547523"/>
              <a:ext cx="7578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8" name="Google Shape;718;p19"/>
            <p:cNvSpPr txBox="1"/>
            <p:nvPr/>
          </p:nvSpPr>
          <p:spPr>
            <a:xfrm>
              <a:off x="6257973" y="3560189"/>
              <a:ext cx="4401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9" name="Google Shape;719;p19"/>
          <p:cNvGrpSpPr/>
          <p:nvPr/>
        </p:nvGrpSpPr>
        <p:grpSpPr>
          <a:xfrm>
            <a:off x="1387828" y="2391362"/>
            <a:ext cx="773312" cy="293100"/>
            <a:chOff x="1387828" y="2391362"/>
            <a:chExt cx="773312" cy="293100"/>
          </a:xfrm>
        </p:grpSpPr>
        <p:sp>
          <p:nvSpPr>
            <p:cNvPr id="720" name="Google Shape;720;p19"/>
            <p:cNvSpPr txBox="1"/>
            <p:nvPr/>
          </p:nvSpPr>
          <p:spPr>
            <a:xfrm>
              <a:off x="1608540" y="2391362"/>
              <a:ext cx="5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1" name="Google Shape;721;p19"/>
            <p:cNvCxnSpPr/>
            <p:nvPr/>
          </p:nvCxnSpPr>
          <p:spPr>
            <a:xfrm>
              <a:off x="1387828" y="2537912"/>
              <a:ext cx="212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2" name="Google Shape;722;p19"/>
          <p:cNvGrpSpPr/>
          <p:nvPr/>
        </p:nvGrpSpPr>
        <p:grpSpPr>
          <a:xfrm>
            <a:off x="2161165" y="2391362"/>
            <a:ext cx="773312" cy="293100"/>
            <a:chOff x="2161165" y="2391362"/>
            <a:chExt cx="773312" cy="293100"/>
          </a:xfrm>
        </p:grpSpPr>
        <p:sp>
          <p:nvSpPr>
            <p:cNvPr id="723" name="Google Shape;723;p19"/>
            <p:cNvSpPr txBox="1"/>
            <p:nvPr/>
          </p:nvSpPr>
          <p:spPr>
            <a:xfrm>
              <a:off x="2381876" y="2391362"/>
              <a:ext cx="5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4" name="Google Shape;724;p19"/>
            <p:cNvCxnSpPr/>
            <p:nvPr/>
          </p:nvCxnSpPr>
          <p:spPr>
            <a:xfrm>
              <a:off x="2161165" y="2537912"/>
              <a:ext cx="212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5" name="Google Shape;725;p19"/>
          <p:cNvGrpSpPr/>
          <p:nvPr/>
        </p:nvGrpSpPr>
        <p:grpSpPr>
          <a:xfrm>
            <a:off x="4607414" y="1381124"/>
            <a:ext cx="783589" cy="293100"/>
            <a:chOff x="4074052" y="1444255"/>
            <a:chExt cx="783589" cy="293100"/>
          </a:xfrm>
        </p:grpSpPr>
        <p:sp>
          <p:nvSpPr>
            <p:cNvPr id="726" name="Google Shape;726;p19"/>
            <p:cNvSpPr txBox="1"/>
            <p:nvPr/>
          </p:nvSpPr>
          <p:spPr>
            <a:xfrm>
              <a:off x="4305041" y="1444255"/>
              <a:ext cx="5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727" name="Google Shape;727;p19"/>
            <p:cNvCxnSpPr/>
            <p:nvPr/>
          </p:nvCxnSpPr>
          <p:spPr>
            <a:xfrm>
              <a:off x="4074052" y="1595465"/>
              <a:ext cx="212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8" name="Google Shape;728;p19"/>
          <p:cNvGrpSpPr/>
          <p:nvPr/>
        </p:nvGrpSpPr>
        <p:grpSpPr>
          <a:xfrm>
            <a:off x="5515650" y="1394803"/>
            <a:ext cx="912582" cy="293100"/>
            <a:chOff x="5726588" y="1457934"/>
            <a:chExt cx="912582" cy="293100"/>
          </a:xfrm>
        </p:grpSpPr>
        <p:sp>
          <p:nvSpPr>
            <p:cNvPr id="729" name="Google Shape;729;p19"/>
            <p:cNvSpPr txBox="1"/>
            <p:nvPr/>
          </p:nvSpPr>
          <p:spPr>
            <a:xfrm>
              <a:off x="5951870" y="1457934"/>
              <a:ext cx="6873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730" name="Google Shape;730;p19"/>
            <p:cNvCxnSpPr/>
            <p:nvPr/>
          </p:nvCxnSpPr>
          <p:spPr>
            <a:xfrm>
              <a:off x="5726588" y="1595465"/>
              <a:ext cx="212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1" name="Google Shape;731;p19"/>
          <p:cNvGrpSpPr/>
          <p:nvPr/>
        </p:nvGrpSpPr>
        <p:grpSpPr>
          <a:xfrm>
            <a:off x="3970775" y="1749125"/>
            <a:ext cx="2727354" cy="594300"/>
            <a:chOff x="3970775" y="1749125"/>
            <a:chExt cx="2727354" cy="594300"/>
          </a:xfrm>
        </p:grpSpPr>
        <p:sp>
          <p:nvSpPr>
            <p:cNvPr id="732" name="Google Shape;732;p19"/>
            <p:cNvSpPr/>
            <p:nvPr/>
          </p:nvSpPr>
          <p:spPr>
            <a:xfrm>
              <a:off x="5870129" y="1846225"/>
              <a:ext cx="828000" cy="4971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3970775" y="1770625"/>
              <a:ext cx="773400" cy="572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4435650" y="1972825"/>
              <a:ext cx="703800" cy="370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4848075" y="1749125"/>
              <a:ext cx="757800" cy="5943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5394175" y="1973950"/>
              <a:ext cx="757500" cy="369300"/>
            </a:xfrm>
            <a:prstGeom prst="triangle">
              <a:avLst>
                <a:gd name="adj" fmla="val 48835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19"/>
          <p:cNvGrpSpPr/>
          <p:nvPr/>
        </p:nvGrpSpPr>
        <p:grpSpPr>
          <a:xfrm>
            <a:off x="3970775" y="1770625"/>
            <a:ext cx="2735025" cy="572725"/>
            <a:chOff x="3970775" y="1770625"/>
            <a:chExt cx="2735025" cy="572725"/>
          </a:xfrm>
        </p:grpSpPr>
        <p:sp>
          <p:nvSpPr>
            <p:cNvPr id="738" name="Google Shape;738;p19"/>
            <p:cNvSpPr/>
            <p:nvPr/>
          </p:nvSpPr>
          <p:spPr>
            <a:xfrm>
              <a:off x="3970775" y="1972825"/>
              <a:ext cx="402300" cy="3705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4227900" y="1972725"/>
              <a:ext cx="675300" cy="3705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4744175" y="2124925"/>
              <a:ext cx="703800" cy="2184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5260450" y="1973925"/>
              <a:ext cx="703800" cy="3693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5776725" y="2169950"/>
              <a:ext cx="675300" cy="1734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6303500" y="1770625"/>
              <a:ext cx="402300" cy="572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19"/>
          <p:cNvSpPr/>
          <p:nvPr/>
        </p:nvSpPr>
        <p:spPr>
          <a:xfrm>
            <a:off x="820525" y="1786049"/>
            <a:ext cx="356700" cy="54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19"/>
          <p:cNvSpPr/>
          <p:nvPr/>
        </p:nvSpPr>
        <p:spPr>
          <a:xfrm>
            <a:off x="1177225" y="1900922"/>
            <a:ext cx="356700" cy="42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"/>
          <p:cNvSpPr/>
          <p:nvPr/>
        </p:nvSpPr>
        <p:spPr>
          <a:xfrm>
            <a:off x="1846875" y="1868048"/>
            <a:ext cx="356700" cy="45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9"/>
          <p:cNvSpPr/>
          <p:nvPr/>
        </p:nvSpPr>
        <p:spPr>
          <a:xfrm>
            <a:off x="2203575" y="2059824"/>
            <a:ext cx="356700" cy="26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19"/>
          <p:cNvSpPr/>
          <p:nvPr/>
        </p:nvSpPr>
        <p:spPr>
          <a:xfrm>
            <a:off x="2873225" y="1733775"/>
            <a:ext cx="356700" cy="59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9"/>
          <p:cNvSpPr/>
          <p:nvPr/>
        </p:nvSpPr>
        <p:spPr>
          <a:xfrm>
            <a:off x="3229925" y="2171773"/>
            <a:ext cx="356700" cy="1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19"/>
          <p:cNvGrpSpPr/>
          <p:nvPr/>
        </p:nvGrpSpPr>
        <p:grpSpPr>
          <a:xfrm>
            <a:off x="2228931" y="1673248"/>
            <a:ext cx="306000" cy="370493"/>
            <a:chOff x="2185256" y="1530423"/>
            <a:chExt cx="306000" cy="370493"/>
          </a:xfrm>
        </p:grpSpPr>
        <p:sp>
          <p:nvSpPr>
            <p:cNvPr id="751" name="Google Shape;751;p19"/>
            <p:cNvSpPr/>
            <p:nvPr/>
          </p:nvSpPr>
          <p:spPr>
            <a:xfrm>
              <a:off x="2306737" y="1837616"/>
              <a:ext cx="63300" cy="6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 rot="8100000">
              <a:off x="2230069" y="1575236"/>
              <a:ext cx="216375" cy="216375"/>
            </a:xfrm>
            <a:prstGeom prst="teardrop">
              <a:avLst>
                <a:gd name="adj" fmla="val 1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19"/>
          <p:cNvSpPr txBox="1"/>
          <p:nvPr/>
        </p:nvSpPr>
        <p:spPr>
          <a:xfrm>
            <a:off x="2237953" y="1772663"/>
            <a:ext cx="288000" cy="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54" name="Google Shape;754;p19"/>
          <p:cNvGrpSpPr/>
          <p:nvPr/>
        </p:nvGrpSpPr>
        <p:grpSpPr>
          <a:xfrm>
            <a:off x="3270831" y="1786048"/>
            <a:ext cx="306000" cy="370493"/>
            <a:chOff x="2185256" y="1530423"/>
            <a:chExt cx="306000" cy="370493"/>
          </a:xfrm>
        </p:grpSpPr>
        <p:sp>
          <p:nvSpPr>
            <p:cNvPr id="755" name="Google Shape;755;p19"/>
            <p:cNvSpPr/>
            <p:nvPr/>
          </p:nvSpPr>
          <p:spPr>
            <a:xfrm>
              <a:off x="2306737" y="1837616"/>
              <a:ext cx="63300" cy="6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 rot="8100000">
              <a:off x="2230069" y="1575236"/>
              <a:ext cx="216375" cy="216375"/>
            </a:xfrm>
            <a:prstGeom prst="teardrop">
              <a:avLst>
                <a:gd name="adj" fmla="val 1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19"/>
          <p:cNvSpPr txBox="1"/>
          <p:nvPr/>
        </p:nvSpPr>
        <p:spPr>
          <a:xfrm>
            <a:off x="3279853" y="1885463"/>
            <a:ext cx="288000" cy="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58" name="Google Shape;758;p19"/>
          <p:cNvGrpSpPr/>
          <p:nvPr/>
        </p:nvGrpSpPr>
        <p:grpSpPr>
          <a:xfrm>
            <a:off x="1871928" y="1450764"/>
            <a:ext cx="306600" cy="369548"/>
            <a:chOff x="2749578" y="1432952"/>
            <a:chExt cx="306600" cy="369548"/>
          </a:xfrm>
        </p:grpSpPr>
        <p:sp>
          <p:nvSpPr>
            <p:cNvPr id="759" name="Google Shape;759;p19"/>
            <p:cNvSpPr/>
            <p:nvPr/>
          </p:nvSpPr>
          <p:spPr>
            <a:xfrm>
              <a:off x="2871295" y="1739200"/>
              <a:ext cx="63300" cy="6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 rot="8100000">
              <a:off x="2794479" y="1477852"/>
              <a:ext cx="216799" cy="216799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19"/>
          <p:cNvSpPr txBox="1"/>
          <p:nvPr/>
        </p:nvSpPr>
        <p:spPr>
          <a:xfrm>
            <a:off x="1876611" y="1558047"/>
            <a:ext cx="297300" cy="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6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2" name="Google Shape;762;p19"/>
          <p:cNvGrpSpPr/>
          <p:nvPr/>
        </p:nvGrpSpPr>
        <p:grpSpPr>
          <a:xfrm>
            <a:off x="2897180" y="1325024"/>
            <a:ext cx="306600" cy="369548"/>
            <a:chOff x="2749578" y="1432952"/>
            <a:chExt cx="306600" cy="369548"/>
          </a:xfrm>
        </p:grpSpPr>
        <p:sp>
          <p:nvSpPr>
            <p:cNvPr id="763" name="Google Shape;763;p19"/>
            <p:cNvSpPr/>
            <p:nvPr/>
          </p:nvSpPr>
          <p:spPr>
            <a:xfrm>
              <a:off x="2871295" y="1739200"/>
              <a:ext cx="63300" cy="6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 rot="8100000">
              <a:off x="2794479" y="1477852"/>
              <a:ext cx="216799" cy="216799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19"/>
          <p:cNvSpPr txBox="1"/>
          <p:nvPr/>
        </p:nvSpPr>
        <p:spPr>
          <a:xfrm>
            <a:off x="2901862" y="1432307"/>
            <a:ext cx="297300" cy="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8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0"/>
          <p:cNvSpPr/>
          <p:nvPr/>
        </p:nvSpPr>
        <p:spPr>
          <a:xfrm>
            <a:off x="690875" y="3356725"/>
            <a:ext cx="7211700" cy="3735900"/>
          </a:xfrm>
          <a:prstGeom prst="roundRect">
            <a:avLst>
              <a:gd name="adj" fmla="val 508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0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772" name="Google Shape;772;p20"/>
          <p:cNvSpPr/>
          <p:nvPr/>
        </p:nvSpPr>
        <p:spPr>
          <a:xfrm>
            <a:off x="6394253" y="2760100"/>
            <a:ext cx="1399200" cy="420000"/>
          </a:xfrm>
          <a:prstGeom prst="roundRect">
            <a:avLst>
              <a:gd name="adj" fmla="val 31182"/>
            </a:avLst>
          </a:prstGeom>
          <a:solidFill>
            <a:srgbClr val="00CF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0"/>
          <p:cNvSpPr/>
          <p:nvPr/>
        </p:nvSpPr>
        <p:spPr>
          <a:xfrm>
            <a:off x="1329487" y="1154440"/>
            <a:ext cx="1399200" cy="1480800"/>
          </a:xfrm>
          <a:prstGeom prst="roundRect">
            <a:avLst>
              <a:gd name="adj" fmla="val 9298"/>
            </a:avLst>
          </a:prstGeom>
          <a:solidFill>
            <a:srgbClr val="FF87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0"/>
          <p:cNvSpPr/>
          <p:nvPr/>
        </p:nvSpPr>
        <p:spPr>
          <a:xfrm>
            <a:off x="1329474" y="2760100"/>
            <a:ext cx="1399200" cy="420000"/>
          </a:xfrm>
          <a:prstGeom prst="roundRect">
            <a:avLst>
              <a:gd name="adj" fmla="val 31182"/>
            </a:avLst>
          </a:prstGeom>
          <a:solidFill>
            <a:srgbClr val="FF87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20"/>
          <p:cNvGrpSpPr/>
          <p:nvPr/>
        </p:nvGrpSpPr>
        <p:grpSpPr>
          <a:xfrm>
            <a:off x="1458975" y="1222172"/>
            <a:ext cx="1203744" cy="633257"/>
            <a:chOff x="1635430" y="1384600"/>
            <a:chExt cx="1135500" cy="597356"/>
          </a:xfrm>
        </p:grpSpPr>
        <p:grpSp>
          <p:nvGrpSpPr>
            <p:cNvPr id="776" name="Google Shape;776;p20"/>
            <p:cNvGrpSpPr/>
            <p:nvPr/>
          </p:nvGrpSpPr>
          <p:grpSpPr>
            <a:xfrm>
              <a:off x="1635430" y="1384600"/>
              <a:ext cx="1135500" cy="597356"/>
              <a:chOff x="1635430" y="1384600"/>
              <a:chExt cx="1135500" cy="597356"/>
            </a:xfrm>
          </p:grpSpPr>
          <p:sp>
            <p:nvSpPr>
              <p:cNvPr id="777" name="Google Shape;777;p20"/>
              <p:cNvSpPr txBox="1"/>
              <p:nvPr/>
            </p:nvSpPr>
            <p:spPr>
              <a:xfrm>
                <a:off x="1635430" y="1585656"/>
                <a:ext cx="1135500" cy="39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78" name="Google Shape;778;p20"/>
              <p:cNvSpPr txBox="1"/>
              <p:nvPr/>
            </p:nvSpPr>
            <p:spPr>
              <a:xfrm>
                <a:off x="1835143" y="1384600"/>
                <a:ext cx="935700" cy="28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779" name="Google Shape;779;p20"/>
            <p:cNvSpPr/>
            <p:nvPr/>
          </p:nvSpPr>
          <p:spPr>
            <a:xfrm>
              <a:off x="1722318" y="1460650"/>
              <a:ext cx="132900" cy="132900"/>
            </a:xfrm>
            <a:prstGeom prst="roundRect">
              <a:avLst>
                <a:gd name="adj" fmla="val 16667"/>
              </a:avLst>
            </a:pr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20"/>
          <p:cNvGrpSpPr/>
          <p:nvPr/>
        </p:nvGrpSpPr>
        <p:grpSpPr>
          <a:xfrm>
            <a:off x="1458988" y="1914682"/>
            <a:ext cx="1203744" cy="649671"/>
            <a:chOff x="1635443" y="2037850"/>
            <a:chExt cx="1135500" cy="612839"/>
          </a:xfrm>
        </p:grpSpPr>
        <p:grpSp>
          <p:nvGrpSpPr>
            <p:cNvPr id="781" name="Google Shape;781;p20"/>
            <p:cNvGrpSpPr/>
            <p:nvPr/>
          </p:nvGrpSpPr>
          <p:grpSpPr>
            <a:xfrm>
              <a:off x="1635443" y="2037850"/>
              <a:ext cx="1135500" cy="612839"/>
              <a:chOff x="1635443" y="2037850"/>
              <a:chExt cx="1135500" cy="612839"/>
            </a:xfrm>
          </p:grpSpPr>
          <p:sp>
            <p:nvSpPr>
              <p:cNvPr id="782" name="Google Shape;782;p20"/>
              <p:cNvSpPr txBox="1"/>
              <p:nvPr/>
            </p:nvSpPr>
            <p:spPr>
              <a:xfrm>
                <a:off x="1635443" y="2254389"/>
                <a:ext cx="1135500" cy="39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83" name="Google Shape;783;p20"/>
              <p:cNvSpPr txBox="1"/>
              <p:nvPr/>
            </p:nvSpPr>
            <p:spPr>
              <a:xfrm>
                <a:off x="1835143" y="2037850"/>
                <a:ext cx="935700" cy="31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784" name="Google Shape;784;p20"/>
            <p:cNvSpPr/>
            <p:nvPr/>
          </p:nvSpPr>
          <p:spPr>
            <a:xfrm>
              <a:off x="1722318" y="2128450"/>
              <a:ext cx="132900" cy="132900"/>
            </a:xfrm>
            <a:prstGeom prst="roundRect">
              <a:avLst>
                <a:gd name="adj" fmla="val 16667"/>
              </a:avLst>
            </a:pr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5" name="Google Shape;785;p20"/>
          <p:cNvSpPr/>
          <p:nvPr/>
        </p:nvSpPr>
        <p:spPr>
          <a:xfrm>
            <a:off x="3006884" y="1156592"/>
            <a:ext cx="3043200" cy="1480800"/>
          </a:xfrm>
          <a:prstGeom prst="roundRect">
            <a:avLst>
              <a:gd name="adj" fmla="val 1348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0"/>
          <p:cNvSpPr txBox="1"/>
          <p:nvPr/>
        </p:nvSpPr>
        <p:spPr>
          <a:xfrm>
            <a:off x="3227700" y="2255375"/>
            <a:ext cx="2472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20"/>
          <p:cNvSpPr txBox="1"/>
          <p:nvPr/>
        </p:nvSpPr>
        <p:spPr>
          <a:xfrm>
            <a:off x="3193165" y="1212056"/>
            <a:ext cx="991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8" name="Google Shape;788;p20"/>
          <p:cNvSpPr txBox="1"/>
          <p:nvPr/>
        </p:nvSpPr>
        <p:spPr>
          <a:xfrm>
            <a:off x="5267474" y="1212056"/>
            <a:ext cx="723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77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200">
              <a:solidFill>
                <a:srgbClr val="FF877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789" name="Google Shape;789;p20"/>
          <p:cNvCxnSpPr/>
          <p:nvPr/>
        </p:nvCxnSpPr>
        <p:spPr>
          <a:xfrm rot="10800000">
            <a:off x="5142161" y="1363118"/>
            <a:ext cx="175800" cy="0"/>
          </a:xfrm>
          <a:prstGeom prst="straightConnector1">
            <a:avLst/>
          </a:prstGeom>
          <a:noFill/>
          <a:ln w="28575" cap="flat" cmpd="sng">
            <a:solidFill>
              <a:srgbClr val="FF877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0" name="Google Shape;790;p20"/>
          <p:cNvGrpSpPr/>
          <p:nvPr/>
        </p:nvGrpSpPr>
        <p:grpSpPr>
          <a:xfrm>
            <a:off x="3030772" y="2132186"/>
            <a:ext cx="2995420" cy="214670"/>
            <a:chOff x="3148964" y="2436875"/>
            <a:chExt cx="2825601" cy="202500"/>
          </a:xfrm>
        </p:grpSpPr>
        <p:sp>
          <p:nvSpPr>
            <p:cNvPr id="791" name="Google Shape;791;p20"/>
            <p:cNvSpPr txBox="1"/>
            <p:nvPr/>
          </p:nvSpPr>
          <p:spPr>
            <a:xfrm>
              <a:off x="3148964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2" name="Google Shape;792;p20"/>
            <p:cNvSpPr txBox="1"/>
            <p:nvPr/>
          </p:nvSpPr>
          <p:spPr>
            <a:xfrm>
              <a:off x="3738214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3" name="Google Shape;793;p20"/>
            <p:cNvSpPr txBox="1"/>
            <p:nvPr/>
          </p:nvSpPr>
          <p:spPr>
            <a:xfrm>
              <a:off x="4327465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4" name="Google Shape;794;p20"/>
            <p:cNvSpPr txBox="1"/>
            <p:nvPr/>
          </p:nvSpPr>
          <p:spPr>
            <a:xfrm>
              <a:off x="4916715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5" name="Google Shape;795;p20"/>
            <p:cNvSpPr txBox="1"/>
            <p:nvPr/>
          </p:nvSpPr>
          <p:spPr>
            <a:xfrm>
              <a:off x="5505965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6" name="Google Shape;796;p20"/>
          <p:cNvGrpSpPr/>
          <p:nvPr/>
        </p:nvGrpSpPr>
        <p:grpSpPr>
          <a:xfrm>
            <a:off x="1428401" y="2812613"/>
            <a:ext cx="1200383" cy="302091"/>
            <a:chOff x="1606620" y="2876005"/>
            <a:chExt cx="1132330" cy="293920"/>
          </a:xfrm>
        </p:grpSpPr>
        <p:sp>
          <p:nvSpPr>
            <p:cNvPr id="797" name="Google Shape;797;p20"/>
            <p:cNvSpPr txBox="1"/>
            <p:nvPr/>
          </p:nvSpPr>
          <p:spPr>
            <a:xfrm>
              <a:off x="2056750" y="2884925"/>
              <a:ext cx="6822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1 566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8" name="Google Shape;798;p20"/>
            <p:cNvSpPr txBox="1"/>
            <p:nvPr/>
          </p:nvSpPr>
          <p:spPr>
            <a:xfrm>
              <a:off x="1606620" y="2876005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99" name="Google Shape;799;p20"/>
          <p:cNvSpPr/>
          <p:nvPr/>
        </p:nvSpPr>
        <p:spPr>
          <a:xfrm>
            <a:off x="3017729" y="2760100"/>
            <a:ext cx="1399200" cy="420000"/>
          </a:xfrm>
          <a:prstGeom prst="roundRect">
            <a:avLst>
              <a:gd name="adj" fmla="val 31182"/>
            </a:avLst>
          </a:prstGeom>
          <a:solidFill>
            <a:srgbClr val="00B3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0"/>
          <p:cNvSpPr txBox="1"/>
          <p:nvPr/>
        </p:nvSpPr>
        <p:spPr>
          <a:xfrm>
            <a:off x="3596529" y="2812627"/>
            <a:ext cx="7233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4 562</a:t>
            </a:r>
            <a:endParaRPr sz="17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1" name="Google Shape;801;p20"/>
          <p:cNvSpPr txBox="1"/>
          <p:nvPr/>
        </p:nvSpPr>
        <p:spPr>
          <a:xfrm>
            <a:off x="3123890" y="2803171"/>
            <a:ext cx="5700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2" name="Google Shape;802;p20"/>
          <p:cNvSpPr/>
          <p:nvPr/>
        </p:nvSpPr>
        <p:spPr>
          <a:xfrm>
            <a:off x="4705985" y="2760100"/>
            <a:ext cx="1399200" cy="420000"/>
          </a:xfrm>
          <a:prstGeom prst="roundRect">
            <a:avLst>
              <a:gd name="adj" fmla="val 31182"/>
            </a:avLst>
          </a:prstGeom>
          <a:solidFill>
            <a:srgbClr val="FFD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20"/>
          <p:cNvGrpSpPr/>
          <p:nvPr/>
        </p:nvGrpSpPr>
        <p:grpSpPr>
          <a:xfrm>
            <a:off x="4802352" y="2803210"/>
            <a:ext cx="1202751" cy="311585"/>
            <a:chOff x="4789262" y="2876005"/>
            <a:chExt cx="1134564" cy="293920"/>
          </a:xfrm>
        </p:grpSpPr>
        <p:sp>
          <p:nvSpPr>
            <p:cNvPr id="804" name="Google Shape;804;p20"/>
            <p:cNvSpPr txBox="1"/>
            <p:nvPr/>
          </p:nvSpPr>
          <p:spPr>
            <a:xfrm>
              <a:off x="5241626" y="2884925"/>
              <a:ext cx="6822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2 698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5" name="Google Shape;805;p20"/>
            <p:cNvSpPr txBox="1"/>
            <p:nvPr/>
          </p:nvSpPr>
          <p:spPr>
            <a:xfrm>
              <a:off x="4789262" y="2876005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06" name="Google Shape;806;p20"/>
          <p:cNvGrpSpPr/>
          <p:nvPr/>
        </p:nvGrpSpPr>
        <p:grpSpPr>
          <a:xfrm>
            <a:off x="6491000" y="2803210"/>
            <a:ext cx="1203131" cy="311585"/>
            <a:chOff x="6382176" y="2876005"/>
            <a:chExt cx="1134923" cy="293920"/>
          </a:xfrm>
        </p:grpSpPr>
        <p:sp>
          <p:nvSpPr>
            <p:cNvPr id="807" name="Google Shape;807;p20"/>
            <p:cNvSpPr txBox="1"/>
            <p:nvPr/>
          </p:nvSpPr>
          <p:spPr>
            <a:xfrm>
              <a:off x="6834899" y="2884925"/>
              <a:ext cx="6822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3 185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8" name="Google Shape;808;p20"/>
            <p:cNvSpPr txBox="1"/>
            <p:nvPr/>
          </p:nvSpPr>
          <p:spPr>
            <a:xfrm>
              <a:off x="6382176" y="2876005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09" name="Google Shape;809;p20"/>
          <p:cNvSpPr/>
          <p:nvPr/>
        </p:nvSpPr>
        <p:spPr>
          <a:xfrm>
            <a:off x="1329462" y="3302802"/>
            <a:ext cx="3002879" cy="1183410"/>
          </a:xfrm>
          <a:custGeom>
            <a:avLst/>
            <a:gdLst/>
            <a:ahLst/>
            <a:cxnLst/>
            <a:rect l="l" t="t" r="r" b="b"/>
            <a:pathLst>
              <a:path w="76918" h="40102" extrusionOk="0">
                <a:moveTo>
                  <a:pt x="3459" y="1"/>
                </a:moveTo>
                <a:cubicBezTo>
                  <a:pt x="1554" y="1"/>
                  <a:pt x="0" y="1555"/>
                  <a:pt x="0" y="3484"/>
                </a:cubicBezTo>
                <a:lnTo>
                  <a:pt x="0" y="36617"/>
                </a:lnTo>
                <a:cubicBezTo>
                  <a:pt x="0" y="38547"/>
                  <a:pt x="1554" y="40101"/>
                  <a:pt x="3459" y="40101"/>
                </a:cubicBezTo>
                <a:lnTo>
                  <a:pt x="73434" y="40101"/>
                </a:lnTo>
                <a:cubicBezTo>
                  <a:pt x="75364" y="40101"/>
                  <a:pt x="76918" y="38547"/>
                  <a:pt x="76918" y="36617"/>
                </a:cubicBezTo>
                <a:lnTo>
                  <a:pt x="76918" y="3484"/>
                </a:lnTo>
                <a:cubicBezTo>
                  <a:pt x="76918" y="1555"/>
                  <a:pt x="75364" y="1"/>
                  <a:pt x="73434" y="1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0"/>
          <p:cNvSpPr/>
          <p:nvPr/>
        </p:nvSpPr>
        <p:spPr>
          <a:xfrm>
            <a:off x="1617429" y="3402539"/>
            <a:ext cx="633300" cy="26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0"/>
          <p:cNvSpPr/>
          <p:nvPr/>
        </p:nvSpPr>
        <p:spPr>
          <a:xfrm>
            <a:off x="1617429" y="4123689"/>
            <a:ext cx="633300" cy="26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0"/>
          <p:cNvSpPr/>
          <p:nvPr/>
        </p:nvSpPr>
        <p:spPr>
          <a:xfrm>
            <a:off x="1617429" y="3763114"/>
            <a:ext cx="633300" cy="26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20"/>
          <p:cNvGrpSpPr/>
          <p:nvPr/>
        </p:nvGrpSpPr>
        <p:grpSpPr>
          <a:xfrm>
            <a:off x="1606893" y="3369365"/>
            <a:ext cx="2598417" cy="302128"/>
            <a:chOff x="1774963" y="3410063"/>
            <a:chExt cx="2451106" cy="285000"/>
          </a:xfrm>
        </p:grpSpPr>
        <p:sp>
          <p:nvSpPr>
            <p:cNvPr id="814" name="Google Shape;814;p20"/>
            <p:cNvSpPr txBox="1"/>
            <p:nvPr/>
          </p:nvSpPr>
          <p:spPr>
            <a:xfrm>
              <a:off x="1774963" y="3410063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5" name="Google Shape;815;p20"/>
            <p:cNvSpPr txBox="1"/>
            <p:nvPr/>
          </p:nvSpPr>
          <p:spPr>
            <a:xfrm>
              <a:off x="2393069" y="3451313"/>
              <a:ext cx="18330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16" name="Google Shape;816;p20"/>
          <p:cNvGrpSpPr/>
          <p:nvPr/>
        </p:nvGrpSpPr>
        <p:grpSpPr>
          <a:xfrm>
            <a:off x="1606893" y="3729686"/>
            <a:ext cx="2598417" cy="302129"/>
            <a:chOff x="1774963" y="3749956"/>
            <a:chExt cx="2451106" cy="285000"/>
          </a:xfrm>
        </p:grpSpPr>
        <p:sp>
          <p:nvSpPr>
            <p:cNvPr id="817" name="Google Shape;817;p20"/>
            <p:cNvSpPr txBox="1"/>
            <p:nvPr/>
          </p:nvSpPr>
          <p:spPr>
            <a:xfrm>
              <a:off x="1774963" y="3749956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8" name="Google Shape;818;p20"/>
            <p:cNvSpPr txBox="1"/>
            <p:nvPr/>
          </p:nvSpPr>
          <p:spPr>
            <a:xfrm>
              <a:off x="2393069" y="3791206"/>
              <a:ext cx="18330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9" name="Google Shape;819;p20"/>
          <p:cNvGrpSpPr/>
          <p:nvPr/>
        </p:nvGrpSpPr>
        <p:grpSpPr>
          <a:xfrm>
            <a:off x="1606893" y="4090034"/>
            <a:ext cx="2598417" cy="302129"/>
            <a:chOff x="1774963" y="4089875"/>
            <a:chExt cx="2451106" cy="285000"/>
          </a:xfrm>
        </p:grpSpPr>
        <p:sp>
          <p:nvSpPr>
            <p:cNvPr id="820" name="Google Shape;820;p20"/>
            <p:cNvSpPr txBox="1"/>
            <p:nvPr/>
          </p:nvSpPr>
          <p:spPr>
            <a:xfrm>
              <a:off x="1774963" y="4089875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1" name="Google Shape;821;p20"/>
            <p:cNvSpPr txBox="1"/>
            <p:nvPr/>
          </p:nvSpPr>
          <p:spPr>
            <a:xfrm>
              <a:off x="2393069" y="4131125"/>
              <a:ext cx="18330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2" name="Google Shape;822;p20"/>
          <p:cNvSpPr/>
          <p:nvPr/>
        </p:nvSpPr>
        <p:spPr>
          <a:xfrm>
            <a:off x="4750354" y="3305143"/>
            <a:ext cx="3043200" cy="1183500"/>
          </a:xfrm>
          <a:prstGeom prst="roundRect">
            <a:avLst>
              <a:gd name="adj" fmla="val 1353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20"/>
          <p:cNvGrpSpPr/>
          <p:nvPr/>
        </p:nvGrpSpPr>
        <p:grpSpPr>
          <a:xfrm>
            <a:off x="4960627" y="3455114"/>
            <a:ext cx="1328478" cy="902039"/>
            <a:chOff x="4884675" y="3490950"/>
            <a:chExt cx="1253163" cy="850900"/>
          </a:xfrm>
        </p:grpSpPr>
        <p:sp>
          <p:nvSpPr>
            <p:cNvPr id="824" name="Google Shape;824;p20"/>
            <p:cNvSpPr/>
            <p:nvPr/>
          </p:nvSpPr>
          <p:spPr>
            <a:xfrm>
              <a:off x="4884675" y="34909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5070285" y="34909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5255896" y="34909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5441506" y="34909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5627117" y="34909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5812727" y="34909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5998338" y="34909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4884675" y="366880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5070285" y="366880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5255896" y="366880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5441506" y="366880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5627117" y="366880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5812727" y="366880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5998338" y="366880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4884675" y="38466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5070285" y="38466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5255896" y="38466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5441506" y="38466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5627117" y="38466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5812727" y="38466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5998338" y="38466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4884675" y="402450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5070285" y="402450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5255896" y="402450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5441506" y="402450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5627117" y="402450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5812727" y="402450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5998338" y="402450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4884675" y="42023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5070285" y="42023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5255896" y="42023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5441506" y="42023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5627117" y="42023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5812727" y="42023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5998338" y="4202350"/>
              <a:ext cx="139500" cy="139500"/>
            </a:xfrm>
            <a:prstGeom prst="roundRect">
              <a:avLst>
                <a:gd name="adj" fmla="val 16667"/>
              </a:avLst>
            </a:pr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20"/>
          <p:cNvGrpSpPr/>
          <p:nvPr/>
        </p:nvGrpSpPr>
        <p:grpSpPr>
          <a:xfrm>
            <a:off x="6555336" y="3410523"/>
            <a:ext cx="1171304" cy="956118"/>
            <a:chOff x="6442865" y="3448887"/>
            <a:chExt cx="1104900" cy="901913"/>
          </a:xfrm>
        </p:grpSpPr>
        <p:sp>
          <p:nvSpPr>
            <p:cNvPr id="860" name="Google Shape;860;p20"/>
            <p:cNvSpPr txBox="1"/>
            <p:nvPr/>
          </p:nvSpPr>
          <p:spPr>
            <a:xfrm>
              <a:off x="6623315" y="3448887"/>
              <a:ext cx="924300" cy="2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61" name="Google Shape;861;p20"/>
            <p:cNvSpPr/>
            <p:nvPr/>
          </p:nvSpPr>
          <p:spPr>
            <a:xfrm rot="10800000">
              <a:off x="6539713" y="3503424"/>
              <a:ext cx="122400" cy="105900"/>
            </a:xfrm>
            <a:prstGeom prst="triangle">
              <a:avLst>
                <a:gd name="adj" fmla="val 50000"/>
              </a:avLst>
            </a:prstGeom>
            <a:solidFill>
              <a:srgbClr val="00C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0"/>
            <p:cNvSpPr txBox="1"/>
            <p:nvPr/>
          </p:nvSpPr>
          <p:spPr>
            <a:xfrm>
              <a:off x="6442865" y="3833000"/>
              <a:ext cx="1104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3" name="Google Shape;863;p20"/>
            <p:cNvSpPr txBox="1"/>
            <p:nvPr/>
          </p:nvSpPr>
          <p:spPr>
            <a:xfrm>
              <a:off x="6442865" y="3656555"/>
              <a:ext cx="924300" cy="2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CFA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26.09.20</a:t>
              </a:r>
              <a:endParaRPr sz="1200">
                <a:solidFill>
                  <a:srgbClr val="00CFA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64" name="Google Shape;864;p20"/>
          <p:cNvSpPr/>
          <p:nvPr/>
        </p:nvSpPr>
        <p:spPr>
          <a:xfrm>
            <a:off x="6394253" y="1154440"/>
            <a:ext cx="1399200" cy="1480800"/>
          </a:xfrm>
          <a:prstGeom prst="roundRect">
            <a:avLst>
              <a:gd name="adj" fmla="val 9298"/>
            </a:avLst>
          </a:prstGeom>
          <a:solidFill>
            <a:srgbClr val="00CF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5" name="Google Shape;865;p20"/>
          <p:cNvGrpSpPr/>
          <p:nvPr/>
        </p:nvGrpSpPr>
        <p:grpSpPr>
          <a:xfrm>
            <a:off x="6536305" y="1109619"/>
            <a:ext cx="1115331" cy="1115331"/>
            <a:chOff x="6424912" y="1278428"/>
            <a:chExt cx="1052100" cy="1052100"/>
          </a:xfrm>
        </p:grpSpPr>
        <p:sp>
          <p:nvSpPr>
            <p:cNvPr id="866" name="Google Shape;866;p20"/>
            <p:cNvSpPr/>
            <p:nvPr/>
          </p:nvSpPr>
          <p:spPr>
            <a:xfrm>
              <a:off x="6568619" y="1422072"/>
              <a:ext cx="764700" cy="764700"/>
            </a:xfrm>
            <a:prstGeom prst="blockArc">
              <a:avLst>
                <a:gd name="adj1" fmla="val 20590629"/>
                <a:gd name="adj2" fmla="val 10715383"/>
                <a:gd name="adj3" fmla="val 12284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 rot="9899597">
              <a:off x="6568580" y="1422121"/>
              <a:ext cx="764679" cy="764679"/>
            </a:xfrm>
            <a:prstGeom prst="blockArc">
              <a:avLst>
                <a:gd name="adj1" fmla="val 1957570"/>
                <a:gd name="adj2" fmla="val 10715383"/>
                <a:gd name="adj3" fmla="val 12284"/>
              </a:avLst>
            </a:pr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 rot="1135953">
              <a:off x="6568706" y="1422029"/>
              <a:ext cx="764668" cy="764668"/>
            </a:xfrm>
            <a:prstGeom prst="blockArc">
              <a:avLst>
                <a:gd name="adj1" fmla="val 6043326"/>
                <a:gd name="adj2" fmla="val 10715383"/>
                <a:gd name="adj3" fmla="val 12284"/>
              </a:avLst>
            </a:pr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 rot="-3503550">
              <a:off x="6568590" y="1422106"/>
              <a:ext cx="764743" cy="764743"/>
            </a:xfrm>
            <a:prstGeom prst="blockArc">
              <a:avLst>
                <a:gd name="adj1" fmla="val 4709225"/>
                <a:gd name="adj2" fmla="val 10715383"/>
                <a:gd name="adj3" fmla="val 12284"/>
              </a:avLst>
            </a:pr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20"/>
          <p:cNvGrpSpPr/>
          <p:nvPr/>
        </p:nvGrpSpPr>
        <p:grpSpPr>
          <a:xfrm>
            <a:off x="6495363" y="2154712"/>
            <a:ext cx="647271" cy="214670"/>
            <a:chOff x="6386292" y="2264272"/>
            <a:chExt cx="610575" cy="202500"/>
          </a:xfrm>
        </p:grpSpPr>
        <p:sp>
          <p:nvSpPr>
            <p:cNvPr id="871" name="Google Shape;871;p20"/>
            <p:cNvSpPr txBox="1"/>
            <p:nvPr/>
          </p:nvSpPr>
          <p:spPr>
            <a:xfrm>
              <a:off x="6459267" y="2264272"/>
              <a:ext cx="537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6386292" y="2310547"/>
              <a:ext cx="102900" cy="102900"/>
            </a:xfrm>
            <a:prstGeom prst="roundRect">
              <a:avLst>
                <a:gd name="adj" fmla="val 16667"/>
              </a:avLst>
            </a:prstGeom>
            <a:solidFill>
              <a:srgbClr val="00B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20"/>
          <p:cNvGrpSpPr/>
          <p:nvPr/>
        </p:nvGrpSpPr>
        <p:grpSpPr>
          <a:xfrm>
            <a:off x="6495363" y="2368815"/>
            <a:ext cx="647271" cy="214670"/>
            <a:chOff x="6386292" y="2466236"/>
            <a:chExt cx="610575" cy="202500"/>
          </a:xfrm>
        </p:grpSpPr>
        <p:sp>
          <p:nvSpPr>
            <p:cNvPr id="874" name="Google Shape;874;p20"/>
            <p:cNvSpPr/>
            <p:nvPr/>
          </p:nvSpPr>
          <p:spPr>
            <a:xfrm>
              <a:off x="6386292" y="2516036"/>
              <a:ext cx="102900" cy="102900"/>
            </a:xfrm>
            <a:prstGeom prst="roundRect">
              <a:avLst>
                <a:gd name="adj" fmla="val 16667"/>
              </a:avLst>
            </a:prstGeom>
            <a:solidFill>
              <a:srgbClr val="FFD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0"/>
            <p:cNvSpPr txBox="1"/>
            <p:nvPr/>
          </p:nvSpPr>
          <p:spPr>
            <a:xfrm>
              <a:off x="6459267" y="2466236"/>
              <a:ext cx="537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6" name="Google Shape;876;p20"/>
          <p:cNvGrpSpPr/>
          <p:nvPr/>
        </p:nvGrpSpPr>
        <p:grpSpPr>
          <a:xfrm>
            <a:off x="7142634" y="2150975"/>
            <a:ext cx="693125" cy="214670"/>
            <a:chOff x="6996867" y="2260747"/>
            <a:chExt cx="653830" cy="202500"/>
          </a:xfrm>
        </p:grpSpPr>
        <p:sp>
          <p:nvSpPr>
            <p:cNvPr id="877" name="Google Shape;877;p20"/>
            <p:cNvSpPr/>
            <p:nvPr/>
          </p:nvSpPr>
          <p:spPr>
            <a:xfrm>
              <a:off x="6996867" y="2310547"/>
              <a:ext cx="102900" cy="102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0"/>
            <p:cNvSpPr txBox="1"/>
            <p:nvPr/>
          </p:nvSpPr>
          <p:spPr>
            <a:xfrm>
              <a:off x="7069896" y="2260747"/>
              <a:ext cx="5808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9" name="Google Shape;879;p20"/>
          <p:cNvGrpSpPr/>
          <p:nvPr/>
        </p:nvGrpSpPr>
        <p:grpSpPr>
          <a:xfrm>
            <a:off x="7142634" y="2368815"/>
            <a:ext cx="693125" cy="214670"/>
            <a:chOff x="6996867" y="2466236"/>
            <a:chExt cx="653830" cy="202500"/>
          </a:xfrm>
        </p:grpSpPr>
        <p:sp>
          <p:nvSpPr>
            <p:cNvPr id="880" name="Google Shape;880;p20"/>
            <p:cNvSpPr/>
            <p:nvPr/>
          </p:nvSpPr>
          <p:spPr>
            <a:xfrm>
              <a:off x="6996867" y="2516036"/>
              <a:ext cx="102900" cy="102900"/>
            </a:xfrm>
            <a:prstGeom prst="roundRect">
              <a:avLst>
                <a:gd name="adj" fmla="val 16667"/>
              </a:avLst>
            </a:prstGeom>
            <a:solidFill>
              <a:srgbClr val="FF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0"/>
            <p:cNvSpPr txBox="1"/>
            <p:nvPr/>
          </p:nvSpPr>
          <p:spPr>
            <a:xfrm>
              <a:off x="7069896" y="2466236"/>
              <a:ext cx="5808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Pluto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82" name="Google Shape;882;p20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1237" b="24133"/>
          <a:stretch/>
        </p:blipFill>
        <p:spPr>
          <a:xfrm>
            <a:off x="3207026" y="1452150"/>
            <a:ext cx="2690472" cy="6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1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888" name="Google Shape;888;p21"/>
          <p:cNvGrpSpPr/>
          <p:nvPr/>
        </p:nvGrpSpPr>
        <p:grpSpPr>
          <a:xfrm>
            <a:off x="6818159" y="1576350"/>
            <a:ext cx="1509600" cy="1509600"/>
            <a:chOff x="6818159" y="1576350"/>
            <a:chExt cx="1509600" cy="1509600"/>
          </a:xfrm>
        </p:grpSpPr>
        <p:sp>
          <p:nvSpPr>
            <p:cNvPr id="889" name="Google Shape;889;p21"/>
            <p:cNvSpPr/>
            <p:nvPr/>
          </p:nvSpPr>
          <p:spPr>
            <a:xfrm>
              <a:off x="6818159" y="1576350"/>
              <a:ext cx="1509600" cy="1509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7017594" y="1775784"/>
              <a:ext cx="1110900" cy="11109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7217262" y="1975453"/>
              <a:ext cx="711600" cy="711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21"/>
          <p:cNvSpPr/>
          <p:nvPr/>
        </p:nvSpPr>
        <p:spPr>
          <a:xfrm>
            <a:off x="6933148" y="1691338"/>
            <a:ext cx="1279800" cy="1279800"/>
          </a:xfrm>
          <a:prstGeom prst="blockArc">
            <a:avLst>
              <a:gd name="adj1" fmla="val 10800000"/>
              <a:gd name="adj2" fmla="val 4289553"/>
              <a:gd name="adj3" fmla="val 1392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1"/>
          <p:cNvSpPr/>
          <p:nvPr/>
        </p:nvSpPr>
        <p:spPr>
          <a:xfrm>
            <a:off x="6951358" y="2260900"/>
            <a:ext cx="140700" cy="14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21"/>
          <p:cNvGrpSpPr/>
          <p:nvPr/>
        </p:nvGrpSpPr>
        <p:grpSpPr>
          <a:xfrm>
            <a:off x="6721947" y="1191700"/>
            <a:ext cx="1206812" cy="1383700"/>
            <a:chOff x="6721947" y="1191700"/>
            <a:chExt cx="1206812" cy="1383700"/>
          </a:xfrm>
        </p:grpSpPr>
        <p:sp>
          <p:nvSpPr>
            <p:cNvPr id="895" name="Google Shape;895;p21"/>
            <p:cNvSpPr txBox="1"/>
            <p:nvPr/>
          </p:nvSpPr>
          <p:spPr>
            <a:xfrm>
              <a:off x="6721947" y="1199002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96" name="Google Shape;896;p21"/>
            <p:cNvSpPr txBox="1"/>
            <p:nvPr/>
          </p:nvSpPr>
          <p:spPr>
            <a:xfrm>
              <a:off x="7360149" y="1191700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+8%</a:t>
              </a:r>
              <a:endParaRPr sz="12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97" name="Google Shape;897;p21"/>
            <p:cNvSpPr txBox="1"/>
            <p:nvPr/>
          </p:nvSpPr>
          <p:spPr>
            <a:xfrm>
              <a:off x="7217159" y="2087000"/>
              <a:ext cx="7116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98" name="Google Shape;898;p21"/>
          <p:cNvGrpSpPr/>
          <p:nvPr/>
        </p:nvGrpSpPr>
        <p:grpSpPr>
          <a:xfrm>
            <a:off x="6721947" y="3364488"/>
            <a:ext cx="1406487" cy="1069063"/>
            <a:chOff x="6721947" y="3364488"/>
            <a:chExt cx="1406487" cy="1069063"/>
          </a:xfrm>
        </p:grpSpPr>
        <p:sp>
          <p:nvSpPr>
            <p:cNvPr id="899" name="Google Shape;899;p21"/>
            <p:cNvSpPr txBox="1"/>
            <p:nvPr/>
          </p:nvSpPr>
          <p:spPr>
            <a:xfrm>
              <a:off x="6721947" y="3364488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00" name="Google Shape;900;p21"/>
            <p:cNvSpPr txBox="1"/>
            <p:nvPr/>
          </p:nvSpPr>
          <p:spPr>
            <a:xfrm>
              <a:off x="7017534" y="3945150"/>
              <a:ext cx="11109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$568,562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01" name="Google Shape;901;p21"/>
            <p:cNvSpPr txBox="1"/>
            <p:nvPr/>
          </p:nvSpPr>
          <p:spPr>
            <a:xfrm>
              <a:off x="7360161" y="3364488"/>
              <a:ext cx="538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+25%</a:t>
              </a:r>
              <a:endParaRPr sz="12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02" name="Google Shape;902;p21"/>
          <p:cNvSpPr txBox="1"/>
          <p:nvPr/>
        </p:nvSpPr>
        <p:spPr>
          <a:xfrm>
            <a:off x="3709560" y="3364500"/>
            <a:ext cx="807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03" name="Google Shape;903;p21"/>
          <p:cNvGrpSpPr/>
          <p:nvPr/>
        </p:nvGrpSpPr>
        <p:grpSpPr>
          <a:xfrm>
            <a:off x="4154710" y="3733194"/>
            <a:ext cx="2179790" cy="302100"/>
            <a:chOff x="4154710" y="3733194"/>
            <a:chExt cx="2179790" cy="302100"/>
          </a:xfrm>
        </p:grpSpPr>
        <p:sp>
          <p:nvSpPr>
            <p:cNvPr id="904" name="Google Shape;904;p21"/>
            <p:cNvSpPr txBox="1"/>
            <p:nvPr/>
          </p:nvSpPr>
          <p:spPr>
            <a:xfrm>
              <a:off x="4154710" y="3733194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21"/>
            <p:cNvSpPr txBox="1"/>
            <p:nvPr/>
          </p:nvSpPr>
          <p:spPr>
            <a:xfrm>
              <a:off x="5622900" y="3733194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256 598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06" name="Google Shape;906;p21"/>
          <p:cNvGrpSpPr/>
          <p:nvPr/>
        </p:nvGrpSpPr>
        <p:grpSpPr>
          <a:xfrm>
            <a:off x="4154710" y="4156816"/>
            <a:ext cx="2179790" cy="302100"/>
            <a:chOff x="4154710" y="4156816"/>
            <a:chExt cx="2179790" cy="302100"/>
          </a:xfrm>
        </p:grpSpPr>
        <p:sp>
          <p:nvSpPr>
            <p:cNvPr id="907" name="Google Shape;907;p21"/>
            <p:cNvSpPr txBox="1"/>
            <p:nvPr/>
          </p:nvSpPr>
          <p:spPr>
            <a:xfrm>
              <a:off x="4154710" y="4156816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8" name="Google Shape;908;p21"/>
            <p:cNvSpPr txBox="1"/>
            <p:nvPr/>
          </p:nvSpPr>
          <p:spPr>
            <a:xfrm>
              <a:off x="5622900" y="4156816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659 854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909" name="Google Shape;909;p21"/>
          <p:cNvCxnSpPr/>
          <p:nvPr/>
        </p:nvCxnSpPr>
        <p:spPr>
          <a:xfrm>
            <a:off x="4583072" y="3935906"/>
            <a:ext cx="11139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21"/>
          <p:cNvCxnSpPr/>
          <p:nvPr/>
        </p:nvCxnSpPr>
        <p:spPr>
          <a:xfrm>
            <a:off x="4660772" y="4359004"/>
            <a:ext cx="103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1" name="Google Shape;911;p21"/>
          <p:cNvSpPr/>
          <p:nvPr/>
        </p:nvSpPr>
        <p:spPr>
          <a:xfrm>
            <a:off x="3801922" y="3707844"/>
            <a:ext cx="352800" cy="35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21"/>
          <p:cNvSpPr/>
          <p:nvPr/>
        </p:nvSpPr>
        <p:spPr>
          <a:xfrm>
            <a:off x="3801922" y="4131466"/>
            <a:ext cx="352800" cy="35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21"/>
          <p:cNvGrpSpPr/>
          <p:nvPr/>
        </p:nvGrpSpPr>
        <p:grpSpPr>
          <a:xfrm>
            <a:off x="3876991" y="3782749"/>
            <a:ext cx="203010" cy="203010"/>
            <a:chOff x="6239925" y="2032450"/>
            <a:chExt cx="472775" cy="472775"/>
          </a:xfrm>
        </p:grpSpPr>
        <p:sp>
          <p:nvSpPr>
            <p:cNvPr id="914" name="Google Shape;914;p21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6" name="Google Shape;916;p21"/>
          <p:cNvGrpSpPr/>
          <p:nvPr/>
        </p:nvGrpSpPr>
        <p:grpSpPr>
          <a:xfrm>
            <a:off x="3874491" y="4204421"/>
            <a:ext cx="207701" cy="206906"/>
            <a:chOff x="898875" y="4399275"/>
            <a:chExt cx="483700" cy="481850"/>
          </a:xfrm>
        </p:grpSpPr>
        <p:sp>
          <p:nvSpPr>
            <p:cNvPr id="917" name="Google Shape;917;p21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925" name="Google Shape;925;p21"/>
          <p:cNvCxnSpPr/>
          <p:nvPr/>
        </p:nvCxnSpPr>
        <p:spPr>
          <a:xfrm>
            <a:off x="2820796" y="1757179"/>
            <a:ext cx="3382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21"/>
          <p:cNvCxnSpPr/>
          <p:nvPr/>
        </p:nvCxnSpPr>
        <p:spPr>
          <a:xfrm>
            <a:off x="2820796" y="2097613"/>
            <a:ext cx="3382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7" name="Google Shape;927;p21"/>
          <p:cNvCxnSpPr/>
          <p:nvPr/>
        </p:nvCxnSpPr>
        <p:spPr>
          <a:xfrm>
            <a:off x="2820796" y="2438046"/>
            <a:ext cx="3382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8" name="Google Shape;928;p21"/>
          <p:cNvCxnSpPr/>
          <p:nvPr/>
        </p:nvCxnSpPr>
        <p:spPr>
          <a:xfrm>
            <a:off x="2820796" y="2778479"/>
            <a:ext cx="3382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9" name="Google Shape;929;p21"/>
          <p:cNvGrpSpPr/>
          <p:nvPr/>
        </p:nvGrpSpPr>
        <p:grpSpPr>
          <a:xfrm>
            <a:off x="2733784" y="1199002"/>
            <a:ext cx="1983413" cy="331801"/>
            <a:chOff x="2733784" y="1199002"/>
            <a:chExt cx="1983413" cy="331801"/>
          </a:xfrm>
        </p:grpSpPr>
        <p:sp>
          <p:nvSpPr>
            <p:cNvPr id="930" name="Google Shape;930;p21"/>
            <p:cNvSpPr txBox="1"/>
            <p:nvPr/>
          </p:nvSpPr>
          <p:spPr>
            <a:xfrm>
              <a:off x="2733784" y="1199002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31" name="Google Shape;931;p21"/>
            <p:cNvSpPr txBox="1"/>
            <p:nvPr/>
          </p:nvSpPr>
          <p:spPr>
            <a:xfrm>
              <a:off x="3301796" y="1228704"/>
              <a:ext cx="14154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265 985 156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32" name="Google Shape;932;p21"/>
          <p:cNvGrpSpPr/>
          <p:nvPr/>
        </p:nvGrpSpPr>
        <p:grpSpPr>
          <a:xfrm>
            <a:off x="2365059" y="1581829"/>
            <a:ext cx="472500" cy="1360900"/>
            <a:chOff x="2365059" y="1581829"/>
            <a:chExt cx="472500" cy="1360900"/>
          </a:xfrm>
        </p:grpSpPr>
        <p:sp>
          <p:nvSpPr>
            <p:cNvPr id="933" name="Google Shape;933;p21"/>
            <p:cNvSpPr txBox="1"/>
            <p:nvPr/>
          </p:nvSpPr>
          <p:spPr>
            <a:xfrm>
              <a:off x="2365059" y="158182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4" name="Google Shape;934;p21"/>
            <p:cNvSpPr txBox="1"/>
            <p:nvPr/>
          </p:nvSpPr>
          <p:spPr>
            <a:xfrm>
              <a:off x="2365059" y="1946567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5" name="Google Shape;935;p21"/>
            <p:cNvSpPr txBox="1"/>
            <p:nvPr/>
          </p:nvSpPr>
          <p:spPr>
            <a:xfrm>
              <a:off x="2365059" y="228697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6" name="Google Shape;936;p21"/>
            <p:cNvSpPr txBox="1"/>
            <p:nvPr/>
          </p:nvSpPr>
          <p:spPr>
            <a:xfrm>
              <a:off x="2365059" y="264062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7" name="Google Shape;937;p21"/>
          <p:cNvGrpSpPr/>
          <p:nvPr/>
        </p:nvGrpSpPr>
        <p:grpSpPr>
          <a:xfrm>
            <a:off x="2820784" y="2890712"/>
            <a:ext cx="3381348" cy="302100"/>
            <a:chOff x="2820784" y="2890712"/>
            <a:chExt cx="3381348" cy="302100"/>
          </a:xfrm>
        </p:grpSpPr>
        <p:sp>
          <p:nvSpPr>
            <p:cNvPr id="938" name="Google Shape;938;p21"/>
            <p:cNvSpPr txBox="1"/>
            <p:nvPr/>
          </p:nvSpPr>
          <p:spPr>
            <a:xfrm>
              <a:off x="2820784" y="289071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9" name="Google Shape;939;p21"/>
            <p:cNvSpPr txBox="1"/>
            <p:nvPr/>
          </p:nvSpPr>
          <p:spPr>
            <a:xfrm>
              <a:off x="3547996" y="289071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0" name="Google Shape;940;p21"/>
            <p:cNvSpPr txBox="1"/>
            <p:nvPr/>
          </p:nvSpPr>
          <p:spPr>
            <a:xfrm>
              <a:off x="4275208" y="289071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1" name="Google Shape;941;p21"/>
            <p:cNvSpPr txBox="1"/>
            <p:nvPr/>
          </p:nvSpPr>
          <p:spPr>
            <a:xfrm>
              <a:off x="5002420" y="289071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2" name="Google Shape;942;p21"/>
            <p:cNvSpPr txBox="1"/>
            <p:nvPr/>
          </p:nvSpPr>
          <p:spPr>
            <a:xfrm>
              <a:off x="5729632" y="289071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3" name="Google Shape;943;p21"/>
          <p:cNvGrpSpPr/>
          <p:nvPr/>
        </p:nvGrpSpPr>
        <p:grpSpPr>
          <a:xfrm>
            <a:off x="816091" y="1199002"/>
            <a:ext cx="1220700" cy="1943025"/>
            <a:chOff x="816091" y="1199002"/>
            <a:chExt cx="1220700" cy="1943025"/>
          </a:xfrm>
        </p:grpSpPr>
        <p:sp>
          <p:nvSpPr>
            <p:cNvPr id="944" name="Google Shape;944;p21"/>
            <p:cNvSpPr txBox="1"/>
            <p:nvPr/>
          </p:nvSpPr>
          <p:spPr>
            <a:xfrm>
              <a:off x="1070641" y="1199002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45" name="Google Shape;945;p21"/>
            <p:cNvSpPr txBox="1"/>
            <p:nvPr/>
          </p:nvSpPr>
          <p:spPr>
            <a:xfrm>
              <a:off x="816091" y="2281806"/>
              <a:ext cx="1220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$568</a:t>
              </a:r>
              <a:endParaRPr sz="32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46" name="Google Shape;946;p21"/>
            <p:cNvSpPr txBox="1"/>
            <p:nvPr/>
          </p:nvSpPr>
          <p:spPr>
            <a:xfrm>
              <a:off x="816091" y="2705527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where we all live 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7" name="Google Shape;947;p21"/>
          <p:cNvSpPr/>
          <p:nvPr/>
        </p:nvSpPr>
        <p:spPr>
          <a:xfrm>
            <a:off x="1067191" y="1544024"/>
            <a:ext cx="718500" cy="718500"/>
          </a:xfrm>
          <a:prstGeom prst="ellipse">
            <a:avLst/>
          </a:pr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21"/>
          <p:cNvGrpSpPr/>
          <p:nvPr/>
        </p:nvGrpSpPr>
        <p:grpSpPr>
          <a:xfrm>
            <a:off x="816091" y="3468074"/>
            <a:ext cx="1220700" cy="1009246"/>
            <a:chOff x="816091" y="3468074"/>
            <a:chExt cx="1220700" cy="1009246"/>
          </a:xfrm>
        </p:grpSpPr>
        <p:grpSp>
          <p:nvGrpSpPr>
            <p:cNvPr id="949" name="Google Shape;949;p21"/>
            <p:cNvGrpSpPr/>
            <p:nvPr/>
          </p:nvGrpSpPr>
          <p:grpSpPr>
            <a:xfrm>
              <a:off x="816091" y="3829203"/>
              <a:ext cx="1220700" cy="648118"/>
              <a:chOff x="4884470" y="3990717"/>
              <a:chExt cx="1220700" cy="648118"/>
            </a:xfrm>
          </p:grpSpPr>
          <p:sp>
            <p:nvSpPr>
              <p:cNvPr id="950" name="Google Shape;950;p21"/>
              <p:cNvSpPr txBox="1"/>
              <p:nvPr/>
            </p:nvSpPr>
            <p:spPr>
              <a:xfrm>
                <a:off x="4884470" y="4202335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51" name="Google Shape;951;p21"/>
              <p:cNvSpPr txBox="1"/>
              <p:nvPr/>
            </p:nvSpPr>
            <p:spPr>
              <a:xfrm>
                <a:off x="4884470" y="3990717"/>
                <a:ext cx="12207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952" name="Google Shape;952;p21"/>
            <p:cNvSpPr txBox="1"/>
            <p:nvPr/>
          </p:nvSpPr>
          <p:spPr>
            <a:xfrm>
              <a:off x="816091" y="3468074"/>
              <a:ext cx="12207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3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53" name="Google Shape;953;p21"/>
          <p:cNvGrpSpPr/>
          <p:nvPr/>
        </p:nvGrpSpPr>
        <p:grpSpPr>
          <a:xfrm>
            <a:off x="2200305" y="3468364"/>
            <a:ext cx="1220700" cy="1008667"/>
            <a:chOff x="2200305" y="3468364"/>
            <a:chExt cx="1220700" cy="1008667"/>
          </a:xfrm>
        </p:grpSpPr>
        <p:grpSp>
          <p:nvGrpSpPr>
            <p:cNvPr id="954" name="Google Shape;954;p21"/>
            <p:cNvGrpSpPr/>
            <p:nvPr/>
          </p:nvGrpSpPr>
          <p:grpSpPr>
            <a:xfrm>
              <a:off x="2200305" y="3829492"/>
              <a:ext cx="1220700" cy="647538"/>
              <a:chOff x="2037407" y="3880734"/>
              <a:chExt cx="1220700" cy="647538"/>
            </a:xfrm>
          </p:grpSpPr>
          <p:sp>
            <p:nvSpPr>
              <p:cNvPr id="955" name="Google Shape;955;p21"/>
              <p:cNvSpPr txBox="1"/>
              <p:nvPr/>
            </p:nvSpPr>
            <p:spPr>
              <a:xfrm>
                <a:off x="2037407" y="4091772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an icy dwarf planet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56" name="Google Shape;956;p21"/>
              <p:cNvSpPr txBox="1"/>
              <p:nvPr/>
            </p:nvSpPr>
            <p:spPr>
              <a:xfrm>
                <a:off x="2037407" y="3880734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Pluto</a:t>
                </a:r>
                <a:endParaRPr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957" name="Google Shape;957;p21"/>
            <p:cNvSpPr txBox="1"/>
            <p:nvPr/>
          </p:nvSpPr>
          <p:spPr>
            <a:xfrm>
              <a:off x="2200305" y="346836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3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58" name="Google Shape;958;p21"/>
          <p:cNvSpPr/>
          <p:nvPr/>
        </p:nvSpPr>
        <p:spPr>
          <a:xfrm>
            <a:off x="3037250" y="1983550"/>
            <a:ext cx="140700" cy="8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1"/>
          <p:cNvSpPr/>
          <p:nvPr/>
        </p:nvSpPr>
        <p:spPr>
          <a:xfrm>
            <a:off x="3280300" y="1888350"/>
            <a:ext cx="140700" cy="8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21"/>
          <p:cNvSpPr/>
          <p:nvPr/>
        </p:nvSpPr>
        <p:spPr>
          <a:xfrm>
            <a:off x="3523350" y="1775900"/>
            <a:ext cx="140700" cy="10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1"/>
          <p:cNvSpPr/>
          <p:nvPr/>
        </p:nvSpPr>
        <p:spPr>
          <a:xfrm>
            <a:off x="3766400" y="1888450"/>
            <a:ext cx="140700" cy="8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21"/>
          <p:cNvSpPr/>
          <p:nvPr/>
        </p:nvSpPr>
        <p:spPr>
          <a:xfrm>
            <a:off x="4009450" y="2066650"/>
            <a:ext cx="140700" cy="71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21"/>
          <p:cNvSpPr/>
          <p:nvPr/>
        </p:nvSpPr>
        <p:spPr>
          <a:xfrm>
            <a:off x="4252500" y="2212450"/>
            <a:ext cx="140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1"/>
          <p:cNvSpPr/>
          <p:nvPr/>
        </p:nvSpPr>
        <p:spPr>
          <a:xfrm>
            <a:off x="4495550" y="2432350"/>
            <a:ext cx="140700" cy="35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1"/>
          <p:cNvSpPr/>
          <p:nvPr/>
        </p:nvSpPr>
        <p:spPr>
          <a:xfrm>
            <a:off x="4738600" y="2262550"/>
            <a:ext cx="140700" cy="52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1"/>
          <p:cNvSpPr/>
          <p:nvPr/>
        </p:nvSpPr>
        <p:spPr>
          <a:xfrm>
            <a:off x="4981650" y="2172559"/>
            <a:ext cx="140700" cy="61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1"/>
          <p:cNvSpPr/>
          <p:nvPr/>
        </p:nvSpPr>
        <p:spPr>
          <a:xfrm>
            <a:off x="5224700" y="1983525"/>
            <a:ext cx="140700" cy="8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1"/>
          <p:cNvSpPr/>
          <p:nvPr/>
        </p:nvSpPr>
        <p:spPr>
          <a:xfrm>
            <a:off x="5467750" y="1888425"/>
            <a:ext cx="140700" cy="8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1"/>
          <p:cNvSpPr/>
          <p:nvPr/>
        </p:nvSpPr>
        <p:spPr>
          <a:xfrm>
            <a:off x="5710800" y="1775900"/>
            <a:ext cx="140700" cy="10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1"/>
          <p:cNvSpPr/>
          <p:nvPr/>
        </p:nvSpPr>
        <p:spPr>
          <a:xfrm>
            <a:off x="5953850" y="1645275"/>
            <a:ext cx="140700" cy="11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2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976" name="Google Shape;976;p22"/>
          <p:cNvGrpSpPr/>
          <p:nvPr/>
        </p:nvGrpSpPr>
        <p:grpSpPr>
          <a:xfrm>
            <a:off x="1450682" y="1141633"/>
            <a:ext cx="1220700" cy="908435"/>
            <a:chOff x="1450682" y="1141633"/>
            <a:chExt cx="1220700" cy="908435"/>
          </a:xfrm>
        </p:grpSpPr>
        <p:grpSp>
          <p:nvGrpSpPr>
            <p:cNvPr id="977" name="Google Shape;977;p22"/>
            <p:cNvGrpSpPr/>
            <p:nvPr/>
          </p:nvGrpSpPr>
          <p:grpSpPr>
            <a:xfrm>
              <a:off x="1450682" y="1141633"/>
              <a:ext cx="1220700" cy="649393"/>
              <a:chOff x="4884470" y="1200865"/>
              <a:chExt cx="1220700" cy="649393"/>
            </a:xfrm>
          </p:grpSpPr>
          <p:sp>
            <p:nvSpPr>
              <p:cNvPr id="978" name="Google Shape;978;p22"/>
              <p:cNvSpPr txBox="1"/>
              <p:nvPr/>
            </p:nvSpPr>
            <p:spPr>
              <a:xfrm>
                <a:off x="4884470" y="141375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9" name="Google Shape;979;p22"/>
              <p:cNvSpPr txBox="1"/>
              <p:nvPr/>
            </p:nvSpPr>
            <p:spPr>
              <a:xfrm>
                <a:off x="4884470" y="1200865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980" name="Google Shape;980;p22"/>
            <p:cNvGrpSpPr/>
            <p:nvPr/>
          </p:nvGrpSpPr>
          <p:grpSpPr>
            <a:xfrm>
              <a:off x="1540220" y="1842769"/>
              <a:ext cx="1073175" cy="207300"/>
              <a:chOff x="1528263" y="1842769"/>
              <a:chExt cx="1073175" cy="207300"/>
            </a:xfrm>
          </p:grpSpPr>
          <p:sp>
            <p:nvSpPr>
              <p:cNvPr id="981" name="Google Shape;981;p22"/>
              <p:cNvSpPr/>
              <p:nvPr/>
            </p:nvSpPr>
            <p:spPr>
              <a:xfrm>
                <a:off x="1528263" y="1842769"/>
                <a:ext cx="207300" cy="207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2"/>
              <p:cNvSpPr/>
              <p:nvPr/>
            </p:nvSpPr>
            <p:spPr>
              <a:xfrm>
                <a:off x="1816888" y="1842769"/>
                <a:ext cx="207300" cy="207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2"/>
              <p:cNvSpPr/>
              <p:nvPr/>
            </p:nvSpPr>
            <p:spPr>
              <a:xfrm>
                <a:off x="2105513" y="1842769"/>
                <a:ext cx="207300" cy="207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2"/>
              <p:cNvSpPr/>
              <p:nvPr/>
            </p:nvSpPr>
            <p:spPr>
              <a:xfrm>
                <a:off x="2394138" y="1842769"/>
                <a:ext cx="207300" cy="2073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5" name="Google Shape;985;p22"/>
          <p:cNvGrpSpPr/>
          <p:nvPr/>
        </p:nvGrpSpPr>
        <p:grpSpPr>
          <a:xfrm>
            <a:off x="3124661" y="1142013"/>
            <a:ext cx="1220700" cy="908055"/>
            <a:chOff x="3124661" y="1142013"/>
            <a:chExt cx="1220700" cy="908055"/>
          </a:xfrm>
        </p:grpSpPr>
        <p:grpSp>
          <p:nvGrpSpPr>
            <p:cNvPr id="986" name="Google Shape;986;p22"/>
            <p:cNvGrpSpPr/>
            <p:nvPr/>
          </p:nvGrpSpPr>
          <p:grpSpPr>
            <a:xfrm>
              <a:off x="3124661" y="1142013"/>
              <a:ext cx="1220700" cy="648640"/>
              <a:chOff x="4884470" y="2129720"/>
              <a:chExt cx="1220700" cy="648640"/>
            </a:xfrm>
          </p:grpSpPr>
          <p:sp>
            <p:nvSpPr>
              <p:cNvPr id="987" name="Google Shape;987;p22"/>
              <p:cNvSpPr txBox="1"/>
              <p:nvPr/>
            </p:nvSpPr>
            <p:spPr>
              <a:xfrm>
                <a:off x="4884470" y="2341859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It’s a gas giant and has rings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8" name="Google Shape;988;p22"/>
              <p:cNvSpPr txBox="1"/>
              <p:nvPr/>
            </p:nvSpPr>
            <p:spPr>
              <a:xfrm>
                <a:off x="4884470" y="2129720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3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3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989" name="Google Shape;989;p22"/>
            <p:cNvGrpSpPr/>
            <p:nvPr/>
          </p:nvGrpSpPr>
          <p:grpSpPr>
            <a:xfrm>
              <a:off x="3219917" y="1842769"/>
              <a:ext cx="1073175" cy="207300"/>
              <a:chOff x="3216238" y="1842769"/>
              <a:chExt cx="1073175" cy="207300"/>
            </a:xfrm>
          </p:grpSpPr>
          <p:sp>
            <p:nvSpPr>
              <p:cNvPr id="990" name="Google Shape;990;p22"/>
              <p:cNvSpPr/>
              <p:nvPr/>
            </p:nvSpPr>
            <p:spPr>
              <a:xfrm>
                <a:off x="3216238" y="1842769"/>
                <a:ext cx="207300" cy="207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2"/>
              <p:cNvSpPr/>
              <p:nvPr/>
            </p:nvSpPr>
            <p:spPr>
              <a:xfrm>
                <a:off x="3504863" y="1842769"/>
                <a:ext cx="207300" cy="207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2"/>
              <p:cNvSpPr/>
              <p:nvPr/>
            </p:nvSpPr>
            <p:spPr>
              <a:xfrm>
                <a:off x="3793488" y="1842769"/>
                <a:ext cx="207300" cy="2073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2"/>
              <p:cNvSpPr/>
              <p:nvPr/>
            </p:nvSpPr>
            <p:spPr>
              <a:xfrm>
                <a:off x="4082113" y="1842769"/>
                <a:ext cx="207300" cy="2073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4" name="Google Shape;994;p22"/>
          <p:cNvGrpSpPr/>
          <p:nvPr/>
        </p:nvGrpSpPr>
        <p:grpSpPr>
          <a:xfrm>
            <a:off x="4798639" y="1142237"/>
            <a:ext cx="1220700" cy="907832"/>
            <a:chOff x="4798639" y="1142237"/>
            <a:chExt cx="1220700" cy="907832"/>
          </a:xfrm>
        </p:grpSpPr>
        <p:grpSp>
          <p:nvGrpSpPr>
            <p:cNvPr id="995" name="Google Shape;995;p22"/>
            <p:cNvGrpSpPr/>
            <p:nvPr/>
          </p:nvGrpSpPr>
          <p:grpSpPr>
            <a:xfrm>
              <a:off x="4798639" y="1142237"/>
              <a:ext cx="1220700" cy="648202"/>
              <a:chOff x="6827732" y="1202056"/>
              <a:chExt cx="1220700" cy="648202"/>
            </a:xfrm>
          </p:grpSpPr>
          <p:sp>
            <p:nvSpPr>
              <p:cNvPr id="996" name="Google Shape;996;p22"/>
              <p:cNvSpPr txBox="1"/>
              <p:nvPr/>
            </p:nvSpPr>
            <p:spPr>
              <a:xfrm>
                <a:off x="6827732" y="141375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7" name="Google Shape;997;p22"/>
              <p:cNvSpPr txBox="1"/>
              <p:nvPr/>
            </p:nvSpPr>
            <p:spPr>
              <a:xfrm>
                <a:off x="6827732" y="1202056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998" name="Google Shape;998;p22"/>
            <p:cNvGrpSpPr/>
            <p:nvPr/>
          </p:nvGrpSpPr>
          <p:grpSpPr>
            <a:xfrm>
              <a:off x="4887553" y="1842769"/>
              <a:ext cx="1073175" cy="207300"/>
              <a:chOff x="4885713" y="1842769"/>
              <a:chExt cx="1073175" cy="207300"/>
            </a:xfrm>
          </p:grpSpPr>
          <p:sp>
            <p:nvSpPr>
              <p:cNvPr id="999" name="Google Shape;999;p22"/>
              <p:cNvSpPr/>
              <p:nvPr/>
            </p:nvSpPr>
            <p:spPr>
              <a:xfrm>
                <a:off x="4885713" y="1842769"/>
                <a:ext cx="207300" cy="207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2"/>
              <p:cNvSpPr/>
              <p:nvPr/>
            </p:nvSpPr>
            <p:spPr>
              <a:xfrm>
                <a:off x="5174338" y="1842769"/>
                <a:ext cx="207300" cy="207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5462963" y="1842769"/>
                <a:ext cx="207300" cy="207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2"/>
              <p:cNvSpPr/>
              <p:nvPr/>
            </p:nvSpPr>
            <p:spPr>
              <a:xfrm>
                <a:off x="5751588" y="1842769"/>
                <a:ext cx="207300" cy="2073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3" name="Google Shape;1003;p22"/>
          <p:cNvGrpSpPr/>
          <p:nvPr/>
        </p:nvGrpSpPr>
        <p:grpSpPr>
          <a:xfrm>
            <a:off x="6472618" y="1142013"/>
            <a:ext cx="1220700" cy="908056"/>
            <a:chOff x="6472618" y="1142013"/>
            <a:chExt cx="1220700" cy="908056"/>
          </a:xfrm>
        </p:grpSpPr>
        <p:grpSp>
          <p:nvGrpSpPr>
            <p:cNvPr id="1004" name="Google Shape;1004;p22"/>
            <p:cNvGrpSpPr/>
            <p:nvPr/>
          </p:nvGrpSpPr>
          <p:grpSpPr>
            <a:xfrm>
              <a:off x="6472618" y="1142013"/>
              <a:ext cx="1220700" cy="648639"/>
              <a:chOff x="6827732" y="2129732"/>
              <a:chExt cx="1220700" cy="648639"/>
            </a:xfrm>
          </p:grpSpPr>
          <p:sp>
            <p:nvSpPr>
              <p:cNvPr id="1005" name="Google Shape;1005;p22"/>
              <p:cNvSpPr txBox="1"/>
              <p:nvPr/>
            </p:nvSpPr>
            <p:spPr>
              <a:xfrm>
                <a:off x="6827732" y="234187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6" name="Google Shape;1006;p22"/>
              <p:cNvSpPr txBox="1"/>
              <p:nvPr/>
            </p:nvSpPr>
            <p:spPr>
              <a:xfrm>
                <a:off x="6827732" y="2129732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4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007" name="Google Shape;1007;p22"/>
            <p:cNvGrpSpPr/>
            <p:nvPr/>
          </p:nvGrpSpPr>
          <p:grpSpPr>
            <a:xfrm>
              <a:off x="6570651" y="1842769"/>
              <a:ext cx="1073175" cy="207300"/>
              <a:chOff x="6566972" y="1842769"/>
              <a:chExt cx="1073175" cy="207300"/>
            </a:xfrm>
          </p:grpSpPr>
          <p:sp>
            <p:nvSpPr>
              <p:cNvPr id="1008" name="Google Shape;1008;p22"/>
              <p:cNvSpPr/>
              <p:nvPr/>
            </p:nvSpPr>
            <p:spPr>
              <a:xfrm>
                <a:off x="6566972" y="1842769"/>
                <a:ext cx="207300" cy="207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2"/>
              <p:cNvSpPr/>
              <p:nvPr/>
            </p:nvSpPr>
            <p:spPr>
              <a:xfrm>
                <a:off x="6855597" y="1842769"/>
                <a:ext cx="207300" cy="207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2"/>
              <p:cNvSpPr/>
              <p:nvPr/>
            </p:nvSpPr>
            <p:spPr>
              <a:xfrm>
                <a:off x="7144222" y="1842769"/>
                <a:ext cx="207300" cy="2073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2"/>
              <p:cNvSpPr/>
              <p:nvPr/>
            </p:nvSpPr>
            <p:spPr>
              <a:xfrm>
                <a:off x="7432847" y="1842769"/>
                <a:ext cx="207300" cy="2073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2" name="Google Shape;1012;p22"/>
          <p:cNvGrpSpPr/>
          <p:nvPr/>
        </p:nvGrpSpPr>
        <p:grpSpPr>
          <a:xfrm>
            <a:off x="1439985" y="2898257"/>
            <a:ext cx="1825405" cy="488690"/>
            <a:chOff x="1439985" y="2898257"/>
            <a:chExt cx="1825405" cy="488690"/>
          </a:xfrm>
        </p:grpSpPr>
        <p:grpSp>
          <p:nvGrpSpPr>
            <p:cNvPr id="1013" name="Google Shape;1013;p22"/>
            <p:cNvGrpSpPr/>
            <p:nvPr/>
          </p:nvGrpSpPr>
          <p:grpSpPr>
            <a:xfrm>
              <a:off x="1541109" y="3128047"/>
              <a:ext cx="1724281" cy="258900"/>
              <a:chOff x="1716975" y="3204525"/>
              <a:chExt cx="1983300" cy="258900"/>
            </a:xfrm>
          </p:grpSpPr>
          <p:sp>
            <p:nvSpPr>
              <p:cNvPr id="1014" name="Google Shape;1014;p22"/>
              <p:cNvSpPr/>
              <p:nvPr/>
            </p:nvSpPr>
            <p:spPr>
              <a:xfrm>
                <a:off x="1716975" y="3204525"/>
                <a:ext cx="1983300" cy="258900"/>
              </a:xfrm>
              <a:prstGeom prst="roundRect">
                <a:avLst>
                  <a:gd name="adj" fmla="val 50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2"/>
              <p:cNvSpPr/>
              <p:nvPr/>
            </p:nvSpPr>
            <p:spPr>
              <a:xfrm>
                <a:off x="1716975" y="3204525"/>
                <a:ext cx="1687500" cy="258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6" name="Google Shape;1016;p22"/>
            <p:cNvSpPr txBox="1"/>
            <p:nvPr/>
          </p:nvSpPr>
          <p:spPr>
            <a:xfrm>
              <a:off x="1439985" y="2898257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17" name="Google Shape;1017;p22"/>
          <p:cNvGrpSpPr/>
          <p:nvPr/>
        </p:nvGrpSpPr>
        <p:grpSpPr>
          <a:xfrm>
            <a:off x="1439985" y="3490306"/>
            <a:ext cx="1825405" cy="486232"/>
            <a:chOff x="1439985" y="3490306"/>
            <a:chExt cx="1825405" cy="486232"/>
          </a:xfrm>
        </p:grpSpPr>
        <p:grpSp>
          <p:nvGrpSpPr>
            <p:cNvPr id="1018" name="Google Shape;1018;p22"/>
            <p:cNvGrpSpPr/>
            <p:nvPr/>
          </p:nvGrpSpPr>
          <p:grpSpPr>
            <a:xfrm>
              <a:off x="1541109" y="3717638"/>
              <a:ext cx="1724281" cy="258900"/>
              <a:chOff x="1716975" y="3729975"/>
              <a:chExt cx="1983300" cy="258900"/>
            </a:xfrm>
          </p:grpSpPr>
          <p:sp>
            <p:nvSpPr>
              <p:cNvPr id="1019" name="Google Shape;1019;p22"/>
              <p:cNvSpPr/>
              <p:nvPr/>
            </p:nvSpPr>
            <p:spPr>
              <a:xfrm>
                <a:off x="1716975" y="3729975"/>
                <a:ext cx="1983300" cy="258900"/>
              </a:xfrm>
              <a:prstGeom prst="roundRect">
                <a:avLst>
                  <a:gd name="adj" fmla="val 50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2"/>
              <p:cNvSpPr/>
              <p:nvPr/>
            </p:nvSpPr>
            <p:spPr>
              <a:xfrm>
                <a:off x="1716975" y="3729975"/>
                <a:ext cx="1161900" cy="258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22"/>
            <p:cNvSpPr txBox="1"/>
            <p:nvPr/>
          </p:nvSpPr>
          <p:spPr>
            <a:xfrm>
              <a:off x="1439985" y="349030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22" name="Google Shape;1022;p22"/>
          <p:cNvGrpSpPr/>
          <p:nvPr/>
        </p:nvGrpSpPr>
        <p:grpSpPr>
          <a:xfrm>
            <a:off x="1439985" y="2298807"/>
            <a:ext cx="1825405" cy="498548"/>
            <a:chOff x="1439985" y="2298807"/>
            <a:chExt cx="1825405" cy="498548"/>
          </a:xfrm>
        </p:grpSpPr>
        <p:grpSp>
          <p:nvGrpSpPr>
            <p:cNvPr id="1023" name="Google Shape;1023;p22"/>
            <p:cNvGrpSpPr/>
            <p:nvPr/>
          </p:nvGrpSpPr>
          <p:grpSpPr>
            <a:xfrm>
              <a:off x="1541109" y="2538455"/>
              <a:ext cx="1724281" cy="258900"/>
              <a:chOff x="1716975" y="2486650"/>
              <a:chExt cx="1983300" cy="258900"/>
            </a:xfrm>
          </p:grpSpPr>
          <p:sp>
            <p:nvSpPr>
              <p:cNvPr id="1024" name="Google Shape;1024;p22"/>
              <p:cNvSpPr/>
              <p:nvPr/>
            </p:nvSpPr>
            <p:spPr>
              <a:xfrm>
                <a:off x="1716975" y="2486650"/>
                <a:ext cx="1983300" cy="258900"/>
              </a:xfrm>
              <a:prstGeom prst="roundRect">
                <a:avLst>
                  <a:gd name="adj" fmla="val 50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2"/>
              <p:cNvSpPr/>
              <p:nvPr/>
            </p:nvSpPr>
            <p:spPr>
              <a:xfrm>
                <a:off x="1716975" y="2486650"/>
                <a:ext cx="717900" cy="2589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6" name="Google Shape;1026;p22"/>
            <p:cNvSpPr txBox="1"/>
            <p:nvPr/>
          </p:nvSpPr>
          <p:spPr>
            <a:xfrm>
              <a:off x="1439985" y="2298807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27" name="Google Shape;1027;p22"/>
          <p:cNvGrpSpPr/>
          <p:nvPr/>
        </p:nvGrpSpPr>
        <p:grpSpPr>
          <a:xfrm>
            <a:off x="1439985" y="4082356"/>
            <a:ext cx="1825405" cy="483774"/>
            <a:chOff x="1439985" y="4082356"/>
            <a:chExt cx="1825405" cy="483774"/>
          </a:xfrm>
        </p:grpSpPr>
        <p:grpSp>
          <p:nvGrpSpPr>
            <p:cNvPr id="1028" name="Google Shape;1028;p22"/>
            <p:cNvGrpSpPr/>
            <p:nvPr/>
          </p:nvGrpSpPr>
          <p:grpSpPr>
            <a:xfrm>
              <a:off x="1541109" y="4307230"/>
              <a:ext cx="1724281" cy="258900"/>
              <a:chOff x="1716975" y="4255425"/>
              <a:chExt cx="1983300" cy="258900"/>
            </a:xfrm>
          </p:grpSpPr>
          <p:sp>
            <p:nvSpPr>
              <p:cNvPr id="1029" name="Google Shape;1029;p22"/>
              <p:cNvSpPr/>
              <p:nvPr/>
            </p:nvSpPr>
            <p:spPr>
              <a:xfrm>
                <a:off x="1716975" y="4255425"/>
                <a:ext cx="1983300" cy="258900"/>
              </a:xfrm>
              <a:prstGeom prst="roundRect">
                <a:avLst>
                  <a:gd name="adj" fmla="val 50000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2"/>
              <p:cNvSpPr/>
              <p:nvPr/>
            </p:nvSpPr>
            <p:spPr>
              <a:xfrm>
                <a:off x="1716975" y="4255425"/>
                <a:ext cx="1460700" cy="258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1" name="Google Shape;1031;p22"/>
            <p:cNvSpPr txBox="1"/>
            <p:nvPr/>
          </p:nvSpPr>
          <p:spPr>
            <a:xfrm>
              <a:off x="1439985" y="40823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32" name="Google Shape;1032;p22"/>
          <p:cNvGrpSpPr/>
          <p:nvPr/>
        </p:nvGrpSpPr>
        <p:grpSpPr>
          <a:xfrm>
            <a:off x="3950616" y="2359504"/>
            <a:ext cx="3686481" cy="1969674"/>
            <a:chOff x="4053834" y="2597799"/>
            <a:chExt cx="2483483" cy="1326916"/>
          </a:xfrm>
        </p:grpSpPr>
        <p:sp>
          <p:nvSpPr>
            <p:cNvPr id="1033" name="Google Shape;1033;p22"/>
            <p:cNvSpPr/>
            <p:nvPr/>
          </p:nvSpPr>
          <p:spPr>
            <a:xfrm>
              <a:off x="4757326" y="2597799"/>
              <a:ext cx="394826" cy="312638"/>
            </a:xfrm>
            <a:custGeom>
              <a:avLst/>
              <a:gdLst/>
              <a:ahLst/>
              <a:cxnLst/>
              <a:rect l="l" t="t" r="r" b="b"/>
              <a:pathLst>
                <a:path w="18721" h="14824" extrusionOk="0">
                  <a:moveTo>
                    <a:pt x="15282" y="1132"/>
                  </a:moveTo>
                  <a:cubicBezTo>
                    <a:pt x="15282" y="1557"/>
                    <a:pt x="14963" y="1663"/>
                    <a:pt x="14680" y="1875"/>
                  </a:cubicBezTo>
                  <a:cubicBezTo>
                    <a:pt x="14292" y="1636"/>
                    <a:pt x="13751" y="1548"/>
                    <a:pt x="13081" y="1548"/>
                  </a:cubicBezTo>
                  <a:cubicBezTo>
                    <a:pt x="12958" y="1548"/>
                    <a:pt x="12831" y="1551"/>
                    <a:pt x="12699" y="1557"/>
                  </a:cubicBezTo>
                  <a:cubicBezTo>
                    <a:pt x="13089" y="1168"/>
                    <a:pt x="13902" y="1168"/>
                    <a:pt x="14574" y="1168"/>
                  </a:cubicBezTo>
                  <a:cubicBezTo>
                    <a:pt x="14857" y="1168"/>
                    <a:pt x="15105" y="1168"/>
                    <a:pt x="15282" y="1132"/>
                  </a:cubicBezTo>
                  <a:close/>
                  <a:moveTo>
                    <a:pt x="14587" y="7135"/>
                  </a:moveTo>
                  <a:cubicBezTo>
                    <a:pt x="14617" y="7135"/>
                    <a:pt x="14649" y="7138"/>
                    <a:pt x="14680" y="7146"/>
                  </a:cubicBezTo>
                  <a:cubicBezTo>
                    <a:pt x="14610" y="7499"/>
                    <a:pt x="14291" y="7606"/>
                    <a:pt x="14221" y="7995"/>
                  </a:cubicBezTo>
                  <a:cubicBezTo>
                    <a:pt x="13858" y="7764"/>
                    <a:pt x="14171" y="7135"/>
                    <a:pt x="14587" y="7135"/>
                  </a:cubicBezTo>
                  <a:close/>
                  <a:moveTo>
                    <a:pt x="13018" y="0"/>
                  </a:moveTo>
                  <a:cubicBezTo>
                    <a:pt x="12820" y="132"/>
                    <a:pt x="12540" y="168"/>
                    <a:pt x="12228" y="168"/>
                  </a:cubicBezTo>
                  <a:cubicBezTo>
                    <a:pt x="12039" y="168"/>
                    <a:pt x="11839" y="155"/>
                    <a:pt x="11638" y="142"/>
                  </a:cubicBezTo>
                  <a:cubicBezTo>
                    <a:pt x="11487" y="142"/>
                    <a:pt x="11338" y="139"/>
                    <a:pt x="11195" y="139"/>
                  </a:cubicBezTo>
                  <a:cubicBezTo>
                    <a:pt x="10839" y="139"/>
                    <a:pt x="10521" y="157"/>
                    <a:pt x="10294" y="283"/>
                  </a:cubicBezTo>
                  <a:lnTo>
                    <a:pt x="9834" y="283"/>
                  </a:lnTo>
                  <a:cubicBezTo>
                    <a:pt x="9731" y="283"/>
                    <a:pt x="9628" y="282"/>
                    <a:pt x="9527" y="282"/>
                  </a:cubicBezTo>
                  <a:cubicBezTo>
                    <a:pt x="9073" y="282"/>
                    <a:pt x="8657" y="306"/>
                    <a:pt x="8455" y="566"/>
                  </a:cubicBezTo>
                  <a:cubicBezTo>
                    <a:pt x="8455" y="885"/>
                    <a:pt x="8879" y="1486"/>
                    <a:pt x="8631" y="1557"/>
                  </a:cubicBezTo>
                  <a:cubicBezTo>
                    <a:pt x="8384" y="1521"/>
                    <a:pt x="8154" y="1512"/>
                    <a:pt x="7937" y="1512"/>
                  </a:cubicBezTo>
                  <a:cubicBezTo>
                    <a:pt x="7721" y="1512"/>
                    <a:pt x="7517" y="1521"/>
                    <a:pt x="7323" y="1521"/>
                  </a:cubicBezTo>
                  <a:cubicBezTo>
                    <a:pt x="7169" y="1533"/>
                    <a:pt x="7020" y="1541"/>
                    <a:pt x="6869" y="1541"/>
                  </a:cubicBezTo>
                  <a:cubicBezTo>
                    <a:pt x="6568" y="1541"/>
                    <a:pt x="6261" y="1510"/>
                    <a:pt x="5908" y="1415"/>
                  </a:cubicBezTo>
                  <a:cubicBezTo>
                    <a:pt x="4387" y="1627"/>
                    <a:pt x="3679" y="2583"/>
                    <a:pt x="2123" y="2724"/>
                  </a:cubicBezTo>
                  <a:cubicBezTo>
                    <a:pt x="1981" y="3219"/>
                    <a:pt x="2795" y="2830"/>
                    <a:pt x="2724" y="3290"/>
                  </a:cubicBezTo>
                  <a:cubicBezTo>
                    <a:pt x="2264" y="3644"/>
                    <a:pt x="1451" y="3644"/>
                    <a:pt x="1061" y="3997"/>
                  </a:cubicBezTo>
                  <a:cubicBezTo>
                    <a:pt x="932" y="3939"/>
                    <a:pt x="790" y="3903"/>
                    <a:pt x="653" y="3903"/>
                  </a:cubicBezTo>
                  <a:cubicBezTo>
                    <a:pt x="378" y="3903"/>
                    <a:pt x="118" y="4045"/>
                    <a:pt x="0" y="4422"/>
                  </a:cubicBezTo>
                  <a:cubicBezTo>
                    <a:pt x="60" y="4408"/>
                    <a:pt x="112" y="4402"/>
                    <a:pt x="157" y="4402"/>
                  </a:cubicBezTo>
                  <a:cubicBezTo>
                    <a:pt x="465" y="4402"/>
                    <a:pt x="497" y="4674"/>
                    <a:pt x="743" y="4705"/>
                  </a:cubicBezTo>
                  <a:cubicBezTo>
                    <a:pt x="743" y="4510"/>
                    <a:pt x="938" y="4413"/>
                    <a:pt x="1132" y="4413"/>
                  </a:cubicBezTo>
                  <a:cubicBezTo>
                    <a:pt x="1327" y="4413"/>
                    <a:pt x="1521" y="4510"/>
                    <a:pt x="1521" y="4705"/>
                  </a:cubicBezTo>
                  <a:cubicBezTo>
                    <a:pt x="1734" y="4662"/>
                    <a:pt x="2063" y="4440"/>
                    <a:pt x="2291" y="4440"/>
                  </a:cubicBezTo>
                  <a:cubicBezTo>
                    <a:pt x="2441" y="4440"/>
                    <a:pt x="2547" y="4537"/>
                    <a:pt x="2547" y="4846"/>
                  </a:cubicBezTo>
                  <a:cubicBezTo>
                    <a:pt x="2441" y="4864"/>
                    <a:pt x="2326" y="4873"/>
                    <a:pt x="2207" y="4873"/>
                  </a:cubicBezTo>
                  <a:cubicBezTo>
                    <a:pt x="2087" y="4873"/>
                    <a:pt x="1963" y="4864"/>
                    <a:pt x="1840" y="4846"/>
                  </a:cubicBezTo>
                  <a:cubicBezTo>
                    <a:pt x="1698" y="4846"/>
                    <a:pt x="1557" y="4844"/>
                    <a:pt x="1421" y="4844"/>
                  </a:cubicBezTo>
                  <a:cubicBezTo>
                    <a:pt x="1082" y="4844"/>
                    <a:pt x="778" y="4862"/>
                    <a:pt x="602" y="4988"/>
                  </a:cubicBezTo>
                  <a:cubicBezTo>
                    <a:pt x="743" y="5519"/>
                    <a:pt x="1309" y="5660"/>
                    <a:pt x="1804" y="5837"/>
                  </a:cubicBezTo>
                  <a:cubicBezTo>
                    <a:pt x="1860" y="5853"/>
                    <a:pt x="1907" y="5860"/>
                    <a:pt x="1947" y="5860"/>
                  </a:cubicBezTo>
                  <a:cubicBezTo>
                    <a:pt x="2084" y="5860"/>
                    <a:pt x="2139" y="5778"/>
                    <a:pt x="2193" y="5695"/>
                  </a:cubicBezTo>
                  <a:cubicBezTo>
                    <a:pt x="2254" y="5634"/>
                    <a:pt x="2316" y="5547"/>
                    <a:pt x="2468" y="5547"/>
                  </a:cubicBezTo>
                  <a:cubicBezTo>
                    <a:pt x="2492" y="5547"/>
                    <a:pt x="2518" y="5549"/>
                    <a:pt x="2547" y="5554"/>
                  </a:cubicBezTo>
                  <a:cubicBezTo>
                    <a:pt x="2969" y="5795"/>
                    <a:pt x="3366" y="6037"/>
                    <a:pt x="4022" y="6037"/>
                  </a:cubicBezTo>
                  <a:cubicBezTo>
                    <a:pt x="4135" y="6037"/>
                    <a:pt x="4256" y="6029"/>
                    <a:pt x="4387" y="6014"/>
                  </a:cubicBezTo>
                  <a:lnTo>
                    <a:pt x="4387" y="6014"/>
                  </a:lnTo>
                  <a:cubicBezTo>
                    <a:pt x="4245" y="6615"/>
                    <a:pt x="4493" y="6934"/>
                    <a:pt x="4670" y="7287"/>
                  </a:cubicBezTo>
                  <a:cubicBezTo>
                    <a:pt x="4634" y="7606"/>
                    <a:pt x="4457" y="7818"/>
                    <a:pt x="4528" y="8278"/>
                  </a:cubicBezTo>
                  <a:cubicBezTo>
                    <a:pt x="4611" y="8319"/>
                    <a:pt x="4685" y="8336"/>
                    <a:pt x="4751" y="8336"/>
                  </a:cubicBezTo>
                  <a:cubicBezTo>
                    <a:pt x="4912" y="8336"/>
                    <a:pt x="5029" y="8236"/>
                    <a:pt x="5129" y="8136"/>
                  </a:cubicBezTo>
                  <a:cubicBezTo>
                    <a:pt x="5211" y="8055"/>
                    <a:pt x="5293" y="7973"/>
                    <a:pt x="5381" y="7973"/>
                  </a:cubicBezTo>
                  <a:cubicBezTo>
                    <a:pt x="5446" y="7973"/>
                    <a:pt x="5515" y="8017"/>
                    <a:pt x="5589" y="8136"/>
                  </a:cubicBezTo>
                  <a:cubicBezTo>
                    <a:pt x="5672" y="8521"/>
                    <a:pt x="5348" y="8564"/>
                    <a:pt x="4983" y="8564"/>
                  </a:cubicBezTo>
                  <a:cubicBezTo>
                    <a:pt x="4879" y="8564"/>
                    <a:pt x="4772" y="8561"/>
                    <a:pt x="4670" y="8561"/>
                  </a:cubicBezTo>
                  <a:cubicBezTo>
                    <a:pt x="4811" y="9197"/>
                    <a:pt x="5837" y="9021"/>
                    <a:pt x="6049" y="9551"/>
                  </a:cubicBezTo>
                  <a:cubicBezTo>
                    <a:pt x="5695" y="9799"/>
                    <a:pt x="5271" y="9976"/>
                    <a:pt x="4988" y="10259"/>
                  </a:cubicBezTo>
                  <a:cubicBezTo>
                    <a:pt x="5412" y="10471"/>
                    <a:pt x="4528" y="10577"/>
                    <a:pt x="4670" y="11001"/>
                  </a:cubicBezTo>
                  <a:cubicBezTo>
                    <a:pt x="5766" y="11674"/>
                    <a:pt x="4917" y="13301"/>
                    <a:pt x="5731" y="14256"/>
                  </a:cubicBezTo>
                  <a:lnTo>
                    <a:pt x="6792" y="14256"/>
                  </a:lnTo>
                  <a:cubicBezTo>
                    <a:pt x="7238" y="14290"/>
                    <a:pt x="7085" y="14823"/>
                    <a:pt x="7527" y="14823"/>
                  </a:cubicBezTo>
                  <a:cubicBezTo>
                    <a:pt x="7541" y="14823"/>
                    <a:pt x="7555" y="14823"/>
                    <a:pt x="7570" y="14822"/>
                  </a:cubicBezTo>
                  <a:cubicBezTo>
                    <a:pt x="7712" y="14539"/>
                    <a:pt x="7818" y="14220"/>
                    <a:pt x="8172" y="14114"/>
                  </a:cubicBezTo>
                  <a:cubicBezTo>
                    <a:pt x="7995" y="13053"/>
                    <a:pt x="8914" y="13018"/>
                    <a:pt x="8773" y="11992"/>
                  </a:cubicBezTo>
                  <a:cubicBezTo>
                    <a:pt x="9162" y="11957"/>
                    <a:pt x="8985" y="11426"/>
                    <a:pt x="9374" y="11426"/>
                  </a:cubicBezTo>
                  <a:cubicBezTo>
                    <a:pt x="9476" y="11477"/>
                    <a:pt x="9560" y="11496"/>
                    <a:pt x="9631" y="11496"/>
                  </a:cubicBezTo>
                  <a:cubicBezTo>
                    <a:pt x="9759" y="11496"/>
                    <a:pt x="9850" y="11436"/>
                    <a:pt x="9940" y="11391"/>
                  </a:cubicBezTo>
                  <a:cubicBezTo>
                    <a:pt x="10035" y="11353"/>
                    <a:pt x="10119" y="11315"/>
                    <a:pt x="10231" y="11315"/>
                  </a:cubicBezTo>
                  <a:cubicBezTo>
                    <a:pt x="10329" y="11315"/>
                    <a:pt x="10448" y="11344"/>
                    <a:pt x="10612" y="11426"/>
                  </a:cubicBezTo>
                  <a:cubicBezTo>
                    <a:pt x="10825" y="11214"/>
                    <a:pt x="11072" y="11001"/>
                    <a:pt x="11355" y="10860"/>
                  </a:cubicBezTo>
                  <a:cubicBezTo>
                    <a:pt x="12098" y="10683"/>
                    <a:pt x="12416" y="10117"/>
                    <a:pt x="13159" y="9976"/>
                  </a:cubicBezTo>
                  <a:cubicBezTo>
                    <a:pt x="13230" y="9480"/>
                    <a:pt x="14504" y="9339"/>
                    <a:pt x="14079" y="8844"/>
                  </a:cubicBezTo>
                  <a:lnTo>
                    <a:pt x="14079" y="8844"/>
                  </a:lnTo>
                  <a:cubicBezTo>
                    <a:pt x="14010" y="8913"/>
                    <a:pt x="13925" y="8940"/>
                    <a:pt x="13831" y="8940"/>
                  </a:cubicBezTo>
                  <a:cubicBezTo>
                    <a:pt x="13493" y="8940"/>
                    <a:pt x="13031" y="8588"/>
                    <a:pt x="12699" y="8561"/>
                  </a:cubicBezTo>
                  <a:cubicBezTo>
                    <a:pt x="12980" y="8561"/>
                    <a:pt x="12931" y="8259"/>
                    <a:pt x="13205" y="8259"/>
                  </a:cubicBezTo>
                  <a:cubicBezTo>
                    <a:pt x="13242" y="8259"/>
                    <a:pt x="13285" y="8265"/>
                    <a:pt x="13336" y="8278"/>
                  </a:cubicBezTo>
                  <a:cubicBezTo>
                    <a:pt x="13846" y="8448"/>
                    <a:pt x="14192" y="8846"/>
                    <a:pt x="14908" y="8846"/>
                  </a:cubicBezTo>
                  <a:cubicBezTo>
                    <a:pt x="14938" y="8846"/>
                    <a:pt x="14968" y="8845"/>
                    <a:pt x="14999" y="8844"/>
                  </a:cubicBezTo>
                  <a:cubicBezTo>
                    <a:pt x="15494" y="8490"/>
                    <a:pt x="14256" y="8207"/>
                    <a:pt x="14680" y="7995"/>
                  </a:cubicBezTo>
                  <a:lnTo>
                    <a:pt x="14680" y="7995"/>
                  </a:lnTo>
                  <a:cubicBezTo>
                    <a:pt x="14928" y="8065"/>
                    <a:pt x="15069" y="8207"/>
                    <a:pt x="15282" y="8278"/>
                  </a:cubicBezTo>
                  <a:cubicBezTo>
                    <a:pt x="15423" y="7782"/>
                    <a:pt x="15105" y="7676"/>
                    <a:pt x="14999" y="7429"/>
                  </a:cubicBezTo>
                  <a:cubicBezTo>
                    <a:pt x="16237" y="7358"/>
                    <a:pt x="15812" y="5908"/>
                    <a:pt x="15600" y="5129"/>
                  </a:cubicBezTo>
                  <a:cubicBezTo>
                    <a:pt x="15891" y="5042"/>
                    <a:pt x="16254" y="4979"/>
                    <a:pt x="16669" y="4979"/>
                  </a:cubicBezTo>
                  <a:cubicBezTo>
                    <a:pt x="16759" y="4979"/>
                    <a:pt x="16850" y="4982"/>
                    <a:pt x="16944" y="4988"/>
                  </a:cubicBezTo>
                  <a:cubicBezTo>
                    <a:pt x="16909" y="4387"/>
                    <a:pt x="16131" y="4422"/>
                    <a:pt x="15742" y="4139"/>
                  </a:cubicBezTo>
                  <a:lnTo>
                    <a:pt x="15742" y="4139"/>
                  </a:lnTo>
                  <a:cubicBezTo>
                    <a:pt x="15771" y="4144"/>
                    <a:pt x="15798" y="4146"/>
                    <a:pt x="15823" y="4146"/>
                  </a:cubicBezTo>
                  <a:cubicBezTo>
                    <a:pt x="15983" y="4146"/>
                    <a:pt x="16074" y="4059"/>
                    <a:pt x="16166" y="3997"/>
                  </a:cubicBezTo>
                  <a:cubicBezTo>
                    <a:pt x="16221" y="3915"/>
                    <a:pt x="16297" y="3833"/>
                    <a:pt x="16476" y="3833"/>
                  </a:cubicBezTo>
                  <a:cubicBezTo>
                    <a:pt x="16529" y="3833"/>
                    <a:pt x="16590" y="3840"/>
                    <a:pt x="16661" y="3856"/>
                  </a:cubicBezTo>
                  <a:cubicBezTo>
                    <a:pt x="16767" y="3432"/>
                    <a:pt x="16378" y="3432"/>
                    <a:pt x="16520" y="3007"/>
                  </a:cubicBezTo>
                  <a:lnTo>
                    <a:pt x="16520" y="3007"/>
                  </a:lnTo>
                  <a:cubicBezTo>
                    <a:pt x="16546" y="3011"/>
                    <a:pt x="16571" y="3013"/>
                    <a:pt x="16594" y="3013"/>
                  </a:cubicBezTo>
                  <a:cubicBezTo>
                    <a:pt x="16790" y="3013"/>
                    <a:pt x="16881" y="2890"/>
                    <a:pt x="16944" y="2795"/>
                  </a:cubicBezTo>
                  <a:cubicBezTo>
                    <a:pt x="17036" y="2672"/>
                    <a:pt x="17129" y="2576"/>
                    <a:pt x="17314" y="2576"/>
                  </a:cubicBezTo>
                  <a:cubicBezTo>
                    <a:pt x="17341" y="2576"/>
                    <a:pt x="17372" y="2578"/>
                    <a:pt x="17404" y="2583"/>
                  </a:cubicBezTo>
                  <a:cubicBezTo>
                    <a:pt x="17475" y="2565"/>
                    <a:pt x="17563" y="2556"/>
                    <a:pt x="17656" y="2556"/>
                  </a:cubicBezTo>
                  <a:cubicBezTo>
                    <a:pt x="17749" y="2556"/>
                    <a:pt x="17846" y="2565"/>
                    <a:pt x="17935" y="2583"/>
                  </a:cubicBezTo>
                  <a:cubicBezTo>
                    <a:pt x="18052" y="2593"/>
                    <a:pt x="18166" y="2604"/>
                    <a:pt x="18267" y="2604"/>
                  </a:cubicBezTo>
                  <a:cubicBezTo>
                    <a:pt x="18502" y="2604"/>
                    <a:pt x="18667" y="2547"/>
                    <a:pt x="18642" y="2300"/>
                  </a:cubicBezTo>
                  <a:cubicBezTo>
                    <a:pt x="18721" y="2005"/>
                    <a:pt x="18505" y="1994"/>
                    <a:pt x="18279" y="1994"/>
                  </a:cubicBezTo>
                  <a:cubicBezTo>
                    <a:pt x="18261" y="1994"/>
                    <a:pt x="18243" y="1994"/>
                    <a:pt x="18225" y="1994"/>
                  </a:cubicBezTo>
                  <a:cubicBezTo>
                    <a:pt x="18062" y="1994"/>
                    <a:pt x="17906" y="1988"/>
                    <a:pt x="17864" y="1875"/>
                  </a:cubicBezTo>
                  <a:cubicBezTo>
                    <a:pt x="17524" y="1807"/>
                    <a:pt x="17576" y="1413"/>
                    <a:pt x="17174" y="1413"/>
                  </a:cubicBezTo>
                  <a:cubicBezTo>
                    <a:pt x="17157" y="1413"/>
                    <a:pt x="17140" y="1414"/>
                    <a:pt x="17121" y="1415"/>
                  </a:cubicBezTo>
                  <a:cubicBezTo>
                    <a:pt x="17079" y="1410"/>
                    <a:pt x="17037" y="1408"/>
                    <a:pt x="16995" y="1408"/>
                  </a:cubicBezTo>
                  <a:cubicBezTo>
                    <a:pt x="16727" y="1408"/>
                    <a:pt x="16482" y="1500"/>
                    <a:pt x="16237" y="1592"/>
                  </a:cubicBezTo>
                  <a:cubicBezTo>
                    <a:pt x="15983" y="1693"/>
                    <a:pt x="15766" y="1777"/>
                    <a:pt x="15611" y="1777"/>
                  </a:cubicBezTo>
                  <a:cubicBezTo>
                    <a:pt x="15550" y="1777"/>
                    <a:pt x="15499" y="1764"/>
                    <a:pt x="15459" y="1734"/>
                  </a:cubicBezTo>
                  <a:cubicBezTo>
                    <a:pt x="15529" y="991"/>
                    <a:pt x="16767" y="1344"/>
                    <a:pt x="16944" y="708"/>
                  </a:cubicBezTo>
                  <a:cubicBezTo>
                    <a:pt x="16686" y="392"/>
                    <a:pt x="16219" y="263"/>
                    <a:pt x="15599" y="263"/>
                  </a:cubicBezTo>
                  <a:cubicBezTo>
                    <a:pt x="15454" y="263"/>
                    <a:pt x="15301" y="270"/>
                    <a:pt x="15140" y="283"/>
                  </a:cubicBezTo>
                  <a:cubicBezTo>
                    <a:pt x="14845" y="199"/>
                    <a:pt x="14513" y="90"/>
                    <a:pt x="14232" y="90"/>
                  </a:cubicBezTo>
                  <a:cubicBezTo>
                    <a:pt x="14042" y="90"/>
                    <a:pt x="13875" y="140"/>
                    <a:pt x="13761" y="283"/>
                  </a:cubicBezTo>
                  <a:cubicBezTo>
                    <a:pt x="13655" y="71"/>
                    <a:pt x="13301" y="71"/>
                    <a:pt x="1301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4617062" y="2615704"/>
              <a:ext cx="226085" cy="120698"/>
            </a:xfrm>
            <a:custGeom>
              <a:avLst/>
              <a:gdLst/>
              <a:ahLst/>
              <a:cxnLst/>
              <a:rect l="l" t="t" r="r" b="b"/>
              <a:pathLst>
                <a:path w="10720" h="5723" extrusionOk="0">
                  <a:moveTo>
                    <a:pt x="3730" y="4981"/>
                  </a:moveTo>
                  <a:cubicBezTo>
                    <a:pt x="3739" y="4981"/>
                    <a:pt x="3746" y="4983"/>
                    <a:pt x="3751" y="4988"/>
                  </a:cubicBezTo>
                  <a:cubicBezTo>
                    <a:pt x="3812" y="5080"/>
                    <a:pt x="3687" y="5172"/>
                    <a:pt x="3630" y="5172"/>
                  </a:cubicBezTo>
                  <a:cubicBezTo>
                    <a:pt x="3621" y="5172"/>
                    <a:pt x="3614" y="5170"/>
                    <a:pt x="3609" y="5165"/>
                  </a:cubicBezTo>
                  <a:cubicBezTo>
                    <a:pt x="3548" y="5073"/>
                    <a:pt x="3672" y="4981"/>
                    <a:pt x="3730" y="4981"/>
                  </a:cubicBezTo>
                  <a:close/>
                  <a:moveTo>
                    <a:pt x="10295" y="0"/>
                  </a:moveTo>
                  <a:cubicBezTo>
                    <a:pt x="9750" y="69"/>
                    <a:pt x="9166" y="90"/>
                    <a:pt x="8558" y="90"/>
                  </a:cubicBezTo>
                  <a:cubicBezTo>
                    <a:pt x="7634" y="90"/>
                    <a:pt x="6654" y="42"/>
                    <a:pt x="5677" y="42"/>
                  </a:cubicBezTo>
                  <a:cubicBezTo>
                    <a:pt x="4332" y="42"/>
                    <a:pt x="2992" y="133"/>
                    <a:pt x="1805" y="566"/>
                  </a:cubicBezTo>
                  <a:cubicBezTo>
                    <a:pt x="1593" y="1451"/>
                    <a:pt x="2442" y="1309"/>
                    <a:pt x="2548" y="1875"/>
                  </a:cubicBezTo>
                  <a:cubicBezTo>
                    <a:pt x="2518" y="1877"/>
                    <a:pt x="2489" y="1878"/>
                    <a:pt x="2461" y="1878"/>
                  </a:cubicBezTo>
                  <a:cubicBezTo>
                    <a:pt x="1654" y="1878"/>
                    <a:pt x="1803" y="1000"/>
                    <a:pt x="1005" y="1000"/>
                  </a:cubicBezTo>
                  <a:cubicBezTo>
                    <a:pt x="928" y="1000"/>
                    <a:pt x="841" y="1008"/>
                    <a:pt x="744" y="1026"/>
                  </a:cubicBezTo>
                  <a:cubicBezTo>
                    <a:pt x="673" y="1203"/>
                    <a:pt x="496" y="1274"/>
                    <a:pt x="567" y="1592"/>
                  </a:cubicBezTo>
                  <a:cubicBezTo>
                    <a:pt x="522" y="1592"/>
                    <a:pt x="476" y="1591"/>
                    <a:pt x="431" y="1591"/>
                  </a:cubicBezTo>
                  <a:cubicBezTo>
                    <a:pt x="228" y="1591"/>
                    <a:pt x="49" y="1615"/>
                    <a:pt x="107" y="1875"/>
                  </a:cubicBezTo>
                  <a:cubicBezTo>
                    <a:pt x="1" y="2335"/>
                    <a:pt x="532" y="2158"/>
                    <a:pt x="567" y="2441"/>
                  </a:cubicBezTo>
                  <a:lnTo>
                    <a:pt x="567" y="3290"/>
                  </a:lnTo>
                  <a:cubicBezTo>
                    <a:pt x="648" y="3271"/>
                    <a:pt x="718" y="3264"/>
                    <a:pt x="781" y="3264"/>
                  </a:cubicBezTo>
                  <a:cubicBezTo>
                    <a:pt x="1072" y="3264"/>
                    <a:pt x="1195" y="3431"/>
                    <a:pt x="1487" y="3431"/>
                  </a:cubicBezTo>
                  <a:cubicBezTo>
                    <a:pt x="1546" y="2895"/>
                    <a:pt x="2208" y="2384"/>
                    <a:pt x="2732" y="2384"/>
                  </a:cubicBezTo>
                  <a:cubicBezTo>
                    <a:pt x="2831" y="2384"/>
                    <a:pt x="2924" y="2402"/>
                    <a:pt x="3008" y="2441"/>
                  </a:cubicBezTo>
                  <a:cubicBezTo>
                    <a:pt x="3095" y="2688"/>
                    <a:pt x="2979" y="2738"/>
                    <a:pt x="2812" y="2738"/>
                  </a:cubicBezTo>
                  <a:cubicBezTo>
                    <a:pt x="2699" y="2738"/>
                    <a:pt x="2564" y="2716"/>
                    <a:pt x="2452" y="2716"/>
                  </a:cubicBezTo>
                  <a:cubicBezTo>
                    <a:pt x="2326" y="2716"/>
                    <a:pt x="2229" y="2744"/>
                    <a:pt x="2229" y="2865"/>
                  </a:cubicBezTo>
                  <a:cubicBezTo>
                    <a:pt x="2689" y="3078"/>
                    <a:pt x="1734" y="3113"/>
                    <a:pt x="1805" y="3431"/>
                  </a:cubicBezTo>
                  <a:cubicBezTo>
                    <a:pt x="1870" y="3420"/>
                    <a:pt x="1928" y="3414"/>
                    <a:pt x="1979" y="3414"/>
                  </a:cubicBezTo>
                  <a:cubicBezTo>
                    <a:pt x="2234" y="3414"/>
                    <a:pt x="2318" y="3561"/>
                    <a:pt x="2229" y="3856"/>
                  </a:cubicBezTo>
                  <a:cubicBezTo>
                    <a:pt x="1938" y="3856"/>
                    <a:pt x="1839" y="3688"/>
                    <a:pt x="1556" y="3688"/>
                  </a:cubicBezTo>
                  <a:cubicBezTo>
                    <a:pt x="1495" y="3688"/>
                    <a:pt x="1426" y="3696"/>
                    <a:pt x="1345" y="3714"/>
                  </a:cubicBezTo>
                  <a:cubicBezTo>
                    <a:pt x="1345" y="4139"/>
                    <a:pt x="815" y="3997"/>
                    <a:pt x="1027" y="4563"/>
                  </a:cubicBezTo>
                  <a:cubicBezTo>
                    <a:pt x="1355" y="4526"/>
                    <a:pt x="1647" y="4492"/>
                    <a:pt x="1906" y="4492"/>
                  </a:cubicBezTo>
                  <a:cubicBezTo>
                    <a:pt x="2373" y="4492"/>
                    <a:pt x="2735" y="4601"/>
                    <a:pt x="3008" y="4988"/>
                  </a:cubicBezTo>
                  <a:cubicBezTo>
                    <a:pt x="2845" y="5021"/>
                    <a:pt x="2690" y="5035"/>
                    <a:pt x="2542" y="5035"/>
                  </a:cubicBezTo>
                  <a:cubicBezTo>
                    <a:pt x="1761" y="5035"/>
                    <a:pt x="1169" y="4644"/>
                    <a:pt x="626" y="4644"/>
                  </a:cubicBezTo>
                  <a:cubicBezTo>
                    <a:pt x="510" y="4644"/>
                    <a:pt x="397" y="4662"/>
                    <a:pt x="284" y="4705"/>
                  </a:cubicBezTo>
                  <a:cubicBezTo>
                    <a:pt x="142" y="5412"/>
                    <a:pt x="1204" y="4988"/>
                    <a:pt x="1168" y="5589"/>
                  </a:cubicBezTo>
                  <a:cubicBezTo>
                    <a:pt x="1291" y="5571"/>
                    <a:pt x="1418" y="5563"/>
                    <a:pt x="1547" y="5563"/>
                  </a:cubicBezTo>
                  <a:cubicBezTo>
                    <a:pt x="2136" y="5563"/>
                    <a:pt x="2770" y="5722"/>
                    <a:pt x="3279" y="5722"/>
                  </a:cubicBezTo>
                  <a:cubicBezTo>
                    <a:pt x="3717" y="5722"/>
                    <a:pt x="4064" y="5604"/>
                    <a:pt x="4210" y="5165"/>
                  </a:cubicBezTo>
                  <a:cubicBezTo>
                    <a:pt x="4256" y="5169"/>
                    <a:pt x="4300" y="5171"/>
                    <a:pt x="4342" y="5171"/>
                  </a:cubicBezTo>
                  <a:cubicBezTo>
                    <a:pt x="4654" y="5171"/>
                    <a:pt x="4843" y="5048"/>
                    <a:pt x="4812" y="4705"/>
                  </a:cubicBezTo>
                  <a:cubicBezTo>
                    <a:pt x="4846" y="4578"/>
                    <a:pt x="4783" y="4545"/>
                    <a:pt x="4685" y="4545"/>
                  </a:cubicBezTo>
                  <a:cubicBezTo>
                    <a:pt x="4582" y="4545"/>
                    <a:pt x="4440" y="4582"/>
                    <a:pt x="4337" y="4582"/>
                  </a:cubicBezTo>
                  <a:cubicBezTo>
                    <a:pt x="4239" y="4582"/>
                    <a:pt x="4176" y="4549"/>
                    <a:pt x="4210" y="4422"/>
                  </a:cubicBezTo>
                  <a:lnTo>
                    <a:pt x="5272" y="4422"/>
                  </a:lnTo>
                  <a:cubicBezTo>
                    <a:pt x="5272" y="3679"/>
                    <a:pt x="6191" y="3785"/>
                    <a:pt x="6050" y="2865"/>
                  </a:cubicBezTo>
                  <a:cubicBezTo>
                    <a:pt x="6754" y="2833"/>
                    <a:pt x="6879" y="2280"/>
                    <a:pt x="7604" y="2280"/>
                  </a:cubicBezTo>
                  <a:cubicBezTo>
                    <a:pt x="7680" y="2280"/>
                    <a:pt x="7763" y="2286"/>
                    <a:pt x="7854" y="2300"/>
                  </a:cubicBezTo>
                  <a:cubicBezTo>
                    <a:pt x="8031" y="1946"/>
                    <a:pt x="8349" y="1734"/>
                    <a:pt x="8915" y="1734"/>
                  </a:cubicBezTo>
                  <a:cubicBezTo>
                    <a:pt x="9092" y="1380"/>
                    <a:pt x="8561" y="1026"/>
                    <a:pt x="8915" y="1026"/>
                  </a:cubicBezTo>
                  <a:cubicBezTo>
                    <a:pt x="9552" y="743"/>
                    <a:pt x="10472" y="1168"/>
                    <a:pt x="10719" y="283"/>
                  </a:cubicBezTo>
                  <a:cubicBezTo>
                    <a:pt x="10719" y="71"/>
                    <a:pt x="10295" y="212"/>
                    <a:pt x="1029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345166" y="2637341"/>
              <a:ext cx="86574" cy="24717"/>
            </a:xfrm>
            <a:custGeom>
              <a:avLst/>
              <a:gdLst/>
              <a:ahLst/>
              <a:cxnLst/>
              <a:rect l="l" t="t" r="r" b="b"/>
              <a:pathLst>
                <a:path w="4105" h="1172" extrusionOk="0">
                  <a:moveTo>
                    <a:pt x="1" y="0"/>
                  </a:moveTo>
                  <a:cubicBezTo>
                    <a:pt x="1" y="248"/>
                    <a:pt x="36" y="425"/>
                    <a:pt x="142" y="566"/>
                  </a:cubicBezTo>
                  <a:cubicBezTo>
                    <a:pt x="950" y="805"/>
                    <a:pt x="1632" y="1171"/>
                    <a:pt x="2700" y="1171"/>
                  </a:cubicBezTo>
                  <a:cubicBezTo>
                    <a:pt x="2895" y="1171"/>
                    <a:pt x="3103" y="1159"/>
                    <a:pt x="3326" y="1132"/>
                  </a:cubicBezTo>
                  <a:cubicBezTo>
                    <a:pt x="3397" y="708"/>
                    <a:pt x="4104" y="920"/>
                    <a:pt x="3927" y="283"/>
                  </a:cubicBezTo>
                  <a:cubicBezTo>
                    <a:pt x="2548" y="71"/>
                    <a:pt x="1239" y="0"/>
                    <a:pt x="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5275044" y="2642740"/>
              <a:ext cx="114160" cy="78455"/>
            </a:xfrm>
            <a:custGeom>
              <a:avLst/>
              <a:gdLst/>
              <a:ahLst/>
              <a:cxnLst/>
              <a:rect l="l" t="t" r="r" b="b"/>
              <a:pathLst>
                <a:path w="5413" h="3720" extrusionOk="0">
                  <a:moveTo>
                    <a:pt x="2180" y="1"/>
                  </a:moveTo>
                  <a:cubicBezTo>
                    <a:pt x="2105" y="1"/>
                    <a:pt x="2027" y="9"/>
                    <a:pt x="1946" y="27"/>
                  </a:cubicBezTo>
                  <a:cubicBezTo>
                    <a:pt x="1522" y="239"/>
                    <a:pt x="2194" y="770"/>
                    <a:pt x="1805" y="876"/>
                  </a:cubicBezTo>
                  <a:cubicBezTo>
                    <a:pt x="1621" y="488"/>
                    <a:pt x="1060" y="100"/>
                    <a:pt x="612" y="100"/>
                  </a:cubicBezTo>
                  <a:cubicBezTo>
                    <a:pt x="283" y="100"/>
                    <a:pt x="16" y="308"/>
                    <a:pt x="1" y="876"/>
                  </a:cubicBezTo>
                  <a:cubicBezTo>
                    <a:pt x="71" y="1265"/>
                    <a:pt x="637" y="1194"/>
                    <a:pt x="744" y="1583"/>
                  </a:cubicBezTo>
                  <a:cubicBezTo>
                    <a:pt x="744" y="1937"/>
                    <a:pt x="461" y="2008"/>
                    <a:pt x="744" y="2291"/>
                  </a:cubicBezTo>
                  <a:cubicBezTo>
                    <a:pt x="1345" y="2258"/>
                    <a:pt x="1378" y="1719"/>
                    <a:pt x="2006" y="1719"/>
                  </a:cubicBezTo>
                  <a:cubicBezTo>
                    <a:pt x="2043" y="1719"/>
                    <a:pt x="2082" y="1721"/>
                    <a:pt x="2123" y="1725"/>
                  </a:cubicBezTo>
                  <a:cubicBezTo>
                    <a:pt x="2088" y="2362"/>
                    <a:pt x="1380" y="2362"/>
                    <a:pt x="1345" y="2998"/>
                  </a:cubicBezTo>
                  <a:cubicBezTo>
                    <a:pt x="1541" y="3167"/>
                    <a:pt x="1760" y="3313"/>
                    <a:pt x="2108" y="3313"/>
                  </a:cubicBezTo>
                  <a:cubicBezTo>
                    <a:pt x="2198" y="3313"/>
                    <a:pt x="2297" y="3303"/>
                    <a:pt x="2406" y="3281"/>
                  </a:cubicBezTo>
                  <a:lnTo>
                    <a:pt x="2406" y="3281"/>
                  </a:lnTo>
                  <a:cubicBezTo>
                    <a:pt x="2351" y="3641"/>
                    <a:pt x="2577" y="3720"/>
                    <a:pt x="2899" y="3720"/>
                  </a:cubicBezTo>
                  <a:cubicBezTo>
                    <a:pt x="2988" y="3720"/>
                    <a:pt x="3084" y="3714"/>
                    <a:pt x="3184" y="3706"/>
                  </a:cubicBezTo>
                  <a:cubicBezTo>
                    <a:pt x="3290" y="3175"/>
                    <a:pt x="3432" y="2645"/>
                    <a:pt x="3609" y="2149"/>
                  </a:cubicBezTo>
                  <a:cubicBezTo>
                    <a:pt x="3966" y="2477"/>
                    <a:pt x="4173" y="2905"/>
                    <a:pt x="4864" y="2905"/>
                  </a:cubicBezTo>
                  <a:cubicBezTo>
                    <a:pt x="4993" y="2905"/>
                    <a:pt x="5139" y="2890"/>
                    <a:pt x="5307" y="2857"/>
                  </a:cubicBezTo>
                  <a:cubicBezTo>
                    <a:pt x="5413" y="1796"/>
                    <a:pt x="4493" y="1725"/>
                    <a:pt x="4069" y="1159"/>
                  </a:cubicBezTo>
                  <a:cubicBezTo>
                    <a:pt x="4060" y="1237"/>
                    <a:pt x="4032" y="1266"/>
                    <a:pt x="3992" y="1266"/>
                  </a:cubicBezTo>
                  <a:cubicBezTo>
                    <a:pt x="3874" y="1266"/>
                    <a:pt x="3649" y="1016"/>
                    <a:pt x="3490" y="1016"/>
                  </a:cubicBezTo>
                  <a:cubicBezTo>
                    <a:pt x="3482" y="1016"/>
                    <a:pt x="3475" y="1016"/>
                    <a:pt x="3467" y="1018"/>
                  </a:cubicBezTo>
                  <a:cubicBezTo>
                    <a:pt x="3114" y="1018"/>
                    <a:pt x="2831" y="947"/>
                    <a:pt x="2724" y="735"/>
                  </a:cubicBezTo>
                  <a:cubicBezTo>
                    <a:pt x="3033" y="395"/>
                    <a:pt x="2695" y="1"/>
                    <a:pt x="218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5584211" y="2643331"/>
              <a:ext cx="29547" cy="18011"/>
            </a:xfrm>
            <a:custGeom>
              <a:avLst/>
              <a:gdLst/>
              <a:ahLst/>
              <a:cxnLst/>
              <a:rect l="l" t="t" r="r" b="b"/>
              <a:pathLst>
                <a:path w="1401" h="854" extrusionOk="0">
                  <a:moveTo>
                    <a:pt x="822" y="1"/>
                  </a:moveTo>
                  <a:cubicBezTo>
                    <a:pt x="436" y="1"/>
                    <a:pt x="1" y="285"/>
                    <a:pt x="21" y="707"/>
                  </a:cubicBezTo>
                  <a:cubicBezTo>
                    <a:pt x="155" y="814"/>
                    <a:pt x="274" y="854"/>
                    <a:pt x="385" y="854"/>
                  </a:cubicBezTo>
                  <a:cubicBezTo>
                    <a:pt x="690" y="854"/>
                    <a:pt x="940" y="559"/>
                    <a:pt x="1312" y="559"/>
                  </a:cubicBezTo>
                  <a:cubicBezTo>
                    <a:pt x="1341" y="559"/>
                    <a:pt x="1370" y="561"/>
                    <a:pt x="1400" y="565"/>
                  </a:cubicBezTo>
                  <a:cubicBezTo>
                    <a:pt x="1385" y="167"/>
                    <a:pt x="1118" y="1"/>
                    <a:pt x="82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5788291" y="2651598"/>
              <a:ext cx="61941" cy="23115"/>
            </a:xfrm>
            <a:custGeom>
              <a:avLst/>
              <a:gdLst/>
              <a:ahLst/>
              <a:cxnLst/>
              <a:rect l="l" t="t" r="r" b="b"/>
              <a:pathLst>
                <a:path w="2937" h="1096" extrusionOk="0">
                  <a:moveTo>
                    <a:pt x="1307" y="0"/>
                  </a:moveTo>
                  <a:cubicBezTo>
                    <a:pt x="964" y="0"/>
                    <a:pt x="626" y="55"/>
                    <a:pt x="355" y="173"/>
                  </a:cubicBezTo>
                  <a:cubicBezTo>
                    <a:pt x="1" y="173"/>
                    <a:pt x="284" y="774"/>
                    <a:pt x="213" y="1022"/>
                  </a:cubicBezTo>
                  <a:cubicBezTo>
                    <a:pt x="362" y="999"/>
                    <a:pt x="513" y="991"/>
                    <a:pt x="663" y="991"/>
                  </a:cubicBezTo>
                  <a:cubicBezTo>
                    <a:pt x="1181" y="991"/>
                    <a:pt x="1693" y="1095"/>
                    <a:pt x="2104" y="1095"/>
                  </a:cubicBezTo>
                  <a:cubicBezTo>
                    <a:pt x="2508" y="1095"/>
                    <a:pt x="2815" y="995"/>
                    <a:pt x="2937" y="598"/>
                  </a:cubicBezTo>
                  <a:cubicBezTo>
                    <a:pt x="2701" y="220"/>
                    <a:pt x="1994" y="0"/>
                    <a:pt x="130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5098992" y="2687934"/>
              <a:ext cx="1394365" cy="1049818"/>
            </a:xfrm>
            <a:custGeom>
              <a:avLst/>
              <a:gdLst/>
              <a:ahLst/>
              <a:cxnLst/>
              <a:rect l="l" t="t" r="r" b="b"/>
              <a:pathLst>
                <a:path w="66115" h="49778" extrusionOk="0">
                  <a:moveTo>
                    <a:pt x="39972" y="2286"/>
                  </a:moveTo>
                  <a:cubicBezTo>
                    <a:pt x="39988" y="2286"/>
                    <a:pt x="40002" y="2292"/>
                    <a:pt x="40008" y="2306"/>
                  </a:cubicBezTo>
                  <a:cubicBezTo>
                    <a:pt x="40069" y="2367"/>
                    <a:pt x="39946" y="2454"/>
                    <a:pt x="39888" y="2454"/>
                  </a:cubicBezTo>
                  <a:cubicBezTo>
                    <a:pt x="39879" y="2454"/>
                    <a:pt x="39872" y="2452"/>
                    <a:pt x="39867" y="2447"/>
                  </a:cubicBezTo>
                  <a:cubicBezTo>
                    <a:pt x="39781" y="2390"/>
                    <a:pt x="39903" y="2286"/>
                    <a:pt x="39972" y="2286"/>
                  </a:cubicBezTo>
                  <a:close/>
                  <a:moveTo>
                    <a:pt x="39527" y="2582"/>
                  </a:moveTo>
                  <a:cubicBezTo>
                    <a:pt x="39536" y="2582"/>
                    <a:pt x="39544" y="2584"/>
                    <a:pt x="39548" y="2589"/>
                  </a:cubicBezTo>
                  <a:cubicBezTo>
                    <a:pt x="39609" y="2650"/>
                    <a:pt x="39486" y="2737"/>
                    <a:pt x="39428" y="2737"/>
                  </a:cubicBezTo>
                  <a:cubicBezTo>
                    <a:pt x="39419" y="2737"/>
                    <a:pt x="39412" y="2735"/>
                    <a:pt x="39407" y="2730"/>
                  </a:cubicBezTo>
                  <a:cubicBezTo>
                    <a:pt x="39346" y="2669"/>
                    <a:pt x="39469" y="2582"/>
                    <a:pt x="39527" y="2582"/>
                  </a:cubicBezTo>
                  <a:close/>
                  <a:moveTo>
                    <a:pt x="39056" y="2711"/>
                  </a:moveTo>
                  <a:cubicBezTo>
                    <a:pt x="39070" y="2711"/>
                    <a:pt x="39082" y="2717"/>
                    <a:pt x="39089" y="2730"/>
                  </a:cubicBezTo>
                  <a:cubicBezTo>
                    <a:pt x="39180" y="2791"/>
                    <a:pt x="39035" y="2879"/>
                    <a:pt x="38970" y="2879"/>
                  </a:cubicBezTo>
                  <a:cubicBezTo>
                    <a:pt x="38960" y="2879"/>
                    <a:pt x="38952" y="2877"/>
                    <a:pt x="38947" y="2872"/>
                  </a:cubicBezTo>
                  <a:cubicBezTo>
                    <a:pt x="38890" y="2815"/>
                    <a:pt x="38995" y="2711"/>
                    <a:pt x="39056" y="2711"/>
                  </a:cubicBezTo>
                  <a:close/>
                  <a:moveTo>
                    <a:pt x="15579" y="4704"/>
                  </a:moveTo>
                  <a:cubicBezTo>
                    <a:pt x="15588" y="4704"/>
                    <a:pt x="15595" y="4706"/>
                    <a:pt x="15600" y="4711"/>
                  </a:cubicBezTo>
                  <a:cubicBezTo>
                    <a:pt x="15661" y="4772"/>
                    <a:pt x="15538" y="4860"/>
                    <a:pt x="15480" y="4860"/>
                  </a:cubicBezTo>
                  <a:cubicBezTo>
                    <a:pt x="15471" y="4860"/>
                    <a:pt x="15464" y="4858"/>
                    <a:pt x="15459" y="4853"/>
                  </a:cubicBezTo>
                  <a:cubicBezTo>
                    <a:pt x="15398" y="4792"/>
                    <a:pt x="15521" y="4704"/>
                    <a:pt x="15579" y="4704"/>
                  </a:cubicBezTo>
                  <a:close/>
                  <a:moveTo>
                    <a:pt x="28892" y="4719"/>
                  </a:moveTo>
                  <a:cubicBezTo>
                    <a:pt x="28946" y="4719"/>
                    <a:pt x="28985" y="4788"/>
                    <a:pt x="28936" y="4994"/>
                  </a:cubicBezTo>
                  <a:cubicBezTo>
                    <a:pt x="28634" y="4971"/>
                    <a:pt x="28790" y="4719"/>
                    <a:pt x="28892" y="4719"/>
                  </a:cubicBezTo>
                  <a:close/>
                  <a:moveTo>
                    <a:pt x="28936" y="4994"/>
                  </a:moveTo>
                  <a:lnTo>
                    <a:pt x="28936" y="4994"/>
                  </a:lnTo>
                  <a:cubicBezTo>
                    <a:pt x="29042" y="5242"/>
                    <a:pt x="29679" y="4959"/>
                    <a:pt x="29538" y="5419"/>
                  </a:cubicBezTo>
                  <a:cubicBezTo>
                    <a:pt x="29255" y="5383"/>
                    <a:pt x="28901" y="5383"/>
                    <a:pt x="28936" y="4994"/>
                  </a:cubicBezTo>
                  <a:close/>
                  <a:moveTo>
                    <a:pt x="18467" y="7569"/>
                  </a:moveTo>
                  <a:cubicBezTo>
                    <a:pt x="18480" y="7569"/>
                    <a:pt x="18491" y="7572"/>
                    <a:pt x="18501" y="7576"/>
                  </a:cubicBezTo>
                  <a:cubicBezTo>
                    <a:pt x="18562" y="7638"/>
                    <a:pt x="18439" y="7725"/>
                    <a:pt x="18358" y="7725"/>
                  </a:cubicBezTo>
                  <a:cubicBezTo>
                    <a:pt x="18345" y="7725"/>
                    <a:pt x="18334" y="7723"/>
                    <a:pt x="18324" y="7718"/>
                  </a:cubicBezTo>
                  <a:cubicBezTo>
                    <a:pt x="18263" y="7657"/>
                    <a:pt x="18387" y="7569"/>
                    <a:pt x="18467" y="7569"/>
                  </a:cubicBezTo>
                  <a:close/>
                  <a:moveTo>
                    <a:pt x="15140" y="9982"/>
                  </a:moveTo>
                  <a:cubicBezTo>
                    <a:pt x="15171" y="10380"/>
                    <a:pt x="14830" y="10407"/>
                    <a:pt x="14439" y="10407"/>
                  </a:cubicBezTo>
                  <a:cubicBezTo>
                    <a:pt x="14379" y="10407"/>
                    <a:pt x="14317" y="10406"/>
                    <a:pt x="14256" y="10406"/>
                  </a:cubicBezTo>
                  <a:cubicBezTo>
                    <a:pt x="14221" y="9982"/>
                    <a:pt x="14787" y="10053"/>
                    <a:pt x="15140" y="9982"/>
                  </a:cubicBezTo>
                  <a:close/>
                  <a:moveTo>
                    <a:pt x="13565" y="7143"/>
                  </a:moveTo>
                  <a:cubicBezTo>
                    <a:pt x="13690" y="7143"/>
                    <a:pt x="13767" y="7206"/>
                    <a:pt x="13796" y="7293"/>
                  </a:cubicBezTo>
                  <a:cubicBezTo>
                    <a:pt x="13655" y="8249"/>
                    <a:pt x="12452" y="8213"/>
                    <a:pt x="12594" y="9416"/>
                  </a:cubicBezTo>
                  <a:cubicBezTo>
                    <a:pt x="12877" y="9734"/>
                    <a:pt x="13266" y="9911"/>
                    <a:pt x="13796" y="9982"/>
                  </a:cubicBezTo>
                  <a:lnTo>
                    <a:pt x="13796" y="11432"/>
                  </a:lnTo>
                  <a:cubicBezTo>
                    <a:pt x="13497" y="11372"/>
                    <a:pt x="13755" y="10805"/>
                    <a:pt x="13433" y="10805"/>
                  </a:cubicBezTo>
                  <a:cubicBezTo>
                    <a:pt x="13375" y="10805"/>
                    <a:pt x="13298" y="10823"/>
                    <a:pt x="13195" y="10866"/>
                  </a:cubicBezTo>
                  <a:cubicBezTo>
                    <a:pt x="12841" y="11326"/>
                    <a:pt x="13053" y="12352"/>
                    <a:pt x="12594" y="12706"/>
                  </a:cubicBezTo>
                  <a:cubicBezTo>
                    <a:pt x="12514" y="12711"/>
                    <a:pt x="12438" y="12713"/>
                    <a:pt x="12365" y="12713"/>
                  </a:cubicBezTo>
                  <a:cubicBezTo>
                    <a:pt x="12082" y="12713"/>
                    <a:pt x="11851" y="12681"/>
                    <a:pt x="11636" y="12681"/>
                  </a:cubicBezTo>
                  <a:cubicBezTo>
                    <a:pt x="11541" y="12681"/>
                    <a:pt x="11448" y="12687"/>
                    <a:pt x="11355" y="12706"/>
                  </a:cubicBezTo>
                  <a:cubicBezTo>
                    <a:pt x="10931" y="12776"/>
                    <a:pt x="10860" y="13130"/>
                    <a:pt x="10471" y="13130"/>
                  </a:cubicBezTo>
                  <a:cubicBezTo>
                    <a:pt x="10495" y="13011"/>
                    <a:pt x="10279" y="12829"/>
                    <a:pt x="10135" y="12829"/>
                  </a:cubicBezTo>
                  <a:cubicBezTo>
                    <a:pt x="10065" y="12829"/>
                    <a:pt x="10011" y="12872"/>
                    <a:pt x="10011" y="12989"/>
                  </a:cubicBezTo>
                  <a:cubicBezTo>
                    <a:pt x="9658" y="12953"/>
                    <a:pt x="9658" y="12600"/>
                    <a:pt x="10011" y="12564"/>
                  </a:cubicBezTo>
                  <a:cubicBezTo>
                    <a:pt x="9658" y="12210"/>
                    <a:pt x="9410" y="11786"/>
                    <a:pt x="9410" y="11149"/>
                  </a:cubicBezTo>
                  <a:lnTo>
                    <a:pt x="9410" y="11149"/>
                  </a:lnTo>
                  <a:cubicBezTo>
                    <a:pt x="10059" y="11180"/>
                    <a:pt x="9925" y="12667"/>
                    <a:pt x="10776" y="12667"/>
                  </a:cubicBezTo>
                  <a:cubicBezTo>
                    <a:pt x="10899" y="12667"/>
                    <a:pt x="11043" y="12636"/>
                    <a:pt x="11214" y="12564"/>
                  </a:cubicBezTo>
                  <a:cubicBezTo>
                    <a:pt x="11568" y="11998"/>
                    <a:pt x="11780" y="11291"/>
                    <a:pt x="12134" y="10689"/>
                  </a:cubicBezTo>
                  <a:cubicBezTo>
                    <a:pt x="12063" y="10371"/>
                    <a:pt x="11921" y="10123"/>
                    <a:pt x="11815" y="9840"/>
                  </a:cubicBezTo>
                  <a:cubicBezTo>
                    <a:pt x="11921" y="8496"/>
                    <a:pt x="12983" y="8107"/>
                    <a:pt x="13478" y="7152"/>
                  </a:cubicBezTo>
                  <a:cubicBezTo>
                    <a:pt x="13509" y="7146"/>
                    <a:pt x="13538" y="7143"/>
                    <a:pt x="13565" y="7143"/>
                  </a:cubicBezTo>
                  <a:close/>
                  <a:moveTo>
                    <a:pt x="9551" y="18401"/>
                  </a:moveTo>
                  <a:lnTo>
                    <a:pt x="9551" y="18684"/>
                  </a:lnTo>
                  <a:cubicBezTo>
                    <a:pt x="9410" y="18684"/>
                    <a:pt x="9339" y="18436"/>
                    <a:pt x="9551" y="18401"/>
                  </a:cubicBezTo>
                  <a:close/>
                  <a:moveTo>
                    <a:pt x="47439" y="19842"/>
                  </a:moveTo>
                  <a:cubicBezTo>
                    <a:pt x="47482" y="19842"/>
                    <a:pt x="47529" y="19845"/>
                    <a:pt x="47578" y="19851"/>
                  </a:cubicBezTo>
                  <a:cubicBezTo>
                    <a:pt x="47578" y="20063"/>
                    <a:pt x="47508" y="20382"/>
                    <a:pt x="47720" y="20417"/>
                  </a:cubicBezTo>
                  <a:cubicBezTo>
                    <a:pt x="47660" y="20537"/>
                    <a:pt x="47583" y="20578"/>
                    <a:pt x="47494" y="20578"/>
                  </a:cubicBezTo>
                  <a:cubicBezTo>
                    <a:pt x="47307" y="20578"/>
                    <a:pt x="47067" y="20394"/>
                    <a:pt x="46831" y="20394"/>
                  </a:cubicBezTo>
                  <a:cubicBezTo>
                    <a:pt x="46785" y="20394"/>
                    <a:pt x="46739" y="20401"/>
                    <a:pt x="46694" y="20417"/>
                  </a:cubicBezTo>
                  <a:cubicBezTo>
                    <a:pt x="46888" y="20159"/>
                    <a:pt x="46993" y="19842"/>
                    <a:pt x="47439" y="19842"/>
                  </a:cubicBezTo>
                  <a:close/>
                  <a:moveTo>
                    <a:pt x="18303" y="25256"/>
                  </a:moveTo>
                  <a:cubicBezTo>
                    <a:pt x="18312" y="25256"/>
                    <a:pt x="18319" y="25259"/>
                    <a:pt x="18324" y="25263"/>
                  </a:cubicBezTo>
                  <a:cubicBezTo>
                    <a:pt x="18416" y="25324"/>
                    <a:pt x="18270" y="25412"/>
                    <a:pt x="18206" y="25412"/>
                  </a:cubicBezTo>
                  <a:cubicBezTo>
                    <a:pt x="18196" y="25412"/>
                    <a:pt x="18187" y="25410"/>
                    <a:pt x="18183" y="25405"/>
                  </a:cubicBezTo>
                  <a:cubicBezTo>
                    <a:pt x="18122" y="25344"/>
                    <a:pt x="18245" y="25256"/>
                    <a:pt x="18303" y="25256"/>
                  </a:cubicBezTo>
                  <a:close/>
                  <a:moveTo>
                    <a:pt x="37071" y="0"/>
                  </a:moveTo>
                  <a:cubicBezTo>
                    <a:pt x="37038" y="0"/>
                    <a:pt x="37003" y="2"/>
                    <a:pt x="36966" y="6"/>
                  </a:cubicBezTo>
                  <a:cubicBezTo>
                    <a:pt x="36612" y="148"/>
                    <a:pt x="36506" y="502"/>
                    <a:pt x="36506" y="997"/>
                  </a:cubicBezTo>
                  <a:cubicBezTo>
                    <a:pt x="36409" y="969"/>
                    <a:pt x="36329" y="957"/>
                    <a:pt x="36262" y="957"/>
                  </a:cubicBezTo>
                  <a:cubicBezTo>
                    <a:pt x="35847" y="957"/>
                    <a:pt x="35953" y="1426"/>
                    <a:pt x="35526" y="1426"/>
                  </a:cubicBezTo>
                  <a:cubicBezTo>
                    <a:pt x="35501" y="1426"/>
                    <a:pt x="35474" y="1425"/>
                    <a:pt x="35445" y="1421"/>
                  </a:cubicBezTo>
                  <a:cubicBezTo>
                    <a:pt x="35189" y="1389"/>
                    <a:pt x="35309" y="982"/>
                    <a:pt x="34969" y="982"/>
                  </a:cubicBezTo>
                  <a:cubicBezTo>
                    <a:pt x="34933" y="982"/>
                    <a:pt x="34891" y="987"/>
                    <a:pt x="34844" y="997"/>
                  </a:cubicBezTo>
                  <a:cubicBezTo>
                    <a:pt x="34499" y="1341"/>
                    <a:pt x="34044" y="1575"/>
                    <a:pt x="33330" y="1575"/>
                  </a:cubicBezTo>
                  <a:cubicBezTo>
                    <a:pt x="33238" y="1575"/>
                    <a:pt x="33141" y="1571"/>
                    <a:pt x="33040" y="1563"/>
                  </a:cubicBezTo>
                  <a:cubicBezTo>
                    <a:pt x="32773" y="1763"/>
                    <a:pt x="32663" y="2026"/>
                    <a:pt x="32207" y="2026"/>
                  </a:cubicBezTo>
                  <a:cubicBezTo>
                    <a:pt x="32180" y="2026"/>
                    <a:pt x="32150" y="2025"/>
                    <a:pt x="32120" y="2023"/>
                  </a:cubicBezTo>
                  <a:cubicBezTo>
                    <a:pt x="31908" y="2200"/>
                    <a:pt x="32049" y="2695"/>
                    <a:pt x="31660" y="2730"/>
                  </a:cubicBezTo>
                  <a:cubicBezTo>
                    <a:pt x="31625" y="2738"/>
                    <a:pt x="31585" y="2741"/>
                    <a:pt x="31542" y="2741"/>
                  </a:cubicBezTo>
                  <a:cubicBezTo>
                    <a:pt x="31383" y="2741"/>
                    <a:pt x="31183" y="2699"/>
                    <a:pt x="31024" y="2699"/>
                  </a:cubicBezTo>
                  <a:cubicBezTo>
                    <a:pt x="30836" y="2699"/>
                    <a:pt x="30708" y="2758"/>
                    <a:pt x="30776" y="3013"/>
                  </a:cubicBezTo>
                  <a:cubicBezTo>
                    <a:pt x="30776" y="3544"/>
                    <a:pt x="31660" y="3225"/>
                    <a:pt x="31519" y="3862"/>
                  </a:cubicBezTo>
                  <a:cubicBezTo>
                    <a:pt x="31003" y="3733"/>
                    <a:pt x="30840" y="3282"/>
                    <a:pt x="30201" y="3282"/>
                  </a:cubicBezTo>
                  <a:cubicBezTo>
                    <a:pt x="30138" y="3282"/>
                    <a:pt x="30071" y="3287"/>
                    <a:pt x="29997" y="3296"/>
                  </a:cubicBezTo>
                  <a:cubicBezTo>
                    <a:pt x="29997" y="3650"/>
                    <a:pt x="30104" y="4145"/>
                    <a:pt x="29714" y="4145"/>
                  </a:cubicBezTo>
                  <a:cubicBezTo>
                    <a:pt x="29538" y="3968"/>
                    <a:pt x="29538" y="3650"/>
                    <a:pt x="29538" y="3296"/>
                  </a:cubicBezTo>
                  <a:cubicBezTo>
                    <a:pt x="29488" y="3284"/>
                    <a:pt x="29445" y="3278"/>
                    <a:pt x="29408" y="3278"/>
                  </a:cubicBezTo>
                  <a:cubicBezTo>
                    <a:pt x="29066" y="3278"/>
                    <a:pt x="29192" y="3748"/>
                    <a:pt x="28828" y="3748"/>
                  </a:cubicBezTo>
                  <a:cubicBezTo>
                    <a:pt x="28779" y="3748"/>
                    <a:pt x="28722" y="3740"/>
                    <a:pt x="28653" y="3721"/>
                  </a:cubicBezTo>
                  <a:cubicBezTo>
                    <a:pt x="28445" y="3513"/>
                    <a:pt x="28437" y="3106"/>
                    <a:pt x="28021" y="3106"/>
                  </a:cubicBezTo>
                  <a:cubicBezTo>
                    <a:pt x="27942" y="3106"/>
                    <a:pt x="27847" y="3121"/>
                    <a:pt x="27734" y="3155"/>
                  </a:cubicBezTo>
                  <a:cubicBezTo>
                    <a:pt x="27309" y="3756"/>
                    <a:pt x="26743" y="4216"/>
                    <a:pt x="26212" y="4711"/>
                  </a:cubicBezTo>
                  <a:cubicBezTo>
                    <a:pt x="26114" y="4718"/>
                    <a:pt x="26026" y="4721"/>
                    <a:pt x="25946" y="4721"/>
                  </a:cubicBezTo>
                  <a:cubicBezTo>
                    <a:pt x="25225" y="4721"/>
                    <a:pt x="25187" y="4460"/>
                    <a:pt x="24232" y="4428"/>
                  </a:cubicBezTo>
                  <a:lnTo>
                    <a:pt x="24232" y="4428"/>
                  </a:lnTo>
                  <a:cubicBezTo>
                    <a:pt x="24019" y="5136"/>
                    <a:pt x="25045" y="4640"/>
                    <a:pt x="24868" y="5277"/>
                  </a:cubicBezTo>
                  <a:cubicBezTo>
                    <a:pt x="24702" y="5240"/>
                    <a:pt x="24530" y="5227"/>
                    <a:pt x="24351" y="5227"/>
                  </a:cubicBezTo>
                  <a:cubicBezTo>
                    <a:pt x="23948" y="5227"/>
                    <a:pt x="23504" y="5292"/>
                    <a:pt x="22984" y="5292"/>
                  </a:cubicBezTo>
                  <a:cubicBezTo>
                    <a:pt x="22851" y="5292"/>
                    <a:pt x="22713" y="5288"/>
                    <a:pt x="22569" y="5277"/>
                  </a:cubicBezTo>
                  <a:cubicBezTo>
                    <a:pt x="21897" y="5560"/>
                    <a:pt x="21508" y="6091"/>
                    <a:pt x="20765" y="6268"/>
                  </a:cubicBezTo>
                  <a:lnTo>
                    <a:pt x="20765" y="5419"/>
                  </a:lnTo>
                  <a:cubicBezTo>
                    <a:pt x="20645" y="5430"/>
                    <a:pt x="20528" y="5437"/>
                    <a:pt x="20418" y="5437"/>
                  </a:cubicBezTo>
                  <a:cubicBezTo>
                    <a:pt x="20174" y="5437"/>
                    <a:pt x="19967" y="5399"/>
                    <a:pt x="19845" y="5277"/>
                  </a:cubicBezTo>
                  <a:lnTo>
                    <a:pt x="19845" y="5277"/>
                  </a:lnTo>
                  <a:cubicBezTo>
                    <a:pt x="19879" y="6053"/>
                    <a:pt x="19848" y="6732"/>
                    <a:pt x="19078" y="6732"/>
                  </a:cubicBezTo>
                  <a:cubicBezTo>
                    <a:pt x="19041" y="6732"/>
                    <a:pt x="19002" y="6731"/>
                    <a:pt x="18961" y="6727"/>
                  </a:cubicBezTo>
                  <a:lnTo>
                    <a:pt x="18961" y="6727"/>
                  </a:lnTo>
                  <a:cubicBezTo>
                    <a:pt x="18996" y="7223"/>
                    <a:pt x="18395" y="7152"/>
                    <a:pt x="18041" y="7293"/>
                  </a:cubicBezTo>
                  <a:cubicBezTo>
                    <a:pt x="17652" y="7470"/>
                    <a:pt x="18289" y="7718"/>
                    <a:pt x="17864" y="7859"/>
                  </a:cubicBezTo>
                  <a:cubicBezTo>
                    <a:pt x="17804" y="7871"/>
                    <a:pt x="17748" y="7877"/>
                    <a:pt x="17695" y="7877"/>
                  </a:cubicBezTo>
                  <a:cubicBezTo>
                    <a:pt x="16975" y="7877"/>
                    <a:pt x="16947" y="6817"/>
                    <a:pt x="16980" y="6586"/>
                  </a:cubicBezTo>
                  <a:cubicBezTo>
                    <a:pt x="17263" y="6586"/>
                    <a:pt x="17557" y="6575"/>
                    <a:pt x="17840" y="6575"/>
                  </a:cubicBezTo>
                  <a:cubicBezTo>
                    <a:pt x="18265" y="6575"/>
                    <a:pt x="18664" y="6600"/>
                    <a:pt x="18961" y="6727"/>
                  </a:cubicBezTo>
                  <a:cubicBezTo>
                    <a:pt x="19350" y="5808"/>
                    <a:pt x="18076" y="5348"/>
                    <a:pt x="17121" y="5277"/>
                  </a:cubicBezTo>
                  <a:cubicBezTo>
                    <a:pt x="16874" y="4923"/>
                    <a:pt x="16485" y="4747"/>
                    <a:pt x="15919" y="4711"/>
                  </a:cubicBezTo>
                  <a:cubicBezTo>
                    <a:pt x="15706" y="4393"/>
                    <a:pt x="15494" y="4074"/>
                    <a:pt x="15140" y="3862"/>
                  </a:cubicBezTo>
                  <a:lnTo>
                    <a:pt x="13796" y="3862"/>
                  </a:lnTo>
                  <a:cubicBezTo>
                    <a:pt x="13372" y="4145"/>
                    <a:pt x="12983" y="4428"/>
                    <a:pt x="12594" y="4711"/>
                  </a:cubicBezTo>
                  <a:cubicBezTo>
                    <a:pt x="12574" y="4651"/>
                    <a:pt x="12548" y="4631"/>
                    <a:pt x="12516" y="4631"/>
                  </a:cubicBezTo>
                  <a:cubicBezTo>
                    <a:pt x="12447" y="4631"/>
                    <a:pt x="12350" y="4723"/>
                    <a:pt x="12216" y="4723"/>
                  </a:cubicBezTo>
                  <a:cubicBezTo>
                    <a:pt x="12190" y="4723"/>
                    <a:pt x="12162" y="4719"/>
                    <a:pt x="12134" y="4711"/>
                  </a:cubicBezTo>
                  <a:cubicBezTo>
                    <a:pt x="11568" y="5242"/>
                    <a:pt x="10896" y="5666"/>
                    <a:pt x="10294" y="6162"/>
                  </a:cubicBezTo>
                  <a:cubicBezTo>
                    <a:pt x="10153" y="6798"/>
                    <a:pt x="9834" y="7329"/>
                    <a:pt x="9410" y="7718"/>
                  </a:cubicBezTo>
                  <a:cubicBezTo>
                    <a:pt x="9385" y="7592"/>
                    <a:pt x="9251" y="7574"/>
                    <a:pt x="9112" y="7574"/>
                  </a:cubicBezTo>
                  <a:cubicBezTo>
                    <a:pt x="9057" y="7574"/>
                    <a:pt x="9001" y="7576"/>
                    <a:pt x="8950" y="7576"/>
                  </a:cubicBezTo>
                  <a:lnTo>
                    <a:pt x="8950" y="8142"/>
                  </a:lnTo>
                  <a:cubicBezTo>
                    <a:pt x="7995" y="8178"/>
                    <a:pt x="7889" y="9027"/>
                    <a:pt x="7570" y="9699"/>
                  </a:cubicBezTo>
                  <a:cubicBezTo>
                    <a:pt x="7889" y="10053"/>
                    <a:pt x="7924" y="10619"/>
                    <a:pt x="7889" y="11291"/>
                  </a:cubicBezTo>
                  <a:cubicBezTo>
                    <a:pt x="8030" y="11644"/>
                    <a:pt x="8844" y="11432"/>
                    <a:pt x="9092" y="11715"/>
                  </a:cubicBezTo>
                  <a:cubicBezTo>
                    <a:pt x="8773" y="12140"/>
                    <a:pt x="8490" y="12281"/>
                    <a:pt x="8490" y="12706"/>
                  </a:cubicBezTo>
                  <a:cubicBezTo>
                    <a:pt x="8524" y="12698"/>
                    <a:pt x="8554" y="12695"/>
                    <a:pt x="8581" y="12695"/>
                  </a:cubicBezTo>
                  <a:cubicBezTo>
                    <a:pt x="8801" y="12695"/>
                    <a:pt x="8773" y="12941"/>
                    <a:pt x="8773" y="13130"/>
                  </a:cubicBezTo>
                  <a:cubicBezTo>
                    <a:pt x="8243" y="13130"/>
                    <a:pt x="7924" y="13342"/>
                    <a:pt x="7429" y="13413"/>
                  </a:cubicBezTo>
                  <a:cubicBezTo>
                    <a:pt x="7287" y="13661"/>
                    <a:pt x="7004" y="13767"/>
                    <a:pt x="7111" y="14262"/>
                  </a:cubicBezTo>
                  <a:cubicBezTo>
                    <a:pt x="7024" y="14237"/>
                    <a:pt x="6952" y="14226"/>
                    <a:pt x="6891" y="14226"/>
                  </a:cubicBezTo>
                  <a:cubicBezTo>
                    <a:pt x="6393" y="14226"/>
                    <a:pt x="6672" y="14982"/>
                    <a:pt x="6172" y="14982"/>
                  </a:cubicBezTo>
                  <a:cubicBezTo>
                    <a:pt x="6135" y="14982"/>
                    <a:pt x="6095" y="14978"/>
                    <a:pt x="6049" y="14970"/>
                  </a:cubicBezTo>
                  <a:lnTo>
                    <a:pt x="6049" y="14970"/>
                  </a:lnTo>
                  <a:cubicBezTo>
                    <a:pt x="6085" y="15146"/>
                    <a:pt x="6014" y="15253"/>
                    <a:pt x="5908" y="15253"/>
                  </a:cubicBezTo>
                  <a:cubicBezTo>
                    <a:pt x="5881" y="15251"/>
                    <a:pt x="5855" y="15250"/>
                    <a:pt x="5830" y="15250"/>
                  </a:cubicBezTo>
                  <a:cubicBezTo>
                    <a:pt x="5224" y="15250"/>
                    <a:pt x="5079" y="15650"/>
                    <a:pt x="4705" y="15854"/>
                  </a:cubicBezTo>
                  <a:cubicBezTo>
                    <a:pt x="4316" y="15925"/>
                    <a:pt x="3927" y="15960"/>
                    <a:pt x="3927" y="16420"/>
                  </a:cubicBezTo>
                  <a:cubicBezTo>
                    <a:pt x="4079" y="16546"/>
                    <a:pt x="4356" y="16564"/>
                    <a:pt x="4645" y="16564"/>
                  </a:cubicBezTo>
                  <a:cubicBezTo>
                    <a:pt x="4760" y="16564"/>
                    <a:pt x="4877" y="16561"/>
                    <a:pt x="4988" y="16561"/>
                  </a:cubicBezTo>
                  <a:cubicBezTo>
                    <a:pt x="4917" y="17198"/>
                    <a:pt x="5696" y="17021"/>
                    <a:pt x="5625" y="17693"/>
                  </a:cubicBezTo>
                  <a:cubicBezTo>
                    <a:pt x="5448" y="17870"/>
                    <a:pt x="5448" y="18224"/>
                    <a:pt x="5165" y="18259"/>
                  </a:cubicBezTo>
                  <a:cubicBezTo>
                    <a:pt x="4975" y="18174"/>
                    <a:pt x="4790" y="18144"/>
                    <a:pt x="4603" y="18144"/>
                  </a:cubicBezTo>
                  <a:cubicBezTo>
                    <a:pt x="4191" y="18144"/>
                    <a:pt x="3766" y="18287"/>
                    <a:pt x="3250" y="18287"/>
                  </a:cubicBezTo>
                  <a:cubicBezTo>
                    <a:pt x="3127" y="18287"/>
                    <a:pt x="3000" y="18279"/>
                    <a:pt x="2866" y="18259"/>
                  </a:cubicBezTo>
                  <a:lnTo>
                    <a:pt x="2866" y="18259"/>
                  </a:lnTo>
                  <a:cubicBezTo>
                    <a:pt x="2724" y="18719"/>
                    <a:pt x="3219" y="19816"/>
                    <a:pt x="2583" y="19851"/>
                  </a:cubicBezTo>
                  <a:cubicBezTo>
                    <a:pt x="2689" y="20240"/>
                    <a:pt x="3043" y="20453"/>
                    <a:pt x="2866" y="21125"/>
                  </a:cubicBezTo>
                  <a:cubicBezTo>
                    <a:pt x="2991" y="21100"/>
                    <a:pt x="3100" y="21089"/>
                    <a:pt x="3198" y="21089"/>
                  </a:cubicBezTo>
                  <a:cubicBezTo>
                    <a:pt x="3656" y="21089"/>
                    <a:pt x="3867" y="21320"/>
                    <a:pt x="4245" y="21408"/>
                  </a:cubicBezTo>
                  <a:cubicBezTo>
                    <a:pt x="4528" y="21266"/>
                    <a:pt x="4687" y="21195"/>
                    <a:pt x="4847" y="21195"/>
                  </a:cubicBezTo>
                  <a:cubicBezTo>
                    <a:pt x="5006" y="21195"/>
                    <a:pt x="5165" y="21266"/>
                    <a:pt x="5448" y="21408"/>
                  </a:cubicBezTo>
                  <a:cubicBezTo>
                    <a:pt x="5802" y="20842"/>
                    <a:pt x="6332" y="20417"/>
                    <a:pt x="6226" y="19391"/>
                  </a:cubicBezTo>
                  <a:cubicBezTo>
                    <a:pt x="6863" y="19214"/>
                    <a:pt x="6757" y="18295"/>
                    <a:pt x="7570" y="18259"/>
                  </a:cubicBezTo>
                  <a:cubicBezTo>
                    <a:pt x="7745" y="18357"/>
                    <a:pt x="7894" y="18392"/>
                    <a:pt x="8029" y="18392"/>
                  </a:cubicBezTo>
                  <a:cubicBezTo>
                    <a:pt x="8387" y="18392"/>
                    <a:pt x="8655" y="18143"/>
                    <a:pt x="9092" y="18118"/>
                  </a:cubicBezTo>
                  <a:lnTo>
                    <a:pt x="9092" y="18118"/>
                  </a:lnTo>
                  <a:cubicBezTo>
                    <a:pt x="8667" y="18684"/>
                    <a:pt x="8879" y="19568"/>
                    <a:pt x="9092" y="20276"/>
                  </a:cubicBezTo>
                  <a:cubicBezTo>
                    <a:pt x="10047" y="20170"/>
                    <a:pt x="9445" y="19462"/>
                    <a:pt x="9551" y="18684"/>
                  </a:cubicBezTo>
                  <a:lnTo>
                    <a:pt x="9551" y="18684"/>
                  </a:lnTo>
                  <a:cubicBezTo>
                    <a:pt x="9870" y="18719"/>
                    <a:pt x="9834" y="19073"/>
                    <a:pt x="10011" y="19250"/>
                  </a:cubicBezTo>
                  <a:cubicBezTo>
                    <a:pt x="10754" y="19285"/>
                    <a:pt x="11214" y="19568"/>
                    <a:pt x="11355" y="20134"/>
                  </a:cubicBezTo>
                  <a:cubicBezTo>
                    <a:pt x="11355" y="20417"/>
                    <a:pt x="11002" y="20417"/>
                    <a:pt x="10613" y="20417"/>
                  </a:cubicBezTo>
                  <a:cubicBezTo>
                    <a:pt x="10577" y="20912"/>
                    <a:pt x="11143" y="20842"/>
                    <a:pt x="11355" y="21125"/>
                  </a:cubicBezTo>
                  <a:cubicBezTo>
                    <a:pt x="11285" y="20488"/>
                    <a:pt x="11780" y="20346"/>
                    <a:pt x="12134" y="20134"/>
                  </a:cubicBezTo>
                  <a:cubicBezTo>
                    <a:pt x="12204" y="19816"/>
                    <a:pt x="11851" y="19922"/>
                    <a:pt x="11815" y="19674"/>
                  </a:cubicBezTo>
                  <a:cubicBezTo>
                    <a:pt x="11871" y="19590"/>
                    <a:pt x="11926" y="19559"/>
                    <a:pt x="11980" y="19559"/>
                  </a:cubicBezTo>
                  <a:cubicBezTo>
                    <a:pt x="12136" y="19559"/>
                    <a:pt x="12283" y="19825"/>
                    <a:pt x="12427" y="19825"/>
                  </a:cubicBezTo>
                  <a:cubicBezTo>
                    <a:pt x="12483" y="19825"/>
                    <a:pt x="12538" y="19785"/>
                    <a:pt x="12594" y="19674"/>
                  </a:cubicBezTo>
                  <a:cubicBezTo>
                    <a:pt x="12169" y="18931"/>
                    <a:pt x="10294" y="18825"/>
                    <a:pt x="10754" y="17693"/>
                  </a:cubicBezTo>
                  <a:lnTo>
                    <a:pt x="10754" y="17693"/>
                  </a:lnTo>
                  <a:cubicBezTo>
                    <a:pt x="11214" y="18365"/>
                    <a:pt x="12063" y="18648"/>
                    <a:pt x="12594" y="19250"/>
                  </a:cubicBezTo>
                  <a:cubicBezTo>
                    <a:pt x="12664" y="19391"/>
                    <a:pt x="12806" y="19710"/>
                    <a:pt x="12877" y="19851"/>
                  </a:cubicBezTo>
                  <a:cubicBezTo>
                    <a:pt x="12983" y="20028"/>
                    <a:pt x="13230" y="20170"/>
                    <a:pt x="13195" y="20417"/>
                  </a:cubicBezTo>
                  <a:lnTo>
                    <a:pt x="13195" y="21266"/>
                  </a:lnTo>
                  <a:cubicBezTo>
                    <a:pt x="13321" y="21392"/>
                    <a:pt x="13592" y="21410"/>
                    <a:pt x="13891" y="21410"/>
                  </a:cubicBezTo>
                  <a:cubicBezTo>
                    <a:pt x="14011" y="21410"/>
                    <a:pt x="14135" y="21408"/>
                    <a:pt x="14256" y="21408"/>
                  </a:cubicBezTo>
                  <a:cubicBezTo>
                    <a:pt x="14504" y="20912"/>
                    <a:pt x="13973" y="20205"/>
                    <a:pt x="14398" y="19674"/>
                  </a:cubicBezTo>
                  <a:lnTo>
                    <a:pt x="14857" y="19674"/>
                  </a:lnTo>
                  <a:cubicBezTo>
                    <a:pt x="14681" y="20240"/>
                    <a:pt x="14822" y="20205"/>
                    <a:pt x="14716" y="20842"/>
                  </a:cubicBezTo>
                  <a:cubicBezTo>
                    <a:pt x="14738" y="20837"/>
                    <a:pt x="14759" y="20834"/>
                    <a:pt x="14777" y="20834"/>
                  </a:cubicBezTo>
                  <a:cubicBezTo>
                    <a:pt x="15016" y="20834"/>
                    <a:pt x="14910" y="21243"/>
                    <a:pt x="15140" y="21408"/>
                  </a:cubicBezTo>
                  <a:cubicBezTo>
                    <a:pt x="15399" y="21569"/>
                    <a:pt x="15754" y="21635"/>
                    <a:pt x="16100" y="21635"/>
                  </a:cubicBezTo>
                  <a:cubicBezTo>
                    <a:pt x="16511" y="21635"/>
                    <a:pt x="16910" y="21542"/>
                    <a:pt x="17121" y="21408"/>
                  </a:cubicBezTo>
                  <a:lnTo>
                    <a:pt x="17121" y="21408"/>
                  </a:lnTo>
                  <a:cubicBezTo>
                    <a:pt x="17567" y="21613"/>
                    <a:pt x="16785" y="22117"/>
                    <a:pt x="17376" y="22117"/>
                  </a:cubicBezTo>
                  <a:cubicBezTo>
                    <a:pt x="17396" y="22117"/>
                    <a:pt x="17417" y="22116"/>
                    <a:pt x="17440" y="22115"/>
                  </a:cubicBezTo>
                  <a:cubicBezTo>
                    <a:pt x="17469" y="22120"/>
                    <a:pt x="17496" y="22123"/>
                    <a:pt x="17520" y="22123"/>
                  </a:cubicBezTo>
                  <a:cubicBezTo>
                    <a:pt x="17939" y="22123"/>
                    <a:pt x="17568" y="21379"/>
                    <a:pt x="18006" y="21379"/>
                  </a:cubicBezTo>
                  <a:cubicBezTo>
                    <a:pt x="18055" y="21379"/>
                    <a:pt x="18113" y="21388"/>
                    <a:pt x="18183" y="21408"/>
                  </a:cubicBezTo>
                  <a:lnTo>
                    <a:pt x="18183" y="22257"/>
                  </a:lnTo>
                  <a:cubicBezTo>
                    <a:pt x="17758" y="22504"/>
                    <a:pt x="18041" y="23459"/>
                    <a:pt x="17440" y="23530"/>
                  </a:cubicBezTo>
                  <a:cubicBezTo>
                    <a:pt x="16308" y="23176"/>
                    <a:pt x="14964" y="23035"/>
                    <a:pt x="13478" y="22964"/>
                  </a:cubicBezTo>
                  <a:cubicBezTo>
                    <a:pt x="13053" y="23070"/>
                    <a:pt x="13124" y="23672"/>
                    <a:pt x="12735" y="23848"/>
                  </a:cubicBezTo>
                  <a:cubicBezTo>
                    <a:pt x="12028" y="23141"/>
                    <a:pt x="10648" y="23106"/>
                    <a:pt x="10011" y="22398"/>
                  </a:cubicBezTo>
                  <a:cubicBezTo>
                    <a:pt x="10117" y="21903"/>
                    <a:pt x="9834" y="21797"/>
                    <a:pt x="9693" y="21549"/>
                  </a:cubicBezTo>
                  <a:cubicBezTo>
                    <a:pt x="10047" y="21514"/>
                    <a:pt x="10047" y="21160"/>
                    <a:pt x="9834" y="20983"/>
                  </a:cubicBezTo>
                  <a:cubicBezTo>
                    <a:pt x="9756" y="20980"/>
                    <a:pt x="9679" y="20979"/>
                    <a:pt x="9604" y="20979"/>
                  </a:cubicBezTo>
                  <a:cubicBezTo>
                    <a:pt x="8795" y="20979"/>
                    <a:pt x="8153" y="21149"/>
                    <a:pt x="7570" y="21408"/>
                  </a:cubicBezTo>
                  <a:cubicBezTo>
                    <a:pt x="7323" y="21393"/>
                    <a:pt x="7082" y="21385"/>
                    <a:pt x="6851" y="21385"/>
                  </a:cubicBezTo>
                  <a:cubicBezTo>
                    <a:pt x="5928" y="21385"/>
                    <a:pt x="5158" y="21521"/>
                    <a:pt x="4705" y="21974"/>
                  </a:cubicBezTo>
                  <a:cubicBezTo>
                    <a:pt x="4564" y="21691"/>
                    <a:pt x="4245" y="21549"/>
                    <a:pt x="3785" y="21549"/>
                  </a:cubicBezTo>
                  <a:cubicBezTo>
                    <a:pt x="3679" y="22044"/>
                    <a:pt x="3113" y="22150"/>
                    <a:pt x="2724" y="22398"/>
                  </a:cubicBezTo>
                  <a:cubicBezTo>
                    <a:pt x="2300" y="23070"/>
                    <a:pt x="2477" y="23955"/>
                    <a:pt x="2123" y="24556"/>
                  </a:cubicBezTo>
                  <a:cubicBezTo>
                    <a:pt x="1911" y="24910"/>
                    <a:pt x="1097" y="25299"/>
                    <a:pt x="743" y="25688"/>
                  </a:cubicBezTo>
                  <a:cubicBezTo>
                    <a:pt x="743" y="26501"/>
                    <a:pt x="390" y="27032"/>
                    <a:pt x="0" y="27527"/>
                  </a:cubicBezTo>
                  <a:lnTo>
                    <a:pt x="0" y="31242"/>
                  </a:lnTo>
                  <a:cubicBezTo>
                    <a:pt x="531" y="31807"/>
                    <a:pt x="991" y="32409"/>
                    <a:pt x="1203" y="33222"/>
                  </a:cubicBezTo>
                  <a:cubicBezTo>
                    <a:pt x="1911" y="33612"/>
                    <a:pt x="2370" y="34248"/>
                    <a:pt x="3326" y="34390"/>
                  </a:cubicBezTo>
                  <a:cubicBezTo>
                    <a:pt x="3785" y="34282"/>
                    <a:pt x="4327" y="34236"/>
                    <a:pt x="4904" y="34236"/>
                  </a:cubicBezTo>
                  <a:cubicBezTo>
                    <a:pt x="5083" y="34236"/>
                    <a:pt x="5264" y="34240"/>
                    <a:pt x="5448" y="34248"/>
                  </a:cubicBezTo>
                  <a:cubicBezTo>
                    <a:pt x="5747" y="34016"/>
                    <a:pt x="5734" y="33534"/>
                    <a:pt x="6257" y="33534"/>
                  </a:cubicBezTo>
                  <a:cubicBezTo>
                    <a:pt x="6292" y="33534"/>
                    <a:pt x="6329" y="33536"/>
                    <a:pt x="6368" y="33541"/>
                  </a:cubicBezTo>
                  <a:cubicBezTo>
                    <a:pt x="6651" y="33541"/>
                    <a:pt x="6474" y="34001"/>
                    <a:pt x="6686" y="34107"/>
                  </a:cubicBezTo>
                  <a:cubicBezTo>
                    <a:pt x="6781" y="34092"/>
                    <a:pt x="6867" y="34085"/>
                    <a:pt x="6948" y="34085"/>
                  </a:cubicBezTo>
                  <a:cubicBezTo>
                    <a:pt x="7443" y="34085"/>
                    <a:pt x="7716" y="34329"/>
                    <a:pt x="8172" y="34390"/>
                  </a:cubicBezTo>
                  <a:cubicBezTo>
                    <a:pt x="8401" y="34275"/>
                    <a:pt x="8514" y="34068"/>
                    <a:pt x="8830" y="34068"/>
                  </a:cubicBezTo>
                  <a:cubicBezTo>
                    <a:pt x="8904" y="34068"/>
                    <a:pt x="8990" y="34080"/>
                    <a:pt x="9092" y="34107"/>
                  </a:cubicBezTo>
                  <a:cubicBezTo>
                    <a:pt x="9233" y="35203"/>
                    <a:pt x="8773" y="35699"/>
                    <a:pt x="8773" y="36654"/>
                  </a:cubicBezTo>
                  <a:cubicBezTo>
                    <a:pt x="9233" y="37397"/>
                    <a:pt x="9976" y="37963"/>
                    <a:pt x="9693" y="38953"/>
                  </a:cubicBezTo>
                  <a:cubicBezTo>
                    <a:pt x="10117" y="39413"/>
                    <a:pt x="10117" y="40262"/>
                    <a:pt x="10294" y="40934"/>
                  </a:cubicBezTo>
                  <a:cubicBezTo>
                    <a:pt x="9941" y="41606"/>
                    <a:pt x="10011" y="42667"/>
                    <a:pt x="9693" y="43375"/>
                  </a:cubicBezTo>
                  <a:cubicBezTo>
                    <a:pt x="10365" y="43941"/>
                    <a:pt x="10825" y="44684"/>
                    <a:pt x="11072" y="45639"/>
                  </a:cubicBezTo>
                  <a:lnTo>
                    <a:pt x="11072" y="46947"/>
                  </a:lnTo>
                  <a:cubicBezTo>
                    <a:pt x="11745" y="47655"/>
                    <a:pt x="11709" y="49070"/>
                    <a:pt x="12417" y="49777"/>
                  </a:cubicBezTo>
                  <a:cubicBezTo>
                    <a:pt x="13902" y="49671"/>
                    <a:pt x="14610" y="48893"/>
                    <a:pt x="15919" y="48645"/>
                  </a:cubicBezTo>
                  <a:cubicBezTo>
                    <a:pt x="16131" y="47867"/>
                    <a:pt x="16591" y="47301"/>
                    <a:pt x="17263" y="46947"/>
                  </a:cubicBezTo>
                  <a:cubicBezTo>
                    <a:pt x="17192" y="46381"/>
                    <a:pt x="17546" y="46240"/>
                    <a:pt x="17440" y="45639"/>
                  </a:cubicBezTo>
                  <a:cubicBezTo>
                    <a:pt x="17649" y="45549"/>
                    <a:pt x="17783" y="45332"/>
                    <a:pt x="18119" y="45332"/>
                  </a:cubicBezTo>
                  <a:cubicBezTo>
                    <a:pt x="18180" y="45332"/>
                    <a:pt x="18248" y="45339"/>
                    <a:pt x="18324" y="45356"/>
                  </a:cubicBezTo>
                  <a:cubicBezTo>
                    <a:pt x="18359" y="43728"/>
                    <a:pt x="18961" y="42632"/>
                    <a:pt x="20164" y="42066"/>
                  </a:cubicBezTo>
                  <a:cubicBezTo>
                    <a:pt x="20376" y="40934"/>
                    <a:pt x="20376" y="39236"/>
                    <a:pt x="20164" y="38104"/>
                  </a:cubicBezTo>
                  <a:cubicBezTo>
                    <a:pt x="20482" y="37538"/>
                    <a:pt x="20730" y="36937"/>
                    <a:pt x="20906" y="36229"/>
                  </a:cubicBezTo>
                  <a:cubicBezTo>
                    <a:pt x="21260" y="36017"/>
                    <a:pt x="21579" y="35734"/>
                    <a:pt x="21968" y="35522"/>
                  </a:cubicBezTo>
                  <a:cubicBezTo>
                    <a:pt x="22710" y="34531"/>
                    <a:pt x="23347" y="33470"/>
                    <a:pt x="24090" y="32515"/>
                  </a:cubicBezTo>
                  <a:cubicBezTo>
                    <a:pt x="24196" y="31984"/>
                    <a:pt x="24408" y="31277"/>
                    <a:pt x="23949" y="30959"/>
                  </a:cubicBezTo>
                  <a:cubicBezTo>
                    <a:pt x="23906" y="30954"/>
                    <a:pt x="23867" y="30952"/>
                    <a:pt x="23830" y="30952"/>
                  </a:cubicBezTo>
                  <a:cubicBezTo>
                    <a:pt x="23298" y="30952"/>
                    <a:pt x="23277" y="31385"/>
                    <a:pt x="22799" y="31385"/>
                  </a:cubicBezTo>
                  <a:cubicBezTo>
                    <a:pt x="22782" y="31385"/>
                    <a:pt x="22764" y="31384"/>
                    <a:pt x="22746" y="31383"/>
                  </a:cubicBezTo>
                  <a:lnTo>
                    <a:pt x="21366" y="31383"/>
                  </a:lnTo>
                  <a:cubicBezTo>
                    <a:pt x="21296" y="30428"/>
                    <a:pt x="20553" y="30074"/>
                    <a:pt x="19987" y="29544"/>
                  </a:cubicBezTo>
                  <a:cubicBezTo>
                    <a:pt x="20128" y="28588"/>
                    <a:pt x="19102" y="28765"/>
                    <a:pt x="19385" y="27669"/>
                  </a:cubicBezTo>
                  <a:cubicBezTo>
                    <a:pt x="19138" y="27350"/>
                    <a:pt x="18678" y="27209"/>
                    <a:pt x="18501" y="26820"/>
                  </a:cubicBezTo>
                  <a:cubicBezTo>
                    <a:pt x="18642" y="26395"/>
                    <a:pt x="18253" y="25723"/>
                    <a:pt x="18501" y="25688"/>
                  </a:cubicBezTo>
                  <a:lnTo>
                    <a:pt x="18501" y="25688"/>
                  </a:lnTo>
                  <a:cubicBezTo>
                    <a:pt x="18855" y="25935"/>
                    <a:pt x="19244" y="26678"/>
                    <a:pt x="19102" y="26961"/>
                  </a:cubicBezTo>
                  <a:cubicBezTo>
                    <a:pt x="19739" y="27563"/>
                    <a:pt x="20164" y="28341"/>
                    <a:pt x="20765" y="28978"/>
                  </a:cubicBezTo>
                  <a:cubicBezTo>
                    <a:pt x="21119" y="29544"/>
                    <a:pt x="21048" y="30463"/>
                    <a:pt x="21826" y="30959"/>
                  </a:cubicBezTo>
                  <a:cubicBezTo>
                    <a:pt x="22887" y="30640"/>
                    <a:pt x="23630" y="30003"/>
                    <a:pt x="24868" y="29827"/>
                  </a:cubicBezTo>
                  <a:cubicBezTo>
                    <a:pt x="25081" y="29720"/>
                    <a:pt x="24868" y="29261"/>
                    <a:pt x="25151" y="29261"/>
                  </a:cubicBezTo>
                  <a:cubicBezTo>
                    <a:pt x="25823" y="29154"/>
                    <a:pt x="26071" y="28695"/>
                    <a:pt x="26672" y="28518"/>
                  </a:cubicBezTo>
                  <a:cubicBezTo>
                    <a:pt x="26566" y="27916"/>
                    <a:pt x="27132" y="27881"/>
                    <a:pt x="27132" y="27386"/>
                  </a:cubicBezTo>
                  <a:cubicBezTo>
                    <a:pt x="26849" y="26891"/>
                    <a:pt x="26071" y="26855"/>
                    <a:pt x="26212" y="25971"/>
                  </a:cubicBezTo>
                  <a:cubicBezTo>
                    <a:pt x="26097" y="25956"/>
                    <a:pt x="25989" y="25949"/>
                    <a:pt x="25888" y="25949"/>
                  </a:cubicBezTo>
                  <a:cubicBezTo>
                    <a:pt x="25494" y="25949"/>
                    <a:pt x="25207" y="26057"/>
                    <a:pt x="25010" y="26254"/>
                  </a:cubicBezTo>
                  <a:cubicBezTo>
                    <a:pt x="24868" y="25723"/>
                    <a:pt x="24338" y="25582"/>
                    <a:pt x="24408" y="24839"/>
                  </a:cubicBezTo>
                  <a:lnTo>
                    <a:pt x="24408" y="24839"/>
                  </a:lnTo>
                  <a:cubicBezTo>
                    <a:pt x="24391" y="24840"/>
                    <a:pt x="24375" y="24841"/>
                    <a:pt x="24359" y="24841"/>
                  </a:cubicBezTo>
                  <a:cubicBezTo>
                    <a:pt x="23915" y="24841"/>
                    <a:pt x="23938" y="24374"/>
                    <a:pt x="23630" y="24238"/>
                  </a:cubicBezTo>
                  <a:cubicBezTo>
                    <a:pt x="23878" y="24167"/>
                    <a:pt x="24019" y="24061"/>
                    <a:pt x="24232" y="23955"/>
                  </a:cubicBezTo>
                  <a:cubicBezTo>
                    <a:pt x="25043" y="24428"/>
                    <a:pt x="24853" y="25839"/>
                    <a:pt x="26163" y="25839"/>
                  </a:cubicBezTo>
                  <a:cubicBezTo>
                    <a:pt x="26223" y="25839"/>
                    <a:pt x="26287" y="25836"/>
                    <a:pt x="26354" y="25829"/>
                  </a:cubicBezTo>
                  <a:cubicBezTo>
                    <a:pt x="26425" y="26112"/>
                    <a:pt x="26814" y="26077"/>
                    <a:pt x="26672" y="26537"/>
                  </a:cubicBezTo>
                  <a:cubicBezTo>
                    <a:pt x="26722" y="26542"/>
                    <a:pt x="26769" y="26544"/>
                    <a:pt x="26813" y="26544"/>
                  </a:cubicBezTo>
                  <a:cubicBezTo>
                    <a:pt x="27432" y="26544"/>
                    <a:pt x="27566" y="26112"/>
                    <a:pt x="28193" y="26112"/>
                  </a:cubicBezTo>
                  <a:cubicBezTo>
                    <a:pt x="28324" y="26210"/>
                    <a:pt x="28334" y="26399"/>
                    <a:pt x="28586" y="26399"/>
                  </a:cubicBezTo>
                  <a:cubicBezTo>
                    <a:pt x="28607" y="26399"/>
                    <a:pt x="28629" y="26398"/>
                    <a:pt x="28653" y="26395"/>
                  </a:cubicBezTo>
                  <a:cubicBezTo>
                    <a:pt x="28759" y="26381"/>
                    <a:pt x="28857" y="26374"/>
                    <a:pt x="28948" y="26374"/>
                  </a:cubicBezTo>
                  <a:cubicBezTo>
                    <a:pt x="29741" y="26374"/>
                    <a:pt x="30028" y="26881"/>
                    <a:pt x="30599" y="27103"/>
                  </a:cubicBezTo>
                  <a:cubicBezTo>
                    <a:pt x="30573" y="27099"/>
                    <a:pt x="30549" y="27097"/>
                    <a:pt x="30528" y="27097"/>
                  </a:cubicBezTo>
                  <a:cubicBezTo>
                    <a:pt x="30344" y="27097"/>
                    <a:pt x="30316" y="27227"/>
                    <a:pt x="30316" y="27386"/>
                  </a:cubicBezTo>
                  <a:cubicBezTo>
                    <a:pt x="30457" y="27669"/>
                    <a:pt x="30988" y="27598"/>
                    <a:pt x="31236" y="27810"/>
                  </a:cubicBezTo>
                  <a:cubicBezTo>
                    <a:pt x="31129" y="28270"/>
                    <a:pt x="31483" y="28305"/>
                    <a:pt x="31377" y="28836"/>
                  </a:cubicBezTo>
                  <a:cubicBezTo>
                    <a:pt x="31837" y="29296"/>
                    <a:pt x="32014" y="30003"/>
                    <a:pt x="32261" y="30676"/>
                  </a:cubicBezTo>
                  <a:cubicBezTo>
                    <a:pt x="32580" y="30959"/>
                    <a:pt x="32898" y="31206"/>
                    <a:pt x="33040" y="31666"/>
                  </a:cubicBezTo>
                  <a:lnTo>
                    <a:pt x="33040" y="32515"/>
                  </a:lnTo>
                  <a:cubicBezTo>
                    <a:pt x="33146" y="32642"/>
                    <a:pt x="33366" y="32668"/>
                    <a:pt x="33610" y="32668"/>
                  </a:cubicBezTo>
                  <a:cubicBezTo>
                    <a:pt x="33773" y="32668"/>
                    <a:pt x="33945" y="32656"/>
                    <a:pt x="34101" y="32656"/>
                  </a:cubicBezTo>
                  <a:cubicBezTo>
                    <a:pt x="34313" y="31772"/>
                    <a:pt x="34844" y="31171"/>
                    <a:pt x="34702" y="29968"/>
                  </a:cubicBezTo>
                  <a:lnTo>
                    <a:pt x="35304" y="29968"/>
                  </a:lnTo>
                  <a:lnTo>
                    <a:pt x="35304" y="29402"/>
                  </a:lnTo>
                  <a:cubicBezTo>
                    <a:pt x="35390" y="29434"/>
                    <a:pt x="35456" y="29448"/>
                    <a:pt x="35509" y="29448"/>
                  </a:cubicBezTo>
                  <a:cubicBezTo>
                    <a:pt x="35773" y="29448"/>
                    <a:pt x="35685" y="29106"/>
                    <a:pt x="35974" y="29106"/>
                  </a:cubicBezTo>
                  <a:cubicBezTo>
                    <a:pt x="36006" y="29106"/>
                    <a:pt x="36041" y="29110"/>
                    <a:pt x="36082" y="29119"/>
                  </a:cubicBezTo>
                  <a:cubicBezTo>
                    <a:pt x="36011" y="28447"/>
                    <a:pt x="36612" y="28376"/>
                    <a:pt x="36825" y="27952"/>
                  </a:cubicBezTo>
                  <a:cubicBezTo>
                    <a:pt x="37178" y="27704"/>
                    <a:pt x="37638" y="27492"/>
                    <a:pt x="38169" y="27386"/>
                  </a:cubicBezTo>
                  <a:cubicBezTo>
                    <a:pt x="38523" y="27775"/>
                    <a:pt x="38523" y="28482"/>
                    <a:pt x="39089" y="28695"/>
                  </a:cubicBezTo>
                  <a:cubicBezTo>
                    <a:pt x="39159" y="29013"/>
                    <a:pt x="38806" y="28978"/>
                    <a:pt x="38947" y="29402"/>
                  </a:cubicBezTo>
                  <a:cubicBezTo>
                    <a:pt x="39124" y="29862"/>
                    <a:pt x="40150" y="29508"/>
                    <a:pt x="40468" y="29827"/>
                  </a:cubicBezTo>
                  <a:cubicBezTo>
                    <a:pt x="40256" y="30110"/>
                    <a:pt x="40539" y="30251"/>
                    <a:pt x="40291" y="30676"/>
                  </a:cubicBezTo>
                  <a:cubicBezTo>
                    <a:pt x="40716" y="30817"/>
                    <a:pt x="40999" y="31100"/>
                    <a:pt x="41069" y="31524"/>
                  </a:cubicBezTo>
                  <a:cubicBezTo>
                    <a:pt x="40999" y="31807"/>
                    <a:pt x="40645" y="31772"/>
                    <a:pt x="40751" y="32232"/>
                  </a:cubicBezTo>
                  <a:cubicBezTo>
                    <a:pt x="40822" y="32692"/>
                    <a:pt x="41246" y="32763"/>
                    <a:pt x="41069" y="33399"/>
                  </a:cubicBezTo>
                  <a:cubicBezTo>
                    <a:pt x="41777" y="33965"/>
                    <a:pt x="42484" y="34602"/>
                    <a:pt x="43333" y="35097"/>
                  </a:cubicBezTo>
                  <a:cubicBezTo>
                    <a:pt x="43369" y="34142"/>
                    <a:pt x="42626" y="33965"/>
                    <a:pt x="42591" y="33081"/>
                  </a:cubicBezTo>
                  <a:cubicBezTo>
                    <a:pt x="42166" y="32833"/>
                    <a:pt x="41742" y="32550"/>
                    <a:pt x="41529" y="32090"/>
                  </a:cubicBezTo>
                  <a:cubicBezTo>
                    <a:pt x="41600" y="31631"/>
                    <a:pt x="41317" y="30852"/>
                    <a:pt x="41812" y="30817"/>
                  </a:cubicBezTo>
                  <a:cubicBezTo>
                    <a:pt x="42166" y="31206"/>
                    <a:pt x="42378" y="31701"/>
                    <a:pt x="43050" y="31807"/>
                  </a:cubicBezTo>
                  <a:cubicBezTo>
                    <a:pt x="43157" y="31949"/>
                    <a:pt x="43192" y="32126"/>
                    <a:pt x="43192" y="32373"/>
                  </a:cubicBezTo>
                  <a:cubicBezTo>
                    <a:pt x="44642" y="32197"/>
                    <a:pt x="45031" y="30959"/>
                    <a:pt x="44854" y="29261"/>
                  </a:cubicBezTo>
                  <a:cubicBezTo>
                    <a:pt x="44642" y="29119"/>
                    <a:pt x="44289" y="29119"/>
                    <a:pt x="44112" y="28978"/>
                  </a:cubicBezTo>
                  <a:cubicBezTo>
                    <a:pt x="44289" y="28341"/>
                    <a:pt x="43369" y="28376"/>
                    <a:pt x="43793" y="27952"/>
                  </a:cubicBezTo>
                  <a:cubicBezTo>
                    <a:pt x="43878" y="27880"/>
                    <a:pt x="43945" y="27852"/>
                    <a:pt x="44002" y="27852"/>
                  </a:cubicBezTo>
                  <a:cubicBezTo>
                    <a:pt x="44219" y="27852"/>
                    <a:pt x="44288" y="28268"/>
                    <a:pt x="44658" y="28268"/>
                  </a:cubicBezTo>
                  <a:cubicBezTo>
                    <a:pt x="44716" y="28268"/>
                    <a:pt x="44781" y="28258"/>
                    <a:pt x="44854" y="28235"/>
                  </a:cubicBezTo>
                  <a:cubicBezTo>
                    <a:pt x="44940" y="27751"/>
                    <a:pt x="45461" y="27656"/>
                    <a:pt x="46066" y="27656"/>
                  </a:cubicBezTo>
                  <a:cubicBezTo>
                    <a:pt x="46213" y="27656"/>
                    <a:pt x="46365" y="27662"/>
                    <a:pt x="46517" y="27669"/>
                  </a:cubicBezTo>
                  <a:cubicBezTo>
                    <a:pt x="47012" y="26997"/>
                    <a:pt x="47649" y="26466"/>
                    <a:pt x="47897" y="25546"/>
                  </a:cubicBezTo>
                  <a:cubicBezTo>
                    <a:pt x="47919" y="25550"/>
                    <a:pt x="47940" y="25551"/>
                    <a:pt x="47958" y="25551"/>
                  </a:cubicBezTo>
                  <a:cubicBezTo>
                    <a:pt x="48146" y="25551"/>
                    <a:pt x="48160" y="25405"/>
                    <a:pt x="48321" y="25405"/>
                  </a:cubicBezTo>
                  <a:cubicBezTo>
                    <a:pt x="48604" y="24803"/>
                    <a:pt x="48286" y="23742"/>
                    <a:pt x="48781" y="23389"/>
                  </a:cubicBezTo>
                  <a:cubicBezTo>
                    <a:pt x="48463" y="23282"/>
                    <a:pt x="48321" y="22964"/>
                    <a:pt x="48321" y="22540"/>
                  </a:cubicBezTo>
                  <a:cubicBezTo>
                    <a:pt x="48074" y="22363"/>
                    <a:pt x="47755" y="22257"/>
                    <a:pt x="47720" y="21832"/>
                  </a:cubicBezTo>
                  <a:cubicBezTo>
                    <a:pt x="47684" y="21478"/>
                    <a:pt x="48003" y="21514"/>
                    <a:pt x="47897" y="21125"/>
                  </a:cubicBezTo>
                  <a:lnTo>
                    <a:pt x="47897" y="21125"/>
                  </a:lnTo>
                  <a:cubicBezTo>
                    <a:pt x="47941" y="21130"/>
                    <a:pt x="47984" y="21133"/>
                    <a:pt x="48023" y="21133"/>
                  </a:cubicBezTo>
                  <a:cubicBezTo>
                    <a:pt x="48230" y="21133"/>
                    <a:pt x="48351" y="21050"/>
                    <a:pt x="48321" y="20842"/>
                  </a:cubicBezTo>
                  <a:cubicBezTo>
                    <a:pt x="48781" y="20629"/>
                    <a:pt x="47649" y="19993"/>
                    <a:pt x="48640" y="19993"/>
                  </a:cubicBezTo>
                  <a:cubicBezTo>
                    <a:pt x="48816" y="20417"/>
                    <a:pt x="49347" y="20559"/>
                    <a:pt x="49559" y="20983"/>
                  </a:cubicBezTo>
                  <a:cubicBezTo>
                    <a:pt x="49418" y="21726"/>
                    <a:pt x="49842" y="21938"/>
                    <a:pt x="50302" y="22115"/>
                  </a:cubicBezTo>
                  <a:cubicBezTo>
                    <a:pt x="51222" y="21514"/>
                    <a:pt x="50302" y="19922"/>
                    <a:pt x="50762" y="18825"/>
                  </a:cubicBezTo>
                  <a:cubicBezTo>
                    <a:pt x="51080" y="18578"/>
                    <a:pt x="51540" y="18436"/>
                    <a:pt x="51965" y="18259"/>
                  </a:cubicBezTo>
                  <a:cubicBezTo>
                    <a:pt x="52318" y="17587"/>
                    <a:pt x="52637" y="16880"/>
                    <a:pt x="53167" y="16420"/>
                  </a:cubicBezTo>
                  <a:cubicBezTo>
                    <a:pt x="53380" y="15253"/>
                    <a:pt x="52849" y="14085"/>
                    <a:pt x="53167" y="13272"/>
                  </a:cubicBezTo>
                  <a:lnTo>
                    <a:pt x="53167" y="13272"/>
                  </a:lnTo>
                  <a:cubicBezTo>
                    <a:pt x="52990" y="14085"/>
                    <a:pt x="53521" y="14191"/>
                    <a:pt x="53627" y="14687"/>
                  </a:cubicBezTo>
                  <a:cubicBezTo>
                    <a:pt x="53663" y="15571"/>
                    <a:pt x="53733" y="16455"/>
                    <a:pt x="54405" y="16703"/>
                  </a:cubicBezTo>
                  <a:cubicBezTo>
                    <a:pt x="54688" y="16455"/>
                    <a:pt x="54264" y="16349"/>
                    <a:pt x="54405" y="15854"/>
                  </a:cubicBezTo>
                  <a:cubicBezTo>
                    <a:pt x="54435" y="15851"/>
                    <a:pt x="54461" y="15850"/>
                    <a:pt x="54486" y="15850"/>
                  </a:cubicBezTo>
                  <a:cubicBezTo>
                    <a:pt x="54708" y="15850"/>
                    <a:pt x="54748" y="15941"/>
                    <a:pt x="54830" y="15941"/>
                  </a:cubicBezTo>
                  <a:cubicBezTo>
                    <a:pt x="54870" y="15941"/>
                    <a:pt x="54920" y="15919"/>
                    <a:pt x="55007" y="15854"/>
                  </a:cubicBezTo>
                  <a:cubicBezTo>
                    <a:pt x="55042" y="15394"/>
                    <a:pt x="54618" y="15359"/>
                    <a:pt x="54724" y="14828"/>
                  </a:cubicBezTo>
                  <a:cubicBezTo>
                    <a:pt x="54158" y="14757"/>
                    <a:pt x="54016" y="14262"/>
                    <a:pt x="53804" y="13838"/>
                  </a:cubicBezTo>
                  <a:cubicBezTo>
                    <a:pt x="53733" y="13342"/>
                    <a:pt x="53839" y="12635"/>
                    <a:pt x="53344" y="12564"/>
                  </a:cubicBezTo>
                  <a:cubicBezTo>
                    <a:pt x="53044" y="12598"/>
                    <a:pt x="53279" y="13136"/>
                    <a:pt x="52949" y="13136"/>
                  </a:cubicBezTo>
                  <a:cubicBezTo>
                    <a:pt x="52929" y="13136"/>
                    <a:pt x="52908" y="13134"/>
                    <a:pt x="52884" y="13130"/>
                  </a:cubicBezTo>
                  <a:cubicBezTo>
                    <a:pt x="52821" y="12859"/>
                    <a:pt x="52707" y="12770"/>
                    <a:pt x="52566" y="12770"/>
                  </a:cubicBezTo>
                  <a:cubicBezTo>
                    <a:pt x="52299" y="12770"/>
                    <a:pt x="51935" y="13086"/>
                    <a:pt x="51633" y="13086"/>
                  </a:cubicBezTo>
                  <a:cubicBezTo>
                    <a:pt x="51469" y="13086"/>
                    <a:pt x="51324" y="12993"/>
                    <a:pt x="51222" y="12706"/>
                  </a:cubicBezTo>
                  <a:cubicBezTo>
                    <a:pt x="51328" y="12387"/>
                    <a:pt x="51611" y="12210"/>
                    <a:pt x="51823" y="11998"/>
                  </a:cubicBezTo>
                  <a:cubicBezTo>
                    <a:pt x="52000" y="11538"/>
                    <a:pt x="51929" y="10866"/>
                    <a:pt x="52425" y="10689"/>
                  </a:cubicBezTo>
                  <a:cubicBezTo>
                    <a:pt x="52510" y="10775"/>
                    <a:pt x="52571" y="10807"/>
                    <a:pt x="52620" y="10807"/>
                  </a:cubicBezTo>
                  <a:cubicBezTo>
                    <a:pt x="52763" y="10807"/>
                    <a:pt x="52811" y="10542"/>
                    <a:pt x="53090" y="10542"/>
                  </a:cubicBezTo>
                  <a:cubicBezTo>
                    <a:pt x="53114" y="10542"/>
                    <a:pt x="53140" y="10544"/>
                    <a:pt x="53167" y="10548"/>
                  </a:cubicBezTo>
                  <a:cubicBezTo>
                    <a:pt x="53829" y="10642"/>
                    <a:pt x="54407" y="10877"/>
                    <a:pt x="55176" y="10877"/>
                  </a:cubicBezTo>
                  <a:cubicBezTo>
                    <a:pt x="55270" y="10877"/>
                    <a:pt x="55367" y="10874"/>
                    <a:pt x="55467" y="10866"/>
                  </a:cubicBezTo>
                  <a:lnTo>
                    <a:pt x="55467" y="10866"/>
                  </a:lnTo>
                  <a:cubicBezTo>
                    <a:pt x="55396" y="11078"/>
                    <a:pt x="55573" y="11114"/>
                    <a:pt x="55750" y="11149"/>
                  </a:cubicBezTo>
                  <a:cubicBezTo>
                    <a:pt x="55962" y="10937"/>
                    <a:pt x="56422" y="11008"/>
                    <a:pt x="56811" y="10972"/>
                  </a:cubicBezTo>
                  <a:cubicBezTo>
                    <a:pt x="56917" y="10548"/>
                    <a:pt x="56563" y="10477"/>
                    <a:pt x="56669" y="9982"/>
                  </a:cubicBezTo>
                  <a:cubicBezTo>
                    <a:pt x="56988" y="9946"/>
                    <a:pt x="56988" y="9593"/>
                    <a:pt x="57271" y="9557"/>
                  </a:cubicBezTo>
                  <a:cubicBezTo>
                    <a:pt x="57589" y="9593"/>
                    <a:pt x="57589" y="9946"/>
                    <a:pt x="57872" y="9982"/>
                  </a:cubicBezTo>
                  <a:cubicBezTo>
                    <a:pt x="57819" y="9745"/>
                    <a:pt x="58100" y="9430"/>
                    <a:pt x="58305" y="9430"/>
                  </a:cubicBezTo>
                  <a:cubicBezTo>
                    <a:pt x="58376" y="9430"/>
                    <a:pt x="58437" y="9467"/>
                    <a:pt x="58473" y="9557"/>
                  </a:cubicBezTo>
                  <a:cubicBezTo>
                    <a:pt x="58014" y="10477"/>
                    <a:pt x="57306" y="11185"/>
                    <a:pt x="57129" y="12423"/>
                  </a:cubicBezTo>
                  <a:cubicBezTo>
                    <a:pt x="57235" y="12812"/>
                    <a:pt x="57554" y="12953"/>
                    <a:pt x="57731" y="13272"/>
                  </a:cubicBezTo>
                  <a:cubicBezTo>
                    <a:pt x="57801" y="13838"/>
                    <a:pt x="57907" y="14333"/>
                    <a:pt x="58332" y="14545"/>
                  </a:cubicBezTo>
                  <a:cubicBezTo>
                    <a:pt x="58721" y="14191"/>
                    <a:pt x="58933" y="13696"/>
                    <a:pt x="59393" y="13413"/>
                  </a:cubicBezTo>
                  <a:cubicBezTo>
                    <a:pt x="59252" y="12706"/>
                    <a:pt x="59888" y="12812"/>
                    <a:pt x="59570" y="12281"/>
                  </a:cubicBezTo>
                  <a:cubicBezTo>
                    <a:pt x="59605" y="11998"/>
                    <a:pt x="59959" y="11998"/>
                    <a:pt x="59995" y="11715"/>
                  </a:cubicBezTo>
                  <a:cubicBezTo>
                    <a:pt x="59782" y="11538"/>
                    <a:pt x="59322" y="11574"/>
                    <a:pt x="59393" y="11149"/>
                  </a:cubicBezTo>
                  <a:cubicBezTo>
                    <a:pt x="59482" y="10347"/>
                    <a:pt x="59923" y="10162"/>
                    <a:pt x="60520" y="10162"/>
                  </a:cubicBezTo>
                  <a:cubicBezTo>
                    <a:pt x="60870" y="10162"/>
                    <a:pt x="61274" y="10226"/>
                    <a:pt x="61692" y="10265"/>
                  </a:cubicBezTo>
                  <a:cubicBezTo>
                    <a:pt x="61905" y="10053"/>
                    <a:pt x="61869" y="9628"/>
                    <a:pt x="62117" y="9416"/>
                  </a:cubicBezTo>
                  <a:cubicBezTo>
                    <a:pt x="62963" y="9348"/>
                    <a:pt x="63615" y="8989"/>
                    <a:pt x="64165" y="8989"/>
                  </a:cubicBezTo>
                  <a:cubicBezTo>
                    <a:pt x="64190" y="8989"/>
                    <a:pt x="64215" y="8990"/>
                    <a:pt x="64239" y="8991"/>
                  </a:cubicBezTo>
                  <a:cubicBezTo>
                    <a:pt x="64239" y="8390"/>
                    <a:pt x="63497" y="8461"/>
                    <a:pt x="63497" y="7859"/>
                  </a:cubicBezTo>
                  <a:cubicBezTo>
                    <a:pt x="63825" y="7827"/>
                    <a:pt x="63787" y="7428"/>
                    <a:pt x="64149" y="7428"/>
                  </a:cubicBezTo>
                  <a:cubicBezTo>
                    <a:pt x="64177" y="7428"/>
                    <a:pt x="64207" y="7430"/>
                    <a:pt x="64239" y="7435"/>
                  </a:cubicBezTo>
                  <a:cubicBezTo>
                    <a:pt x="64979" y="7435"/>
                    <a:pt x="64959" y="8166"/>
                    <a:pt x="65666" y="8166"/>
                  </a:cubicBezTo>
                  <a:cubicBezTo>
                    <a:pt x="65737" y="8166"/>
                    <a:pt x="65815" y="8159"/>
                    <a:pt x="65902" y="8142"/>
                  </a:cubicBezTo>
                  <a:cubicBezTo>
                    <a:pt x="66114" y="7895"/>
                    <a:pt x="65796" y="7435"/>
                    <a:pt x="66079" y="7010"/>
                  </a:cubicBezTo>
                  <a:cubicBezTo>
                    <a:pt x="65778" y="6885"/>
                    <a:pt x="65407" y="6459"/>
                    <a:pt x="65077" y="6459"/>
                  </a:cubicBezTo>
                  <a:cubicBezTo>
                    <a:pt x="64942" y="6459"/>
                    <a:pt x="64813" y="6531"/>
                    <a:pt x="64699" y="6727"/>
                  </a:cubicBezTo>
                  <a:cubicBezTo>
                    <a:pt x="64770" y="6374"/>
                    <a:pt x="64664" y="6162"/>
                    <a:pt x="64558" y="5985"/>
                  </a:cubicBezTo>
                  <a:cubicBezTo>
                    <a:pt x="63841" y="5767"/>
                    <a:pt x="63399" y="5247"/>
                    <a:pt x="62409" y="5247"/>
                  </a:cubicBezTo>
                  <a:cubicBezTo>
                    <a:pt x="62275" y="5247"/>
                    <a:pt x="62131" y="5256"/>
                    <a:pt x="61975" y="5277"/>
                  </a:cubicBezTo>
                  <a:cubicBezTo>
                    <a:pt x="61799" y="5030"/>
                    <a:pt x="61409" y="4994"/>
                    <a:pt x="61233" y="4711"/>
                  </a:cubicBezTo>
                  <a:cubicBezTo>
                    <a:pt x="61132" y="4726"/>
                    <a:pt x="61039" y="4732"/>
                    <a:pt x="60953" y="4732"/>
                  </a:cubicBezTo>
                  <a:cubicBezTo>
                    <a:pt x="60313" y="4732"/>
                    <a:pt x="60019" y="4384"/>
                    <a:pt x="59360" y="4384"/>
                  </a:cubicBezTo>
                  <a:cubicBezTo>
                    <a:pt x="59233" y="4384"/>
                    <a:pt x="59093" y="4397"/>
                    <a:pt x="58933" y="4428"/>
                  </a:cubicBezTo>
                  <a:cubicBezTo>
                    <a:pt x="58721" y="4853"/>
                    <a:pt x="59358" y="5171"/>
                    <a:pt x="58933" y="5277"/>
                  </a:cubicBezTo>
                  <a:cubicBezTo>
                    <a:pt x="58509" y="5242"/>
                    <a:pt x="58580" y="4676"/>
                    <a:pt x="58190" y="4570"/>
                  </a:cubicBezTo>
                  <a:cubicBezTo>
                    <a:pt x="58005" y="4755"/>
                    <a:pt x="57763" y="4797"/>
                    <a:pt x="57484" y="4797"/>
                  </a:cubicBezTo>
                  <a:cubicBezTo>
                    <a:pt x="57254" y="4797"/>
                    <a:pt x="57000" y="4768"/>
                    <a:pt x="56733" y="4768"/>
                  </a:cubicBezTo>
                  <a:cubicBezTo>
                    <a:pt x="56518" y="4768"/>
                    <a:pt x="56294" y="4787"/>
                    <a:pt x="56068" y="4853"/>
                  </a:cubicBezTo>
                  <a:cubicBezTo>
                    <a:pt x="55568" y="4571"/>
                    <a:pt x="55565" y="3820"/>
                    <a:pt x="54765" y="3820"/>
                  </a:cubicBezTo>
                  <a:cubicBezTo>
                    <a:pt x="54660" y="3820"/>
                    <a:pt x="54541" y="3833"/>
                    <a:pt x="54405" y="3862"/>
                  </a:cubicBezTo>
                  <a:cubicBezTo>
                    <a:pt x="54193" y="3898"/>
                    <a:pt x="54335" y="4287"/>
                    <a:pt x="54087" y="4287"/>
                  </a:cubicBezTo>
                  <a:cubicBezTo>
                    <a:pt x="53450" y="4039"/>
                    <a:pt x="52849" y="3756"/>
                    <a:pt x="52283" y="3438"/>
                  </a:cubicBezTo>
                  <a:cubicBezTo>
                    <a:pt x="52212" y="3579"/>
                    <a:pt x="52142" y="3685"/>
                    <a:pt x="51965" y="3721"/>
                  </a:cubicBezTo>
                  <a:cubicBezTo>
                    <a:pt x="52106" y="3343"/>
                    <a:pt x="51902" y="3281"/>
                    <a:pt x="51634" y="3281"/>
                  </a:cubicBezTo>
                  <a:cubicBezTo>
                    <a:pt x="51501" y="3281"/>
                    <a:pt x="51352" y="3296"/>
                    <a:pt x="51222" y="3296"/>
                  </a:cubicBezTo>
                  <a:cubicBezTo>
                    <a:pt x="51576" y="2942"/>
                    <a:pt x="51045" y="2978"/>
                    <a:pt x="50903" y="2730"/>
                  </a:cubicBezTo>
                  <a:cubicBezTo>
                    <a:pt x="50722" y="2794"/>
                    <a:pt x="50590" y="2818"/>
                    <a:pt x="50482" y="2818"/>
                  </a:cubicBezTo>
                  <a:cubicBezTo>
                    <a:pt x="50168" y="2818"/>
                    <a:pt x="50059" y="2615"/>
                    <a:pt x="49559" y="2589"/>
                  </a:cubicBezTo>
                  <a:cubicBezTo>
                    <a:pt x="49488" y="2766"/>
                    <a:pt x="49170" y="2695"/>
                    <a:pt x="48958" y="2730"/>
                  </a:cubicBezTo>
                  <a:cubicBezTo>
                    <a:pt x="48781" y="2978"/>
                    <a:pt x="49418" y="3190"/>
                    <a:pt x="48958" y="3296"/>
                  </a:cubicBezTo>
                  <a:cubicBezTo>
                    <a:pt x="48698" y="3254"/>
                    <a:pt x="48425" y="3238"/>
                    <a:pt x="48145" y="3238"/>
                  </a:cubicBezTo>
                  <a:cubicBezTo>
                    <a:pt x="47327" y="3238"/>
                    <a:pt x="46450" y="3372"/>
                    <a:pt x="45685" y="3372"/>
                  </a:cubicBezTo>
                  <a:cubicBezTo>
                    <a:pt x="45388" y="3372"/>
                    <a:pt x="45108" y="3352"/>
                    <a:pt x="44854" y="3296"/>
                  </a:cubicBezTo>
                  <a:cubicBezTo>
                    <a:pt x="44508" y="3202"/>
                    <a:pt x="44358" y="2855"/>
                    <a:pt x="44054" y="2855"/>
                  </a:cubicBezTo>
                  <a:cubicBezTo>
                    <a:pt x="44017" y="2855"/>
                    <a:pt x="43977" y="2860"/>
                    <a:pt x="43935" y="2872"/>
                  </a:cubicBezTo>
                  <a:cubicBezTo>
                    <a:pt x="43806" y="2899"/>
                    <a:pt x="43685" y="2910"/>
                    <a:pt x="43568" y="2910"/>
                  </a:cubicBezTo>
                  <a:cubicBezTo>
                    <a:pt x="43074" y="2910"/>
                    <a:pt x="42673" y="2703"/>
                    <a:pt x="42272" y="2589"/>
                  </a:cubicBezTo>
                  <a:cubicBezTo>
                    <a:pt x="42226" y="2570"/>
                    <a:pt x="42175" y="2564"/>
                    <a:pt x="42121" y="2564"/>
                  </a:cubicBezTo>
                  <a:cubicBezTo>
                    <a:pt x="42001" y="2564"/>
                    <a:pt x="41870" y="2596"/>
                    <a:pt x="41755" y="2596"/>
                  </a:cubicBezTo>
                  <a:cubicBezTo>
                    <a:pt x="41726" y="2596"/>
                    <a:pt x="41697" y="2594"/>
                    <a:pt x="41671" y="2589"/>
                  </a:cubicBezTo>
                  <a:cubicBezTo>
                    <a:pt x="41353" y="2531"/>
                    <a:pt x="41105" y="2260"/>
                    <a:pt x="40561" y="2260"/>
                  </a:cubicBezTo>
                  <a:cubicBezTo>
                    <a:pt x="40440" y="2260"/>
                    <a:pt x="40304" y="2274"/>
                    <a:pt x="40150" y="2306"/>
                  </a:cubicBezTo>
                  <a:cubicBezTo>
                    <a:pt x="40221" y="1917"/>
                    <a:pt x="40610" y="1846"/>
                    <a:pt x="40610" y="1421"/>
                  </a:cubicBezTo>
                  <a:cubicBezTo>
                    <a:pt x="40397" y="1032"/>
                    <a:pt x="39902" y="855"/>
                    <a:pt x="39690" y="431"/>
                  </a:cubicBezTo>
                  <a:cubicBezTo>
                    <a:pt x="39435" y="558"/>
                    <a:pt x="39079" y="584"/>
                    <a:pt x="38689" y="584"/>
                  </a:cubicBezTo>
                  <a:cubicBezTo>
                    <a:pt x="38429" y="584"/>
                    <a:pt x="38155" y="572"/>
                    <a:pt x="37886" y="572"/>
                  </a:cubicBezTo>
                  <a:cubicBezTo>
                    <a:pt x="37521" y="473"/>
                    <a:pt x="37560" y="0"/>
                    <a:pt x="3707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4053834" y="2693143"/>
              <a:ext cx="901239" cy="1231572"/>
            </a:xfrm>
            <a:custGeom>
              <a:avLst/>
              <a:gdLst/>
              <a:ahLst/>
              <a:cxnLst/>
              <a:rect l="l" t="t" r="r" b="b"/>
              <a:pathLst>
                <a:path w="42733" h="58396" extrusionOk="0">
                  <a:moveTo>
                    <a:pt x="23807" y="2200"/>
                  </a:moveTo>
                  <a:lnTo>
                    <a:pt x="23807" y="2200"/>
                  </a:lnTo>
                  <a:cubicBezTo>
                    <a:pt x="24267" y="2342"/>
                    <a:pt x="23630" y="2554"/>
                    <a:pt x="23630" y="2766"/>
                  </a:cubicBezTo>
                  <a:cubicBezTo>
                    <a:pt x="23171" y="2625"/>
                    <a:pt x="23701" y="2271"/>
                    <a:pt x="23807" y="2200"/>
                  </a:cubicBezTo>
                  <a:close/>
                  <a:moveTo>
                    <a:pt x="18621" y="3042"/>
                  </a:moveTo>
                  <a:cubicBezTo>
                    <a:pt x="18630" y="3042"/>
                    <a:pt x="18638" y="3044"/>
                    <a:pt x="18643" y="3049"/>
                  </a:cubicBezTo>
                  <a:cubicBezTo>
                    <a:pt x="18704" y="3110"/>
                    <a:pt x="18580" y="3198"/>
                    <a:pt x="18523" y="3198"/>
                  </a:cubicBezTo>
                  <a:cubicBezTo>
                    <a:pt x="18514" y="3198"/>
                    <a:pt x="18506" y="3196"/>
                    <a:pt x="18501" y="3191"/>
                  </a:cubicBezTo>
                  <a:cubicBezTo>
                    <a:pt x="18440" y="3130"/>
                    <a:pt x="18564" y="3042"/>
                    <a:pt x="18621" y="3042"/>
                  </a:cubicBezTo>
                  <a:close/>
                  <a:moveTo>
                    <a:pt x="23362" y="2894"/>
                  </a:moveTo>
                  <a:cubicBezTo>
                    <a:pt x="23491" y="2894"/>
                    <a:pt x="23588" y="2927"/>
                    <a:pt x="23666" y="2978"/>
                  </a:cubicBezTo>
                  <a:cubicBezTo>
                    <a:pt x="23791" y="3029"/>
                    <a:pt x="23898" y="3079"/>
                    <a:pt x="24050" y="3079"/>
                  </a:cubicBezTo>
                  <a:cubicBezTo>
                    <a:pt x="24114" y="3079"/>
                    <a:pt x="24184" y="3070"/>
                    <a:pt x="24267" y="3049"/>
                  </a:cubicBezTo>
                  <a:lnTo>
                    <a:pt x="24267" y="3049"/>
                  </a:lnTo>
                  <a:cubicBezTo>
                    <a:pt x="24267" y="3615"/>
                    <a:pt x="23666" y="3615"/>
                    <a:pt x="23206" y="3757"/>
                  </a:cubicBezTo>
                  <a:lnTo>
                    <a:pt x="23206" y="2908"/>
                  </a:lnTo>
                  <a:cubicBezTo>
                    <a:pt x="23263" y="2898"/>
                    <a:pt x="23315" y="2894"/>
                    <a:pt x="23362" y="2894"/>
                  </a:cubicBezTo>
                  <a:close/>
                  <a:moveTo>
                    <a:pt x="35447" y="13301"/>
                  </a:moveTo>
                  <a:cubicBezTo>
                    <a:pt x="35459" y="13301"/>
                    <a:pt x="35471" y="13303"/>
                    <a:pt x="35481" y="13308"/>
                  </a:cubicBezTo>
                  <a:cubicBezTo>
                    <a:pt x="35542" y="13369"/>
                    <a:pt x="35418" y="13456"/>
                    <a:pt x="35338" y="13456"/>
                  </a:cubicBezTo>
                  <a:cubicBezTo>
                    <a:pt x="35325" y="13456"/>
                    <a:pt x="35313" y="13454"/>
                    <a:pt x="35304" y="13449"/>
                  </a:cubicBezTo>
                  <a:cubicBezTo>
                    <a:pt x="35243" y="13388"/>
                    <a:pt x="35366" y="13301"/>
                    <a:pt x="35447" y="13301"/>
                  </a:cubicBezTo>
                  <a:close/>
                  <a:moveTo>
                    <a:pt x="15387" y="23626"/>
                  </a:moveTo>
                  <a:cubicBezTo>
                    <a:pt x="15424" y="23626"/>
                    <a:pt x="15459" y="23667"/>
                    <a:pt x="15459" y="23708"/>
                  </a:cubicBezTo>
                  <a:cubicBezTo>
                    <a:pt x="15443" y="23785"/>
                    <a:pt x="15414" y="23815"/>
                    <a:pt x="15386" y="23815"/>
                  </a:cubicBezTo>
                  <a:cubicBezTo>
                    <a:pt x="15351" y="23815"/>
                    <a:pt x="15318" y="23767"/>
                    <a:pt x="15318" y="23708"/>
                  </a:cubicBezTo>
                  <a:cubicBezTo>
                    <a:pt x="15333" y="23648"/>
                    <a:pt x="15360" y="23626"/>
                    <a:pt x="15387" y="23626"/>
                  </a:cubicBezTo>
                  <a:close/>
                  <a:moveTo>
                    <a:pt x="15459" y="23991"/>
                  </a:moveTo>
                  <a:lnTo>
                    <a:pt x="15459" y="23991"/>
                  </a:lnTo>
                  <a:cubicBezTo>
                    <a:pt x="15813" y="24061"/>
                    <a:pt x="15813" y="24450"/>
                    <a:pt x="16060" y="24592"/>
                  </a:cubicBezTo>
                  <a:cubicBezTo>
                    <a:pt x="16020" y="24673"/>
                    <a:pt x="15959" y="24708"/>
                    <a:pt x="15890" y="24708"/>
                  </a:cubicBezTo>
                  <a:cubicBezTo>
                    <a:pt x="15661" y="24708"/>
                    <a:pt x="15350" y="24318"/>
                    <a:pt x="15459" y="23991"/>
                  </a:cubicBezTo>
                  <a:close/>
                  <a:moveTo>
                    <a:pt x="22936" y="0"/>
                  </a:moveTo>
                  <a:cubicBezTo>
                    <a:pt x="22333" y="0"/>
                    <a:pt x="22278" y="735"/>
                    <a:pt x="22746" y="891"/>
                  </a:cubicBezTo>
                  <a:cubicBezTo>
                    <a:pt x="22592" y="913"/>
                    <a:pt x="22449" y="922"/>
                    <a:pt x="22314" y="922"/>
                  </a:cubicBezTo>
                  <a:cubicBezTo>
                    <a:pt x="22013" y="922"/>
                    <a:pt x="21752" y="880"/>
                    <a:pt x="21508" y="856"/>
                  </a:cubicBezTo>
                  <a:cubicBezTo>
                    <a:pt x="21225" y="785"/>
                    <a:pt x="20942" y="750"/>
                    <a:pt x="20624" y="750"/>
                  </a:cubicBezTo>
                  <a:cubicBezTo>
                    <a:pt x="20836" y="1493"/>
                    <a:pt x="19916" y="1174"/>
                    <a:pt x="19881" y="1634"/>
                  </a:cubicBezTo>
                  <a:cubicBezTo>
                    <a:pt x="19984" y="1676"/>
                    <a:pt x="20064" y="1693"/>
                    <a:pt x="20126" y="1693"/>
                  </a:cubicBezTo>
                  <a:cubicBezTo>
                    <a:pt x="20170" y="1693"/>
                    <a:pt x="20205" y="1684"/>
                    <a:pt x="20235" y="1670"/>
                  </a:cubicBezTo>
                  <a:cubicBezTo>
                    <a:pt x="20270" y="1670"/>
                    <a:pt x="20301" y="1666"/>
                    <a:pt x="20330" y="1666"/>
                  </a:cubicBezTo>
                  <a:cubicBezTo>
                    <a:pt x="20388" y="1666"/>
                    <a:pt x="20435" y="1681"/>
                    <a:pt x="20482" y="1776"/>
                  </a:cubicBezTo>
                  <a:cubicBezTo>
                    <a:pt x="20376" y="1953"/>
                    <a:pt x="20128" y="2023"/>
                    <a:pt x="19881" y="2059"/>
                  </a:cubicBezTo>
                  <a:cubicBezTo>
                    <a:pt x="19683" y="1380"/>
                    <a:pt x="18873" y="1312"/>
                    <a:pt x="17978" y="1312"/>
                  </a:cubicBezTo>
                  <a:cubicBezTo>
                    <a:pt x="17754" y="1312"/>
                    <a:pt x="17525" y="1316"/>
                    <a:pt x="17298" y="1316"/>
                  </a:cubicBezTo>
                  <a:cubicBezTo>
                    <a:pt x="17192" y="2023"/>
                    <a:pt x="16803" y="2413"/>
                    <a:pt x="16379" y="2766"/>
                  </a:cubicBezTo>
                  <a:cubicBezTo>
                    <a:pt x="16343" y="3191"/>
                    <a:pt x="16768" y="3226"/>
                    <a:pt x="16662" y="3757"/>
                  </a:cubicBezTo>
                  <a:cubicBezTo>
                    <a:pt x="16702" y="3759"/>
                    <a:pt x="16742" y="3759"/>
                    <a:pt x="16780" y="3759"/>
                  </a:cubicBezTo>
                  <a:cubicBezTo>
                    <a:pt x="17477" y="3759"/>
                    <a:pt x="17821" y="3466"/>
                    <a:pt x="18324" y="3332"/>
                  </a:cubicBezTo>
                  <a:lnTo>
                    <a:pt x="18324" y="3332"/>
                  </a:lnTo>
                  <a:cubicBezTo>
                    <a:pt x="18171" y="3731"/>
                    <a:pt x="18390" y="3757"/>
                    <a:pt x="18658" y="3757"/>
                  </a:cubicBezTo>
                  <a:cubicBezTo>
                    <a:pt x="18699" y="3757"/>
                    <a:pt x="18742" y="3757"/>
                    <a:pt x="18784" y="3757"/>
                  </a:cubicBezTo>
                  <a:cubicBezTo>
                    <a:pt x="18845" y="3757"/>
                    <a:pt x="18905" y="3754"/>
                    <a:pt x="18962" y="3754"/>
                  </a:cubicBezTo>
                  <a:cubicBezTo>
                    <a:pt x="19103" y="3754"/>
                    <a:pt x="19219" y="3772"/>
                    <a:pt x="19244" y="3898"/>
                  </a:cubicBezTo>
                  <a:cubicBezTo>
                    <a:pt x="19288" y="4030"/>
                    <a:pt x="19236" y="4066"/>
                    <a:pt x="19148" y="4066"/>
                  </a:cubicBezTo>
                  <a:cubicBezTo>
                    <a:pt x="19095" y="4066"/>
                    <a:pt x="19028" y="4053"/>
                    <a:pt x="18961" y="4040"/>
                  </a:cubicBezTo>
                  <a:cubicBezTo>
                    <a:pt x="18906" y="4029"/>
                    <a:pt x="18852" y="4021"/>
                    <a:pt x="18803" y="4021"/>
                  </a:cubicBezTo>
                  <a:cubicBezTo>
                    <a:pt x="18695" y="4021"/>
                    <a:pt x="18618" y="4059"/>
                    <a:pt x="18643" y="4181"/>
                  </a:cubicBezTo>
                  <a:cubicBezTo>
                    <a:pt x="18643" y="4959"/>
                    <a:pt x="20305" y="4146"/>
                    <a:pt x="20022" y="5172"/>
                  </a:cubicBezTo>
                  <a:cubicBezTo>
                    <a:pt x="20278" y="5028"/>
                    <a:pt x="20454" y="4971"/>
                    <a:pt x="20626" y="4971"/>
                  </a:cubicBezTo>
                  <a:cubicBezTo>
                    <a:pt x="20834" y="4971"/>
                    <a:pt x="21037" y="5055"/>
                    <a:pt x="21366" y="5172"/>
                  </a:cubicBezTo>
                  <a:lnTo>
                    <a:pt x="21508" y="5172"/>
                  </a:lnTo>
                  <a:cubicBezTo>
                    <a:pt x="21484" y="5053"/>
                    <a:pt x="21700" y="4870"/>
                    <a:pt x="21844" y="4870"/>
                  </a:cubicBezTo>
                  <a:cubicBezTo>
                    <a:pt x="21914" y="4870"/>
                    <a:pt x="21968" y="4914"/>
                    <a:pt x="21968" y="5030"/>
                  </a:cubicBezTo>
                  <a:cubicBezTo>
                    <a:pt x="21968" y="5152"/>
                    <a:pt x="21867" y="5190"/>
                    <a:pt x="21722" y="5190"/>
                  </a:cubicBezTo>
                  <a:cubicBezTo>
                    <a:pt x="21658" y="5190"/>
                    <a:pt x="21585" y="5183"/>
                    <a:pt x="21508" y="5172"/>
                  </a:cubicBezTo>
                  <a:lnTo>
                    <a:pt x="21508" y="5172"/>
                  </a:lnTo>
                  <a:cubicBezTo>
                    <a:pt x="21579" y="5525"/>
                    <a:pt x="22180" y="5985"/>
                    <a:pt x="21508" y="6197"/>
                  </a:cubicBezTo>
                  <a:cubicBezTo>
                    <a:pt x="21331" y="6162"/>
                    <a:pt x="21402" y="5915"/>
                    <a:pt x="21366" y="5738"/>
                  </a:cubicBezTo>
                  <a:cubicBezTo>
                    <a:pt x="20138" y="5641"/>
                    <a:pt x="19471" y="5012"/>
                    <a:pt x="18125" y="5012"/>
                  </a:cubicBezTo>
                  <a:cubicBezTo>
                    <a:pt x="17997" y="5012"/>
                    <a:pt x="17864" y="5018"/>
                    <a:pt x="17723" y="5030"/>
                  </a:cubicBezTo>
                  <a:cubicBezTo>
                    <a:pt x="17263" y="4924"/>
                    <a:pt x="17263" y="4358"/>
                    <a:pt x="16662" y="4323"/>
                  </a:cubicBezTo>
                  <a:cubicBezTo>
                    <a:pt x="16591" y="4747"/>
                    <a:pt x="16202" y="4818"/>
                    <a:pt x="15777" y="4889"/>
                  </a:cubicBezTo>
                  <a:cubicBezTo>
                    <a:pt x="15813" y="4570"/>
                    <a:pt x="15742" y="4358"/>
                    <a:pt x="15636" y="4181"/>
                  </a:cubicBezTo>
                  <a:cubicBezTo>
                    <a:pt x="15053" y="4215"/>
                    <a:pt x="15035" y="4749"/>
                    <a:pt x="14454" y="4749"/>
                  </a:cubicBezTo>
                  <a:cubicBezTo>
                    <a:pt x="14436" y="4749"/>
                    <a:pt x="14417" y="4748"/>
                    <a:pt x="14398" y="4747"/>
                  </a:cubicBezTo>
                  <a:cubicBezTo>
                    <a:pt x="14299" y="4769"/>
                    <a:pt x="14214" y="4777"/>
                    <a:pt x="14138" y="4777"/>
                  </a:cubicBezTo>
                  <a:cubicBezTo>
                    <a:pt x="13970" y="4777"/>
                    <a:pt x="13848" y="4736"/>
                    <a:pt x="13726" y="4712"/>
                  </a:cubicBezTo>
                  <a:cubicBezTo>
                    <a:pt x="13549" y="4641"/>
                    <a:pt x="13407" y="4606"/>
                    <a:pt x="13195" y="4606"/>
                  </a:cubicBezTo>
                  <a:cubicBezTo>
                    <a:pt x="13018" y="4641"/>
                    <a:pt x="13089" y="4889"/>
                    <a:pt x="12877" y="4889"/>
                  </a:cubicBezTo>
                  <a:cubicBezTo>
                    <a:pt x="12735" y="4889"/>
                    <a:pt x="12771" y="4712"/>
                    <a:pt x="12735" y="4606"/>
                  </a:cubicBezTo>
                  <a:cubicBezTo>
                    <a:pt x="12460" y="4661"/>
                    <a:pt x="12270" y="4780"/>
                    <a:pt x="11966" y="4780"/>
                  </a:cubicBezTo>
                  <a:cubicBezTo>
                    <a:pt x="11879" y="4780"/>
                    <a:pt x="11784" y="4771"/>
                    <a:pt x="11674" y="4747"/>
                  </a:cubicBezTo>
                  <a:cubicBezTo>
                    <a:pt x="10471" y="4040"/>
                    <a:pt x="8137" y="4393"/>
                    <a:pt x="6828" y="3757"/>
                  </a:cubicBezTo>
                  <a:cubicBezTo>
                    <a:pt x="5696" y="4217"/>
                    <a:pt x="4246" y="4358"/>
                    <a:pt x="3503" y="4464"/>
                  </a:cubicBezTo>
                  <a:cubicBezTo>
                    <a:pt x="3149" y="5030"/>
                    <a:pt x="3786" y="5030"/>
                    <a:pt x="3963" y="5455"/>
                  </a:cubicBezTo>
                  <a:cubicBezTo>
                    <a:pt x="4029" y="5450"/>
                    <a:pt x="4093" y="5448"/>
                    <a:pt x="4154" y="5448"/>
                  </a:cubicBezTo>
                  <a:cubicBezTo>
                    <a:pt x="4609" y="5448"/>
                    <a:pt x="4899" y="5571"/>
                    <a:pt x="5024" y="5915"/>
                  </a:cubicBezTo>
                  <a:cubicBezTo>
                    <a:pt x="4908" y="5876"/>
                    <a:pt x="4816" y="5860"/>
                    <a:pt x="4741" y="5860"/>
                  </a:cubicBezTo>
                  <a:cubicBezTo>
                    <a:pt x="4403" y="5860"/>
                    <a:pt x="4419" y="6194"/>
                    <a:pt x="4246" y="6339"/>
                  </a:cubicBezTo>
                  <a:cubicBezTo>
                    <a:pt x="3963" y="6197"/>
                    <a:pt x="3821" y="5950"/>
                    <a:pt x="3503" y="5915"/>
                  </a:cubicBezTo>
                  <a:cubicBezTo>
                    <a:pt x="2937" y="6445"/>
                    <a:pt x="1522" y="6233"/>
                    <a:pt x="1062" y="6905"/>
                  </a:cubicBezTo>
                  <a:cubicBezTo>
                    <a:pt x="1091" y="6904"/>
                    <a:pt x="1118" y="6903"/>
                    <a:pt x="1146" y="6903"/>
                  </a:cubicBezTo>
                  <a:cubicBezTo>
                    <a:pt x="1930" y="6903"/>
                    <a:pt x="2196" y="7387"/>
                    <a:pt x="2265" y="8037"/>
                  </a:cubicBezTo>
                  <a:cubicBezTo>
                    <a:pt x="2571" y="7943"/>
                    <a:pt x="2831" y="7927"/>
                    <a:pt x="3085" y="7927"/>
                  </a:cubicBezTo>
                  <a:cubicBezTo>
                    <a:pt x="3212" y="7927"/>
                    <a:pt x="3338" y="7931"/>
                    <a:pt x="3467" y="7931"/>
                  </a:cubicBezTo>
                  <a:cubicBezTo>
                    <a:pt x="3599" y="7945"/>
                    <a:pt x="3725" y="7954"/>
                    <a:pt x="3852" y="7954"/>
                  </a:cubicBezTo>
                  <a:cubicBezTo>
                    <a:pt x="4032" y="7954"/>
                    <a:pt x="4215" y="7937"/>
                    <a:pt x="4422" y="7895"/>
                  </a:cubicBezTo>
                  <a:lnTo>
                    <a:pt x="4422" y="7895"/>
                  </a:lnTo>
                  <a:cubicBezTo>
                    <a:pt x="3680" y="9134"/>
                    <a:pt x="496" y="8143"/>
                    <a:pt x="779" y="10301"/>
                  </a:cubicBezTo>
                  <a:cubicBezTo>
                    <a:pt x="1274" y="10655"/>
                    <a:pt x="1380" y="10690"/>
                    <a:pt x="1203" y="11468"/>
                  </a:cubicBezTo>
                  <a:cubicBezTo>
                    <a:pt x="1345" y="11468"/>
                    <a:pt x="1416" y="11433"/>
                    <a:pt x="1522" y="11397"/>
                  </a:cubicBezTo>
                  <a:cubicBezTo>
                    <a:pt x="1574" y="11346"/>
                    <a:pt x="1625" y="11313"/>
                    <a:pt x="1705" y="11313"/>
                  </a:cubicBezTo>
                  <a:cubicBezTo>
                    <a:pt x="1734" y="11313"/>
                    <a:pt x="1767" y="11317"/>
                    <a:pt x="1805" y="11327"/>
                  </a:cubicBezTo>
                  <a:cubicBezTo>
                    <a:pt x="1840" y="11539"/>
                    <a:pt x="1734" y="11857"/>
                    <a:pt x="1982" y="11893"/>
                  </a:cubicBezTo>
                  <a:cubicBezTo>
                    <a:pt x="2016" y="11812"/>
                    <a:pt x="2040" y="11780"/>
                    <a:pt x="2058" y="11780"/>
                  </a:cubicBezTo>
                  <a:cubicBezTo>
                    <a:pt x="2095" y="11780"/>
                    <a:pt x="2111" y="11915"/>
                    <a:pt x="2158" y="12034"/>
                  </a:cubicBezTo>
                  <a:cubicBezTo>
                    <a:pt x="2188" y="12184"/>
                    <a:pt x="2244" y="12333"/>
                    <a:pt x="2367" y="12333"/>
                  </a:cubicBezTo>
                  <a:cubicBezTo>
                    <a:pt x="2389" y="12333"/>
                    <a:pt x="2414" y="12328"/>
                    <a:pt x="2441" y="12317"/>
                  </a:cubicBezTo>
                  <a:cubicBezTo>
                    <a:pt x="2548" y="11977"/>
                    <a:pt x="2833" y="11803"/>
                    <a:pt x="3152" y="11803"/>
                  </a:cubicBezTo>
                  <a:cubicBezTo>
                    <a:pt x="3363" y="11803"/>
                    <a:pt x="3588" y="11879"/>
                    <a:pt x="3786" y="12034"/>
                  </a:cubicBezTo>
                  <a:cubicBezTo>
                    <a:pt x="3149" y="12494"/>
                    <a:pt x="2901" y="13378"/>
                    <a:pt x="2123" y="13732"/>
                  </a:cubicBezTo>
                  <a:cubicBezTo>
                    <a:pt x="1451" y="13944"/>
                    <a:pt x="1203" y="14581"/>
                    <a:pt x="319" y="14581"/>
                  </a:cubicBezTo>
                  <a:cubicBezTo>
                    <a:pt x="425" y="15041"/>
                    <a:pt x="71" y="15041"/>
                    <a:pt x="1" y="15324"/>
                  </a:cubicBezTo>
                  <a:cubicBezTo>
                    <a:pt x="66" y="15330"/>
                    <a:pt x="126" y="15333"/>
                    <a:pt x="182" y="15333"/>
                  </a:cubicBezTo>
                  <a:cubicBezTo>
                    <a:pt x="434" y="15333"/>
                    <a:pt x="612" y="15276"/>
                    <a:pt x="814" y="15218"/>
                  </a:cubicBezTo>
                  <a:cubicBezTo>
                    <a:pt x="985" y="15193"/>
                    <a:pt x="1156" y="15152"/>
                    <a:pt x="1362" y="15152"/>
                  </a:cubicBezTo>
                  <a:cubicBezTo>
                    <a:pt x="1454" y="15152"/>
                    <a:pt x="1554" y="15160"/>
                    <a:pt x="1663" y="15182"/>
                  </a:cubicBezTo>
                  <a:cubicBezTo>
                    <a:pt x="1840" y="14758"/>
                    <a:pt x="2335" y="14652"/>
                    <a:pt x="2901" y="14581"/>
                  </a:cubicBezTo>
                  <a:cubicBezTo>
                    <a:pt x="3467" y="13626"/>
                    <a:pt x="4458" y="13025"/>
                    <a:pt x="5307" y="12317"/>
                  </a:cubicBezTo>
                  <a:lnTo>
                    <a:pt x="5625" y="12317"/>
                  </a:lnTo>
                  <a:cubicBezTo>
                    <a:pt x="5750" y="12192"/>
                    <a:pt x="5682" y="11875"/>
                    <a:pt x="5956" y="11875"/>
                  </a:cubicBezTo>
                  <a:cubicBezTo>
                    <a:pt x="5993" y="11875"/>
                    <a:pt x="6035" y="11880"/>
                    <a:pt x="6085" y="11893"/>
                  </a:cubicBezTo>
                  <a:cubicBezTo>
                    <a:pt x="6085" y="11805"/>
                    <a:pt x="6085" y="11742"/>
                    <a:pt x="6164" y="11742"/>
                  </a:cubicBezTo>
                  <a:cubicBezTo>
                    <a:pt x="6181" y="11742"/>
                    <a:pt x="6201" y="11745"/>
                    <a:pt x="6226" y="11751"/>
                  </a:cubicBezTo>
                  <a:cubicBezTo>
                    <a:pt x="6226" y="11812"/>
                    <a:pt x="6200" y="11900"/>
                    <a:pt x="6125" y="11900"/>
                  </a:cubicBezTo>
                  <a:cubicBezTo>
                    <a:pt x="6113" y="11900"/>
                    <a:pt x="6099" y="11898"/>
                    <a:pt x="6085" y="11893"/>
                  </a:cubicBezTo>
                  <a:lnTo>
                    <a:pt x="6085" y="11893"/>
                  </a:lnTo>
                  <a:cubicBezTo>
                    <a:pt x="6120" y="12529"/>
                    <a:pt x="5660" y="12636"/>
                    <a:pt x="5448" y="13025"/>
                  </a:cubicBezTo>
                  <a:cubicBezTo>
                    <a:pt x="5554" y="13036"/>
                    <a:pt x="5653" y="13042"/>
                    <a:pt x="5746" y="13042"/>
                  </a:cubicBezTo>
                  <a:cubicBezTo>
                    <a:pt x="6774" y="13042"/>
                    <a:pt x="7090" y="12382"/>
                    <a:pt x="8031" y="12317"/>
                  </a:cubicBezTo>
                  <a:cubicBezTo>
                    <a:pt x="8101" y="11680"/>
                    <a:pt x="7960" y="11256"/>
                    <a:pt x="7889" y="10725"/>
                  </a:cubicBezTo>
                  <a:lnTo>
                    <a:pt x="7889" y="10725"/>
                  </a:lnTo>
                  <a:cubicBezTo>
                    <a:pt x="7988" y="10745"/>
                    <a:pt x="8076" y="10754"/>
                    <a:pt x="8155" y="10754"/>
                  </a:cubicBezTo>
                  <a:cubicBezTo>
                    <a:pt x="8359" y="10754"/>
                    <a:pt x="8504" y="10696"/>
                    <a:pt x="8632" y="10619"/>
                  </a:cubicBezTo>
                  <a:cubicBezTo>
                    <a:pt x="8754" y="10527"/>
                    <a:pt x="8904" y="10435"/>
                    <a:pt x="9125" y="10435"/>
                  </a:cubicBezTo>
                  <a:cubicBezTo>
                    <a:pt x="9159" y="10435"/>
                    <a:pt x="9195" y="10438"/>
                    <a:pt x="9233" y="10442"/>
                  </a:cubicBezTo>
                  <a:cubicBezTo>
                    <a:pt x="9658" y="10725"/>
                    <a:pt x="10011" y="11079"/>
                    <a:pt x="10330" y="11468"/>
                  </a:cubicBezTo>
                  <a:cubicBezTo>
                    <a:pt x="11285" y="11751"/>
                    <a:pt x="12099" y="12176"/>
                    <a:pt x="11992" y="13449"/>
                  </a:cubicBezTo>
                  <a:cubicBezTo>
                    <a:pt x="12700" y="13378"/>
                    <a:pt x="12028" y="12671"/>
                    <a:pt x="12594" y="12600"/>
                  </a:cubicBezTo>
                  <a:lnTo>
                    <a:pt x="12594" y="12600"/>
                  </a:lnTo>
                  <a:cubicBezTo>
                    <a:pt x="12629" y="13803"/>
                    <a:pt x="12558" y="15112"/>
                    <a:pt x="13054" y="15890"/>
                  </a:cubicBezTo>
                  <a:cubicBezTo>
                    <a:pt x="12594" y="16244"/>
                    <a:pt x="12877" y="16421"/>
                    <a:pt x="13054" y="16880"/>
                  </a:cubicBezTo>
                  <a:cubicBezTo>
                    <a:pt x="13054" y="17163"/>
                    <a:pt x="12629" y="17057"/>
                    <a:pt x="12735" y="17446"/>
                  </a:cubicBezTo>
                  <a:cubicBezTo>
                    <a:pt x="12665" y="19003"/>
                    <a:pt x="12558" y="20064"/>
                    <a:pt x="12735" y="21585"/>
                  </a:cubicBezTo>
                  <a:cubicBezTo>
                    <a:pt x="13160" y="21833"/>
                    <a:pt x="13407" y="22186"/>
                    <a:pt x="13796" y="22434"/>
                  </a:cubicBezTo>
                  <a:cubicBezTo>
                    <a:pt x="14221" y="23000"/>
                    <a:pt x="14186" y="23955"/>
                    <a:pt x="14716" y="24450"/>
                  </a:cubicBezTo>
                  <a:cubicBezTo>
                    <a:pt x="14539" y="24450"/>
                    <a:pt x="14575" y="24698"/>
                    <a:pt x="14539" y="24875"/>
                  </a:cubicBezTo>
                  <a:cubicBezTo>
                    <a:pt x="15176" y="25087"/>
                    <a:pt x="15318" y="25759"/>
                    <a:pt x="15636" y="26290"/>
                  </a:cubicBezTo>
                  <a:cubicBezTo>
                    <a:pt x="15693" y="26280"/>
                    <a:pt x="15742" y="26276"/>
                    <a:pt x="15786" y="26276"/>
                  </a:cubicBezTo>
                  <a:cubicBezTo>
                    <a:pt x="15905" y="26276"/>
                    <a:pt x="15983" y="26309"/>
                    <a:pt x="16060" y="26361"/>
                  </a:cubicBezTo>
                  <a:cubicBezTo>
                    <a:pt x="16138" y="26412"/>
                    <a:pt x="16216" y="26445"/>
                    <a:pt x="16349" y="26445"/>
                  </a:cubicBezTo>
                  <a:cubicBezTo>
                    <a:pt x="16398" y="26445"/>
                    <a:pt x="16454" y="26441"/>
                    <a:pt x="16520" y="26431"/>
                  </a:cubicBezTo>
                  <a:cubicBezTo>
                    <a:pt x="16556" y="25830"/>
                    <a:pt x="16237" y="25971"/>
                    <a:pt x="16237" y="25158"/>
                  </a:cubicBezTo>
                  <a:cubicBezTo>
                    <a:pt x="16131" y="25158"/>
                    <a:pt x="16060" y="25016"/>
                    <a:pt x="16237" y="25016"/>
                  </a:cubicBezTo>
                  <a:lnTo>
                    <a:pt x="16237" y="25158"/>
                  </a:lnTo>
                  <a:cubicBezTo>
                    <a:pt x="16271" y="25150"/>
                    <a:pt x="16301" y="25147"/>
                    <a:pt x="16328" y="25147"/>
                  </a:cubicBezTo>
                  <a:cubicBezTo>
                    <a:pt x="16548" y="25147"/>
                    <a:pt x="16520" y="25393"/>
                    <a:pt x="16520" y="25582"/>
                  </a:cubicBezTo>
                  <a:cubicBezTo>
                    <a:pt x="16980" y="25901"/>
                    <a:pt x="17405" y="26290"/>
                    <a:pt x="17723" y="26714"/>
                  </a:cubicBezTo>
                  <a:cubicBezTo>
                    <a:pt x="17617" y="27740"/>
                    <a:pt x="18041" y="28235"/>
                    <a:pt x="18324" y="28872"/>
                  </a:cubicBezTo>
                  <a:cubicBezTo>
                    <a:pt x="19380" y="29107"/>
                    <a:pt x="20071" y="29657"/>
                    <a:pt x="21123" y="29657"/>
                  </a:cubicBezTo>
                  <a:cubicBezTo>
                    <a:pt x="21340" y="29657"/>
                    <a:pt x="21572" y="29634"/>
                    <a:pt x="21826" y="29580"/>
                  </a:cubicBezTo>
                  <a:cubicBezTo>
                    <a:pt x="22003" y="29933"/>
                    <a:pt x="22215" y="30252"/>
                    <a:pt x="22428" y="30570"/>
                  </a:cubicBezTo>
                  <a:cubicBezTo>
                    <a:pt x="22521" y="30549"/>
                    <a:pt x="22605" y="30541"/>
                    <a:pt x="22682" y="30541"/>
                  </a:cubicBezTo>
                  <a:cubicBezTo>
                    <a:pt x="22867" y="30541"/>
                    <a:pt x="23010" y="30591"/>
                    <a:pt x="23135" y="30641"/>
                  </a:cubicBezTo>
                  <a:cubicBezTo>
                    <a:pt x="23277" y="30676"/>
                    <a:pt x="23418" y="30712"/>
                    <a:pt x="23630" y="30712"/>
                  </a:cubicBezTo>
                  <a:cubicBezTo>
                    <a:pt x="23772" y="31065"/>
                    <a:pt x="24090" y="31242"/>
                    <a:pt x="24409" y="31419"/>
                  </a:cubicBezTo>
                  <a:lnTo>
                    <a:pt x="24409" y="31843"/>
                  </a:lnTo>
                  <a:cubicBezTo>
                    <a:pt x="25293" y="31950"/>
                    <a:pt x="25470" y="32657"/>
                    <a:pt x="26213" y="32834"/>
                  </a:cubicBezTo>
                  <a:cubicBezTo>
                    <a:pt x="26390" y="32657"/>
                    <a:pt x="26354" y="32303"/>
                    <a:pt x="26673" y="32268"/>
                  </a:cubicBezTo>
                  <a:cubicBezTo>
                    <a:pt x="26743" y="32799"/>
                    <a:pt x="26991" y="33117"/>
                    <a:pt x="27132" y="33541"/>
                  </a:cubicBezTo>
                  <a:cubicBezTo>
                    <a:pt x="27132" y="33860"/>
                    <a:pt x="26708" y="33754"/>
                    <a:pt x="26814" y="34143"/>
                  </a:cubicBezTo>
                  <a:cubicBezTo>
                    <a:pt x="26885" y="34850"/>
                    <a:pt x="26354" y="35027"/>
                    <a:pt x="26213" y="35558"/>
                  </a:cubicBezTo>
                  <a:cubicBezTo>
                    <a:pt x="25930" y="36548"/>
                    <a:pt x="26849" y="37114"/>
                    <a:pt x="26213" y="37539"/>
                  </a:cubicBezTo>
                  <a:cubicBezTo>
                    <a:pt x="26496" y="37822"/>
                    <a:pt x="26956" y="37892"/>
                    <a:pt x="27274" y="38140"/>
                  </a:cubicBezTo>
                  <a:cubicBezTo>
                    <a:pt x="27168" y="38352"/>
                    <a:pt x="26814" y="38317"/>
                    <a:pt x="26531" y="38423"/>
                  </a:cubicBezTo>
                  <a:cubicBezTo>
                    <a:pt x="26425" y="39555"/>
                    <a:pt x="27097" y="39979"/>
                    <a:pt x="27875" y="40262"/>
                  </a:cubicBezTo>
                  <a:cubicBezTo>
                    <a:pt x="27946" y="40616"/>
                    <a:pt x="27628" y="40581"/>
                    <a:pt x="27734" y="40970"/>
                  </a:cubicBezTo>
                  <a:cubicBezTo>
                    <a:pt x="28300" y="41394"/>
                    <a:pt x="28512" y="42173"/>
                    <a:pt x="29396" y="42279"/>
                  </a:cubicBezTo>
                  <a:cubicBezTo>
                    <a:pt x="29679" y="42915"/>
                    <a:pt x="30175" y="43340"/>
                    <a:pt x="30175" y="44260"/>
                  </a:cubicBezTo>
                  <a:cubicBezTo>
                    <a:pt x="29998" y="44437"/>
                    <a:pt x="30033" y="44790"/>
                    <a:pt x="29856" y="44967"/>
                  </a:cubicBezTo>
                  <a:cubicBezTo>
                    <a:pt x="30068" y="45073"/>
                    <a:pt x="30139" y="45286"/>
                    <a:pt x="30175" y="45533"/>
                  </a:cubicBezTo>
                  <a:cubicBezTo>
                    <a:pt x="29750" y="46170"/>
                    <a:pt x="30351" y="46948"/>
                    <a:pt x="30175" y="47832"/>
                  </a:cubicBezTo>
                  <a:cubicBezTo>
                    <a:pt x="29361" y="48292"/>
                    <a:pt x="29715" y="49884"/>
                    <a:pt x="29396" y="50804"/>
                  </a:cubicBezTo>
                  <a:cubicBezTo>
                    <a:pt x="29472" y="50918"/>
                    <a:pt x="29548" y="50950"/>
                    <a:pt x="29625" y="50950"/>
                  </a:cubicBezTo>
                  <a:cubicBezTo>
                    <a:pt x="29690" y="50950"/>
                    <a:pt x="29755" y="50926"/>
                    <a:pt x="29821" y="50910"/>
                  </a:cubicBezTo>
                  <a:cubicBezTo>
                    <a:pt x="29892" y="50875"/>
                    <a:pt x="29962" y="50839"/>
                    <a:pt x="30024" y="50839"/>
                  </a:cubicBezTo>
                  <a:cubicBezTo>
                    <a:pt x="30086" y="50839"/>
                    <a:pt x="30139" y="50875"/>
                    <a:pt x="30175" y="50981"/>
                  </a:cubicBezTo>
                  <a:cubicBezTo>
                    <a:pt x="30316" y="51653"/>
                    <a:pt x="29644" y="51617"/>
                    <a:pt x="29396" y="51971"/>
                  </a:cubicBezTo>
                  <a:cubicBezTo>
                    <a:pt x="29219" y="52431"/>
                    <a:pt x="29892" y="52077"/>
                    <a:pt x="29715" y="52537"/>
                  </a:cubicBezTo>
                  <a:cubicBezTo>
                    <a:pt x="29432" y="52891"/>
                    <a:pt x="29856" y="53209"/>
                    <a:pt x="29538" y="53669"/>
                  </a:cubicBezTo>
                  <a:cubicBezTo>
                    <a:pt x="29715" y="54624"/>
                    <a:pt x="30210" y="55155"/>
                    <a:pt x="29856" y="55968"/>
                  </a:cubicBezTo>
                  <a:cubicBezTo>
                    <a:pt x="30316" y="56287"/>
                    <a:pt x="30281" y="57100"/>
                    <a:pt x="30776" y="57383"/>
                  </a:cubicBezTo>
                  <a:cubicBezTo>
                    <a:pt x="30741" y="57631"/>
                    <a:pt x="30953" y="57666"/>
                    <a:pt x="30917" y="57949"/>
                  </a:cubicBezTo>
                  <a:cubicBezTo>
                    <a:pt x="31307" y="58020"/>
                    <a:pt x="31554" y="58232"/>
                    <a:pt x="31837" y="58374"/>
                  </a:cubicBezTo>
                  <a:cubicBezTo>
                    <a:pt x="31896" y="58362"/>
                    <a:pt x="31959" y="58358"/>
                    <a:pt x="32026" y="58358"/>
                  </a:cubicBezTo>
                  <a:cubicBezTo>
                    <a:pt x="32159" y="58358"/>
                    <a:pt x="32309" y="58374"/>
                    <a:pt x="32474" y="58374"/>
                  </a:cubicBezTo>
                  <a:cubicBezTo>
                    <a:pt x="32613" y="58384"/>
                    <a:pt x="32754" y="58395"/>
                    <a:pt x="32887" y="58395"/>
                  </a:cubicBezTo>
                  <a:cubicBezTo>
                    <a:pt x="33194" y="58395"/>
                    <a:pt x="33450" y="58338"/>
                    <a:pt x="33500" y="58091"/>
                  </a:cubicBezTo>
                  <a:cubicBezTo>
                    <a:pt x="33075" y="58020"/>
                    <a:pt x="32792" y="57808"/>
                    <a:pt x="32580" y="57525"/>
                  </a:cubicBezTo>
                  <a:cubicBezTo>
                    <a:pt x="32686" y="57030"/>
                    <a:pt x="31979" y="57348"/>
                    <a:pt x="32120" y="56817"/>
                  </a:cubicBezTo>
                  <a:cubicBezTo>
                    <a:pt x="32085" y="56181"/>
                    <a:pt x="32580" y="56075"/>
                    <a:pt x="32580" y="55509"/>
                  </a:cubicBezTo>
                  <a:cubicBezTo>
                    <a:pt x="32969" y="55509"/>
                    <a:pt x="33181" y="55332"/>
                    <a:pt x="33181" y="54943"/>
                  </a:cubicBezTo>
                  <a:cubicBezTo>
                    <a:pt x="33287" y="54447"/>
                    <a:pt x="32651" y="54624"/>
                    <a:pt x="32757" y="54094"/>
                  </a:cubicBezTo>
                  <a:cubicBezTo>
                    <a:pt x="33127" y="53690"/>
                    <a:pt x="33722" y="52389"/>
                    <a:pt x="32895" y="52142"/>
                  </a:cubicBezTo>
                  <a:lnTo>
                    <a:pt x="32895" y="52142"/>
                  </a:lnTo>
                  <a:cubicBezTo>
                    <a:pt x="32973" y="52155"/>
                    <a:pt x="33044" y="52162"/>
                    <a:pt x="33109" y="52162"/>
                  </a:cubicBezTo>
                  <a:cubicBezTo>
                    <a:pt x="33743" y="52162"/>
                    <a:pt x="33746" y="51550"/>
                    <a:pt x="33960" y="51122"/>
                  </a:cubicBezTo>
                  <a:cubicBezTo>
                    <a:pt x="33990" y="51123"/>
                    <a:pt x="34019" y="51124"/>
                    <a:pt x="34047" y="51124"/>
                  </a:cubicBezTo>
                  <a:cubicBezTo>
                    <a:pt x="34794" y="51124"/>
                    <a:pt x="35077" y="50691"/>
                    <a:pt x="35622" y="50521"/>
                  </a:cubicBezTo>
                  <a:cubicBezTo>
                    <a:pt x="35728" y="49884"/>
                    <a:pt x="35375" y="49601"/>
                    <a:pt x="35304" y="49106"/>
                  </a:cubicBezTo>
                  <a:lnTo>
                    <a:pt x="36542" y="49106"/>
                  </a:lnTo>
                  <a:cubicBezTo>
                    <a:pt x="36542" y="48964"/>
                    <a:pt x="36719" y="49000"/>
                    <a:pt x="36825" y="48964"/>
                  </a:cubicBezTo>
                  <a:cubicBezTo>
                    <a:pt x="36926" y="48626"/>
                    <a:pt x="36963" y="48255"/>
                    <a:pt x="37370" y="48255"/>
                  </a:cubicBezTo>
                  <a:cubicBezTo>
                    <a:pt x="37388" y="48255"/>
                    <a:pt x="37407" y="48255"/>
                    <a:pt x="37426" y="48257"/>
                  </a:cubicBezTo>
                  <a:cubicBezTo>
                    <a:pt x="37391" y="47443"/>
                    <a:pt x="38028" y="47266"/>
                    <a:pt x="38346" y="46842"/>
                  </a:cubicBezTo>
                  <a:lnTo>
                    <a:pt x="38346" y="45816"/>
                  </a:lnTo>
                  <a:cubicBezTo>
                    <a:pt x="38629" y="45568"/>
                    <a:pt x="38806" y="45215"/>
                    <a:pt x="39089" y="44967"/>
                  </a:cubicBezTo>
                  <a:cubicBezTo>
                    <a:pt x="39832" y="44755"/>
                    <a:pt x="39832" y="44755"/>
                    <a:pt x="40468" y="44543"/>
                  </a:cubicBezTo>
                  <a:cubicBezTo>
                    <a:pt x="40539" y="43623"/>
                    <a:pt x="41282" y="42845"/>
                    <a:pt x="40751" y="41819"/>
                  </a:cubicBezTo>
                  <a:cubicBezTo>
                    <a:pt x="40999" y="41713"/>
                    <a:pt x="41105" y="41465"/>
                    <a:pt x="41070" y="41111"/>
                  </a:cubicBezTo>
                  <a:lnTo>
                    <a:pt x="41070" y="41111"/>
                  </a:lnTo>
                  <a:cubicBezTo>
                    <a:pt x="41110" y="41123"/>
                    <a:pt x="41145" y="41128"/>
                    <a:pt x="41176" y="41128"/>
                  </a:cubicBezTo>
                  <a:cubicBezTo>
                    <a:pt x="41333" y="41128"/>
                    <a:pt x="41382" y="40999"/>
                    <a:pt x="41530" y="40970"/>
                  </a:cubicBezTo>
                  <a:cubicBezTo>
                    <a:pt x="41600" y="40510"/>
                    <a:pt x="41989" y="40369"/>
                    <a:pt x="42131" y="39979"/>
                  </a:cubicBezTo>
                  <a:cubicBezTo>
                    <a:pt x="42555" y="39626"/>
                    <a:pt x="42131" y="39307"/>
                    <a:pt x="42591" y="39130"/>
                  </a:cubicBezTo>
                  <a:cubicBezTo>
                    <a:pt x="42485" y="38706"/>
                    <a:pt x="42732" y="38600"/>
                    <a:pt x="42732" y="38282"/>
                  </a:cubicBezTo>
                  <a:cubicBezTo>
                    <a:pt x="42732" y="37751"/>
                    <a:pt x="42591" y="37362"/>
                    <a:pt x="42449" y="36973"/>
                  </a:cubicBezTo>
                  <a:cubicBezTo>
                    <a:pt x="42372" y="36905"/>
                    <a:pt x="42303" y="36880"/>
                    <a:pt x="42237" y="36880"/>
                  </a:cubicBezTo>
                  <a:cubicBezTo>
                    <a:pt x="42060" y="36880"/>
                    <a:pt x="41903" y="37063"/>
                    <a:pt x="41671" y="37114"/>
                  </a:cubicBezTo>
                  <a:cubicBezTo>
                    <a:pt x="41459" y="36654"/>
                    <a:pt x="40857" y="36477"/>
                    <a:pt x="40327" y="36265"/>
                  </a:cubicBezTo>
                  <a:lnTo>
                    <a:pt x="39266" y="36265"/>
                  </a:lnTo>
                  <a:cubicBezTo>
                    <a:pt x="38983" y="35841"/>
                    <a:pt x="37957" y="36159"/>
                    <a:pt x="37886" y="35558"/>
                  </a:cubicBezTo>
                  <a:lnTo>
                    <a:pt x="37709" y="35558"/>
                  </a:lnTo>
                  <a:cubicBezTo>
                    <a:pt x="37645" y="35558"/>
                    <a:pt x="37581" y="35559"/>
                    <a:pt x="37518" y="35559"/>
                  </a:cubicBezTo>
                  <a:cubicBezTo>
                    <a:pt x="37239" y="35559"/>
                    <a:pt x="37002" y="35535"/>
                    <a:pt x="37002" y="35275"/>
                  </a:cubicBezTo>
                  <a:cubicBezTo>
                    <a:pt x="37364" y="34701"/>
                    <a:pt x="36772" y="33301"/>
                    <a:pt x="35733" y="33301"/>
                  </a:cubicBezTo>
                  <a:cubicBezTo>
                    <a:pt x="35555" y="33301"/>
                    <a:pt x="35364" y="33342"/>
                    <a:pt x="35162" y="33435"/>
                  </a:cubicBezTo>
                  <a:cubicBezTo>
                    <a:pt x="34702" y="33152"/>
                    <a:pt x="34349" y="32763"/>
                    <a:pt x="34243" y="32126"/>
                  </a:cubicBezTo>
                  <a:cubicBezTo>
                    <a:pt x="33464" y="31914"/>
                    <a:pt x="32898" y="31525"/>
                    <a:pt x="32120" y="31277"/>
                  </a:cubicBezTo>
                  <a:cubicBezTo>
                    <a:pt x="31943" y="31348"/>
                    <a:pt x="31908" y="31525"/>
                    <a:pt x="31696" y="31560"/>
                  </a:cubicBezTo>
                  <a:cubicBezTo>
                    <a:pt x="31483" y="31065"/>
                    <a:pt x="30741" y="31030"/>
                    <a:pt x="30599" y="30429"/>
                  </a:cubicBezTo>
                  <a:cubicBezTo>
                    <a:pt x="30542" y="30411"/>
                    <a:pt x="30495" y="30403"/>
                    <a:pt x="30455" y="30403"/>
                  </a:cubicBezTo>
                  <a:cubicBezTo>
                    <a:pt x="30175" y="30403"/>
                    <a:pt x="30277" y="30791"/>
                    <a:pt x="29998" y="30853"/>
                  </a:cubicBezTo>
                  <a:cubicBezTo>
                    <a:pt x="29644" y="30747"/>
                    <a:pt x="29609" y="30393"/>
                    <a:pt x="29255" y="30287"/>
                  </a:cubicBezTo>
                  <a:cubicBezTo>
                    <a:pt x="29130" y="30505"/>
                    <a:pt x="29005" y="30724"/>
                    <a:pt x="28662" y="30724"/>
                  </a:cubicBezTo>
                  <a:cubicBezTo>
                    <a:pt x="28616" y="30724"/>
                    <a:pt x="28566" y="30720"/>
                    <a:pt x="28512" y="30712"/>
                  </a:cubicBezTo>
                  <a:cubicBezTo>
                    <a:pt x="28264" y="31313"/>
                    <a:pt x="27663" y="31525"/>
                    <a:pt x="27274" y="31985"/>
                  </a:cubicBezTo>
                  <a:cubicBezTo>
                    <a:pt x="27309" y="31525"/>
                    <a:pt x="27097" y="31313"/>
                    <a:pt x="26673" y="31277"/>
                  </a:cubicBezTo>
                  <a:cubicBezTo>
                    <a:pt x="26283" y="31419"/>
                    <a:pt x="26107" y="31808"/>
                    <a:pt x="25611" y="31843"/>
                  </a:cubicBezTo>
                  <a:cubicBezTo>
                    <a:pt x="25258" y="31171"/>
                    <a:pt x="25753" y="30499"/>
                    <a:pt x="25611" y="29580"/>
                  </a:cubicBezTo>
                  <a:cubicBezTo>
                    <a:pt x="25328" y="29084"/>
                    <a:pt x="24338" y="29261"/>
                    <a:pt x="23807" y="29014"/>
                  </a:cubicBezTo>
                  <a:cubicBezTo>
                    <a:pt x="23949" y="28377"/>
                    <a:pt x="24373" y="28023"/>
                    <a:pt x="24267" y="27139"/>
                  </a:cubicBezTo>
                  <a:lnTo>
                    <a:pt x="24267" y="27139"/>
                  </a:lnTo>
                  <a:cubicBezTo>
                    <a:pt x="23896" y="27192"/>
                    <a:pt x="23701" y="27218"/>
                    <a:pt x="23507" y="27218"/>
                  </a:cubicBezTo>
                  <a:cubicBezTo>
                    <a:pt x="23312" y="27218"/>
                    <a:pt x="23117" y="27192"/>
                    <a:pt x="22746" y="27139"/>
                  </a:cubicBezTo>
                  <a:cubicBezTo>
                    <a:pt x="22463" y="27457"/>
                    <a:pt x="22605" y="28165"/>
                    <a:pt x="22145" y="28271"/>
                  </a:cubicBezTo>
                  <a:cubicBezTo>
                    <a:pt x="22103" y="28273"/>
                    <a:pt x="22063" y="28274"/>
                    <a:pt x="22024" y="28274"/>
                  </a:cubicBezTo>
                  <a:cubicBezTo>
                    <a:pt x="20144" y="28274"/>
                    <a:pt x="21357" y="25808"/>
                    <a:pt x="20907" y="24733"/>
                  </a:cubicBezTo>
                  <a:cubicBezTo>
                    <a:pt x="21473" y="24592"/>
                    <a:pt x="21791" y="24309"/>
                    <a:pt x="22286" y="24167"/>
                  </a:cubicBezTo>
                  <a:cubicBezTo>
                    <a:pt x="22342" y="24163"/>
                    <a:pt x="22395" y="24161"/>
                    <a:pt x="22445" y="24161"/>
                  </a:cubicBezTo>
                  <a:cubicBezTo>
                    <a:pt x="22776" y="24161"/>
                    <a:pt x="22996" y="24257"/>
                    <a:pt x="23241" y="24380"/>
                  </a:cubicBezTo>
                  <a:cubicBezTo>
                    <a:pt x="23489" y="24486"/>
                    <a:pt x="23701" y="24592"/>
                    <a:pt x="24090" y="24592"/>
                  </a:cubicBezTo>
                  <a:cubicBezTo>
                    <a:pt x="24090" y="24380"/>
                    <a:pt x="24055" y="24167"/>
                    <a:pt x="24267" y="24167"/>
                  </a:cubicBezTo>
                  <a:cubicBezTo>
                    <a:pt x="24409" y="24167"/>
                    <a:pt x="24621" y="24167"/>
                    <a:pt x="24798" y="24132"/>
                  </a:cubicBezTo>
                  <a:cubicBezTo>
                    <a:pt x="24873" y="24132"/>
                    <a:pt x="24948" y="24131"/>
                    <a:pt x="25022" y="24131"/>
                  </a:cubicBezTo>
                  <a:cubicBezTo>
                    <a:pt x="25541" y="24131"/>
                    <a:pt x="26009" y="24159"/>
                    <a:pt x="26071" y="24592"/>
                  </a:cubicBezTo>
                  <a:cubicBezTo>
                    <a:pt x="26000" y="25405"/>
                    <a:pt x="26390" y="25795"/>
                    <a:pt x="27132" y="25865"/>
                  </a:cubicBezTo>
                  <a:cubicBezTo>
                    <a:pt x="26956" y="25122"/>
                    <a:pt x="27026" y="24910"/>
                    <a:pt x="27132" y="24450"/>
                  </a:cubicBezTo>
                  <a:cubicBezTo>
                    <a:pt x="26956" y="24238"/>
                    <a:pt x="26708" y="24097"/>
                    <a:pt x="26673" y="23708"/>
                  </a:cubicBezTo>
                  <a:cubicBezTo>
                    <a:pt x="26920" y="22788"/>
                    <a:pt x="27592" y="22222"/>
                    <a:pt x="28654" y="22010"/>
                  </a:cubicBezTo>
                  <a:cubicBezTo>
                    <a:pt x="28795" y="21585"/>
                    <a:pt x="28795" y="21585"/>
                    <a:pt x="28654" y="21161"/>
                  </a:cubicBezTo>
                  <a:lnTo>
                    <a:pt x="28654" y="21161"/>
                  </a:lnTo>
                  <a:cubicBezTo>
                    <a:pt x="28716" y="21167"/>
                    <a:pt x="28774" y="21170"/>
                    <a:pt x="28829" y="21170"/>
                  </a:cubicBezTo>
                  <a:cubicBezTo>
                    <a:pt x="29081" y="21170"/>
                    <a:pt x="29251" y="21106"/>
                    <a:pt x="29396" y="21019"/>
                  </a:cubicBezTo>
                  <a:cubicBezTo>
                    <a:pt x="29043" y="20241"/>
                    <a:pt x="29892" y="20418"/>
                    <a:pt x="29715" y="19427"/>
                  </a:cubicBezTo>
                  <a:cubicBezTo>
                    <a:pt x="30210" y="19250"/>
                    <a:pt x="30705" y="19038"/>
                    <a:pt x="31236" y="18861"/>
                  </a:cubicBezTo>
                  <a:cubicBezTo>
                    <a:pt x="31307" y="18437"/>
                    <a:pt x="30776" y="18543"/>
                    <a:pt x="30917" y="18012"/>
                  </a:cubicBezTo>
                  <a:cubicBezTo>
                    <a:pt x="31483" y="17588"/>
                    <a:pt x="32332" y="17411"/>
                    <a:pt x="33040" y="17163"/>
                  </a:cubicBezTo>
                  <a:lnTo>
                    <a:pt x="33040" y="17163"/>
                  </a:lnTo>
                  <a:cubicBezTo>
                    <a:pt x="33146" y="17552"/>
                    <a:pt x="32757" y="17446"/>
                    <a:pt x="32757" y="17729"/>
                  </a:cubicBezTo>
                  <a:cubicBezTo>
                    <a:pt x="33358" y="17482"/>
                    <a:pt x="33995" y="17305"/>
                    <a:pt x="34419" y="16880"/>
                  </a:cubicBezTo>
                  <a:cubicBezTo>
                    <a:pt x="34030" y="16668"/>
                    <a:pt x="33287" y="16774"/>
                    <a:pt x="33358" y="16173"/>
                  </a:cubicBezTo>
                  <a:cubicBezTo>
                    <a:pt x="33429" y="15784"/>
                    <a:pt x="33924" y="15784"/>
                    <a:pt x="34243" y="15607"/>
                  </a:cubicBezTo>
                  <a:cubicBezTo>
                    <a:pt x="34313" y="15253"/>
                    <a:pt x="33995" y="15289"/>
                    <a:pt x="34101" y="14864"/>
                  </a:cubicBezTo>
                  <a:lnTo>
                    <a:pt x="34101" y="14864"/>
                  </a:lnTo>
                  <a:cubicBezTo>
                    <a:pt x="34233" y="14960"/>
                    <a:pt x="34369" y="14999"/>
                    <a:pt x="34506" y="14999"/>
                  </a:cubicBezTo>
                  <a:cubicBezTo>
                    <a:pt x="34774" y="14999"/>
                    <a:pt x="35047" y="14851"/>
                    <a:pt x="35304" y="14687"/>
                  </a:cubicBezTo>
                  <a:cubicBezTo>
                    <a:pt x="35583" y="14547"/>
                    <a:pt x="35841" y="14408"/>
                    <a:pt x="36059" y="14408"/>
                  </a:cubicBezTo>
                  <a:cubicBezTo>
                    <a:pt x="36117" y="14408"/>
                    <a:pt x="36172" y="14417"/>
                    <a:pt x="36224" y="14440"/>
                  </a:cubicBezTo>
                  <a:cubicBezTo>
                    <a:pt x="35870" y="15218"/>
                    <a:pt x="35162" y="15642"/>
                    <a:pt x="34879" y="16456"/>
                  </a:cubicBezTo>
                  <a:cubicBezTo>
                    <a:pt x="34946" y="16465"/>
                    <a:pt x="35007" y="16470"/>
                    <a:pt x="35064" y="16470"/>
                  </a:cubicBezTo>
                  <a:cubicBezTo>
                    <a:pt x="35222" y="16470"/>
                    <a:pt x="35351" y="16437"/>
                    <a:pt x="35481" y="16385"/>
                  </a:cubicBezTo>
                  <a:cubicBezTo>
                    <a:pt x="35581" y="16335"/>
                    <a:pt x="35698" y="16285"/>
                    <a:pt x="35859" y="16285"/>
                  </a:cubicBezTo>
                  <a:cubicBezTo>
                    <a:pt x="35925" y="16285"/>
                    <a:pt x="35999" y="16294"/>
                    <a:pt x="36082" y="16314"/>
                  </a:cubicBezTo>
                  <a:cubicBezTo>
                    <a:pt x="36082" y="16527"/>
                    <a:pt x="36011" y="16845"/>
                    <a:pt x="36224" y="16880"/>
                  </a:cubicBezTo>
                  <a:cubicBezTo>
                    <a:pt x="36255" y="16787"/>
                    <a:pt x="36307" y="16755"/>
                    <a:pt x="36373" y="16755"/>
                  </a:cubicBezTo>
                  <a:cubicBezTo>
                    <a:pt x="36457" y="16755"/>
                    <a:pt x="36565" y="16806"/>
                    <a:pt x="36683" y="16845"/>
                  </a:cubicBezTo>
                  <a:cubicBezTo>
                    <a:pt x="36793" y="16889"/>
                    <a:pt x="36916" y="16919"/>
                    <a:pt x="37043" y="16919"/>
                  </a:cubicBezTo>
                  <a:cubicBezTo>
                    <a:pt x="37123" y="16919"/>
                    <a:pt x="37204" y="16907"/>
                    <a:pt x="37285" y="16880"/>
                  </a:cubicBezTo>
                  <a:cubicBezTo>
                    <a:pt x="37214" y="16562"/>
                    <a:pt x="37002" y="16138"/>
                    <a:pt x="37285" y="15890"/>
                  </a:cubicBezTo>
                  <a:cubicBezTo>
                    <a:pt x="36719" y="15819"/>
                    <a:pt x="36577" y="15395"/>
                    <a:pt x="36365" y="15006"/>
                  </a:cubicBezTo>
                  <a:cubicBezTo>
                    <a:pt x="36436" y="14121"/>
                    <a:pt x="36436" y="14050"/>
                    <a:pt x="36365" y="13166"/>
                  </a:cubicBezTo>
                  <a:cubicBezTo>
                    <a:pt x="36271" y="13084"/>
                    <a:pt x="36200" y="13056"/>
                    <a:pt x="36133" y="13056"/>
                  </a:cubicBezTo>
                  <a:cubicBezTo>
                    <a:pt x="35999" y="13056"/>
                    <a:pt x="35882" y="13166"/>
                    <a:pt x="35622" y="13166"/>
                  </a:cubicBezTo>
                  <a:cubicBezTo>
                    <a:pt x="35622" y="12494"/>
                    <a:pt x="34915" y="12494"/>
                    <a:pt x="34879" y="11893"/>
                  </a:cubicBezTo>
                  <a:cubicBezTo>
                    <a:pt x="34985" y="11751"/>
                    <a:pt x="35021" y="11574"/>
                    <a:pt x="35021" y="11327"/>
                  </a:cubicBezTo>
                  <a:cubicBezTo>
                    <a:pt x="34419" y="11008"/>
                    <a:pt x="34632" y="9947"/>
                    <a:pt x="33783" y="9876"/>
                  </a:cubicBezTo>
                  <a:lnTo>
                    <a:pt x="33783" y="9876"/>
                  </a:lnTo>
                  <a:cubicBezTo>
                    <a:pt x="33712" y="10089"/>
                    <a:pt x="33995" y="10619"/>
                    <a:pt x="33641" y="10619"/>
                  </a:cubicBezTo>
                  <a:cubicBezTo>
                    <a:pt x="33588" y="10602"/>
                    <a:pt x="33517" y="10593"/>
                    <a:pt x="33438" y="10593"/>
                  </a:cubicBezTo>
                  <a:cubicBezTo>
                    <a:pt x="33358" y="10593"/>
                    <a:pt x="33270" y="10602"/>
                    <a:pt x="33181" y="10619"/>
                  </a:cubicBezTo>
                  <a:cubicBezTo>
                    <a:pt x="33111" y="10619"/>
                    <a:pt x="33040" y="10621"/>
                    <a:pt x="32973" y="10621"/>
                  </a:cubicBezTo>
                  <a:cubicBezTo>
                    <a:pt x="32772" y="10621"/>
                    <a:pt x="32607" y="10602"/>
                    <a:pt x="32580" y="10442"/>
                  </a:cubicBezTo>
                  <a:lnTo>
                    <a:pt x="32580" y="9027"/>
                  </a:lnTo>
                  <a:cubicBezTo>
                    <a:pt x="32413" y="9100"/>
                    <a:pt x="32287" y="9129"/>
                    <a:pt x="32185" y="9129"/>
                  </a:cubicBezTo>
                  <a:cubicBezTo>
                    <a:pt x="31790" y="9129"/>
                    <a:pt x="31770" y="8687"/>
                    <a:pt x="31236" y="8603"/>
                  </a:cubicBezTo>
                  <a:cubicBezTo>
                    <a:pt x="31128" y="8711"/>
                    <a:pt x="31054" y="8751"/>
                    <a:pt x="30993" y="8751"/>
                  </a:cubicBezTo>
                  <a:cubicBezTo>
                    <a:pt x="30913" y="8751"/>
                    <a:pt x="30856" y="8683"/>
                    <a:pt x="30776" y="8603"/>
                  </a:cubicBezTo>
                  <a:cubicBezTo>
                    <a:pt x="30705" y="8532"/>
                    <a:pt x="30634" y="8461"/>
                    <a:pt x="30458" y="8461"/>
                  </a:cubicBezTo>
                  <a:cubicBezTo>
                    <a:pt x="30424" y="8455"/>
                    <a:pt x="30394" y="8452"/>
                    <a:pt x="30367" y="8452"/>
                  </a:cubicBezTo>
                  <a:cubicBezTo>
                    <a:pt x="30254" y="8452"/>
                    <a:pt x="30196" y="8504"/>
                    <a:pt x="30139" y="8532"/>
                  </a:cubicBezTo>
                  <a:cubicBezTo>
                    <a:pt x="30064" y="8582"/>
                    <a:pt x="29989" y="8632"/>
                    <a:pt x="29877" y="8632"/>
                  </a:cubicBezTo>
                  <a:cubicBezTo>
                    <a:pt x="29830" y="8632"/>
                    <a:pt x="29777" y="8624"/>
                    <a:pt x="29715" y="8603"/>
                  </a:cubicBezTo>
                  <a:lnTo>
                    <a:pt x="29715" y="8603"/>
                  </a:lnTo>
                  <a:cubicBezTo>
                    <a:pt x="29927" y="10018"/>
                    <a:pt x="29290" y="10831"/>
                    <a:pt x="29538" y="11893"/>
                  </a:cubicBezTo>
                  <a:cubicBezTo>
                    <a:pt x="29467" y="11893"/>
                    <a:pt x="29326" y="11857"/>
                    <a:pt x="29219" y="11787"/>
                  </a:cubicBezTo>
                  <a:cubicBezTo>
                    <a:pt x="29103" y="11753"/>
                    <a:pt x="28994" y="11720"/>
                    <a:pt x="28900" y="11720"/>
                  </a:cubicBezTo>
                  <a:cubicBezTo>
                    <a:pt x="28795" y="11720"/>
                    <a:pt x="28710" y="11762"/>
                    <a:pt x="28654" y="11893"/>
                  </a:cubicBezTo>
                  <a:cubicBezTo>
                    <a:pt x="28709" y="12085"/>
                    <a:pt x="28828" y="12107"/>
                    <a:pt x="28945" y="12107"/>
                  </a:cubicBezTo>
                  <a:cubicBezTo>
                    <a:pt x="28978" y="12107"/>
                    <a:pt x="29011" y="12105"/>
                    <a:pt x="29043" y="12105"/>
                  </a:cubicBezTo>
                  <a:cubicBezTo>
                    <a:pt x="29113" y="12105"/>
                    <a:pt x="29219" y="12105"/>
                    <a:pt x="29255" y="12176"/>
                  </a:cubicBezTo>
                  <a:cubicBezTo>
                    <a:pt x="28724" y="12494"/>
                    <a:pt x="28724" y="13272"/>
                    <a:pt x="28512" y="13874"/>
                  </a:cubicBezTo>
                  <a:cubicBezTo>
                    <a:pt x="28158" y="13449"/>
                    <a:pt x="28088" y="12742"/>
                    <a:pt x="27875" y="12176"/>
                  </a:cubicBezTo>
                  <a:cubicBezTo>
                    <a:pt x="27797" y="12097"/>
                    <a:pt x="27740" y="12068"/>
                    <a:pt x="27692" y="12068"/>
                  </a:cubicBezTo>
                  <a:cubicBezTo>
                    <a:pt x="27568" y="12068"/>
                    <a:pt x="27504" y="12266"/>
                    <a:pt x="27274" y="12317"/>
                  </a:cubicBezTo>
                  <a:cubicBezTo>
                    <a:pt x="27228" y="12135"/>
                    <a:pt x="27183" y="12083"/>
                    <a:pt x="27115" y="12083"/>
                  </a:cubicBezTo>
                  <a:cubicBezTo>
                    <a:pt x="27025" y="12083"/>
                    <a:pt x="26895" y="12176"/>
                    <a:pt x="26673" y="12176"/>
                  </a:cubicBezTo>
                  <a:cubicBezTo>
                    <a:pt x="26213" y="11751"/>
                    <a:pt x="25717" y="11362"/>
                    <a:pt x="25010" y="11185"/>
                  </a:cubicBezTo>
                  <a:cubicBezTo>
                    <a:pt x="25258" y="10478"/>
                    <a:pt x="24479" y="10725"/>
                    <a:pt x="24550" y="10159"/>
                  </a:cubicBezTo>
                  <a:lnTo>
                    <a:pt x="24550" y="10159"/>
                  </a:lnTo>
                  <a:cubicBezTo>
                    <a:pt x="24588" y="10168"/>
                    <a:pt x="24620" y="10172"/>
                    <a:pt x="24649" y="10172"/>
                  </a:cubicBezTo>
                  <a:cubicBezTo>
                    <a:pt x="24861" y="10172"/>
                    <a:pt x="24837" y="9953"/>
                    <a:pt x="24869" y="9735"/>
                  </a:cubicBezTo>
                  <a:cubicBezTo>
                    <a:pt x="25364" y="9487"/>
                    <a:pt x="25576" y="8992"/>
                    <a:pt x="26071" y="8744"/>
                  </a:cubicBezTo>
                  <a:cubicBezTo>
                    <a:pt x="26390" y="8249"/>
                    <a:pt x="26637" y="7648"/>
                    <a:pt x="27451" y="7612"/>
                  </a:cubicBezTo>
                  <a:cubicBezTo>
                    <a:pt x="27451" y="7365"/>
                    <a:pt x="27239" y="7294"/>
                    <a:pt x="27274" y="7046"/>
                  </a:cubicBezTo>
                  <a:cubicBezTo>
                    <a:pt x="28300" y="6834"/>
                    <a:pt x="28866" y="6728"/>
                    <a:pt x="29538" y="6480"/>
                  </a:cubicBezTo>
                  <a:cubicBezTo>
                    <a:pt x="29538" y="5915"/>
                    <a:pt x="29538" y="5419"/>
                    <a:pt x="29715" y="5030"/>
                  </a:cubicBezTo>
                  <a:cubicBezTo>
                    <a:pt x="29538" y="4818"/>
                    <a:pt x="29149" y="4818"/>
                    <a:pt x="28936" y="4606"/>
                  </a:cubicBezTo>
                  <a:cubicBezTo>
                    <a:pt x="29057" y="4599"/>
                    <a:pt x="29174" y="4594"/>
                    <a:pt x="29287" y="4594"/>
                  </a:cubicBezTo>
                  <a:cubicBezTo>
                    <a:pt x="29739" y="4594"/>
                    <a:pt x="30118" y="4662"/>
                    <a:pt x="30316" y="4889"/>
                  </a:cubicBezTo>
                  <a:cubicBezTo>
                    <a:pt x="30400" y="4772"/>
                    <a:pt x="30491" y="4734"/>
                    <a:pt x="30591" y="4734"/>
                  </a:cubicBezTo>
                  <a:cubicBezTo>
                    <a:pt x="30702" y="4734"/>
                    <a:pt x="30822" y="4781"/>
                    <a:pt x="30953" y="4818"/>
                  </a:cubicBezTo>
                  <a:cubicBezTo>
                    <a:pt x="31078" y="4868"/>
                    <a:pt x="31203" y="4918"/>
                    <a:pt x="31341" y="4918"/>
                  </a:cubicBezTo>
                  <a:cubicBezTo>
                    <a:pt x="31397" y="4918"/>
                    <a:pt x="31457" y="4909"/>
                    <a:pt x="31519" y="4889"/>
                  </a:cubicBezTo>
                  <a:lnTo>
                    <a:pt x="31519" y="4889"/>
                  </a:lnTo>
                  <a:cubicBezTo>
                    <a:pt x="31307" y="5632"/>
                    <a:pt x="32226" y="5278"/>
                    <a:pt x="32120" y="5915"/>
                  </a:cubicBezTo>
                  <a:cubicBezTo>
                    <a:pt x="31979" y="6940"/>
                    <a:pt x="30316" y="6587"/>
                    <a:pt x="30175" y="7612"/>
                  </a:cubicBezTo>
                  <a:cubicBezTo>
                    <a:pt x="30360" y="7851"/>
                    <a:pt x="30765" y="7911"/>
                    <a:pt x="31224" y="7911"/>
                  </a:cubicBezTo>
                  <a:cubicBezTo>
                    <a:pt x="31377" y="7911"/>
                    <a:pt x="31536" y="7904"/>
                    <a:pt x="31696" y="7895"/>
                  </a:cubicBezTo>
                  <a:cubicBezTo>
                    <a:pt x="32615" y="8285"/>
                    <a:pt x="33004" y="9240"/>
                    <a:pt x="34243" y="9310"/>
                  </a:cubicBezTo>
                  <a:cubicBezTo>
                    <a:pt x="33924" y="8568"/>
                    <a:pt x="34526" y="8603"/>
                    <a:pt x="34419" y="7754"/>
                  </a:cubicBezTo>
                  <a:cubicBezTo>
                    <a:pt x="34349" y="7365"/>
                    <a:pt x="33960" y="7329"/>
                    <a:pt x="33960" y="6905"/>
                  </a:cubicBezTo>
                  <a:lnTo>
                    <a:pt x="33960" y="6905"/>
                  </a:lnTo>
                  <a:cubicBezTo>
                    <a:pt x="34526" y="6940"/>
                    <a:pt x="34702" y="7329"/>
                    <a:pt x="35162" y="7471"/>
                  </a:cubicBezTo>
                  <a:cubicBezTo>
                    <a:pt x="35133" y="7146"/>
                    <a:pt x="35128" y="6871"/>
                    <a:pt x="35415" y="6871"/>
                  </a:cubicBezTo>
                  <a:cubicBezTo>
                    <a:pt x="35472" y="6871"/>
                    <a:pt x="35540" y="6882"/>
                    <a:pt x="35622" y="6905"/>
                  </a:cubicBezTo>
                  <a:cubicBezTo>
                    <a:pt x="35516" y="6445"/>
                    <a:pt x="35764" y="6374"/>
                    <a:pt x="35764" y="6021"/>
                  </a:cubicBezTo>
                  <a:lnTo>
                    <a:pt x="35764" y="6021"/>
                  </a:lnTo>
                  <a:cubicBezTo>
                    <a:pt x="35718" y="6033"/>
                    <a:pt x="35679" y="6039"/>
                    <a:pt x="35646" y="6039"/>
                  </a:cubicBezTo>
                  <a:cubicBezTo>
                    <a:pt x="35396" y="6039"/>
                    <a:pt x="35460" y="5721"/>
                    <a:pt x="35304" y="5596"/>
                  </a:cubicBezTo>
                  <a:cubicBezTo>
                    <a:pt x="34809" y="5525"/>
                    <a:pt x="34419" y="5349"/>
                    <a:pt x="33960" y="5172"/>
                  </a:cubicBezTo>
                  <a:cubicBezTo>
                    <a:pt x="33995" y="4889"/>
                    <a:pt x="34349" y="4889"/>
                    <a:pt x="34419" y="4606"/>
                  </a:cubicBezTo>
                  <a:cubicBezTo>
                    <a:pt x="34207" y="4287"/>
                    <a:pt x="33747" y="4181"/>
                    <a:pt x="33783" y="3615"/>
                  </a:cubicBezTo>
                  <a:lnTo>
                    <a:pt x="32439" y="3615"/>
                  </a:lnTo>
                  <a:cubicBezTo>
                    <a:pt x="32509" y="3155"/>
                    <a:pt x="32014" y="3226"/>
                    <a:pt x="31979" y="2908"/>
                  </a:cubicBezTo>
                  <a:cubicBezTo>
                    <a:pt x="31853" y="2887"/>
                    <a:pt x="31739" y="2878"/>
                    <a:pt x="31632" y="2878"/>
                  </a:cubicBezTo>
                  <a:cubicBezTo>
                    <a:pt x="31196" y="2878"/>
                    <a:pt x="30884" y="3021"/>
                    <a:pt x="30458" y="3049"/>
                  </a:cubicBezTo>
                  <a:cubicBezTo>
                    <a:pt x="30508" y="2630"/>
                    <a:pt x="30240" y="2473"/>
                    <a:pt x="29929" y="2473"/>
                  </a:cubicBezTo>
                  <a:cubicBezTo>
                    <a:pt x="29585" y="2473"/>
                    <a:pt x="29188" y="2666"/>
                    <a:pt x="29113" y="2908"/>
                  </a:cubicBezTo>
                  <a:cubicBezTo>
                    <a:pt x="29149" y="2377"/>
                    <a:pt x="28972" y="2059"/>
                    <a:pt x="28512" y="2059"/>
                  </a:cubicBezTo>
                  <a:cubicBezTo>
                    <a:pt x="27698" y="2483"/>
                    <a:pt x="26814" y="3969"/>
                    <a:pt x="27734" y="4747"/>
                  </a:cubicBezTo>
                  <a:cubicBezTo>
                    <a:pt x="27769" y="4765"/>
                    <a:pt x="27822" y="4774"/>
                    <a:pt x="27884" y="4774"/>
                  </a:cubicBezTo>
                  <a:cubicBezTo>
                    <a:pt x="27946" y="4774"/>
                    <a:pt x="28017" y="4765"/>
                    <a:pt x="28088" y="4747"/>
                  </a:cubicBezTo>
                  <a:cubicBezTo>
                    <a:pt x="28148" y="4747"/>
                    <a:pt x="28209" y="4744"/>
                    <a:pt x="28264" y="4744"/>
                  </a:cubicBezTo>
                  <a:cubicBezTo>
                    <a:pt x="28404" y="4744"/>
                    <a:pt x="28512" y="4762"/>
                    <a:pt x="28512" y="4889"/>
                  </a:cubicBezTo>
                  <a:cubicBezTo>
                    <a:pt x="28335" y="5313"/>
                    <a:pt x="28017" y="5596"/>
                    <a:pt x="27734" y="5915"/>
                  </a:cubicBezTo>
                  <a:cubicBezTo>
                    <a:pt x="27345" y="5561"/>
                    <a:pt x="28052" y="5596"/>
                    <a:pt x="27875" y="5030"/>
                  </a:cubicBezTo>
                  <a:cubicBezTo>
                    <a:pt x="27380" y="4712"/>
                    <a:pt x="26885" y="4358"/>
                    <a:pt x="26673" y="3757"/>
                  </a:cubicBezTo>
                  <a:cubicBezTo>
                    <a:pt x="26639" y="3761"/>
                    <a:pt x="26608" y="3764"/>
                    <a:pt x="26579" y="3764"/>
                  </a:cubicBezTo>
                  <a:cubicBezTo>
                    <a:pt x="26388" y="3764"/>
                    <a:pt x="26269" y="3672"/>
                    <a:pt x="26177" y="3580"/>
                  </a:cubicBezTo>
                  <a:cubicBezTo>
                    <a:pt x="26077" y="3505"/>
                    <a:pt x="25960" y="3430"/>
                    <a:pt x="25762" y="3430"/>
                  </a:cubicBezTo>
                  <a:cubicBezTo>
                    <a:pt x="25680" y="3430"/>
                    <a:pt x="25584" y="3443"/>
                    <a:pt x="25470" y="3474"/>
                  </a:cubicBezTo>
                  <a:cubicBezTo>
                    <a:pt x="25505" y="3827"/>
                    <a:pt x="25187" y="3792"/>
                    <a:pt x="25328" y="4181"/>
                  </a:cubicBezTo>
                  <a:cubicBezTo>
                    <a:pt x="25824" y="4393"/>
                    <a:pt x="25647" y="5525"/>
                    <a:pt x="25328" y="5738"/>
                  </a:cubicBezTo>
                  <a:cubicBezTo>
                    <a:pt x="25081" y="5632"/>
                    <a:pt x="24975" y="5384"/>
                    <a:pt x="25010" y="5030"/>
                  </a:cubicBezTo>
                  <a:cubicBezTo>
                    <a:pt x="24953" y="5022"/>
                    <a:pt x="24900" y="5018"/>
                    <a:pt x="24851" y="5018"/>
                  </a:cubicBezTo>
                  <a:cubicBezTo>
                    <a:pt x="24263" y="5018"/>
                    <a:pt x="24218" y="5563"/>
                    <a:pt x="23630" y="5596"/>
                  </a:cubicBezTo>
                  <a:cubicBezTo>
                    <a:pt x="23064" y="5384"/>
                    <a:pt x="22463" y="5207"/>
                    <a:pt x="22145" y="4747"/>
                  </a:cubicBezTo>
                  <a:cubicBezTo>
                    <a:pt x="22239" y="4738"/>
                    <a:pt x="22327" y="4733"/>
                    <a:pt x="22408" y="4733"/>
                  </a:cubicBezTo>
                  <a:cubicBezTo>
                    <a:pt x="22629" y="4733"/>
                    <a:pt x="22803" y="4766"/>
                    <a:pt x="22958" y="4818"/>
                  </a:cubicBezTo>
                  <a:cubicBezTo>
                    <a:pt x="23130" y="4847"/>
                    <a:pt x="23302" y="4898"/>
                    <a:pt x="23492" y="4898"/>
                  </a:cubicBezTo>
                  <a:cubicBezTo>
                    <a:pt x="23537" y="4898"/>
                    <a:pt x="23583" y="4895"/>
                    <a:pt x="23630" y="4889"/>
                  </a:cubicBezTo>
                  <a:cubicBezTo>
                    <a:pt x="23984" y="4606"/>
                    <a:pt x="23560" y="4500"/>
                    <a:pt x="23630" y="4040"/>
                  </a:cubicBezTo>
                  <a:cubicBezTo>
                    <a:pt x="24479" y="3863"/>
                    <a:pt x="24833" y="3226"/>
                    <a:pt x="25611" y="3049"/>
                  </a:cubicBezTo>
                  <a:cubicBezTo>
                    <a:pt x="25328" y="2589"/>
                    <a:pt x="25399" y="2271"/>
                    <a:pt x="25328" y="1917"/>
                  </a:cubicBezTo>
                  <a:lnTo>
                    <a:pt x="23029" y="1917"/>
                  </a:lnTo>
                  <a:cubicBezTo>
                    <a:pt x="22711" y="2306"/>
                    <a:pt x="21968" y="2306"/>
                    <a:pt x="21826" y="2908"/>
                  </a:cubicBezTo>
                  <a:cubicBezTo>
                    <a:pt x="21756" y="2695"/>
                    <a:pt x="21614" y="2554"/>
                    <a:pt x="21508" y="2342"/>
                  </a:cubicBezTo>
                  <a:lnTo>
                    <a:pt x="21296" y="2342"/>
                  </a:lnTo>
                  <a:cubicBezTo>
                    <a:pt x="21249" y="2342"/>
                    <a:pt x="21202" y="2342"/>
                    <a:pt x="21157" y="2342"/>
                  </a:cubicBezTo>
                  <a:cubicBezTo>
                    <a:pt x="20865" y="2342"/>
                    <a:pt x="20643" y="2316"/>
                    <a:pt x="20765" y="1917"/>
                  </a:cubicBezTo>
                  <a:lnTo>
                    <a:pt x="20765" y="1917"/>
                  </a:lnTo>
                  <a:cubicBezTo>
                    <a:pt x="20903" y="1943"/>
                    <a:pt x="21043" y="1955"/>
                    <a:pt x="21186" y="1955"/>
                  </a:cubicBezTo>
                  <a:cubicBezTo>
                    <a:pt x="22219" y="1955"/>
                    <a:pt x="23366" y="1344"/>
                    <a:pt x="24267" y="1033"/>
                  </a:cubicBezTo>
                  <a:cubicBezTo>
                    <a:pt x="24267" y="1363"/>
                    <a:pt x="24575" y="1488"/>
                    <a:pt x="24913" y="1488"/>
                  </a:cubicBezTo>
                  <a:cubicBezTo>
                    <a:pt x="25262" y="1488"/>
                    <a:pt x="25645" y="1354"/>
                    <a:pt x="25753" y="1174"/>
                  </a:cubicBezTo>
                  <a:cubicBezTo>
                    <a:pt x="25647" y="856"/>
                    <a:pt x="25647" y="467"/>
                    <a:pt x="25470" y="184"/>
                  </a:cubicBezTo>
                  <a:cubicBezTo>
                    <a:pt x="24586" y="290"/>
                    <a:pt x="24126" y="856"/>
                    <a:pt x="23206" y="891"/>
                  </a:cubicBezTo>
                  <a:lnTo>
                    <a:pt x="23206" y="42"/>
                  </a:lnTo>
                  <a:cubicBezTo>
                    <a:pt x="23106" y="13"/>
                    <a:pt x="23016" y="0"/>
                    <a:pt x="2293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5559284" y="2699997"/>
              <a:ext cx="105197" cy="90286"/>
            </a:xfrm>
            <a:custGeom>
              <a:avLst/>
              <a:gdLst/>
              <a:ahLst/>
              <a:cxnLst/>
              <a:rect l="l" t="t" r="r" b="b"/>
              <a:pathLst>
                <a:path w="4988" h="4281" extrusionOk="0">
                  <a:moveTo>
                    <a:pt x="4245" y="0"/>
                  </a:moveTo>
                  <a:cubicBezTo>
                    <a:pt x="4210" y="107"/>
                    <a:pt x="4245" y="283"/>
                    <a:pt x="4068" y="283"/>
                  </a:cubicBezTo>
                  <a:cubicBezTo>
                    <a:pt x="2936" y="425"/>
                    <a:pt x="2087" y="814"/>
                    <a:pt x="1203" y="1168"/>
                  </a:cubicBezTo>
                  <a:cubicBezTo>
                    <a:pt x="1274" y="1875"/>
                    <a:pt x="460" y="1805"/>
                    <a:pt x="601" y="2583"/>
                  </a:cubicBezTo>
                  <a:cubicBezTo>
                    <a:pt x="425" y="2866"/>
                    <a:pt x="35" y="3007"/>
                    <a:pt x="0" y="3432"/>
                  </a:cubicBezTo>
                  <a:cubicBezTo>
                    <a:pt x="495" y="3715"/>
                    <a:pt x="955" y="4068"/>
                    <a:pt x="1521" y="4281"/>
                  </a:cubicBezTo>
                  <a:cubicBezTo>
                    <a:pt x="1557" y="4104"/>
                    <a:pt x="1698" y="3998"/>
                    <a:pt x="1981" y="3998"/>
                  </a:cubicBezTo>
                  <a:cubicBezTo>
                    <a:pt x="1733" y="3361"/>
                    <a:pt x="1026" y="3149"/>
                    <a:pt x="1203" y="2158"/>
                  </a:cubicBezTo>
                  <a:cubicBezTo>
                    <a:pt x="2264" y="2052"/>
                    <a:pt x="2689" y="1345"/>
                    <a:pt x="3467" y="991"/>
                  </a:cubicBezTo>
                  <a:cubicBezTo>
                    <a:pt x="3578" y="1003"/>
                    <a:pt x="3683" y="1009"/>
                    <a:pt x="3782" y="1009"/>
                  </a:cubicBezTo>
                  <a:cubicBezTo>
                    <a:pt x="4531" y="1009"/>
                    <a:pt x="4925" y="657"/>
                    <a:pt x="498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6098639" y="2699871"/>
              <a:ext cx="55235" cy="30728"/>
            </a:xfrm>
            <a:custGeom>
              <a:avLst/>
              <a:gdLst/>
              <a:ahLst/>
              <a:cxnLst/>
              <a:rect l="l" t="t" r="r" b="b"/>
              <a:pathLst>
                <a:path w="2619" h="1457" extrusionOk="0">
                  <a:moveTo>
                    <a:pt x="1469" y="0"/>
                  </a:moveTo>
                  <a:cubicBezTo>
                    <a:pt x="1441" y="0"/>
                    <a:pt x="1411" y="2"/>
                    <a:pt x="1380" y="6"/>
                  </a:cubicBezTo>
                  <a:cubicBezTo>
                    <a:pt x="1348" y="38"/>
                    <a:pt x="1259" y="300"/>
                    <a:pt x="1138" y="300"/>
                  </a:cubicBezTo>
                  <a:cubicBezTo>
                    <a:pt x="1125" y="300"/>
                    <a:pt x="1111" y="296"/>
                    <a:pt x="1097" y="289"/>
                  </a:cubicBezTo>
                  <a:lnTo>
                    <a:pt x="177" y="289"/>
                  </a:lnTo>
                  <a:cubicBezTo>
                    <a:pt x="0" y="1351"/>
                    <a:pt x="1274" y="997"/>
                    <a:pt x="1698" y="1457"/>
                  </a:cubicBezTo>
                  <a:cubicBezTo>
                    <a:pt x="2052" y="1209"/>
                    <a:pt x="2229" y="820"/>
                    <a:pt x="2618" y="572"/>
                  </a:cubicBezTo>
                  <a:cubicBezTo>
                    <a:pt x="2052" y="506"/>
                    <a:pt x="1925" y="0"/>
                    <a:pt x="146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5060947" y="2817822"/>
              <a:ext cx="73140" cy="47811"/>
            </a:xfrm>
            <a:custGeom>
              <a:avLst/>
              <a:gdLst/>
              <a:ahLst/>
              <a:cxnLst/>
              <a:rect l="l" t="t" r="r" b="b"/>
              <a:pathLst>
                <a:path w="3468" h="2267" extrusionOk="0">
                  <a:moveTo>
                    <a:pt x="654" y="1"/>
                  </a:moveTo>
                  <a:cubicBezTo>
                    <a:pt x="638" y="1"/>
                    <a:pt x="620" y="1"/>
                    <a:pt x="602" y="3"/>
                  </a:cubicBezTo>
                  <a:cubicBezTo>
                    <a:pt x="779" y="675"/>
                    <a:pt x="0" y="462"/>
                    <a:pt x="0" y="993"/>
                  </a:cubicBezTo>
                  <a:cubicBezTo>
                    <a:pt x="62" y="1008"/>
                    <a:pt x="114" y="1015"/>
                    <a:pt x="159" y="1015"/>
                  </a:cubicBezTo>
                  <a:cubicBezTo>
                    <a:pt x="391" y="1015"/>
                    <a:pt x="433" y="841"/>
                    <a:pt x="646" y="841"/>
                  </a:cubicBezTo>
                  <a:cubicBezTo>
                    <a:pt x="675" y="841"/>
                    <a:pt x="707" y="844"/>
                    <a:pt x="743" y="851"/>
                  </a:cubicBezTo>
                  <a:cubicBezTo>
                    <a:pt x="672" y="1170"/>
                    <a:pt x="142" y="1134"/>
                    <a:pt x="283" y="1700"/>
                  </a:cubicBezTo>
                  <a:cubicBezTo>
                    <a:pt x="373" y="1680"/>
                    <a:pt x="451" y="1671"/>
                    <a:pt x="517" y="1671"/>
                  </a:cubicBezTo>
                  <a:cubicBezTo>
                    <a:pt x="1029" y="1671"/>
                    <a:pt x="938" y="2204"/>
                    <a:pt x="1345" y="2266"/>
                  </a:cubicBezTo>
                  <a:cubicBezTo>
                    <a:pt x="1404" y="2147"/>
                    <a:pt x="1603" y="2103"/>
                    <a:pt x="1824" y="2103"/>
                  </a:cubicBezTo>
                  <a:cubicBezTo>
                    <a:pt x="2125" y="2103"/>
                    <a:pt x="2466" y="2185"/>
                    <a:pt x="2547" y="2266"/>
                  </a:cubicBezTo>
                  <a:cubicBezTo>
                    <a:pt x="2583" y="1913"/>
                    <a:pt x="3113" y="2054"/>
                    <a:pt x="3326" y="1842"/>
                  </a:cubicBezTo>
                  <a:cubicBezTo>
                    <a:pt x="3467" y="1099"/>
                    <a:pt x="2972" y="1028"/>
                    <a:pt x="3007" y="427"/>
                  </a:cubicBezTo>
                  <a:lnTo>
                    <a:pt x="3007" y="427"/>
                  </a:lnTo>
                  <a:cubicBezTo>
                    <a:pt x="2834" y="475"/>
                    <a:pt x="2690" y="489"/>
                    <a:pt x="2558" y="489"/>
                  </a:cubicBezTo>
                  <a:cubicBezTo>
                    <a:pt x="2373" y="489"/>
                    <a:pt x="2213" y="461"/>
                    <a:pt x="2036" y="461"/>
                  </a:cubicBezTo>
                  <a:cubicBezTo>
                    <a:pt x="1877" y="461"/>
                    <a:pt x="1705" y="483"/>
                    <a:pt x="1486" y="568"/>
                  </a:cubicBezTo>
                  <a:cubicBezTo>
                    <a:pt x="1110" y="466"/>
                    <a:pt x="1130" y="1"/>
                    <a:pt x="654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4628999" y="2847284"/>
              <a:ext cx="47769" cy="27290"/>
            </a:xfrm>
            <a:custGeom>
              <a:avLst/>
              <a:gdLst/>
              <a:ahLst/>
              <a:cxnLst/>
              <a:rect l="l" t="t" r="r" b="b"/>
              <a:pathLst>
                <a:path w="2265" h="1294" extrusionOk="0">
                  <a:moveTo>
                    <a:pt x="939" y="0"/>
                  </a:moveTo>
                  <a:cubicBezTo>
                    <a:pt x="893" y="0"/>
                    <a:pt x="840" y="6"/>
                    <a:pt x="779" y="20"/>
                  </a:cubicBezTo>
                  <a:cubicBezTo>
                    <a:pt x="590" y="273"/>
                    <a:pt x="654" y="750"/>
                    <a:pt x="193" y="750"/>
                  </a:cubicBezTo>
                  <a:cubicBezTo>
                    <a:pt x="137" y="750"/>
                    <a:pt x="74" y="743"/>
                    <a:pt x="1" y="728"/>
                  </a:cubicBezTo>
                  <a:lnTo>
                    <a:pt x="1" y="728"/>
                  </a:lnTo>
                  <a:cubicBezTo>
                    <a:pt x="36" y="1223"/>
                    <a:pt x="496" y="1294"/>
                    <a:pt x="1062" y="1294"/>
                  </a:cubicBezTo>
                  <a:cubicBezTo>
                    <a:pt x="1052" y="982"/>
                    <a:pt x="1131" y="885"/>
                    <a:pt x="1252" y="885"/>
                  </a:cubicBezTo>
                  <a:cubicBezTo>
                    <a:pt x="1455" y="885"/>
                    <a:pt x="1777" y="1155"/>
                    <a:pt x="2008" y="1155"/>
                  </a:cubicBezTo>
                  <a:cubicBezTo>
                    <a:pt x="2127" y="1155"/>
                    <a:pt x="2222" y="1084"/>
                    <a:pt x="2265" y="869"/>
                  </a:cubicBezTo>
                  <a:cubicBezTo>
                    <a:pt x="1663" y="728"/>
                    <a:pt x="2088" y="516"/>
                    <a:pt x="1663" y="162"/>
                  </a:cubicBezTo>
                  <a:cubicBezTo>
                    <a:pt x="1602" y="176"/>
                    <a:pt x="1550" y="182"/>
                    <a:pt x="1504" y="182"/>
                  </a:cubicBezTo>
                  <a:cubicBezTo>
                    <a:pt x="1250" y="182"/>
                    <a:pt x="1192" y="0"/>
                    <a:pt x="93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5174343" y="2907304"/>
              <a:ext cx="65674" cy="99334"/>
            </a:xfrm>
            <a:custGeom>
              <a:avLst/>
              <a:gdLst/>
              <a:ahLst/>
              <a:cxnLst/>
              <a:rect l="l" t="t" r="r" b="b"/>
              <a:pathLst>
                <a:path w="3114" h="4710" extrusionOk="0">
                  <a:moveTo>
                    <a:pt x="1758" y="0"/>
                  </a:moveTo>
                  <a:cubicBezTo>
                    <a:pt x="1296" y="0"/>
                    <a:pt x="999" y="189"/>
                    <a:pt x="672" y="287"/>
                  </a:cubicBezTo>
                  <a:cubicBezTo>
                    <a:pt x="778" y="1066"/>
                    <a:pt x="425" y="1419"/>
                    <a:pt x="531" y="2162"/>
                  </a:cubicBezTo>
                  <a:cubicBezTo>
                    <a:pt x="885" y="2374"/>
                    <a:pt x="1061" y="2374"/>
                    <a:pt x="1274" y="2445"/>
                  </a:cubicBezTo>
                  <a:cubicBezTo>
                    <a:pt x="1328" y="2827"/>
                    <a:pt x="1005" y="3082"/>
                    <a:pt x="740" y="3082"/>
                  </a:cubicBezTo>
                  <a:cubicBezTo>
                    <a:pt x="661" y="3082"/>
                    <a:pt x="588" y="3060"/>
                    <a:pt x="531" y="3011"/>
                  </a:cubicBezTo>
                  <a:lnTo>
                    <a:pt x="531" y="3011"/>
                  </a:lnTo>
                  <a:cubicBezTo>
                    <a:pt x="389" y="3648"/>
                    <a:pt x="637" y="3966"/>
                    <a:pt x="814" y="4285"/>
                  </a:cubicBezTo>
                  <a:cubicBezTo>
                    <a:pt x="566" y="4426"/>
                    <a:pt x="0" y="4285"/>
                    <a:pt x="71" y="4709"/>
                  </a:cubicBezTo>
                  <a:cubicBezTo>
                    <a:pt x="712" y="4648"/>
                    <a:pt x="1354" y="4561"/>
                    <a:pt x="2109" y="4561"/>
                  </a:cubicBezTo>
                  <a:cubicBezTo>
                    <a:pt x="2228" y="4561"/>
                    <a:pt x="2351" y="4563"/>
                    <a:pt x="2476" y="4568"/>
                  </a:cubicBezTo>
                  <a:cubicBezTo>
                    <a:pt x="2618" y="3966"/>
                    <a:pt x="2547" y="3577"/>
                    <a:pt x="3113" y="3153"/>
                  </a:cubicBezTo>
                  <a:cubicBezTo>
                    <a:pt x="2901" y="3011"/>
                    <a:pt x="2653" y="2905"/>
                    <a:pt x="2476" y="2728"/>
                  </a:cubicBezTo>
                  <a:cubicBezTo>
                    <a:pt x="2689" y="1879"/>
                    <a:pt x="1486" y="1738"/>
                    <a:pt x="2052" y="1030"/>
                  </a:cubicBezTo>
                  <a:cubicBezTo>
                    <a:pt x="1840" y="889"/>
                    <a:pt x="1592" y="783"/>
                    <a:pt x="1415" y="570"/>
                  </a:cubicBezTo>
                  <a:cubicBezTo>
                    <a:pt x="1627" y="464"/>
                    <a:pt x="1910" y="393"/>
                    <a:pt x="1875" y="4"/>
                  </a:cubicBezTo>
                  <a:cubicBezTo>
                    <a:pt x="1835" y="2"/>
                    <a:pt x="1796" y="0"/>
                    <a:pt x="175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5148235" y="2952898"/>
              <a:ext cx="30602" cy="32837"/>
            </a:xfrm>
            <a:custGeom>
              <a:avLst/>
              <a:gdLst/>
              <a:ahLst/>
              <a:cxnLst/>
              <a:rect l="l" t="t" r="r" b="b"/>
              <a:pathLst>
                <a:path w="1451" h="1557" extrusionOk="0">
                  <a:moveTo>
                    <a:pt x="708" y="0"/>
                  </a:moveTo>
                  <a:cubicBezTo>
                    <a:pt x="691" y="305"/>
                    <a:pt x="609" y="359"/>
                    <a:pt x="501" y="359"/>
                  </a:cubicBezTo>
                  <a:cubicBezTo>
                    <a:pt x="443" y="359"/>
                    <a:pt x="377" y="343"/>
                    <a:pt x="310" y="343"/>
                  </a:cubicBezTo>
                  <a:cubicBezTo>
                    <a:pt x="242" y="343"/>
                    <a:pt x="172" y="359"/>
                    <a:pt x="106" y="425"/>
                  </a:cubicBezTo>
                  <a:cubicBezTo>
                    <a:pt x="106" y="849"/>
                    <a:pt x="0" y="1344"/>
                    <a:pt x="248" y="1557"/>
                  </a:cubicBezTo>
                  <a:cubicBezTo>
                    <a:pt x="601" y="1415"/>
                    <a:pt x="1167" y="1486"/>
                    <a:pt x="1450" y="1274"/>
                  </a:cubicBezTo>
                  <a:cubicBezTo>
                    <a:pt x="1309" y="672"/>
                    <a:pt x="1415" y="637"/>
                    <a:pt x="14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6229940" y="3046134"/>
              <a:ext cx="48507" cy="35874"/>
            </a:xfrm>
            <a:custGeom>
              <a:avLst/>
              <a:gdLst/>
              <a:ahLst/>
              <a:cxnLst/>
              <a:rect l="l" t="t" r="r" b="b"/>
              <a:pathLst>
                <a:path w="2300" h="1701" extrusionOk="0">
                  <a:moveTo>
                    <a:pt x="177" y="1"/>
                  </a:moveTo>
                  <a:lnTo>
                    <a:pt x="177" y="1"/>
                  </a:lnTo>
                  <a:cubicBezTo>
                    <a:pt x="283" y="673"/>
                    <a:pt x="0" y="991"/>
                    <a:pt x="0" y="1557"/>
                  </a:cubicBezTo>
                  <a:cubicBezTo>
                    <a:pt x="89" y="1639"/>
                    <a:pt x="158" y="1671"/>
                    <a:pt x="216" y="1671"/>
                  </a:cubicBezTo>
                  <a:cubicBezTo>
                    <a:pt x="422" y="1671"/>
                    <a:pt x="492" y="1270"/>
                    <a:pt x="850" y="1270"/>
                  </a:cubicBezTo>
                  <a:cubicBezTo>
                    <a:pt x="872" y="1270"/>
                    <a:pt x="896" y="1271"/>
                    <a:pt x="920" y="1274"/>
                  </a:cubicBezTo>
                  <a:cubicBezTo>
                    <a:pt x="1192" y="1308"/>
                    <a:pt x="1039" y="1701"/>
                    <a:pt x="1340" y="1701"/>
                  </a:cubicBezTo>
                  <a:cubicBezTo>
                    <a:pt x="1352" y="1701"/>
                    <a:pt x="1366" y="1700"/>
                    <a:pt x="1380" y="1699"/>
                  </a:cubicBezTo>
                  <a:cubicBezTo>
                    <a:pt x="1734" y="1345"/>
                    <a:pt x="1663" y="638"/>
                    <a:pt x="2300" y="567"/>
                  </a:cubicBezTo>
                  <a:cubicBezTo>
                    <a:pt x="1486" y="461"/>
                    <a:pt x="991" y="72"/>
                    <a:pt x="17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6175467" y="3081943"/>
              <a:ext cx="83580" cy="102244"/>
            </a:xfrm>
            <a:custGeom>
              <a:avLst/>
              <a:gdLst/>
              <a:ahLst/>
              <a:cxnLst/>
              <a:rect l="l" t="t" r="r" b="b"/>
              <a:pathLst>
                <a:path w="3963" h="4848" extrusionOk="0">
                  <a:moveTo>
                    <a:pt x="3043" y="1"/>
                  </a:moveTo>
                  <a:cubicBezTo>
                    <a:pt x="3255" y="673"/>
                    <a:pt x="2972" y="991"/>
                    <a:pt x="3220" y="1734"/>
                  </a:cubicBezTo>
                  <a:cubicBezTo>
                    <a:pt x="3078" y="1770"/>
                    <a:pt x="3043" y="1840"/>
                    <a:pt x="3043" y="2017"/>
                  </a:cubicBezTo>
                  <a:cubicBezTo>
                    <a:pt x="2512" y="2229"/>
                    <a:pt x="2229" y="2406"/>
                    <a:pt x="1699" y="2866"/>
                  </a:cubicBezTo>
                  <a:cubicBezTo>
                    <a:pt x="1168" y="3114"/>
                    <a:pt x="178" y="2972"/>
                    <a:pt x="178" y="3715"/>
                  </a:cubicBezTo>
                  <a:cubicBezTo>
                    <a:pt x="155" y="3842"/>
                    <a:pt x="234" y="3875"/>
                    <a:pt x="348" y="3875"/>
                  </a:cubicBezTo>
                  <a:cubicBezTo>
                    <a:pt x="469" y="3875"/>
                    <a:pt x="630" y="3838"/>
                    <a:pt x="751" y="3838"/>
                  </a:cubicBezTo>
                  <a:cubicBezTo>
                    <a:pt x="865" y="3838"/>
                    <a:pt x="944" y="3871"/>
                    <a:pt x="921" y="3998"/>
                  </a:cubicBezTo>
                  <a:lnTo>
                    <a:pt x="36" y="3998"/>
                  </a:lnTo>
                  <a:cubicBezTo>
                    <a:pt x="1" y="4493"/>
                    <a:pt x="390" y="4599"/>
                    <a:pt x="638" y="4847"/>
                  </a:cubicBezTo>
                  <a:cubicBezTo>
                    <a:pt x="744" y="4352"/>
                    <a:pt x="1098" y="4069"/>
                    <a:pt x="1557" y="3857"/>
                  </a:cubicBezTo>
                  <a:cubicBezTo>
                    <a:pt x="1734" y="3857"/>
                    <a:pt x="1876" y="3927"/>
                    <a:pt x="1982" y="3998"/>
                  </a:cubicBezTo>
                  <a:cubicBezTo>
                    <a:pt x="2477" y="3467"/>
                    <a:pt x="3468" y="3397"/>
                    <a:pt x="3963" y="2866"/>
                  </a:cubicBezTo>
                  <a:cubicBezTo>
                    <a:pt x="3927" y="1840"/>
                    <a:pt x="3644" y="1097"/>
                    <a:pt x="368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5395906" y="3138989"/>
              <a:ext cx="21259" cy="12359"/>
            </a:xfrm>
            <a:custGeom>
              <a:avLst/>
              <a:gdLst/>
              <a:ahLst/>
              <a:cxnLst/>
              <a:rect l="l" t="t" r="r" b="b"/>
              <a:pathLst>
                <a:path w="1008" h="586" extrusionOk="0">
                  <a:moveTo>
                    <a:pt x="426" y="0"/>
                  </a:moveTo>
                  <a:cubicBezTo>
                    <a:pt x="349" y="0"/>
                    <a:pt x="265" y="7"/>
                    <a:pt x="177" y="20"/>
                  </a:cubicBezTo>
                  <a:cubicBezTo>
                    <a:pt x="177" y="126"/>
                    <a:pt x="106" y="161"/>
                    <a:pt x="0" y="161"/>
                  </a:cubicBezTo>
                  <a:cubicBezTo>
                    <a:pt x="71" y="550"/>
                    <a:pt x="531" y="267"/>
                    <a:pt x="920" y="586"/>
                  </a:cubicBezTo>
                  <a:cubicBezTo>
                    <a:pt x="1007" y="149"/>
                    <a:pt x="784" y="0"/>
                    <a:pt x="42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6109078" y="3233258"/>
              <a:ext cx="22398" cy="29252"/>
            </a:xfrm>
            <a:custGeom>
              <a:avLst/>
              <a:gdLst/>
              <a:ahLst/>
              <a:cxnLst/>
              <a:rect l="l" t="t" r="r" b="b"/>
              <a:pathLst>
                <a:path w="1062" h="1387" extrusionOk="0">
                  <a:moveTo>
                    <a:pt x="752" y="0"/>
                  </a:moveTo>
                  <a:cubicBezTo>
                    <a:pt x="432" y="0"/>
                    <a:pt x="107" y="299"/>
                    <a:pt x="1" y="537"/>
                  </a:cubicBezTo>
                  <a:cubicBezTo>
                    <a:pt x="248" y="750"/>
                    <a:pt x="390" y="1033"/>
                    <a:pt x="425" y="1386"/>
                  </a:cubicBezTo>
                  <a:cubicBezTo>
                    <a:pt x="1062" y="1351"/>
                    <a:pt x="1027" y="679"/>
                    <a:pt x="1062" y="113"/>
                  </a:cubicBezTo>
                  <a:cubicBezTo>
                    <a:pt x="965" y="33"/>
                    <a:pt x="858" y="0"/>
                    <a:pt x="75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4628999" y="3235620"/>
              <a:ext cx="12717" cy="11958"/>
            </a:xfrm>
            <a:custGeom>
              <a:avLst/>
              <a:gdLst/>
              <a:ahLst/>
              <a:cxnLst/>
              <a:rect l="l" t="t" r="r" b="b"/>
              <a:pathLst>
                <a:path w="603" h="567" extrusionOk="0">
                  <a:moveTo>
                    <a:pt x="1" y="1"/>
                  </a:moveTo>
                  <a:lnTo>
                    <a:pt x="1" y="567"/>
                  </a:lnTo>
                  <a:lnTo>
                    <a:pt x="602" y="567"/>
                  </a:lnTo>
                  <a:cubicBezTo>
                    <a:pt x="602" y="213"/>
                    <a:pt x="390" y="1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650742" y="3235620"/>
              <a:ext cx="14847" cy="15375"/>
            </a:xfrm>
            <a:custGeom>
              <a:avLst/>
              <a:gdLst/>
              <a:ahLst/>
              <a:cxnLst/>
              <a:rect l="l" t="t" r="r" b="b"/>
              <a:pathLst>
                <a:path w="704" h="729" extrusionOk="0">
                  <a:moveTo>
                    <a:pt x="31" y="1"/>
                  </a:moveTo>
                  <a:cubicBezTo>
                    <a:pt x="0" y="432"/>
                    <a:pt x="77" y="729"/>
                    <a:pt x="447" y="729"/>
                  </a:cubicBezTo>
                  <a:cubicBezTo>
                    <a:pt x="502" y="729"/>
                    <a:pt x="564" y="722"/>
                    <a:pt x="632" y="708"/>
                  </a:cubicBezTo>
                  <a:cubicBezTo>
                    <a:pt x="703" y="390"/>
                    <a:pt x="632" y="178"/>
                    <a:pt x="49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667803" y="3247556"/>
              <a:ext cx="12696" cy="15290"/>
            </a:xfrm>
            <a:custGeom>
              <a:avLst/>
              <a:gdLst/>
              <a:ahLst/>
              <a:cxnLst/>
              <a:rect l="l" t="t" r="r" b="b"/>
              <a:pathLst>
                <a:path w="602" h="725" extrusionOk="0">
                  <a:moveTo>
                    <a:pt x="0" y="1"/>
                  </a:moveTo>
                  <a:lnTo>
                    <a:pt x="0" y="708"/>
                  </a:lnTo>
                  <a:cubicBezTo>
                    <a:pt x="53" y="720"/>
                    <a:pt x="98" y="725"/>
                    <a:pt x="139" y="725"/>
                  </a:cubicBezTo>
                  <a:cubicBezTo>
                    <a:pt x="346" y="725"/>
                    <a:pt x="424" y="596"/>
                    <a:pt x="602" y="567"/>
                  </a:cubicBezTo>
                  <a:cubicBezTo>
                    <a:pt x="566" y="213"/>
                    <a:pt x="389" y="1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584248" y="3253524"/>
              <a:ext cx="121626" cy="48528"/>
            </a:xfrm>
            <a:custGeom>
              <a:avLst/>
              <a:gdLst/>
              <a:ahLst/>
              <a:cxnLst/>
              <a:rect l="l" t="t" r="r" b="b"/>
              <a:pathLst>
                <a:path w="5767" h="2301" extrusionOk="0">
                  <a:moveTo>
                    <a:pt x="319" y="1"/>
                  </a:moveTo>
                  <a:cubicBezTo>
                    <a:pt x="248" y="284"/>
                    <a:pt x="0" y="355"/>
                    <a:pt x="0" y="708"/>
                  </a:cubicBezTo>
                  <a:cubicBezTo>
                    <a:pt x="41" y="713"/>
                    <a:pt x="78" y="715"/>
                    <a:pt x="114" y="715"/>
                  </a:cubicBezTo>
                  <a:cubicBezTo>
                    <a:pt x="559" y="715"/>
                    <a:pt x="659" y="389"/>
                    <a:pt x="1101" y="389"/>
                  </a:cubicBezTo>
                  <a:cubicBezTo>
                    <a:pt x="1181" y="389"/>
                    <a:pt x="1273" y="400"/>
                    <a:pt x="1380" y="425"/>
                  </a:cubicBezTo>
                  <a:cubicBezTo>
                    <a:pt x="2017" y="567"/>
                    <a:pt x="2088" y="1203"/>
                    <a:pt x="2724" y="1274"/>
                  </a:cubicBezTo>
                  <a:cubicBezTo>
                    <a:pt x="2793" y="1293"/>
                    <a:pt x="2872" y="1300"/>
                    <a:pt x="2957" y="1300"/>
                  </a:cubicBezTo>
                  <a:cubicBezTo>
                    <a:pt x="3166" y="1300"/>
                    <a:pt x="3410" y="1259"/>
                    <a:pt x="3607" y="1259"/>
                  </a:cubicBezTo>
                  <a:cubicBezTo>
                    <a:pt x="3783" y="1259"/>
                    <a:pt x="3921" y="1292"/>
                    <a:pt x="3962" y="1416"/>
                  </a:cubicBezTo>
                  <a:cubicBezTo>
                    <a:pt x="3396" y="1451"/>
                    <a:pt x="3573" y="1628"/>
                    <a:pt x="3644" y="2017"/>
                  </a:cubicBezTo>
                  <a:cubicBezTo>
                    <a:pt x="3739" y="1999"/>
                    <a:pt x="3824" y="1991"/>
                    <a:pt x="3899" y="1991"/>
                  </a:cubicBezTo>
                  <a:cubicBezTo>
                    <a:pt x="4274" y="1991"/>
                    <a:pt x="4440" y="2182"/>
                    <a:pt x="4705" y="2300"/>
                  </a:cubicBezTo>
                  <a:cubicBezTo>
                    <a:pt x="4726" y="2045"/>
                    <a:pt x="4951" y="1994"/>
                    <a:pt x="5220" y="1994"/>
                  </a:cubicBezTo>
                  <a:cubicBezTo>
                    <a:pt x="5399" y="1994"/>
                    <a:pt x="5597" y="2017"/>
                    <a:pt x="5766" y="2017"/>
                  </a:cubicBezTo>
                  <a:cubicBezTo>
                    <a:pt x="5554" y="1062"/>
                    <a:pt x="4705" y="1168"/>
                    <a:pt x="3785" y="1133"/>
                  </a:cubicBezTo>
                  <a:cubicBezTo>
                    <a:pt x="3927" y="744"/>
                    <a:pt x="3503" y="850"/>
                    <a:pt x="3503" y="567"/>
                  </a:cubicBezTo>
                  <a:cubicBezTo>
                    <a:pt x="3149" y="425"/>
                    <a:pt x="2654" y="390"/>
                    <a:pt x="258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4676724" y="3258755"/>
              <a:ext cx="18095" cy="10482"/>
            </a:xfrm>
            <a:custGeom>
              <a:avLst/>
              <a:gdLst/>
              <a:ahLst/>
              <a:cxnLst/>
              <a:rect l="l" t="t" r="r" b="b"/>
              <a:pathLst>
                <a:path w="858" h="497" extrusionOk="0">
                  <a:moveTo>
                    <a:pt x="179" y="36"/>
                  </a:moveTo>
                  <a:lnTo>
                    <a:pt x="179" y="36"/>
                  </a:lnTo>
                  <a:cubicBezTo>
                    <a:pt x="1" y="333"/>
                    <a:pt x="266" y="497"/>
                    <a:pt x="503" y="497"/>
                  </a:cubicBezTo>
                  <a:cubicBezTo>
                    <a:pt x="689" y="497"/>
                    <a:pt x="858" y="395"/>
                    <a:pt x="780" y="177"/>
                  </a:cubicBezTo>
                  <a:cubicBezTo>
                    <a:pt x="745" y="0"/>
                    <a:pt x="391" y="71"/>
                    <a:pt x="179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6121289" y="3280708"/>
              <a:ext cx="34060" cy="33280"/>
            </a:xfrm>
            <a:custGeom>
              <a:avLst/>
              <a:gdLst/>
              <a:ahLst/>
              <a:cxnLst/>
              <a:rect l="l" t="t" r="r" b="b"/>
              <a:pathLst>
                <a:path w="1615" h="1578" extrusionOk="0">
                  <a:moveTo>
                    <a:pt x="884" y="0"/>
                  </a:moveTo>
                  <a:cubicBezTo>
                    <a:pt x="446" y="0"/>
                    <a:pt x="1" y="258"/>
                    <a:pt x="23" y="728"/>
                  </a:cubicBezTo>
                  <a:cubicBezTo>
                    <a:pt x="271" y="1046"/>
                    <a:pt x="554" y="1329"/>
                    <a:pt x="943" y="1577"/>
                  </a:cubicBezTo>
                  <a:cubicBezTo>
                    <a:pt x="1120" y="1117"/>
                    <a:pt x="1615" y="1011"/>
                    <a:pt x="1544" y="268"/>
                  </a:cubicBezTo>
                  <a:cubicBezTo>
                    <a:pt x="1388" y="87"/>
                    <a:pt x="1137" y="0"/>
                    <a:pt x="88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6038957" y="3283366"/>
              <a:ext cx="18665" cy="21659"/>
            </a:xfrm>
            <a:custGeom>
              <a:avLst/>
              <a:gdLst/>
              <a:ahLst/>
              <a:cxnLst/>
              <a:rect l="l" t="t" r="r" b="b"/>
              <a:pathLst>
                <a:path w="885" h="1027" extrusionOk="0">
                  <a:moveTo>
                    <a:pt x="283" y="1"/>
                  </a:moveTo>
                  <a:cubicBezTo>
                    <a:pt x="1" y="567"/>
                    <a:pt x="71" y="142"/>
                    <a:pt x="283" y="1027"/>
                  </a:cubicBezTo>
                  <a:cubicBezTo>
                    <a:pt x="708" y="920"/>
                    <a:pt x="708" y="461"/>
                    <a:pt x="885" y="142"/>
                  </a:cubicBezTo>
                  <a:cubicBezTo>
                    <a:pt x="743" y="36"/>
                    <a:pt x="531" y="1"/>
                    <a:pt x="28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4626025" y="3289334"/>
              <a:ext cx="23937" cy="12717"/>
            </a:xfrm>
            <a:custGeom>
              <a:avLst/>
              <a:gdLst/>
              <a:ahLst/>
              <a:cxnLst/>
              <a:rect l="l" t="t" r="r" b="b"/>
              <a:pathLst>
                <a:path w="1135" h="603" extrusionOk="0">
                  <a:moveTo>
                    <a:pt x="0" y="1"/>
                  </a:moveTo>
                  <a:lnTo>
                    <a:pt x="0" y="602"/>
                  </a:lnTo>
                  <a:cubicBezTo>
                    <a:pt x="173" y="540"/>
                    <a:pt x="290" y="526"/>
                    <a:pt x="392" y="526"/>
                  </a:cubicBezTo>
                  <a:cubicBezTo>
                    <a:pt x="479" y="526"/>
                    <a:pt x="555" y="537"/>
                    <a:pt x="646" y="537"/>
                  </a:cubicBezTo>
                  <a:cubicBezTo>
                    <a:pt x="751" y="537"/>
                    <a:pt x="876" y="522"/>
                    <a:pt x="1062" y="461"/>
                  </a:cubicBezTo>
                  <a:cubicBezTo>
                    <a:pt x="1134" y="49"/>
                    <a:pt x="842" y="2"/>
                    <a:pt x="492" y="2"/>
                  </a:cubicBezTo>
                  <a:cubicBezTo>
                    <a:pt x="388" y="2"/>
                    <a:pt x="280" y="6"/>
                    <a:pt x="174" y="6"/>
                  </a:cubicBezTo>
                  <a:cubicBezTo>
                    <a:pt x="115" y="6"/>
                    <a:pt x="57" y="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4712554" y="3289334"/>
              <a:ext cx="21090" cy="12970"/>
            </a:xfrm>
            <a:custGeom>
              <a:avLst/>
              <a:gdLst/>
              <a:ahLst/>
              <a:cxnLst/>
              <a:rect l="l" t="t" r="r" b="b"/>
              <a:pathLst>
                <a:path w="1000" h="615" extrusionOk="0">
                  <a:moveTo>
                    <a:pt x="1" y="1"/>
                  </a:moveTo>
                  <a:lnTo>
                    <a:pt x="1" y="602"/>
                  </a:lnTo>
                  <a:cubicBezTo>
                    <a:pt x="102" y="609"/>
                    <a:pt x="202" y="614"/>
                    <a:pt x="296" y="614"/>
                  </a:cubicBezTo>
                  <a:cubicBezTo>
                    <a:pt x="697" y="614"/>
                    <a:pt x="1000" y="516"/>
                    <a:pt x="88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5039309" y="3302029"/>
              <a:ext cx="15691" cy="11958"/>
            </a:xfrm>
            <a:custGeom>
              <a:avLst/>
              <a:gdLst/>
              <a:ahLst/>
              <a:cxnLst/>
              <a:rect l="l" t="t" r="r" b="b"/>
              <a:pathLst>
                <a:path w="744" h="567" extrusionOk="0">
                  <a:moveTo>
                    <a:pt x="390" y="0"/>
                  </a:moveTo>
                  <a:cubicBezTo>
                    <a:pt x="390" y="283"/>
                    <a:pt x="1" y="177"/>
                    <a:pt x="107" y="566"/>
                  </a:cubicBezTo>
                  <a:lnTo>
                    <a:pt x="708" y="566"/>
                  </a:lnTo>
                  <a:cubicBezTo>
                    <a:pt x="743" y="212"/>
                    <a:pt x="673" y="35"/>
                    <a:pt x="39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6147123" y="3319934"/>
              <a:ext cx="54475" cy="44774"/>
            </a:xfrm>
            <a:custGeom>
              <a:avLst/>
              <a:gdLst/>
              <a:ahLst/>
              <a:cxnLst/>
              <a:rect l="l" t="t" r="r" b="b"/>
              <a:pathLst>
                <a:path w="2583" h="2123" extrusionOk="0">
                  <a:moveTo>
                    <a:pt x="1062" y="0"/>
                  </a:moveTo>
                  <a:cubicBezTo>
                    <a:pt x="850" y="177"/>
                    <a:pt x="920" y="601"/>
                    <a:pt x="920" y="991"/>
                  </a:cubicBezTo>
                  <a:cubicBezTo>
                    <a:pt x="789" y="929"/>
                    <a:pt x="682" y="903"/>
                    <a:pt x="591" y="903"/>
                  </a:cubicBezTo>
                  <a:cubicBezTo>
                    <a:pt x="313" y="903"/>
                    <a:pt x="187" y="1149"/>
                    <a:pt x="1" y="1415"/>
                  </a:cubicBezTo>
                  <a:cubicBezTo>
                    <a:pt x="96" y="1510"/>
                    <a:pt x="172" y="1542"/>
                    <a:pt x="245" y="1542"/>
                  </a:cubicBezTo>
                  <a:cubicBezTo>
                    <a:pt x="396" y="1542"/>
                    <a:pt x="534" y="1406"/>
                    <a:pt x="800" y="1406"/>
                  </a:cubicBezTo>
                  <a:cubicBezTo>
                    <a:pt x="838" y="1406"/>
                    <a:pt x="878" y="1409"/>
                    <a:pt x="920" y="1415"/>
                  </a:cubicBezTo>
                  <a:cubicBezTo>
                    <a:pt x="850" y="1769"/>
                    <a:pt x="602" y="2052"/>
                    <a:pt x="1062" y="2122"/>
                  </a:cubicBezTo>
                  <a:cubicBezTo>
                    <a:pt x="1247" y="1752"/>
                    <a:pt x="1594" y="1543"/>
                    <a:pt x="2174" y="1543"/>
                  </a:cubicBezTo>
                  <a:cubicBezTo>
                    <a:pt x="2258" y="1543"/>
                    <a:pt x="2347" y="1548"/>
                    <a:pt x="2442" y="1556"/>
                  </a:cubicBezTo>
                  <a:cubicBezTo>
                    <a:pt x="2583" y="920"/>
                    <a:pt x="1946" y="955"/>
                    <a:pt x="1663" y="708"/>
                  </a:cubicBezTo>
                  <a:cubicBezTo>
                    <a:pt x="1699" y="248"/>
                    <a:pt x="1486" y="0"/>
                    <a:pt x="106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5818891" y="3358717"/>
              <a:ext cx="27628" cy="30032"/>
            </a:xfrm>
            <a:custGeom>
              <a:avLst/>
              <a:gdLst/>
              <a:ahLst/>
              <a:cxnLst/>
              <a:rect l="l" t="t" r="r" b="b"/>
              <a:pathLst>
                <a:path w="1310" h="1424" extrusionOk="0">
                  <a:moveTo>
                    <a:pt x="566" y="0"/>
                  </a:moveTo>
                  <a:cubicBezTo>
                    <a:pt x="778" y="849"/>
                    <a:pt x="0" y="1026"/>
                    <a:pt x="566" y="1415"/>
                  </a:cubicBezTo>
                  <a:cubicBezTo>
                    <a:pt x="601" y="1421"/>
                    <a:pt x="633" y="1423"/>
                    <a:pt x="663" y="1423"/>
                  </a:cubicBezTo>
                  <a:cubicBezTo>
                    <a:pt x="1018" y="1423"/>
                    <a:pt x="982" y="1056"/>
                    <a:pt x="1309" y="991"/>
                  </a:cubicBezTo>
                  <a:cubicBezTo>
                    <a:pt x="1203" y="566"/>
                    <a:pt x="885" y="283"/>
                    <a:pt x="56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6041951" y="3385521"/>
              <a:ext cx="81323" cy="94061"/>
            </a:xfrm>
            <a:custGeom>
              <a:avLst/>
              <a:gdLst/>
              <a:ahLst/>
              <a:cxnLst/>
              <a:rect l="l" t="t" r="r" b="b"/>
              <a:pathLst>
                <a:path w="3856" h="4460" extrusionOk="0">
                  <a:moveTo>
                    <a:pt x="2502" y="0"/>
                  </a:moveTo>
                  <a:cubicBezTo>
                    <a:pt x="2471" y="0"/>
                    <a:pt x="2439" y="1"/>
                    <a:pt x="2405" y="3"/>
                  </a:cubicBezTo>
                  <a:cubicBezTo>
                    <a:pt x="2264" y="1524"/>
                    <a:pt x="248" y="1206"/>
                    <a:pt x="0" y="2585"/>
                  </a:cubicBezTo>
                  <a:cubicBezTo>
                    <a:pt x="141" y="3151"/>
                    <a:pt x="814" y="3257"/>
                    <a:pt x="743" y="4000"/>
                  </a:cubicBezTo>
                  <a:cubicBezTo>
                    <a:pt x="854" y="3976"/>
                    <a:pt x="952" y="3966"/>
                    <a:pt x="1038" y="3966"/>
                  </a:cubicBezTo>
                  <a:cubicBezTo>
                    <a:pt x="1629" y="3966"/>
                    <a:pt x="1692" y="4459"/>
                    <a:pt x="2263" y="4459"/>
                  </a:cubicBezTo>
                  <a:cubicBezTo>
                    <a:pt x="2346" y="4459"/>
                    <a:pt x="2439" y="4449"/>
                    <a:pt x="2547" y="4425"/>
                  </a:cubicBezTo>
                  <a:cubicBezTo>
                    <a:pt x="2512" y="4106"/>
                    <a:pt x="3007" y="4283"/>
                    <a:pt x="3007" y="4000"/>
                  </a:cubicBezTo>
                  <a:cubicBezTo>
                    <a:pt x="2901" y="3965"/>
                    <a:pt x="2724" y="4000"/>
                    <a:pt x="2724" y="3859"/>
                  </a:cubicBezTo>
                  <a:cubicBezTo>
                    <a:pt x="3219" y="3682"/>
                    <a:pt x="2971" y="2762"/>
                    <a:pt x="3467" y="2585"/>
                  </a:cubicBezTo>
                  <a:cubicBezTo>
                    <a:pt x="3148" y="2125"/>
                    <a:pt x="3608" y="1630"/>
                    <a:pt x="3325" y="1312"/>
                  </a:cubicBezTo>
                  <a:cubicBezTo>
                    <a:pt x="3573" y="1170"/>
                    <a:pt x="3856" y="1029"/>
                    <a:pt x="3785" y="604"/>
                  </a:cubicBezTo>
                  <a:cubicBezTo>
                    <a:pt x="3448" y="335"/>
                    <a:pt x="3143" y="0"/>
                    <a:pt x="250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5939732" y="3392291"/>
              <a:ext cx="80606" cy="87924"/>
            </a:xfrm>
            <a:custGeom>
              <a:avLst/>
              <a:gdLst/>
              <a:ahLst/>
              <a:cxnLst/>
              <a:rect l="l" t="t" r="r" b="b"/>
              <a:pathLst>
                <a:path w="3822" h="4169" extrusionOk="0">
                  <a:moveTo>
                    <a:pt x="744" y="0"/>
                  </a:moveTo>
                  <a:cubicBezTo>
                    <a:pt x="756" y="203"/>
                    <a:pt x="719" y="265"/>
                    <a:pt x="651" y="265"/>
                  </a:cubicBezTo>
                  <a:cubicBezTo>
                    <a:pt x="543" y="265"/>
                    <a:pt x="355" y="110"/>
                    <a:pt x="152" y="110"/>
                  </a:cubicBezTo>
                  <a:cubicBezTo>
                    <a:pt x="102" y="110"/>
                    <a:pt x="51" y="119"/>
                    <a:pt x="1" y="142"/>
                  </a:cubicBezTo>
                  <a:cubicBezTo>
                    <a:pt x="1" y="1804"/>
                    <a:pt x="2123" y="1451"/>
                    <a:pt x="1805" y="3396"/>
                  </a:cubicBezTo>
                  <a:cubicBezTo>
                    <a:pt x="2442" y="3457"/>
                    <a:pt x="2689" y="4168"/>
                    <a:pt x="3193" y="4168"/>
                  </a:cubicBezTo>
                  <a:cubicBezTo>
                    <a:pt x="3276" y="4168"/>
                    <a:pt x="3367" y="4149"/>
                    <a:pt x="3467" y="4104"/>
                  </a:cubicBezTo>
                  <a:cubicBezTo>
                    <a:pt x="3821" y="3573"/>
                    <a:pt x="3149" y="2936"/>
                    <a:pt x="3184" y="2264"/>
                  </a:cubicBezTo>
                  <a:cubicBezTo>
                    <a:pt x="2725" y="1981"/>
                    <a:pt x="2159" y="1557"/>
                    <a:pt x="1946" y="1274"/>
                  </a:cubicBezTo>
                  <a:cubicBezTo>
                    <a:pt x="1734" y="920"/>
                    <a:pt x="1239" y="708"/>
                    <a:pt x="1345" y="283"/>
                  </a:cubicBezTo>
                  <a:lnTo>
                    <a:pt x="1345" y="283"/>
                  </a:lnTo>
                  <a:cubicBezTo>
                    <a:pt x="1310" y="290"/>
                    <a:pt x="1278" y="293"/>
                    <a:pt x="1250" y="293"/>
                  </a:cubicBezTo>
                  <a:cubicBezTo>
                    <a:pt x="972" y="293"/>
                    <a:pt x="1033" y="0"/>
                    <a:pt x="74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6106843" y="3425106"/>
              <a:ext cx="52999" cy="56732"/>
            </a:xfrm>
            <a:custGeom>
              <a:avLst/>
              <a:gdLst/>
              <a:ahLst/>
              <a:cxnLst/>
              <a:rect l="l" t="t" r="r" b="b"/>
              <a:pathLst>
                <a:path w="2513" h="2690" extrusionOk="0">
                  <a:moveTo>
                    <a:pt x="1309" y="1"/>
                  </a:moveTo>
                  <a:cubicBezTo>
                    <a:pt x="531" y="567"/>
                    <a:pt x="1" y="2159"/>
                    <a:pt x="1168" y="2689"/>
                  </a:cubicBezTo>
                  <a:cubicBezTo>
                    <a:pt x="1133" y="2300"/>
                    <a:pt x="1203" y="1982"/>
                    <a:pt x="1451" y="1840"/>
                  </a:cubicBezTo>
                  <a:cubicBezTo>
                    <a:pt x="1720" y="2055"/>
                    <a:pt x="1784" y="2373"/>
                    <a:pt x="2048" y="2373"/>
                  </a:cubicBezTo>
                  <a:cubicBezTo>
                    <a:pt x="2132" y="2373"/>
                    <a:pt x="2235" y="2341"/>
                    <a:pt x="2371" y="2265"/>
                  </a:cubicBezTo>
                  <a:cubicBezTo>
                    <a:pt x="2300" y="1699"/>
                    <a:pt x="1769" y="1486"/>
                    <a:pt x="1769" y="850"/>
                  </a:cubicBezTo>
                  <a:lnTo>
                    <a:pt x="1769" y="850"/>
                  </a:lnTo>
                  <a:cubicBezTo>
                    <a:pt x="1875" y="938"/>
                    <a:pt x="2008" y="982"/>
                    <a:pt x="2141" y="982"/>
                  </a:cubicBezTo>
                  <a:cubicBezTo>
                    <a:pt x="2273" y="982"/>
                    <a:pt x="2406" y="938"/>
                    <a:pt x="2512" y="850"/>
                  </a:cubicBezTo>
                  <a:cubicBezTo>
                    <a:pt x="2512" y="213"/>
                    <a:pt x="1557" y="425"/>
                    <a:pt x="1309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6194405" y="3427552"/>
              <a:ext cx="35558" cy="15986"/>
            </a:xfrm>
            <a:custGeom>
              <a:avLst/>
              <a:gdLst/>
              <a:ahLst/>
              <a:cxnLst/>
              <a:rect l="l" t="t" r="r" b="b"/>
              <a:pathLst>
                <a:path w="1686" h="758" extrusionOk="0">
                  <a:moveTo>
                    <a:pt x="934" y="0"/>
                  </a:moveTo>
                  <a:cubicBezTo>
                    <a:pt x="463" y="0"/>
                    <a:pt x="1" y="172"/>
                    <a:pt x="23" y="592"/>
                  </a:cubicBezTo>
                  <a:cubicBezTo>
                    <a:pt x="206" y="702"/>
                    <a:pt x="458" y="758"/>
                    <a:pt x="710" y="758"/>
                  </a:cubicBezTo>
                  <a:cubicBezTo>
                    <a:pt x="1185" y="758"/>
                    <a:pt x="1662" y="561"/>
                    <a:pt x="1685" y="168"/>
                  </a:cubicBezTo>
                  <a:cubicBezTo>
                    <a:pt x="1500" y="62"/>
                    <a:pt x="1215" y="0"/>
                    <a:pt x="93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6201596" y="3443010"/>
              <a:ext cx="149971" cy="75523"/>
            </a:xfrm>
            <a:custGeom>
              <a:avLst/>
              <a:gdLst/>
              <a:ahLst/>
              <a:cxnLst/>
              <a:rect l="l" t="t" r="r" b="b"/>
              <a:pathLst>
                <a:path w="7111" h="3581" extrusionOk="0">
                  <a:moveTo>
                    <a:pt x="1981" y="1"/>
                  </a:moveTo>
                  <a:cubicBezTo>
                    <a:pt x="1849" y="199"/>
                    <a:pt x="1747" y="429"/>
                    <a:pt x="1416" y="429"/>
                  </a:cubicBezTo>
                  <a:cubicBezTo>
                    <a:pt x="1394" y="429"/>
                    <a:pt x="1369" y="428"/>
                    <a:pt x="1344" y="425"/>
                  </a:cubicBezTo>
                  <a:cubicBezTo>
                    <a:pt x="1299" y="436"/>
                    <a:pt x="1260" y="440"/>
                    <a:pt x="1226" y="440"/>
                  </a:cubicBezTo>
                  <a:cubicBezTo>
                    <a:pt x="947" y="440"/>
                    <a:pt x="999" y="127"/>
                    <a:pt x="719" y="127"/>
                  </a:cubicBezTo>
                  <a:cubicBezTo>
                    <a:pt x="685" y="127"/>
                    <a:pt x="646" y="132"/>
                    <a:pt x="601" y="142"/>
                  </a:cubicBezTo>
                  <a:cubicBezTo>
                    <a:pt x="637" y="531"/>
                    <a:pt x="0" y="248"/>
                    <a:pt x="142" y="708"/>
                  </a:cubicBezTo>
                  <a:cubicBezTo>
                    <a:pt x="151" y="789"/>
                    <a:pt x="180" y="818"/>
                    <a:pt x="225" y="818"/>
                  </a:cubicBezTo>
                  <a:cubicBezTo>
                    <a:pt x="329" y="818"/>
                    <a:pt x="514" y="669"/>
                    <a:pt x="716" y="669"/>
                  </a:cubicBezTo>
                  <a:cubicBezTo>
                    <a:pt x="771" y="669"/>
                    <a:pt x="828" y="680"/>
                    <a:pt x="884" y="708"/>
                  </a:cubicBezTo>
                  <a:cubicBezTo>
                    <a:pt x="1592" y="1239"/>
                    <a:pt x="2476" y="1522"/>
                    <a:pt x="3042" y="2123"/>
                  </a:cubicBezTo>
                  <a:lnTo>
                    <a:pt x="3042" y="3007"/>
                  </a:lnTo>
                  <a:cubicBezTo>
                    <a:pt x="3230" y="2901"/>
                    <a:pt x="3386" y="2859"/>
                    <a:pt x="3523" y="2859"/>
                  </a:cubicBezTo>
                  <a:cubicBezTo>
                    <a:pt x="3977" y="2859"/>
                    <a:pt x="4215" y="3323"/>
                    <a:pt x="4705" y="3432"/>
                  </a:cubicBezTo>
                  <a:cubicBezTo>
                    <a:pt x="5185" y="3400"/>
                    <a:pt x="5086" y="2846"/>
                    <a:pt x="5587" y="2846"/>
                  </a:cubicBezTo>
                  <a:cubicBezTo>
                    <a:pt x="5640" y="2846"/>
                    <a:pt x="5699" y="2853"/>
                    <a:pt x="5766" y="2866"/>
                  </a:cubicBezTo>
                  <a:cubicBezTo>
                    <a:pt x="6044" y="3005"/>
                    <a:pt x="6344" y="3581"/>
                    <a:pt x="6751" y="3581"/>
                  </a:cubicBezTo>
                  <a:cubicBezTo>
                    <a:pt x="6862" y="3581"/>
                    <a:pt x="6981" y="3538"/>
                    <a:pt x="7110" y="3432"/>
                  </a:cubicBezTo>
                  <a:cubicBezTo>
                    <a:pt x="6792" y="3290"/>
                    <a:pt x="6650" y="3007"/>
                    <a:pt x="6650" y="2583"/>
                  </a:cubicBezTo>
                  <a:cubicBezTo>
                    <a:pt x="6261" y="2229"/>
                    <a:pt x="5695" y="2052"/>
                    <a:pt x="5448" y="1557"/>
                  </a:cubicBezTo>
                  <a:lnTo>
                    <a:pt x="5448" y="1133"/>
                  </a:lnTo>
                  <a:cubicBezTo>
                    <a:pt x="4280" y="1097"/>
                    <a:pt x="3962" y="248"/>
                    <a:pt x="304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6013586" y="3481815"/>
              <a:ext cx="84339" cy="31171"/>
            </a:xfrm>
            <a:custGeom>
              <a:avLst/>
              <a:gdLst/>
              <a:ahLst/>
              <a:cxnLst/>
              <a:rect l="l" t="t" r="r" b="b"/>
              <a:pathLst>
                <a:path w="3999" h="1478" extrusionOk="0">
                  <a:moveTo>
                    <a:pt x="425" y="0"/>
                  </a:moveTo>
                  <a:cubicBezTo>
                    <a:pt x="284" y="283"/>
                    <a:pt x="1" y="389"/>
                    <a:pt x="142" y="885"/>
                  </a:cubicBezTo>
                  <a:cubicBezTo>
                    <a:pt x="1407" y="885"/>
                    <a:pt x="2106" y="1478"/>
                    <a:pt x="3402" y="1478"/>
                  </a:cubicBezTo>
                  <a:cubicBezTo>
                    <a:pt x="3556" y="1478"/>
                    <a:pt x="3719" y="1469"/>
                    <a:pt x="3892" y="1450"/>
                  </a:cubicBezTo>
                  <a:cubicBezTo>
                    <a:pt x="3998" y="955"/>
                    <a:pt x="3397" y="1097"/>
                    <a:pt x="3467" y="602"/>
                  </a:cubicBezTo>
                  <a:cubicBezTo>
                    <a:pt x="2229" y="602"/>
                    <a:pt x="1345" y="283"/>
                    <a:pt x="42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6057599" y="3524246"/>
              <a:ext cx="302178" cy="247048"/>
            </a:xfrm>
            <a:custGeom>
              <a:avLst/>
              <a:gdLst/>
              <a:ahLst/>
              <a:cxnLst/>
              <a:rect l="l" t="t" r="r" b="b"/>
              <a:pathLst>
                <a:path w="14328" h="11714" extrusionOk="0">
                  <a:moveTo>
                    <a:pt x="10816" y="0"/>
                  </a:moveTo>
                  <a:cubicBezTo>
                    <a:pt x="10797" y="0"/>
                    <a:pt x="10776" y="2"/>
                    <a:pt x="10755" y="4"/>
                  </a:cubicBezTo>
                  <a:cubicBezTo>
                    <a:pt x="10365" y="570"/>
                    <a:pt x="10931" y="2056"/>
                    <a:pt x="10295" y="2410"/>
                  </a:cubicBezTo>
                  <a:cubicBezTo>
                    <a:pt x="10216" y="2439"/>
                    <a:pt x="10154" y="2452"/>
                    <a:pt x="10103" y="2452"/>
                  </a:cubicBezTo>
                  <a:cubicBezTo>
                    <a:pt x="9833" y="2452"/>
                    <a:pt x="9899" y="2097"/>
                    <a:pt x="9590" y="2097"/>
                  </a:cubicBezTo>
                  <a:cubicBezTo>
                    <a:pt x="9540" y="2097"/>
                    <a:pt x="9482" y="2106"/>
                    <a:pt x="9410" y="2127"/>
                  </a:cubicBezTo>
                  <a:cubicBezTo>
                    <a:pt x="9375" y="1738"/>
                    <a:pt x="8667" y="1950"/>
                    <a:pt x="8809" y="1419"/>
                  </a:cubicBezTo>
                  <a:cubicBezTo>
                    <a:pt x="8703" y="960"/>
                    <a:pt x="9552" y="1384"/>
                    <a:pt x="9410" y="853"/>
                  </a:cubicBezTo>
                  <a:cubicBezTo>
                    <a:pt x="9116" y="559"/>
                    <a:pt x="8504" y="548"/>
                    <a:pt x="7879" y="548"/>
                  </a:cubicBezTo>
                  <a:cubicBezTo>
                    <a:pt x="7829" y="548"/>
                    <a:pt x="7779" y="548"/>
                    <a:pt x="7729" y="548"/>
                  </a:cubicBezTo>
                  <a:cubicBezTo>
                    <a:pt x="7279" y="548"/>
                    <a:pt x="6835" y="542"/>
                    <a:pt x="6510" y="429"/>
                  </a:cubicBezTo>
                  <a:lnTo>
                    <a:pt x="6510" y="429"/>
                  </a:lnTo>
                  <a:cubicBezTo>
                    <a:pt x="6262" y="500"/>
                    <a:pt x="6545" y="1101"/>
                    <a:pt x="6227" y="1136"/>
                  </a:cubicBezTo>
                  <a:cubicBezTo>
                    <a:pt x="5661" y="1243"/>
                    <a:pt x="5165" y="1384"/>
                    <a:pt x="4706" y="1561"/>
                  </a:cubicBezTo>
                  <a:cubicBezTo>
                    <a:pt x="4529" y="2021"/>
                    <a:pt x="4635" y="2764"/>
                    <a:pt x="4104" y="2870"/>
                  </a:cubicBezTo>
                  <a:cubicBezTo>
                    <a:pt x="3986" y="2752"/>
                    <a:pt x="3864" y="2713"/>
                    <a:pt x="3736" y="2713"/>
                  </a:cubicBezTo>
                  <a:cubicBezTo>
                    <a:pt x="3479" y="2713"/>
                    <a:pt x="3196" y="2870"/>
                    <a:pt x="2866" y="2870"/>
                  </a:cubicBezTo>
                  <a:cubicBezTo>
                    <a:pt x="2583" y="2940"/>
                    <a:pt x="2902" y="3648"/>
                    <a:pt x="2583" y="3719"/>
                  </a:cubicBezTo>
                  <a:cubicBezTo>
                    <a:pt x="2358" y="3644"/>
                    <a:pt x="2310" y="3463"/>
                    <a:pt x="2189" y="3463"/>
                  </a:cubicBezTo>
                  <a:cubicBezTo>
                    <a:pt x="2138" y="3463"/>
                    <a:pt x="2075" y="3494"/>
                    <a:pt x="1982" y="3577"/>
                  </a:cubicBezTo>
                  <a:cubicBezTo>
                    <a:pt x="1593" y="3931"/>
                    <a:pt x="1770" y="4815"/>
                    <a:pt x="1239" y="4992"/>
                  </a:cubicBezTo>
                  <a:cubicBezTo>
                    <a:pt x="885" y="5204"/>
                    <a:pt x="213" y="5098"/>
                    <a:pt x="1" y="5417"/>
                  </a:cubicBezTo>
                  <a:cubicBezTo>
                    <a:pt x="178" y="6053"/>
                    <a:pt x="531" y="6832"/>
                    <a:pt x="142" y="7574"/>
                  </a:cubicBezTo>
                  <a:cubicBezTo>
                    <a:pt x="461" y="7645"/>
                    <a:pt x="567" y="7928"/>
                    <a:pt x="602" y="8282"/>
                  </a:cubicBezTo>
                  <a:cubicBezTo>
                    <a:pt x="708" y="8919"/>
                    <a:pt x="355" y="9166"/>
                    <a:pt x="461" y="9838"/>
                  </a:cubicBezTo>
                  <a:cubicBezTo>
                    <a:pt x="483" y="9837"/>
                    <a:pt x="504" y="9836"/>
                    <a:pt x="524" y="9836"/>
                  </a:cubicBezTo>
                  <a:cubicBezTo>
                    <a:pt x="902" y="9836"/>
                    <a:pt x="939" y="10124"/>
                    <a:pt x="1318" y="10124"/>
                  </a:cubicBezTo>
                  <a:cubicBezTo>
                    <a:pt x="1338" y="10124"/>
                    <a:pt x="1358" y="10123"/>
                    <a:pt x="1380" y="10121"/>
                  </a:cubicBezTo>
                  <a:cubicBezTo>
                    <a:pt x="1924" y="9910"/>
                    <a:pt x="2261" y="9518"/>
                    <a:pt x="3053" y="9518"/>
                  </a:cubicBezTo>
                  <a:cubicBezTo>
                    <a:pt x="3189" y="9518"/>
                    <a:pt x="3337" y="9530"/>
                    <a:pt x="3503" y="9555"/>
                  </a:cubicBezTo>
                  <a:cubicBezTo>
                    <a:pt x="3953" y="9015"/>
                    <a:pt x="4786" y="8831"/>
                    <a:pt x="5805" y="8831"/>
                  </a:cubicBezTo>
                  <a:cubicBezTo>
                    <a:pt x="5987" y="8831"/>
                    <a:pt x="6175" y="8837"/>
                    <a:pt x="6368" y="8848"/>
                  </a:cubicBezTo>
                  <a:cubicBezTo>
                    <a:pt x="6793" y="9131"/>
                    <a:pt x="7076" y="9591"/>
                    <a:pt x="7288" y="10121"/>
                  </a:cubicBezTo>
                  <a:cubicBezTo>
                    <a:pt x="7395" y="10074"/>
                    <a:pt x="7476" y="10057"/>
                    <a:pt x="7541" y="10057"/>
                  </a:cubicBezTo>
                  <a:cubicBezTo>
                    <a:pt x="7738" y="10057"/>
                    <a:pt x="7788" y="10221"/>
                    <a:pt x="7999" y="10221"/>
                  </a:cubicBezTo>
                  <a:cubicBezTo>
                    <a:pt x="8083" y="10221"/>
                    <a:pt x="8194" y="10195"/>
                    <a:pt x="8349" y="10121"/>
                  </a:cubicBezTo>
                  <a:lnTo>
                    <a:pt x="8349" y="10121"/>
                  </a:lnTo>
                  <a:cubicBezTo>
                    <a:pt x="8349" y="10510"/>
                    <a:pt x="8384" y="10935"/>
                    <a:pt x="8172" y="11112"/>
                  </a:cubicBezTo>
                  <a:cubicBezTo>
                    <a:pt x="9163" y="11642"/>
                    <a:pt x="9729" y="11678"/>
                    <a:pt x="11214" y="11713"/>
                  </a:cubicBezTo>
                  <a:cubicBezTo>
                    <a:pt x="11603" y="11430"/>
                    <a:pt x="11886" y="11076"/>
                    <a:pt x="12417" y="10970"/>
                  </a:cubicBezTo>
                  <a:cubicBezTo>
                    <a:pt x="12346" y="10263"/>
                    <a:pt x="13160" y="10334"/>
                    <a:pt x="13018" y="9555"/>
                  </a:cubicBezTo>
                  <a:cubicBezTo>
                    <a:pt x="13549" y="9520"/>
                    <a:pt x="13443" y="8883"/>
                    <a:pt x="13938" y="8848"/>
                  </a:cubicBezTo>
                  <a:cubicBezTo>
                    <a:pt x="13761" y="8353"/>
                    <a:pt x="14221" y="8034"/>
                    <a:pt x="14257" y="7574"/>
                  </a:cubicBezTo>
                  <a:cubicBezTo>
                    <a:pt x="14327" y="6690"/>
                    <a:pt x="13938" y="5806"/>
                    <a:pt x="13797" y="4992"/>
                  </a:cubicBezTo>
                  <a:cubicBezTo>
                    <a:pt x="13744" y="4968"/>
                    <a:pt x="13694" y="4959"/>
                    <a:pt x="13647" y="4959"/>
                  </a:cubicBezTo>
                  <a:cubicBezTo>
                    <a:pt x="13438" y="4959"/>
                    <a:pt x="13278" y="5147"/>
                    <a:pt x="13158" y="5147"/>
                  </a:cubicBezTo>
                  <a:cubicBezTo>
                    <a:pt x="13103" y="5147"/>
                    <a:pt x="13057" y="5108"/>
                    <a:pt x="13018" y="4992"/>
                  </a:cubicBezTo>
                  <a:cubicBezTo>
                    <a:pt x="13089" y="4320"/>
                    <a:pt x="12771" y="4002"/>
                    <a:pt x="12877" y="3294"/>
                  </a:cubicBezTo>
                  <a:cubicBezTo>
                    <a:pt x="12594" y="3188"/>
                    <a:pt x="12523" y="2834"/>
                    <a:pt x="12276" y="2728"/>
                  </a:cubicBezTo>
                  <a:cubicBezTo>
                    <a:pt x="12240" y="1632"/>
                    <a:pt x="11214" y="1455"/>
                    <a:pt x="11356" y="146"/>
                  </a:cubicBezTo>
                  <a:lnTo>
                    <a:pt x="11356" y="146"/>
                  </a:lnTo>
                  <a:cubicBezTo>
                    <a:pt x="11334" y="149"/>
                    <a:pt x="11314" y="150"/>
                    <a:pt x="11294" y="150"/>
                  </a:cubicBezTo>
                  <a:cubicBezTo>
                    <a:pt x="11085" y="150"/>
                    <a:pt x="11025" y="0"/>
                    <a:pt x="1081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5537646" y="3533209"/>
              <a:ext cx="63439" cy="126245"/>
            </a:xfrm>
            <a:custGeom>
              <a:avLst/>
              <a:gdLst/>
              <a:ahLst/>
              <a:cxnLst/>
              <a:rect l="l" t="t" r="r" b="b"/>
              <a:pathLst>
                <a:path w="3008" h="5986" extrusionOk="0">
                  <a:moveTo>
                    <a:pt x="2428" y="1"/>
                  </a:moveTo>
                  <a:cubicBezTo>
                    <a:pt x="2410" y="1"/>
                    <a:pt x="2391" y="2"/>
                    <a:pt x="2370" y="4"/>
                  </a:cubicBezTo>
                  <a:cubicBezTo>
                    <a:pt x="2123" y="428"/>
                    <a:pt x="1875" y="853"/>
                    <a:pt x="1769" y="1419"/>
                  </a:cubicBezTo>
                  <a:cubicBezTo>
                    <a:pt x="1132" y="1560"/>
                    <a:pt x="779" y="2020"/>
                    <a:pt x="425" y="2445"/>
                  </a:cubicBezTo>
                  <a:cubicBezTo>
                    <a:pt x="283" y="2940"/>
                    <a:pt x="637" y="2975"/>
                    <a:pt x="566" y="3435"/>
                  </a:cubicBezTo>
                  <a:cubicBezTo>
                    <a:pt x="425" y="3718"/>
                    <a:pt x="319" y="4072"/>
                    <a:pt x="106" y="4284"/>
                  </a:cubicBezTo>
                  <a:cubicBezTo>
                    <a:pt x="425" y="4921"/>
                    <a:pt x="0" y="5487"/>
                    <a:pt x="566" y="5982"/>
                  </a:cubicBezTo>
                  <a:cubicBezTo>
                    <a:pt x="596" y="5984"/>
                    <a:pt x="624" y="5985"/>
                    <a:pt x="651" y="5985"/>
                  </a:cubicBezTo>
                  <a:cubicBezTo>
                    <a:pt x="1007" y="5985"/>
                    <a:pt x="1176" y="5817"/>
                    <a:pt x="1527" y="5817"/>
                  </a:cubicBezTo>
                  <a:cubicBezTo>
                    <a:pt x="1599" y="5817"/>
                    <a:pt x="1679" y="5824"/>
                    <a:pt x="1769" y="5841"/>
                  </a:cubicBezTo>
                  <a:cubicBezTo>
                    <a:pt x="2123" y="5204"/>
                    <a:pt x="1981" y="4921"/>
                    <a:pt x="2370" y="4284"/>
                  </a:cubicBezTo>
                  <a:lnTo>
                    <a:pt x="2370" y="3577"/>
                  </a:lnTo>
                  <a:cubicBezTo>
                    <a:pt x="2406" y="3400"/>
                    <a:pt x="2547" y="3364"/>
                    <a:pt x="2689" y="3294"/>
                  </a:cubicBezTo>
                  <a:cubicBezTo>
                    <a:pt x="2406" y="2657"/>
                    <a:pt x="2972" y="2056"/>
                    <a:pt x="3007" y="994"/>
                  </a:cubicBezTo>
                  <a:cubicBezTo>
                    <a:pt x="2459" y="994"/>
                    <a:pt x="2972" y="1"/>
                    <a:pt x="242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6483579" y="3722589"/>
              <a:ext cx="53737" cy="63607"/>
            </a:xfrm>
            <a:custGeom>
              <a:avLst/>
              <a:gdLst/>
              <a:ahLst/>
              <a:cxnLst/>
              <a:rect l="l" t="t" r="r" b="b"/>
              <a:pathLst>
                <a:path w="2548" h="3016" extrusionOk="0">
                  <a:moveTo>
                    <a:pt x="818" y="1"/>
                  </a:moveTo>
                  <a:cubicBezTo>
                    <a:pt x="784" y="1"/>
                    <a:pt x="747" y="3"/>
                    <a:pt x="708" y="9"/>
                  </a:cubicBezTo>
                  <a:lnTo>
                    <a:pt x="708" y="1141"/>
                  </a:lnTo>
                  <a:cubicBezTo>
                    <a:pt x="602" y="1565"/>
                    <a:pt x="0" y="1530"/>
                    <a:pt x="106" y="2167"/>
                  </a:cubicBezTo>
                  <a:cubicBezTo>
                    <a:pt x="216" y="2152"/>
                    <a:pt x="306" y="2145"/>
                    <a:pt x="380" y="2145"/>
                  </a:cubicBezTo>
                  <a:cubicBezTo>
                    <a:pt x="996" y="2145"/>
                    <a:pt x="456" y="2637"/>
                    <a:pt x="425" y="3016"/>
                  </a:cubicBezTo>
                  <a:cubicBezTo>
                    <a:pt x="1380" y="2945"/>
                    <a:pt x="1415" y="2025"/>
                    <a:pt x="1769" y="1424"/>
                  </a:cubicBezTo>
                  <a:cubicBezTo>
                    <a:pt x="2017" y="1212"/>
                    <a:pt x="2406" y="1176"/>
                    <a:pt x="2547" y="858"/>
                  </a:cubicBezTo>
                  <a:cubicBezTo>
                    <a:pt x="2395" y="692"/>
                    <a:pt x="2259" y="645"/>
                    <a:pt x="2108" y="645"/>
                  </a:cubicBezTo>
                  <a:cubicBezTo>
                    <a:pt x="1910" y="645"/>
                    <a:pt x="1684" y="726"/>
                    <a:pt x="1361" y="726"/>
                  </a:cubicBezTo>
                  <a:cubicBezTo>
                    <a:pt x="1300" y="726"/>
                    <a:pt x="1236" y="723"/>
                    <a:pt x="1168" y="716"/>
                  </a:cubicBezTo>
                  <a:cubicBezTo>
                    <a:pt x="1200" y="358"/>
                    <a:pt x="1203" y="1"/>
                    <a:pt x="81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6412699" y="3774237"/>
              <a:ext cx="76114" cy="68669"/>
            </a:xfrm>
            <a:custGeom>
              <a:avLst/>
              <a:gdLst/>
              <a:ahLst/>
              <a:cxnLst/>
              <a:rect l="l" t="t" r="r" b="b"/>
              <a:pathLst>
                <a:path w="3609" h="3256" extrusionOk="0">
                  <a:moveTo>
                    <a:pt x="2866" y="1"/>
                  </a:moveTo>
                  <a:cubicBezTo>
                    <a:pt x="2725" y="284"/>
                    <a:pt x="2406" y="425"/>
                    <a:pt x="2406" y="850"/>
                  </a:cubicBezTo>
                  <a:cubicBezTo>
                    <a:pt x="2362" y="843"/>
                    <a:pt x="2320" y="840"/>
                    <a:pt x="2278" y="840"/>
                  </a:cubicBezTo>
                  <a:cubicBezTo>
                    <a:pt x="2086" y="840"/>
                    <a:pt x="1921" y="904"/>
                    <a:pt x="1805" y="991"/>
                  </a:cubicBezTo>
                  <a:cubicBezTo>
                    <a:pt x="1557" y="1274"/>
                    <a:pt x="1451" y="1699"/>
                    <a:pt x="1062" y="1840"/>
                  </a:cubicBezTo>
                  <a:cubicBezTo>
                    <a:pt x="425" y="2052"/>
                    <a:pt x="248" y="2689"/>
                    <a:pt x="1" y="3255"/>
                  </a:cubicBezTo>
                  <a:cubicBezTo>
                    <a:pt x="195" y="3172"/>
                    <a:pt x="362" y="3143"/>
                    <a:pt x="526" y="3143"/>
                  </a:cubicBezTo>
                  <a:cubicBezTo>
                    <a:pt x="779" y="3143"/>
                    <a:pt x="1023" y="3212"/>
                    <a:pt x="1345" y="3255"/>
                  </a:cubicBezTo>
                  <a:cubicBezTo>
                    <a:pt x="1487" y="2937"/>
                    <a:pt x="1946" y="2901"/>
                    <a:pt x="1805" y="2265"/>
                  </a:cubicBezTo>
                  <a:lnTo>
                    <a:pt x="2406" y="2265"/>
                  </a:lnTo>
                  <a:cubicBezTo>
                    <a:pt x="2442" y="1451"/>
                    <a:pt x="3609" y="1663"/>
                    <a:pt x="3609" y="850"/>
                  </a:cubicBezTo>
                  <a:cubicBezTo>
                    <a:pt x="3574" y="354"/>
                    <a:pt x="3184" y="213"/>
                    <a:pt x="2866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6252316" y="3781934"/>
              <a:ext cx="41800" cy="28134"/>
            </a:xfrm>
            <a:custGeom>
              <a:avLst/>
              <a:gdLst/>
              <a:ahLst/>
              <a:cxnLst/>
              <a:rect l="l" t="t" r="r" b="b"/>
              <a:pathLst>
                <a:path w="1982" h="1334" extrusionOk="0">
                  <a:moveTo>
                    <a:pt x="447" y="0"/>
                  </a:moveTo>
                  <a:cubicBezTo>
                    <a:pt x="332" y="0"/>
                    <a:pt x="239" y="16"/>
                    <a:pt x="177" y="60"/>
                  </a:cubicBezTo>
                  <a:cubicBezTo>
                    <a:pt x="0" y="272"/>
                    <a:pt x="673" y="909"/>
                    <a:pt x="779" y="1334"/>
                  </a:cubicBezTo>
                  <a:cubicBezTo>
                    <a:pt x="1522" y="1263"/>
                    <a:pt x="1981" y="945"/>
                    <a:pt x="1840" y="60"/>
                  </a:cubicBezTo>
                  <a:lnTo>
                    <a:pt x="1840" y="60"/>
                  </a:lnTo>
                  <a:cubicBezTo>
                    <a:pt x="1728" y="78"/>
                    <a:pt x="1614" y="85"/>
                    <a:pt x="1501" y="85"/>
                  </a:cubicBezTo>
                  <a:cubicBezTo>
                    <a:pt x="1104" y="85"/>
                    <a:pt x="715" y="0"/>
                    <a:pt x="44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22"/>
          <p:cNvGrpSpPr/>
          <p:nvPr/>
        </p:nvGrpSpPr>
        <p:grpSpPr>
          <a:xfrm>
            <a:off x="4144034" y="2456315"/>
            <a:ext cx="443776" cy="443776"/>
            <a:chOff x="7748128" y="2449250"/>
            <a:chExt cx="659400" cy="659400"/>
          </a:xfrm>
        </p:grpSpPr>
        <p:sp>
          <p:nvSpPr>
            <p:cNvPr id="1075" name="Google Shape;1075;p22"/>
            <p:cNvSpPr/>
            <p:nvPr/>
          </p:nvSpPr>
          <p:spPr>
            <a:xfrm rot="8100000">
              <a:off x="7844695" y="2545817"/>
              <a:ext cx="466266" cy="466266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7918650" y="2619775"/>
              <a:ext cx="318300" cy="31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22"/>
          <p:cNvGrpSpPr/>
          <p:nvPr/>
        </p:nvGrpSpPr>
        <p:grpSpPr>
          <a:xfrm>
            <a:off x="4562081" y="2680119"/>
            <a:ext cx="443776" cy="443776"/>
            <a:chOff x="7748128" y="2449250"/>
            <a:chExt cx="659400" cy="659400"/>
          </a:xfrm>
        </p:grpSpPr>
        <p:sp>
          <p:nvSpPr>
            <p:cNvPr id="1078" name="Google Shape;1078;p22"/>
            <p:cNvSpPr/>
            <p:nvPr/>
          </p:nvSpPr>
          <p:spPr>
            <a:xfrm rot="8100000">
              <a:off x="7844695" y="2545817"/>
              <a:ext cx="466266" cy="466266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7918650" y="2619775"/>
              <a:ext cx="318300" cy="31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22"/>
          <p:cNvGrpSpPr/>
          <p:nvPr/>
        </p:nvGrpSpPr>
        <p:grpSpPr>
          <a:xfrm>
            <a:off x="5722403" y="2618695"/>
            <a:ext cx="443776" cy="443776"/>
            <a:chOff x="7748128" y="2449250"/>
            <a:chExt cx="659400" cy="659400"/>
          </a:xfrm>
        </p:grpSpPr>
        <p:sp>
          <p:nvSpPr>
            <p:cNvPr id="1081" name="Google Shape;1081;p22"/>
            <p:cNvSpPr/>
            <p:nvPr/>
          </p:nvSpPr>
          <p:spPr>
            <a:xfrm rot="8100000">
              <a:off x="7844695" y="2545817"/>
              <a:ext cx="466266" cy="466266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7918650" y="2619775"/>
              <a:ext cx="318300" cy="31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22"/>
          <p:cNvGrpSpPr/>
          <p:nvPr/>
        </p:nvGrpSpPr>
        <p:grpSpPr>
          <a:xfrm>
            <a:off x="5749725" y="3403630"/>
            <a:ext cx="443776" cy="443776"/>
            <a:chOff x="7748128" y="2449250"/>
            <a:chExt cx="659400" cy="659400"/>
          </a:xfrm>
        </p:grpSpPr>
        <p:sp>
          <p:nvSpPr>
            <p:cNvPr id="1084" name="Google Shape;1084;p22"/>
            <p:cNvSpPr/>
            <p:nvPr/>
          </p:nvSpPr>
          <p:spPr>
            <a:xfrm rot="8100000">
              <a:off x="7844695" y="2545817"/>
              <a:ext cx="466266" cy="466266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7918650" y="2619775"/>
              <a:ext cx="318300" cy="31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22"/>
          <p:cNvGrpSpPr/>
          <p:nvPr/>
        </p:nvGrpSpPr>
        <p:grpSpPr>
          <a:xfrm>
            <a:off x="6890749" y="3506003"/>
            <a:ext cx="443776" cy="443776"/>
            <a:chOff x="7748128" y="2449250"/>
            <a:chExt cx="659400" cy="659400"/>
          </a:xfrm>
        </p:grpSpPr>
        <p:sp>
          <p:nvSpPr>
            <p:cNvPr id="1087" name="Google Shape;1087;p22"/>
            <p:cNvSpPr/>
            <p:nvPr/>
          </p:nvSpPr>
          <p:spPr>
            <a:xfrm rot="8100000">
              <a:off x="7844695" y="2545817"/>
              <a:ext cx="466266" cy="466266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7918650" y="2619775"/>
              <a:ext cx="318300" cy="31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9" name="Google Shape;1089;p22"/>
          <p:cNvGrpSpPr/>
          <p:nvPr/>
        </p:nvGrpSpPr>
        <p:grpSpPr>
          <a:xfrm>
            <a:off x="4583049" y="4383787"/>
            <a:ext cx="699772" cy="253800"/>
            <a:chOff x="4663991" y="4383787"/>
            <a:chExt cx="699772" cy="253800"/>
          </a:xfrm>
        </p:grpSpPr>
        <p:sp>
          <p:nvSpPr>
            <p:cNvPr id="1090" name="Google Shape;1090;p22"/>
            <p:cNvSpPr/>
            <p:nvPr/>
          </p:nvSpPr>
          <p:spPr>
            <a:xfrm>
              <a:off x="4663991" y="4445437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1091" name="Google Shape;1091;p22"/>
            <p:cNvSpPr txBox="1"/>
            <p:nvPr/>
          </p:nvSpPr>
          <p:spPr>
            <a:xfrm>
              <a:off x="4760464" y="4383787"/>
              <a:ext cx="6033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2"/>
          <p:cNvGrpSpPr/>
          <p:nvPr/>
        </p:nvGrpSpPr>
        <p:grpSpPr>
          <a:xfrm>
            <a:off x="5573974" y="4383787"/>
            <a:ext cx="690571" cy="253800"/>
            <a:chOff x="5654916" y="4383787"/>
            <a:chExt cx="690571" cy="253800"/>
          </a:xfrm>
        </p:grpSpPr>
        <p:sp>
          <p:nvSpPr>
            <p:cNvPr id="1093" name="Google Shape;1093;p22"/>
            <p:cNvSpPr txBox="1"/>
            <p:nvPr/>
          </p:nvSpPr>
          <p:spPr>
            <a:xfrm>
              <a:off x="5742188" y="4383787"/>
              <a:ext cx="6033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5654916" y="4445437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</p:grpSp>
      <p:grpSp>
        <p:nvGrpSpPr>
          <p:cNvPr id="1095" name="Google Shape;1095;p22"/>
          <p:cNvGrpSpPr/>
          <p:nvPr/>
        </p:nvGrpSpPr>
        <p:grpSpPr>
          <a:xfrm>
            <a:off x="6489958" y="4383787"/>
            <a:ext cx="690295" cy="253800"/>
            <a:chOff x="6585616" y="4383787"/>
            <a:chExt cx="690295" cy="253800"/>
          </a:xfrm>
        </p:grpSpPr>
        <p:sp>
          <p:nvSpPr>
            <p:cNvPr id="1096" name="Google Shape;1096;p22"/>
            <p:cNvSpPr txBox="1"/>
            <p:nvPr/>
          </p:nvSpPr>
          <p:spPr>
            <a:xfrm>
              <a:off x="6672612" y="4383787"/>
              <a:ext cx="6033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6585616" y="4445437"/>
              <a:ext cx="105197" cy="106459"/>
            </a:xfrm>
            <a:custGeom>
              <a:avLst/>
              <a:gdLst/>
              <a:ahLst/>
              <a:cxnLst/>
              <a:rect l="l" t="t" r="r" b="b"/>
              <a:pathLst>
                <a:path w="2867" h="2901" extrusionOk="0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23"/>
          <p:cNvSpPr/>
          <p:nvPr/>
        </p:nvSpPr>
        <p:spPr>
          <a:xfrm>
            <a:off x="5580150" y="1501684"/>
            <a:ext cx="2138700" cy="288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23"/>
          <p:cNvSpPr txBox="1">
            <a:spLocks noGrp="1"/>
          </p:cNvSpPr>
          <p:nvPr>
            <p:ph type="title"/>
          </p:nvPr>
        </p:nvSpPr>
        <p:spPr>
          <a:xfrm>
            <a:off x="486950" y="333796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1104" name="Google Shape;1104;p23"/>
          <p:cNvSpPr/>
          <p:nvPr/>
        </p:nvSpPr>
        <p:spPr>
          <a:xfrm rot="5400000">
            <a:off x="2851319" y="1218165"/>
            <a:ext cx="1889400" cy="1889400"/>
          </a:xfrm>
          <a:prstGeom prst="donut">
            <a:avLst>
              <a:gd name="adj" fmla="val 844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23"/>
          <p:cNvSpPr/>
          <p:nvPr/>
        </p:nvSpPr>
        <p:spPr>
          <a:xfrm rot="5400000">
            <a:off x="2851214" y="1218270"/>
            <a:ext cx="1889400" cy="1889400"/>
          </a:xfrm>
          <a:prstGeom prst="blockArc">
            <a:avLst>
              <a:gd name="adj1" fmla="val 10800000"/>
              <a:gd name="adj2" fmla="val 21573785"/>
              <a:gd name="adj3" fmla="val 843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23"/>
          <p:cNvSpPr/>
          <p:nvPr/>
        </p:nvSpPr>
        <p:spPr>
          <a:xfrm rot="5400000">
            <a:off x="2851324" y="1218160"/>
            <a:ext cx="1889400" cy="1889400"/>
          </a:xfrm>
          <a:prstGeom prst="blockArc">
            <a:avLst>
              <a:gd name="adj1" fmla="val 21552311"/>
              <a:gd name="adj2" fmla="val 4366173"/>
              <a:gd name="adj3" fmla="val 830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23"/>
          <p:cNvSpPr/>
          <p:nvPr/>
        </p:nvSpPr>
        <p:spPr>
          <a:xfrm rot="5400000">
            <a:off x="2851324" y="1218270"/>
            <a:ext cx="1889400" cy="1889400"/>
          </a:xfrm>
          <a:prstGeom prst="blockArc">
            <a:avLst>
              <a:gd name="adj1" fmla="val 4336510"/>
              <a:gd name="adj2" fmla="val 8688882"/>
              <a:gd name="adj3" fmla="val 848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23"/>
          <p:cNvSpPr txBox="1"/>
          <p:nvPr/>
        </p:nvSpPr>
        <p:spPr>
          <a:xfrm>
            <a:off x="3470278" y="2014681"/>
            <a:ext cx="651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9" name="Google Shape;1109;p23"/>
          <p:cNvGrpSpPr/>
          <p:nvPr/>
        </p:nvGrpSpPr>
        <p:grpSpPr>
          <a:xfrm>
            <a:off x="1019738" y="3692973"/>
            <a:ext cx="1552929" cy="436500"/>
            <a:chOff x="1102725" y="3692973"/>
            <a:chExt cx="1552929" cy="436500"/>
          </a:xfrm>
        </p:grpSpPr>
        <p:sp>
          <p:nvSpPr>
            <p:cNvPr id="1110" name="Google Shape;1110;p23"/>
            <p:cNvSpPr txBox="1"/>
            <p:nvPr/>
          </p:nvSpPr>
          <p:spPr>
            <a:xfrm>
              <a:off x="1434954" y="3692973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1102725" y="3785507"/>
              <a:ext cx="246900" cy="24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3"/>
          <p:cNvGrpSpPr/>
          <p:nvPr/>
        </p:nvGrpSpPr>
        <p:grpSpPr>
          <a:xfrm>
            <a:off x="1019738" y="4299848"/>
            <a:ext cx="1552929" cy="436500"/>
            <a:chOff x="1102725" y="4299848"/>
            <a:chExt cx="1552929" cy="436500"/>
          </a:xfrm>
        </p:grpSpPr>
        <p:sp>
          <p:nvSpPr>
            <p:cNvPr id="1113" name="Google Shape;1113;p23"/>
            <p:cNvSpPr txBox="1"/>
            <p:nvPr/>
          </p:nvSpPr>
          <p:spPr>
            <a:xfrm>
              <a:off x="1434954" y="429984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1102725" y="4394657"/>
              <a:ext cx="246900" cy="24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3"/>
          <p:cNvGrpSpPr/>
          <p:nvPr/>
        </p:nvGrpSpPr>
        <p:grpSpPr>
          <a:xfrm>
            <a:off x="6573252" y="3692973"/>
            <a:ext cx="1551010" cy="436500"/>
            <a:chOff x="6656240" y="3692973"/>
            <a:chExt cx="1551010" cy="436500"/>
          </a:xfrm>
        </p:grpSpPr>
        <p:sp>
          <p:nvSpPr>
            <p:cNvPr id="1116" name="Google Shape;1116;p23"/>
            <p:cNvSpPr txBox="1"/>
            <p:nvPr/>
          </p:nvSpPr>
          <p:spPr>
            <a:xfrm>
              <a:off x="6656240" y="3692973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7960350" y="3785507"/>
              <a:ext cx="246900" cy="24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23"/>
          <p:cNvGrpSpPr/>
          <p:nvPr/>
        </p:nvGrpSpPr>
        <p:grpSpPr>
          <a:xfrm>
            <a:off x="6573252" y="4299848"/>
            <a:ext cx="1551010" cy="436500"/>
            <a:chOff x="6656240" y="4299848"/>
            <a:chExt cx="1551010" cy="436500"/>
          </a:xfrm>
        </p:grpSpPr>
        <p:sp>
          <p:nvSpPr>
            <p:cNvPr id="1119" name="Google Shape;1119;p23"/>
            <p:cNvSpPr txBox="1"/>
            <p:nvPr/>
          </p:nvSpPr>
          <p:spPr>
            <a:xfrm>
              <a:off x="6656240" y="429984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7960350" y="4394657"/>
              <a:ext cx="246900" cy="246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23"/>
          <p:cNvGrpSpPr/>
          <p:nvPr/>
        </p:nvGrpSpPr>
        <p:grpSpPr>
          <a:xfrm>
            <a:off x="5121404" y="1164859"/>
            <a:ext cx="3085850" cy="2023025"/>
            <a:chOff x="5121404" y="1703700"/>
            <a:chExt cx="3085850" cy="2023025"/>
          </a:xfrm>
        </p:grpSpPr>
        <p:grpSp>
          <p:nvGrpSpPr>
            <p:cNvPr id="1122" name="Google Shape;1122;p23"/>
            <p:cNvGrpSpPr/>
            <p:nvPr/>
          </p:nvGrpSpPr>
          <p:grpSpPr>
            <a:xfrm>
              <a:off x="6472029" y="1703700"/>
              <a:ext cx="384600" cy="1667800"/>
              <a:chOff x="2490454" y="1703700"/>
              <a:chExt cx="384600" cy="1667800"/>
            </a:xfrm>
          </p:grpSpPr>
          <p:sp>
            <p:nvSpPr>
              <p:cNvPr id="1123" name="Google Shape;1123;p23"/>
              <p:cNvSpPr txBox="1"/>
              <p:nvPr/>
            </p:nvSpPr>
            <p:spPr>
              <a:xfrm>
                <a:off x="24904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124" name="Google Shape;1124;p23"/>
              <p:cNvSpPr txBox="1"/>
              <p:nvPr/>
            </p:nvSpPr>
            <p:spPr>
              <a:xfrm>
                <a:off x="24904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25" name="Google Shape;1125;p23"/>
              <p:cNvSpPr txBox="1"/>
              <p:nvPr/>
            </p:nvSpPr>
            <p:spPr>
              <a:xfrm>
                <a:off x="24904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26" name="Google Shape;1126;p23"/>
              <p:cNvSpPr txBox="1"/>
              <p:nvPr/>
            </p:nvSpPr>
            <p:spPr>
              <a:xfrm>
                <a:off x="24904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18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27" name="Google Shape;1127;p23"/>
              <p:cNvSpPr txBox="1"/>
              <p:nvPr/>
            </p:nvSpPr>
            <p:spPr>
              <a:xfrm>
                <a:off x="24904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25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28" name="Google Shape;1128;p23"/>
            <p:cNvGrpSpPr/>
            <p:nvPr/>
          </p:nvGrpSpPr>
          <p:grpSpPr>
            <a:xfrm>
              <a:off x="6922238" y="1703700"/>
              <a:ext cx="384600" cy="1667800"/>
              <a:chOff x="2997404" y="1703700"/>
              <a:chExt cx="384600" cy="1667800"/>
            </a:xfrm>
          </p:grpSpPr>
          <p:sp>
            <p:nvSpPr>
              <p:cNvPr id="1129" name="Google Shape;1129;p23"/>
              <p:cNvSpPr txBox="1"/>
              <p:nvPr/>
            </p:nvSpPr>
            <p:spPr>
              <a:xfrm>
                <a:off x="29974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130" name="Google Shape;1130;p23"/>
              <p:cNvSpPr txBox="1"/>
              <p:nvPr/>
            </p:nvSpPr>
            <p:spPr>
              <a:xfrm>
                <a:off x="29974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1" name="Google Shape;1131;p23"/>
              <p:cNvSpPr txBox="1"/>
              <p:nvPr/>
            </p:nvSpPr>
            <p:spPr>
              <a:xfrm>
                <a:off x="29974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12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2" name="Google Shape;1132;p23"/>
              <p:cNvSpPr txBox="1"/>
              <p:nvPr/>
            </p:nvSpPr>
            <p:spPr>
              <a:xfrm>
                <a:off x="29974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19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3" name="Google Shape;1133;p23"/>
              <p:cNvSpPr txBox="1"/>
              <p:nvPr/>
            </p:nvSpPr>
            <p:spPr>
              <a:xfrm>
                <a:off x="29974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26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34" name="Google Shape;1134;p23"/>
            <p:cNvGrpSpPr/>
            <p:nvPr/>
          </p:nvGrpSpPr>
          <p:grpSpPr>
            <a:xfrm>
              <a:off x="7372446" y="1703700"/>
              <a:ext cx="384600" cy="1667800"/>
              <a:chOff x="3504354" y="1703700"/>
              <a:chExt cx="384600" cy="1667800"/>
            </a:xfrm>
          </p:grpSpPr>
          <p:sp>
            <p:nvSpPr>
              <p:cNvPr id="1135" name="Google Shape;1135;p23"/>
              <p:cNvSpPr txBox="1"/>
              <p:nvPr/>
            </p:nvSpPr>
            <p:spPr>
              <a:xfrm>
                <a:off x="35043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</a:t>
                </a:r>
                <a:endParaRPr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136" name="Google Shape;1136;p23"/>
              <p:cNvSpPr txBox="1"/>
              <p:nvPr/>
            </p:nvSpPr>
            <p:spPr>
              <a:xfrm>
                <a:off x="35043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6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7" name="Google Shape;1137;p23"/>
              <p:cNvSpPr txBox="1"/>
              <p:nvPr/>
            </p:nvSpPr>
            <p:spPr>
              <a:xfrm>
                <a:off x="35043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13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8" name="Google Shape;1138;p23"/>
              <p:cNvSpPr txBox="1"/>
              <p:nvPr/>
            </p:nvSpPr>
            <p:spPr>
              <a:xfrm>
                <a:off x="35043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20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9" name="Google Shape;1139;p23"/>
              <p:cNvSpPr txBox="1"/>
              <p:nvPr/>
            </p:nvSpPr>
            <p:spPr>
              <a:xfrm>
                <a:off x="35043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27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40" name="Google Shape;1140;p23"/>
            <p:cNvGrpSpPr/>
            <p:nvPr/>
          </p:nvGrpSpPr>
          <p:grpSpPr>
            <a:xfrm>
              <a:off x="7822654" y="1703700"/>
              <a:ext cx="384600" cy="1667800"/>
              <a:chOff x="4011304" y="1703700"/>
              <a:chExt cx="384600" cy="1667800"/>
            </a:xfrm>
          </p:grpSpPr>
          <p:sp>
            <p:nvSpPr>
              <p:cNvPr id="1141" name="Google Shape;1141;p23"/>
              <p:cNvSpPr txBox="1"/>
              <p:nvPr/>
            </p:nvSpPr>
            <p:spPr>
              <a:xfrm>
                <a:off x="40113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</a:t>
                </a:r>
                <a:endParaRPr sz="13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142" name="Google Shape;1142;p23"/>
              <p:cNvSpPr txBox="1"/>
              <p:nvPr/>
            </p:nvSpPr>
            <p:spPr>
              <a:xfrm>
                <a:off x="40113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7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3" name="Google Shape;1143;p23"/>
              <p:cNvSpPr txBox="1"/>
              <p:nvPr/>
            </p:nvSpPr>
            <p:spPr>
              <a:xfrm>
                <a:off x="40113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14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4" name="Google Shape;1144;p23"/>
              <p:cNvSpPr txBox="1"/>
              <p:nvPr/>
            </p:nvSpPr>
            <p:spPr>
              <a:xfrm>
                <a:off x="40113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5" name="Google Shape;1145;p23"/>
              <p:cNvSpPr txBox="1"/>
              <p:nvPr/>
            </p:nvSpPr>
            <p:spPr>
              <a:xfrm>
                <a:off x="40113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28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46" name="Google Shape;1146;p23"/>
            <p:cNvGrpSpPr/>
            <p:nvPr/>
          </p:nvGrpSpPr>
          <p:grpSpPr>
            <a:xfrm>
              <a:off x="5121404" y="1703700"/>
              <a:ext cx="384600" cy="2023025"/>
              <a:chOff x="969604" y="1703700"/>
              <a:chExt cx="384600" cy="2023025"/>
            </a:xfrm>
          </p:grpSpPr>
          <p:sp>
            <p:nvSpPr>
              <p:cNvPr id="1147" name="Google Shape;1147;p23"/>
              <p:cNvSpPr txBox="1"/>
              <p:nvPr/>
            </p:nvSpPr>
            <p:spPr>
              <a:xfrm>
                <a:off x="9696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148" name="Google Shape;1148;p23"/>
              <p:cNvSpPr txBox="1"/>
              <p:nvPr/>
            </p:nvSpPr>
            <p:spPr>
              <a:xfrm>
                <a:off x="9696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9" name="Google Shape;1149;p23"/>
              <p:cNvSpPr txBox="1"/>
              <p:nvPr/>
            </p:nvSpPr>
            <p:spPr>
              <a:xfrm>
                <a:off x="9696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8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0" name="Google Shape;1150;p23"/>
              <p:cNvSpPr txBox="1"/>
              <p:nvPr/>
            </p:nvSpPr>
            <p:spPr>
              <a:xfrm>
                <a:off x="9696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15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1" name="Google Shape;1151;p23"/>
              <p:cNvSpPr txBox="1"/>
              <p:nvPr/>
            </p:nvSpPr>
            <p:spPr>
              <a:xfrm>
                <a:off x="9696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22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2" name="Google Shape;1152;p23"/>
              <p:cNvSpPr txBox="1"/>
              <p:nvPr/>
            </p:nvSpPr>
            <p:spPr>
              <a:xfrm>
                <a:off x="96960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29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53" name="Google Shape;1153;p23"/>
            <p:cNvGrpSpPr/>
            <p:nvPr/>
          </p:nvGrpSpPr>
          <p:grpSpPr>
            <a:xfrm>
              <a:off x="6021821" y="1703700"/>
              <a:ext cx="384600" cy="2023025"/>
              <a:chOff x="1983504" y="1703700"/>
              <a:chExt cx="384600" cy="2023025"/>
            </a:xfrm>
          </p:grpSpPr>
          <p:sp>
            <p:nvSpPr>
              <p:cNvPr id="1154" name="Google Shape;1154;p23"/>
              <p:cNvSpPr txBox="1"/>
              <p:nvPr/>
            </p:nvSpPr>
            <p:spPr>
              <a:xfrm>
                <a:off x="19835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155" name="Google Shape;1155;p23"/>
              <p:cNvSpPr txBox="1"/>
              <p:nvPr/>
            </p:nvSpPr>
            <p:spPr>
              <a:xfrm>
                <a:off x="19835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6" name="Google Shape;1156;p23"/>
              <p:cNvSpPr txBox="1"/>
              <p:nvPr/>
            </p:nvSpPr>
            <p:spPr>
              <a:xfrm>
                <a:off x="19835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10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7" name="Google Shape;1157;p23"/>
              <p:cNvSpPr txBox="1"/>
              <p:nvPr/>
            </p:nvSpPr>
            <p:spPr>
              <a:xfrm>
                <a:off x="19835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17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8" name="Google Shape;1158;p23"/>
              <p:cNvSpPr txBox="1"/>
              <p:nvPr/>
            </p:nvSpPr>
            <p:spPr>
              <a:xfrm>
                <a:off x="19835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24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9" name="Google Shape;1159;p23"/>
              <p:cNvSpPr txBox="1"/>
              <p:nvPr/>
            </p:nvSpPr>
            <p:spPr>
              <a:xfrm>
                <a:off x="198350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31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60" name="Google Shape;1160;p23"/>
            <p:cNvGrpSpPr/>
            <p:nvPr/>
          </p:nvGrpSpPr>
          <p:grpSpPr>
            <a:xfrm>
              <a:off x="5571613" y="1703700"/>
              <a:ext cx="384600" cy="2023025"/>
              <a:chOff x="1476554" y="1703700"/>
              <a:chExt cx="384600" cy="2023025"/>
            </a:xfrm>
          </p:grpSpPr>
          <p:sp>
            <p:nvSpPr>
              <p:cNvPr id="1161" name="Google Shape;1161;p23"/>
              <p:cNvSpPr txBox="1"/>
              <p:nvPr/>
            </p:nvSpPr>
            <p:spPr>
              <a:xfrm>
                <a:off x="14765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162" name="Google Shape;1162;p23"/>
              <p:cNvSpPr txBox="1"/>
              <p:nvPr/>
            </p:nvSpPr>
            <p:spPr>
              <a:xfrm>
                <a:off x="14765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63" name="Google Shape;1163;p23"/>
              <p:cNvSpPr txBox="1"/>
              <p:nvPr/>
            </p:nvSpPr>
            <p:spPr>
              <a:xfrm>
                <a:off x="14765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9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64" name="Google Shape;1164;p23"/>
              <p:cNvSpPr txBox="1"/>
              <p:nvPr/>
            </p:nvSpPr>
            <p:spPr>
              <a:xfrm>
                <a:off x="14765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16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65" name="Google Shape;1165;p23"/>
              <p:cNvSpPr txBox="1"/>
              <p:nvPr/>
            </p:nvSpPr>
            <p:spPr>
              <a:xfrm>
                <a:off x="14765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23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66" name="Google Shape;1166;p23"/>
              <p:cNvSpPr txBox="1"/>
              <p:nvPr/>
            </p:nvSpPr>
            <p:spPr>
              <a:xfrm>
                <a:off x="147655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30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67" name="Google Shape;1167;p23"/>
          <p:cNvGrpSpPr/>
          <p:nvPr/>
        </p:nvGrpSpPr>
        <p:grpSpPr>
          <a:xfrm>
            <a:off x="1102725" y="1213056"/>
            <a:ext cx="1401651" cy="258900"/>
            <a:chOff x="1102725" y="1213056"/>
            <a:chExt cx="1401651" cy="258900"/>
          </a:xfrm>
        </p:grpSpPr>
        <p:sp>
          <p:nvSpPr>
            <p:cNvPr id="1168" name="Google Shape;1168;p23"/>
            <p:cNvSpPr/>
            <p:nvPr/>
          </p:nvSpPr>
          <p:spPr>
            <a:xfrm>
              <a:off x="1102725" y="1213056"/>
              <a:ext cx="258900" cy="25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 txBox="1"/>
            <p:nvPr/>
          </p:nvSpPr>
          <p:spPr>
            <a:xfrm>
              <a:off x="1458078" y="122195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0" name="Google Shape;1170;p23"/>
            <p:cNvSpPr txBox="1"/>
            <p:nvPr/>
          </p:nvSpPr>
          <p:spPr>
            <a:xfrm>
              <a:off x="1994976" y="1221950"/>
              <a:ext cx="50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CBD2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1300">
                <a:solidFill>
                  <a:srgbClr val="FCBD2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1" name="Google Shape;1171;p23"/>
          <p:cNvGrpSpPr/>
          <p:nvPr/>
        </p:nvGrpSpPr>
        <p:grpSpPr>
          <a:xfrm>
            <a:off x="1102725" y="1755784"/>
            <a:ext cx="1401651" cy="258900"/>
            <a:chOff x="1102725" y="1755784"/>
            <a:chExt cx="1401651" cy="258900"/>
          </a:xfrm>
        </p:grpSpPr>
        <p:sp>
          <p:nvSpPr>
            <p:cNvPr id="1172" name="Google Shape;1172;p23"/>
            <p:cNvSpPr/>
            <p:nvPr/>
          </p:nvSpPr>
          <p:spPr>
            <a:xfrm>
              <a:off x="1102725" y="1755784"/>
              <a:ext cx="258900" cy="25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 txBox="1"/>
            <p:nvPr/>
          </p:nvSpPr>
          <p:spPr>
            <a:xfrm>
              <a:off x="1458078" y="1763234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4" name="Google Shape;1174;p23"/>
            <p:cNvSpPr txBox="1"/>
            <p:nvPr/>
          </p:nvSpPr>
          <p:spPr>
            <a:xfrm>
              <a:off x="1994976" y="1763233"/>
              <a:ext cx="50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  <a:endParaRPr sz="13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02725" y="2298513"/>
            <a:ext cx="1401651" cy="258900"/>
            <a:chOff x="1102725" y="2298513"/>
            <a:chExt cx="1401651" cy="258900"/>
          </a:xfrm>
        </p:grpSpPr>
        <p:sp>
          <p:nvSpPr>
            <p:cNvPr id="1176" name="Google Shape;1176;p23"/>
            <p:cNvSpPr/>
            <p:nvPr/>
          </p:nvSpPr>
          <p:spPr>
            <a:xfrm>
              <a:off x="1102725" y="2298513"/>
              <a:ext cx="258900" cy="258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 txBox="1"/>
            <p:nvPr/>
          </p:nvSpPr>
          <p:spPr>
            <a:xfrm>
              <a:off x="1458078" y="2304513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8" name="Google Shape;1178;p23"/>
            <p:cNvSpPr txBox="1"/>
            <p:nvPr/>
          </p:nvSpPr>
          <p:spPr>
            <a:xfrm>
              <a:off x="1994976" y="2304515"/>
              <a:ext cx="50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3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102725" y="2841241"/>
            <a:ext cx="1401651" cy="258900"/>
            <a:chOff x="1102725" y="2841241"/>
            <a:chExt cx="1401651" cy="258900"/>
          </a:xfrm>
        </p:grpSpPr>
        <p:sp>
          <p:nvSpPr>
            <p:cNvPr id="1180" name="Google Shape;1180;p23"/>
            <p:cNvSpPr/>
            <p:nvPr/>
          </p:nvSpPr>
          <p:spPr>
            <a:xfrm>
              <a:off x="1102725" y="2841241"/>
              <a:ext cx="258900" cy="258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 txBox="1"/>
            <p:nvPr/>
          </p:nvSpPr>
          <p:spPr>
            <a:xfrm>
              <a:off x="1458078" y="2845791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2" name="Google Shape;1182;p23"/>
            <p:cNvSpPr txBox="1"/>
            <p:nvPr/>
          </p:nvSpPr>
          <p:spPr>
            <a:xfrm>
              <a:off x="1994976" y="2845798"/>
              <a:ext cx="50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13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1183" name="Google Shape;1183;p2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8792" r="10769"/>
          <a:stretch/>
        </p:blipFill>
        <p:spPr>
          <a:xfrm>
            <a:off x="2534228" y="3446225"/>
            <a:ext cx="4042973" cy="11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23"/>
          <p:cNvSpPr txBox="1"/>
          <p:nvPr/>
        </p:nvSpPr>
        <p:spPr>
          <a:xfrm>
            <a:off x="2350900" y="4510575"/>
            <a:ext cx="4416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at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8775"/>
      </a:accent1>
      <a:accent2>
        <a:srgbClr val="00CFA4"/>
      </a:accent2>
      <a:accent3>
        <a:srgbClr val="FFD07E"/>
      </a:accent3>
      <a:accent4>
        <a:srgbClr val="00B3BE"/>
      </a:accent4>
      <a:accent5>
        <a:srgbClr val="FF8775"/>
      </a:accent5>
      <a:accent6>
        <a:srgbClr val="00CFA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2208</Words>
  <Application>Microsoft Office PowerPoint</Application>
  <PresentationFormat>Presentación en pantalla (16:9)</PresentationFormat>
  <Paragraphs>856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Fira Sans Extra Condensed SemiBold</vt:lpstr>
      <vt:lpstr>Proxima Nova</vt:lpstr>
      <vt:lpstr>Proxima Nova Semibold</vt:lpstr>
      <vt:lpstr>Roboto</vt:lpstr>
      <vt:lpstr>Arial</vt:lpstr>
      <vt:lpstr>Flat Dashboard Infographics by Slidesgo</vt:lpstr>
      <vt:lpstr>Slidesgo Final Pages</vt:lpstr>
      <vt:lpstr>Flat Dashboard Infographics</vt:lpstr>
      <vt:lpstr>Flat Dashboard Infographics</vt:lpstr>
      <vt:lpstr>Generos Musicales mas escuchados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Flat Dashboard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 Dashboard Infographics</dc:title>
  <dc:creator>Victoria</dc:creator>
  <cp:lastModifiedBy>Victoria Torres</cp:lastModifiedBy>
  <cp:revision>1</cp:revision>
  <dcterms:modified xsi:type="dcterms:W3CDTF">2022-01-27T14:58:52Z</dcterms:modified>
</cp:coreProperties>
</file>