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909A-CD1A-4764-A7F2-563097AEE198}" v="14" dt="2022-04-09T14:01:56.972"/>
    <p1510:client id="{FC92BA7F-7766-1CC9-4BBB-EBF47E1994D2}" v="66" dt="2022-04-09T13:57:0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083872-E1BE-444A-A1F1-CDB872EC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3DFD70-48F2-4081-A36E-7FF0A092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160077-60A9-4FFA-BF95-CF0B3F5F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2FAE9C-58A9-4B6E-B223-842C9F2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22792D-BD35-48CE-B3F1-CBB7EBF5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549E5-DEE9-4E33-B73C-0D1ED95D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9F0050-E393-4827-AA7F-2386227CA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FF4BBB-370F-426F-9CF7-377CECC3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BAA6D7-D726-4E62-9786-4E9EFE2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7B214E-DAED-4C8B-8D8B-B975E5E2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2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2AFF82-E2CE-4735-92B3-653C5FC6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A56106-4344-46F9-9D74-0FF87B53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71D478-332F-4C6D-8F25-5BFB77D0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921CCC-F52F-497E-BF8A-9B1B6844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DBE768-1ACA-43A7-8A20-C6D698C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68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1B0328-438C-4853-B5AD-BEE530FE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FAD8DD-EE03-47C6-97B3-2AF276C8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BDC649-D9F4-407B-B166-8F62C07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86B3A8-ED06-44DA-8618-0F7A9269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B72E15-65E1-480D-9B7B-04C04520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2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D24CC2-09F3-457E-B138-2B1B01E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4365FD-2675-4435-BB48-8F8F6A66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88385D-AE01-4919-A560-32AF41DD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ECF452-B170-44A4-9BB6-51FD7C32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DA33FF-4FF1-43E2-93CD-5524A8B1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0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98F73-D4D4-4905-9587-CD202093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DDF1AD-0BAD-40E2-A84C-4F69E3EE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DC534CB-2741-4884-BB21-CE6D3616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0C226C-4996-4F55-95C7-45A77A0A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5074AB-AC97-47C6-9904-8FFE3839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3CA8FD-B315-471A-8035-C777E41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9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6CC26-62E2-4ADD-83F6-F911C4B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5F8800-3C93-4CE9-B5B4-FD1F6543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741DCF-807C-4684-8F09-7237D531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004953-18D4-4760-B2DA-8EA2F599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529C99C-BBF2-467E-927D-015C6890B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87F3C99-5EC9-4C3D-8AAE-4E00556C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47E90B5-9D1A-4239-9F45-A21A7AEC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72DE28-2612-45EB-8DAB-8293627C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6CDE71-D457-47D6-862C-FDD6B2B8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F68EE1B-4F8C-4B1B-8383-A392881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3AB6043-D715-481F-9222-7D62D62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79E9D5E-A233-47B6-9EB9-98369D5F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5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BCBD95-3F66-4CCC-8014-56A6D8A8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34A7CC9-9AB6-44FA-BF8A-C26B40AC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9545C28-9A7D-435C-ABEE-7BD6D36E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13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FE4AE-A886-4A74-8691-355CBD74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E5E509-2905-4A64-AFBF-3CE301B2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FADB9F-BF62-47EB-8344-404ED067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EC38880-B841-4DCC-9690-2447B728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96B9FA-EF53-4557-9305-F0CDA76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D0A37B-556A-4EE6-9965-CA7FB4C9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53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D2D2BD-9351-495F-AFDF-4CEED35C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8B22065-417D-480E-B733-1BD89057A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78A884-9483-44EC-8461-76F4FE0C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1983DB-E7AD-4081-B011-C3877078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8DE724-6C64-400E-9311-D6B7654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12995A-B9EC-46F1-A60E-4C91AA1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0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5154CAA-1B9A-46B9-8A41-517C408A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92DD36-FBFC-431A-BAE3-948DD0C8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F59E15-1B7D-4C3F-9A57-13C5F5C8F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4692-6475-4869-88F7-5D5C9D220961}" type="datetimeFigureOut">
              <a:rPr lang="pl-PL" smtClean="0"/>
              <a:t>09.04.2022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3A1283-2EED-462A-9493-8289F35C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CBE891-D312-4943-A110-773C1C5A5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73D8-074D-4EFF-84E3-D7CB32FEC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3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15564C-B90B-CE40-690C-5C67328D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2943" y="1095028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l-PL" sz="5000">
                <a:cs typeface="Calibri Light"/>
              </a:rPr>
              <a:t>Exploring real estate prices in New York City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684C6EB-E588-15D1-4D15-69325889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996" y="5157989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l-PL" sz="1600">
                <a:cs typeface="Calibri"/>
              </a:rPr>
              <a:t>Wiktor Jakubowski</a:t>
            </a:r>
          </a:p>
          <a:p>
            <a:pPr algn="l"/>
            <a:r>
              <a:rPr lang="pl-PL" sz="1600">
                <a:cs typeface="Calibri"/>
              </a:rPr>
              <a:t>Mikołaj Gałkowski</a:t>
            </a:r>
          </a:p>
          <a:p>
            <a:pPr algn="l"/>
            <a:r>
              <a:rPr lang="pl-PL" sz="1600">
                <a:cs typeface="Calibri"/>
              </a:rPr>
              <a:t>Hubert Bujakowski</a:t>
            </a:r>
          </a:p>
          <a:p>
            <a:pPr algn="l"/>
            <a:r>
              <a:rPr lang="pl-PL" sz="1600">
                <a:cs typeface="Calibri"/>
              </a:rPr>
              <a:t>Łukasz Tomaszewski</a:t>
            </a:r>
          </a:p>
        </p:txBody>
      </p:sp>
      <p:pic>
        <p:nvPicPr>
          <p:cNvPr id="7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ADA728DD-8512-25EB-9915-C6F8DC6E6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6" r="1671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5583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0C8F7E-7D07-4860-87CB-B455F8C8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l-PL" dirty="0"/>
              <a:t>Problem</a:t>
            </a:r>
          </a:p>
        </p:txBody>
      </p:sp>
      <p:pic>
        <p:nvPicPr>
          <p:cNvPr id="5" name="Picture 4" descr="Obraz zawierający zewnętrzne, drapacz chmur, klatka, dzień&#10;&#10;Opis wygenerowany automatycznie">
            <a:extLst>
              <a:ext uri="{FF2B5EF4-FFF2-40B4-BE49-F238E27FC236}">
                <a16:creationId xmlns:a16="http://schemas.microsoft.com/office/drawing/2014/main" id="{39149550-9F82-8CE9-33FD-342D7E555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0" b="-445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BD877C-BD54-427B-AA42-9953E0B8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pl-PL" sz="2000"/>
              <a:t>Optimal marketplace prices in Technopolis cities</a:t>
            </a:r>
          </a:p>
          <a:p>
            <a:r>
              <a:rPr lang="pl-PL" sz="2000"/>
              <a:t>Trying to increase peoples awareness of possible exploits </a:t>
            </a:r>
          </a:p>
          <a:p>
            <a:r>
              <a:rPr lang="pl-PL" sz="2000"/>
              <a:t>2-sided approach – customer and real estate agent point of view</a:t>
            </a:r>
          </a:p>
          <a:p>
            <a:endParaRPr lang="pl-PL" sz="2000"/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41377362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360D81-175E-4A9F-956D-0340420A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l-PL"/>
              <a:t>Concept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1A59D4C-AEEF-4798-9BF1-65E111C86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319C4B-512A-4BC4-A06A-02D2F051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pl-PL" sz="2000"/>
              <a:t>Train advanced machine learning model predicting real estate prices in New York City</a:t>
            </a:r>
          </a:p>
          <a:p>
            <a:r>
              <a:rPr lang="pl-PL" sz="2000"/>
              <a:t>Create Web Application for both buyers and sellers:</a:t>
            </a:r>
          </a:p>
          <a:p>
            <a:pPr lvl="1"/>
            <a:r>
              <a:rPr lang="pl-PL" sz="2000"/>
              <a:t>Customers – anti-exploit app providing comparative real state prices nearby </a:t>
            </a:r>
          </a:p>
          <a:p>
            <a:pPr lvl="1"/>
            <a:r>
              <a:rPr lang="pl-PL" sz="2000"/>
              <a:t>Real Estate Agents – database providing valueable insight into house market prices</a:t>
            </a:r>
          </a:p>
        </p:txBody>
      </p:sp>
    </p:spTree>
    <p:extLst>
      <p:ext uri="{BB962C8B-B14F-4D97-AF65-F5344CB8AC3E}">
        <p14:creationId xmlns:p14="http://schemas.microsoft.com/office/powerpoint/2010/main" val="1439246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B8F451F6-EC76-4E6B-97BD-908B7B5F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409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2F71C8-A8F6-4310-BF9C-959F22B0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811" y="26714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 dirty="0"/>
              <a:t>Solution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EF8A2-9EC3-469F-A03A-6F611E8E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811" y="2210975"/>
            <a:ext cx="3822189" cy="3742762"/>
          </a:xfrm>
        </p:spPr>
        <p:txBody>
          <a:bodyPr>
            <a:normAutofit/>
          </a:bodyPr>
          <a:lstStyle/>
          <a:p>
            <a:r>
              <a:rPr lang="pl-PL" sz="2000" dirty="0" err="1"/>
              <a:t>Visualizing</a:t>
            </a:r>
            <a:r>
              <a:rPr lang="pl-PL" sz="2000" dirty="0"/>
              <a:t> the map of NYC</a:t>
            </a:r>
          </a:p>
          <a:p>
            <a:r>
              <a:rPr lang="en-US" sz="2000" dirty="0"/>
              <a:t>Show the possible real estates to buy</a:t>
            </a:r>
          </a:p>
          <a:p>
            <a:r>
              <a:rPr lang="en-US" sz="2000" dirty="0"/>
              <a:t>Compare the actual price scrapped from the Internet and the prices evaluated by our model</a:t>
            </a:r>
          </a:p>
        </p:txBody>
      </p:sp>
    </p:spTree>
    <p:extLst>
      <p:ext uri="{BB962C8B-B14F-4D97-AF65-F5344CB8AC3E}">
        <p14:creationId xmlns:p14="http://schemas.microsoft.com/office/powerpoint/2010/main" val="40783140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CAFF0-8FD1-4E8B-983C-A29D69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endParaRPr lang="pl-PL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0D447E-0E85-471C-8E92-5FB1B0E70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2894"/>
            <a:ext cx="10515600" cy="198906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4D1A95-B16B-4D7E-8B92-AB7246407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88730"/>
              </p:ext>
            </p:extLst>
          </p:nvPr>
        </p:nvGraphicFramePr>
        <p:xfrm>
          <a:off x="2011680" y="1945640"/>
          <a:ext cx="8168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75677082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93278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LEAST 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MOST  IMPORTANT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2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 Total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Tax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 of storeys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3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63571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C18CCDED-A1F7-4C1C-99A9-74343EC3A0CE}"/>
              </a:ext>
            </a:extLst>
          </p:cNvPr>
          <p:cNvSpPr txBox="1"/>
          <p:nvPr/>
        </p:nvSpPr>
        <p:spPr>
          <a:xfrm>
            <a:off x="4902958" y="612354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Feature </a:t>
            </a:r>
            <a:r>
              <a:rPr lang="pl-PL" sz="1800" dirty="0">
                <a:solidFill>
                  <a:schemeClr val="tx2"/>
                </a:solidFill>
              </a:rPr>
              <a:t>Importance Chart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21197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CAFF0-8FD1-4E8B-983C-A29D69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C6665C-AE5A-4B91-9A31-0F89F58EA17F}"/>
              </a:ext>
            </a:extLst>
          </p:cNvPr>
          <p:cNvSpPr txBox="1">
            <a:spLocks/>
          </p:cNvSpPr>
          <p:nvPr/>
        </p:nvSpPr>
        <p:spPr>
          <a:xfrm>
            <a:off x="368693" y="2205874"/>
            <a:ext cx="7796738" cy="37895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–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</a:t>
            </a:r>
            <a:r>
              <a:rPr lang="pl-PL" dirty="0" err="1"/>
              <a:t>Regressor</a:t>
            </a:r>
            <a:endParaRPr lang="pl-PL" dirty="0"/>
          </a:p>
          <a:p>
            <a:endParaRPr lang="pl-PL" dirty="0"/>
          </a:p>
          <a:p>
            <a:r>
              <a:rPr lang="pl-PL" dirty="0"/>
              <a:t>Best model </a:t>
            </a:r>
            <a:r>
              <a:rPr lang="pl-PL" dirty="0" err="1"/>
              <a:t>before</a:t>
            </a:r>
            <a:r>
              <a:rPr lang="pl-PL" dirty="0"/>
              <a:t> HPO MAE was </a:t>
            </a:r>
            <a:r>
              <a:rPr lang="pl-PL" dirty="0" err="1"/>
              <a:t>around</a:t>
            </a:r>
            <a:r>
              <a:rPr lang="pl-PL" dirty="0"/>
              <a:t> 120k $</a:t>
            </a:r>
          </a:p>
          <a:p>
            <a:endParaRPr lang="pl-PL" dirty="0"/>
          </a:p>
          <a:p>
            <a:r>
              <a:rPr lang="pl-PL" dirty="0" err="1"/>
              <a:t>Final</a:t>
            </a:r>
            <a:r>
              <a:rPr lang="pl-PL" dirty="0"/>
              <a:t> model MAE was 100k $ (8% of </a:t>
            </a:r>
            <a:r>
              <a:rPr lang="pl-PL" dirty="0" err="1"/>
              <a:t>avg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)</a:t>
            </a:r>
            <a:endParaRPr lang="pl-PL"/>
          </a:p>
          <a:p>
            <a:endParaRPr lang="pl-PL">
              <a:cs typeface="Calibri" panose="020F0502020204030204"/>
            </a:endParaRPr>
          </a:p>
          <a:p>
            <a:r>
              <a:rPr lang="pl-PL">
                <a:cs typeface="Calibri" panose="020F0502020204030204"/>
              </a:rPr>
              <a:t>Model </a:t>
            </a:r>
            <a:r>
              <a:rPr lang="pl-PL" err="1">
                <a:cs typeface="Calibri" panose="020F0502020204030204"/>
              </a:rPr>
              <a:t>used</a:t>
            </a:r>
            <a:r>
              <a:rPr lang="pl-PL">
                <a:cs typeface="Calibri" panose="020F0502020204030204"/>
              </a:rPr>
              <a:t> in </a:t>
            </a:r>
            <a:r>
              <a:rPr lang="pl-PL" err="1">
                <a:cs typeface="Calibri" panose="020F0502020204030204"/>
              </a:rPr>
              <a:t>application</a:t>
            </a:r>
            <a:r>
              <a:rPr lang="pl-PL">
                <a:cs typeface="Calibri" panose="020F0502020204030204"/>
              </a:rPr>
              <a:t> in order to </a:t>
            </a:r>
            <a:r>
              <a:rPr lang="pl-PL" err="1">
                <a:cs typeface="Calibri" panose="020F0502020204030204"/>
              </a:rPr>
              <a:t>predict</a:t>
            </a:r>
            <a:r>
              <a:rPr lang="pl-PL">
                <a:cs typeface="Calibri" panose="020F0502020204030204"/>
              </a:rPr>
              <a:t> </a:t>
            </a:r>
            <a:r>
              <a:rPr lang="pl-PL" err="1">
                <a:cs typeface="Calibri" panose="020F0502020204030204"/>
              </a:rPr>
              <a:t>value</a:t>
            </a:r>
            <a:r>
              <a:rPr lang="pl-PL">
                <a:cs typeface="Calibri" panose="020F0502020204030204"/>
              </a:rPr>
              <a:t> of a </a:t>
            </a:r>
            <a:r>
              <a:rPr lang="pl-PL" err="1">
                <a:cs typeface="Calibri" panose="020F0502020204030204"/>
              </a:rPr>
              <a:t>customer's</a:t>
            </a:r>
            <a:r>
              <a:rPr lang="pl-PL">
                <a:cs typeface="Calibri" panose="020F0502020204030204"/>
              </a:rPr>
              <a:t> </a:t>
            </a:r>
            <a:r>
              <a:rPr lang="pl-PL" err="1">
                <a:cs typeface="Calibri" panose="020F0502020204030204"/>
              </a:rPr>
              <a:t>desired</a:t>
            </a:r>
            <a:r>
              <a:rPr lang="pl-PL">
                <a:cs typeface="Calibri" panose="020F0502020204030204"/>
              </a:rPr>
              <a:t> </a:t>
            </a:r>
            <a:r>
              <a:rPr lang="pl-PL" err="1">
                <a:cs typeface="Calibri" panose="020F0502020204030204"/>
              </a:rPr>
              <a:t>property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B05A5BB-4F94-4BA8-9B0D-328126A0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97" y="1027907"/>
            <a:ext cx="3528052" cy="35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93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5F3839EE0B4E2488237B40C102FCD98" ma:contentTypeVersion="7" ma:contentTypeDescription="Utwórz nowy dokument." ma:contentTypeScope="" ma:versionID="ba8da5e6a04c918d695588bd260a05b7">
  <xsd:schema xmlns:xsd="http://www.w3.org/2001/XMLSchema" xmlns:xs="http://www.w3.org/2001/XMLSchema" xmlns:p="http://schemas.microsoft.com/office/2006/metadata/properties" xmlns:ns3="5e0d96a0-ee9c-422a-bffd-bd2d26210b8d" xmlns:ns4="1481f707-65cf-4a39-a8fc-ec37b065cd5a" targetNamespace="http://schemas.microsoft.com/office/2006/metadata/properties" ma:root="true" ma:fieldsID="a8ecc4ee6b5d5fb5be2935e89ec7b7f3" ns3:_="" ns4:_="">
    <xsd:import namespace="5e0d96a0-ee9c-422a-bffd-bd2d26210b8d"/>
    <xsd:import namespace="1481f707-65cf-4a39-a8fc-ec37b065cd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96a0-ee9c-422a-bffd-bd2d26210b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1f707-65cf-4a39-a8fc-ec37b065cd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D13B8-E52A-40DD-820E-240FE5A92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55505-1B3E-45FC-A2E3-EDA3AFCFEAFE}">
  <ds:schemaRefs>
    <ds:schemaRef ds:uri="1481f707-65cf-4a39-a8fc-ec37b065cd5a"/>
    <ds:schemaRef ds:uri="5e0d96a0-ee9c-422a-bffd-bd2d26210b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34E2B8-1216-41F2-BFC1-4F624D3A877C}">
  <ds:schemaRefs>
    <ds:schemaRef ds:uri="1481f707-65cf-4a39-a8fc-ec37b065cd5a"/>
    <ds:schemaRef ds:uri="5e0d96a0-ee9c-422a-bffd-bd2d26210b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181</Words>
  <Application>Microsoft Office PowerPoint</Application>
  <PresentationFormat>Panoramiczny</PresentationFormat>
  <Paragraphs>36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Exploring real estate prices in New York City</vt:lpstr>
      <vt:lpstr>Problem</vt:lpstr>
      <vt:lpstr>Concept</vt:lpstr>
      <vt:lpstr>Solution</vt:lpstr>
      <vt:lpstr>Conclusions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 real estate prices in New York City</dc:title>
  <dc:creator>Gałkowski Mikołaj (STUD)</dc:creator>
  <cp:lastModifiedBy>Gałkowski Mikołaj (STUD)</cp:lastModifiedBy>
  <cp:revision>2</cp:revision>
  <dcterms:created xsi:type="dcterms:W3CDTF">2022-04-09T13:09:33Z</dcterms:created>
  <dcterms:modified xsi:type="dcterms:W3CDTF">2022-04-09T14:01:56Z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0x01010005F3839EE0B4E2488237B40C102FCD98</vt:lpwstr>
  </property>
</Properties>
</file>